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5" r:id="rId2"/>
    <p:sldId id="368" r:id="rId3"/>
    <p:sldId id="329" r:id="rId4"/>
    <p:sldId id="383" r:id="rId5"/>
    <p:sldId id="384" r:id="rId6"/>
    <p:sldId id="385" r:id="rId7"/>
    <p:sldId id="354" r:id="rId8"/>
  </p:sldIdLst>
  <p:sldSz cx="12192000" cy="6858000"/>
  <p:notesSz cx="6858000" cy="9144000"/>
  <p:defaultTextStyle>
    <a:defPPr rtl="0"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46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AD82269-C888-4745-DACB-C73FB6E07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B916737-DFE7-7A5B-CE70-479A9B208A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FE4E-457B-4633-97CC-27774D793A96}" type="datetime1">
              <a:rPr lang="hu-HU" smtClean="0"/>
              <a:t>2022. 11. 07.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6AC96C4-1221-E71D-983D-75868AEAF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F2C5856-5793-6C71-E360-8D00971FED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03E5-DED7-415E-B3DE-CC38884892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175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2B82-3980-49DD-ACF0-11C2538A0A97}" type="datetime1">
              <a:rPr lang="hu-HU" noProof="0" smtClean="0"/>
              <a:t>2022. 11. 07.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AF72F06-F6ED-43C1-A86D-15B5F2AFDEC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AF72F06-F6ED-43C1-A86D-15B5F2AFDEC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1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F72F06-F6ED-43C1-A86D-15B5F2AFDEC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AF72F06-F6ED-43C1-A86D-15B5F2AFDEC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19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AF72F06-F6ED-43C1-A86D-15B5F2AFDEC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63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AF72F06-F6ED-43C1-A86D-15B5F2AFDEC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74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rtlCol="0" anchor="ctr">
            <a:noAutofit/>
          </a:bodyPr>
          <a:lstStyle>
            <a:lvl1pPr algn="ctr">
              <a:defRPr sz="2000"/>
            </a:lvl1pPr>
          </a:lstStyle>
          <a:p>
            <a:pPr rtl="0"/>
            <a:r>
              <a:rPr lang="hu-HU" noProof="0"/>
              <a:t>Ide kattintva beszúrhatja a képet</a:t>
            </a:r>
          </a:p>
          <a:p>
            <a:pPr rtl="0"/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margó nélküli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algn="ctr">
              <a:defRPr sz="1800"/>
            </a:lvl1pPr>
          </a:lstStyle>
          <a:p>
            <a:pPr rtl="0"/>
            <a:r>
              <a:rPr lang="hu-HU" noProof="0"/>
              <a:t>Ide kattintva képet vagy ábrát szúrhat be</a:t>
            </a:r>
          </a:p>
          <a:p>
            <a:pPr rtl="0"/>
            <a:endParaRPr lang="hu-HU" noProof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 rtlCol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>
                <a:solidFill>
                  <a:schemeClr val="bg1"/>
                </a:solidFill>
              </a:rPr>
              <a:t>Mintaszöveg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alcím, kép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rtlCol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szövegének szerkesztése</a:t>
            </a:r>
            <a:br>
              <a:rPr lang="hu-HU" noProof="0"/>
            </a:br>
            <a:endParaRPr lang="hu-HU" noProof="0"/>
          </a:p>
        </p:txBody>
      </p:sp>
      <p:sp>
        <p:nvSpPr>
          <p:cNvPr id="23" name="Szöveg helye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hu-HU" noProof="0"/>
              <a:t>Mintacím szövegének szerkesztése</a:t>
            </a:r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Ide kattintva beszúrhatja a képet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8" name="Szöveg helye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alcím, margó nélküli kép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ím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rtlCol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szövegének szerkesztése</a:t>
            </a:r>
            <a:br>
              <a:rPr lang="hu-HU" noProof="0"/>
            </a:br>
            <a:endParaRPr lang="hu-HU" noProof="0"/>
          </a:p>
        </p:txBody>
      </p:sp>
      <p:sp>
        <p:nvSpPr>
          <p:cNvPr id="27" name="Szöveg helye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hu-HU" noProof="0"/>
              <a:t>Mintacím szövegének szerkesztése</a:t>
            </a:r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Ide kattintva beszúrhatja a képet</a:t>
            </a:r>
          </a:p>
        </p:txBody>
      </p:sp>
      <p:sp>
        <p:nvSpPr>
          <p:cNvPr id="12" name="Szöveg helye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rtlCol="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hu-HU" noProof="0"/>
              <a:t>Kattintson ide a Minta szerkesztéséhez</a:t>
            </a:r>
          </a:p>
          <a:p>
            <a:pPr lvl="0" rtl="0"/>
            <a:r>
              <a:rPr lang="hu-HU" noProof="0"/>
              <a:t>szövegstílus</a:t>
            </a:r>
          </a:p>
          <a:p>
            <a:pPr lvl="0" rtl="0"/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3 vízszint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862621"/>
          </a:xfrm>
        </p:spPr>
        <p:txBody>
          <a:bodyPr lIns="0" tIns="0" rtlCol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rtlCol="0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hu-HU" noProof="0">
                <a:solidFill>
                  <a:schemeClr val="bg1"/>
                </a:solidFill>
              </a:rPr>
              <a:t>Mintaszöveg szerkesztése</a:t>
            </a:r>
          </a:p>
        </p:txBody>
      </p:sp>
      <p:sp>
        <p:nvSpPr>
          <p:cNvPr id="15" name="Kép helyőrzője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30" name="Szöveg helye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rtlCol="0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hu-HU" noProof="0">
                <a:solidFill>
                  <a:schemeClr val="bg1"/>
                </a:solidFill>
              </a:rPr>
              <a:t>Mintaszöveg szerkesztése</a:t>
            </a:r>
          </a:p>
        </p:txBody>
      </p:sp>
      <p:sp>
        <p:nvSpPr>
          <p:cNvPr id="16" name="Kép helyőrzője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rtlCol="0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hu-HU" noProof="0">
                <a:solidFill>
                  <a:schemeClr val="bg1"/>
                </a:solidFill>
              </a:rPr>
              <a:t>Mintaszöveg szerkesztése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 sz="1200"/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ím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rtlCol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8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19" name="Szöveg helye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rtlCol="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Kép helyőrzője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8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16" name="Szöveg helye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rtlCol="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3" name="Kép helyőrzője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800"/>
            </a:lvl1pPr>
          </a:lstStyle>
          <a:p>
            <a:pPr rtl="0"/>
            <a:r>
              <a:rPr lang="hu-HU" noProof="0"/>
              <a:t>Kattintson a kép beszúrásához</a:t>
            </a:r>
          </a:p>
        </p:txBody>
      </p:sp>
      <p:sp>
        <p:nvSpPr>
          <p:cNvPr id="15" name="Szöveg helye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rtlCol="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 sz="1200"/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rtlCol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lvl="0" rtl="0"/>
            <a:r>
              <a:rPr lang="hu-HU" noProof="0"/>
              <a:t>Ide kattintva képet vagy ábrát szúrhat be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lvl="0" rtl="0"/>
            <a:r>
              <a:rPr lang="hu-HU" noProof="0"/>
              <a:t>Ide kattintva képet vagy ábrát szúrhat be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 sz="1200"/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rtlCol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800"/>
            </a:lvl1pPr>
          </a:lstStyle>
          <a:p>
            <a:pPr lvl="0" rtl="0"/>
            <a:r>
              <a:rPr lang="hu-HU" noProof="0"/>
              <a:t>Ide kattintva képet vagy ábrát szúrhat be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 sz="1200">
                <a:latin typeface="+mn-lt"/>
              </a:defRPr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és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rtlCol="0" anchor="ctr">
            <a:noAutofit/>
          </a:bodyPr>
          <a:lstStyle>
            <a:lvl1pPr algn="ctr">
              <a:defRPr sz="1800"/>
            </a:lvl1pPr>
          </a:lstStyle>
          <a:p>
            <a:pPr rtl="0"/>
            <a:r>
              <a:rPr lang="hu-HU" noProof="0"/>
              <a:t>Ide kattintva beszúrhatja a képet</a:t>
            </a:r>
          </a:p>
          <a:p>
            <a:pPr rtl="0"/>
            <a:endParaRPr lang="hu-HU" noProof="0"/>
          </a:p>
        </p:txBody>
      </p:sp>
      <p:sp>
        <p:nvSpPr>
          <p:cNvPr id="6" name="Szöveg helye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rtlCol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hu-HU" sz="2800" b="1" noProof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rtlCol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Kép helyőrzője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hu-HU" noProof="0"/>
              <a:t>Ide kattintva beszúrhatja a képet</a:t>
            </a:r>
          </a:p>
        </p:txBody>
      </p:sp>
      <p:sp>
        <p:nvSpPr>
          <p:cNvPr id="20" name="Szöveg helye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A52BEA90-E6BE-45F4-8D5D-C2E01FE3DBC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digihost.hu/knowledgebase/58/Hogy-mkodik-a-DNS-nev-feloldas-dns-resolver.html" TargetMode="External"/><Relationship Id="rId4" Type="http://schemas.openxmlformats.org/officeDocument/2006/relationships/hyperlink" Target="https://unixlinux.tmit.bme.hu/A_DNS_m%C5%B1k%C3%B6d%C3%A9se#A_DNS-felold.C3.A1s_mene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Ködfödte hegy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Cím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hu-HU" dirty="0"/>
              <a:t>DNS feloldás menete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A bemutató címe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hu" dirty="0"/>
          </a:p>
        </p:txBody>
      </p:sp>
      <p:pic>
        <p:nvPicPr>
          <p:cNvPr id="7" name="Kép helye 6">
            <a:extLst>
              <a:ext uri="{FF2B5EF4-FFF2-40B4-BE49-F238E27FC236}">
                <a16:creationId xmlns:a16="http://schemas.microsoft.com/office/drawing/2014/main" id="{581E12C1-0BD0-2C8A-B57F-F538DBBE562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r="6615"/>
          <a:stretch>
            <a:fillRect/>
          </a:stretch>
        </p:blipFill>
        <p:spPr/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1773" y="2246337"/>
            <a:ext cx="2389094" cy="673955"/>
          </a:xfrm>
        </p:spPr>
        <p:txBody>
          <a:bodyPr rtlCol="0"/>
          <a:lstStyle/>
          <a:p>
            <a:pPr lvl="0" algn="ctr" rtl="0"/>
            <a:r>
              <a:rPr lang="hu-H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DNS egy óriási osztott adatbázis. Kezelését </a:t>
            </a:r>
            <a:r>
              <a:rPr lang="hu-H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nameserverek</a:t>
            </a:r>
            <a:r>
              <a:rPr lang="hu-H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végzik, amelyek adott </a:t>
            </a:r>
            <a:r>
              <a:rPr lang="hu-H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domain-re,vonatkozo</a:t>
            </a:r>
            <a:r>
              <a:rPr lang="hu-H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információkat biztosítanak</a:t>
            </a:r>
            <a:endParaRPr lang="hu" sz="2800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K</a:t>
            </a:r>
            <a:r>
              <a:rPr lang="hu" dirty="0"/>
              <a:t>apcsolatba lépés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hu" dirty="0"/>
          </a:p>
          <a:p>
            <a:pPr rtl="0"/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163" y="2598820"/>
            <a:ext cx="10542707" cy="2723557"/>
          </a:xfrm>
        </p:spPr>
        <p:txBody>
          <a:bodyPr rtlCol="0"/>
          <a:lstStyle/>
          <a:p>
            <a:pPr rtl="0"/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hu-H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www.példa.hu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IP címének megszerzéséhez csupán kapcsolatba kell lépnünk a </a:t>
            </a:r>
            <a:r>
              <a:rPr lang="hu-HU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példa</a:t>
            </a:r>
            <a:r>
              <a:rPr lang="hu-H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.hu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zóna 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-ével, amely ezután visszaadja a kívánt adatokat.</a:t>
            </a:r>
          </a:p>
          <a:p>
            <a:pPr rtl="0"/>
            <a:r>
              <a:rPr lang="hu-HU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De tudnunk kell ki kezeli azt a zónát.</a:t>
            </a:r>
          </a:p>
          <a:p>
            <a:pPr rtl="0"/>
            <a:endParaRPr lang="hu-HU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/>
            <a:endParaRPr lang="en-US" sz="24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C842A0-54EA-C84E-9A2D-FC75AA3D53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99E095F4-6073-264A-BFE2-F2A8E9A5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DNS használata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D12047-83FD-2F45-8DE3-72E3AB41E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1974BE7-EBFD-794A-A6F2-B5DB579E2F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A52BEA90-E6BE-45F4-8D5D-C2E01FE3DBCB}" type="slidenum">
              <a:rPr lang="hu-HU" smtClean="0"/>
              <a:pPr rtl="0"/>
              <a:t>4</a:t>
            </a:fld>
            <a:endParaRPr lang="hu-HU"/>
          </a:p>
        </p:txBody>
      </p:sp>
      <p:sp>
        <p:nvSpPr>
          <p:cNvPr id="2" name="Szöveg helye 4">
            <a:extLst>
              <a:ext uri="{FF2B5EF4-FFF2-40B4-BE49-F238E27FC236}">
                <a16:creationId xmlns:a16="http://schemas.microsoft.com/office/drawing/2014/main" id="{A9672964-F4AD-4247-A1F2-BD99B76A81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32566" y="3203342"/>
            <a:ext cx="8326867" cy="1835150"/>
          </a:xfrm>
        </p:spPr>
        <p:txBody>
          <a:bodyPr rtlCol="0">
            <a:noAutofit/>
          </a:bodyPr>
          <a:lstStyle/>
          <a:p>
            <a:pPr rtl="0"/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Ebben lehet segítségünkre a DNS. Amikor az alkalmazásunk (amely pl. pc114c1.mfk.hu 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host-on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fut és) információt akar szerezni a </a:t>
            </a:r>
            <a:r>
              <a:rPr lang="hu-H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www.példa.hu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tól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akkor kapcsolatba lép a helyi 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nameserverrel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(193.225.236.10-el), küld neki egy www.példa.hu-s névfeloldási kérést. 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555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45460-70F8-3B9B-8066-C490CD1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C61CC7-58CD-1ACF-3273-7856658BF7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0653" y="2336781"/>
            <a:ext cx="10341260" cy="1835313"/>
          </a:xfrm>
        </p:spPr>
        <p:txBody>
          <a:bodyPr/>
          <a:lstStyle/>
          <a:p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elõször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saját memória cache-ben keresi a választ, ha ott megtalálja, akkor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külsõ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lekérdezés nélkül válaszol a kliensnek.</a:t>
            </a:r>
            <a:r>
              <a:rPr lang="hu-HU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Amennyiben nem tatálható a </a:t>
            </a:r>
            <a:r>
              <a:rPr lang="hu-HU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cache-ben, akkor egy lekérdezést küld egy </a:t>
            </a:r>
            <a:r>
              <a:rPr lang="hu-HU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root-nameservernek</a:t>
            </a:r>
            <a:r>
              <a:rPr lang="hu-HU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hu-HU" sz="36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48A151-E266-D8D2-E18A-FF625AA692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A52BEA90-E6BE-45F4-8D5D-C2E01FE3DBCB}" type="slidenum">
              <a:rPr lang="hu-HU" noProof="0" smtClean="0"/>
              <a:pPr rtl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216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5C696-C69C-66D6-F798-1CC82D22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szerveres lekérdezés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379292-9F96-2FA0-4474-49C9C439DF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432" y="2069433"/>
            <a:ext cx="10806481" cy="3491108"/>
          </a:xfrm>
        </p:spPr>
        <p:txBody>
          <a:bodyPr/>
          <a:lstStyle/>
          <a:p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lekérdezés arra vonatkozik, hogy ki a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felelõs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 </a:t>
            </a:r>
            <a:r>
              <a:rPr lang="hu-H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domain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-ért. A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root-nameserver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válaszában legalább 2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neve-IP címe érkezik vissza.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Ebbõl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az egyikre elküld a helyi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egy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következõ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lekérdezést, amelyben a </a:t>
            </a:r>
            <a:r>
              <a:rPr lang="hu-H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bme.hu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domain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-ért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felelõs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nameserverekre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vonatkozik a kérés. A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visszaérkezõ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válaszban már a </a:t>
            </a:r>
            <a:r>
              <a:rPr lang="hu-H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bme.hu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tartományt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kezelõ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lista lesz. A lista valamelyik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nameserverétõl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már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lekérdezhetõ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 </a:t>
            </a:r>
            <a:r>
              <a:rPr lang="hu-H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www.bme.hu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IP címe.</a:t>
            </a:r>
            <a:endParaRPr lang="hu-HU" sz="36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48F8D4-6ACD-2F9B-2660-29C55FBD8D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A52BEA90-E6BE-45F4-8D5D-C2E01FE3DBCB}" type="slidenum">
              <a:rPr lang="hu-HU" noProof="0" smtClean="0"/>
              <a:pPr rtl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9421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Köd a fagyott téli erdőben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5" y="2346767"/>
            <a:ext cx="10541219" cy="2164466"/>
          </a:xfrm>
        </p:spPr>
        <p:txBody>
          <a:bodyPr rtlCol="0"/>
          <a:lstStyle/>
          <a:p>
            <a:pPr rtl="0"/>
            <a:r>
              <a:rPr lang="hu-HU" sz="6600" i="1" dirty="0"/>
              <a:t>VÉGE</a:t>
            </a:r>
            <a:br>
              <a:rPr lang="hu-HU" sz="6600" i="1" dirty="0"/>
            </a:br>
            <a:r>
              <a:rPr lang="hu-HU" sz="1100" i="1" dirty="0" err="1"/>
              <a:t>források:http</a:t>
            </a:r>
            <a:r>
              <a:rPr lang="hu-HU" sz="1100" i="1" dirty="0"/>
              <a:t>://www.szabilinux.hu/tcpip3/</a:t>
            </a:r>
            <a:br>
              <a:rPr lang="hu-HU" sz="1100" i="1" dirty="0"/>
            </a:br>
            <a:r>
              <a:rPr lang="hu-HU" sz="1100" i="1" dirty="0">
                <a:hlinkClick r:id="rId4"/>
              </a:rPr>
              <a:t>https://unixlinux.tmit.bme.hu/A_DNS_m%C5%B1k%C3%B6d%C3%A9se#A_DNS-felold.C3.A1s_menete</a:t>
            </a:r>
            <a:br>
              <a:rPr lang="hu-HU" sz="1100" i="1" dirty="0"/>
            </a:br>
            <a:r>
              <a:rPr lang="hu-HU" sz="1100" i="1" dirty="0">
                <a:hlinkClick r:id="rId5"/>
              </a:rPr>
              <a:t>https://www.digihost.hu/knowledgebase/58/Hogy-mkodik-a-DNS-nev-feloldas-dns-resolver.html</a:t>
            </a:r>
            <a:br>
              <a:rPr lang="hu-HU" sz="1100" i="1" dirty="0"/>
            </a:br>
            <a:r>
              <a:rPr lang="hu-HU" sz="1100" i="1" dirty="0"/>
              <a:t>https://www.google.com/url?sa=i&amp;url=https%3A%2F%2Facademy.bit2me.com%2Fen%2Fwhat-is-dns-server%2F&amp;psig=AOvVaw1DUeAJPkkaGgP32mEz73Cp&amp;ust=1667934095154000&amp;source=images&amp;cd=vfe&amp;ved=0CA0QjRxqFwoTCPj83uzgnPsCFQAAAAAdAAAAABAD</a:t>
            </a:r>
            <a:br>
              <a:rPr lang="hu-HU" sz="6600" i="1" dirty="0"/>
            </a:br>
            <a:endParaRPr lang="hu-HU" sz="6600" i="1" dirty="0"/>
          </a:p>
        </p:txBody>
      </p: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4442_TF33940113_Win32" id="{843D5A84-8E6C-470B-A966-47AE99798835}" vid="{4417EF38-387B-440F-BA2B-C2B15A0C577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Állítást alátámasztó bizonyítékok bemutatása</Template>
  <TotalTime>57</TotalTime>
  <Words>364</Words>
  <Application>Microsoft Office PowerPoint</Application>
  <PresentationFormat>Szélesvásznú</PresentationFormat>
  <Paragraphs>21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Office-téma</vt:lpstr>
      <vt:lpstr>DNS feloldás menete</vt:lpstr>
      <vt:lpstr>A bemutató címe</vt:lpstr>
      <vt:lpstr>Kapcsolatba lépés</vt:lpstr>
      <vt:lpstr>DNS használata</vt:lpstr>
      <vt:lpstr>lekérdezés</vt:lpstr>
      <vt:lpstr>Root szerveres lekérdezés</vt:lpstr>
      <vt:lpstr>VÉGE források:http://www.szabilinux.hu/tcpip3/ https://unixlinux.tmit.bme.hu/A_DNS_m%C5%B1k%C3%B6d%C3%A9se#A_DNS-felold.C3.A1s_menete https://www.digihost.hu/knowledgebase/58/Hogy-mkodik-a-DNS-nev-feloldas-dns-resolver.html https://www.google.com/url?sa=i&amp;url=https%3A%2F%2Facademy.bit2me.com%2Fen%2Fwhat-is-dns-server%2F&amp;psig=AOvVaw1DUeAJPkkaGgP32mEz73Cp&amp;ust=1667934095154000&amp;source=images&amp;cd=vfe&amp;ved=0CA0QjRxqFwoTCPj83uzgnPsCFQAAAAAdAAAAABAD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feloldás menete</dc:title>
  <dc:creator>józsef solya</dc:creator>
  <cp:lastModifiedBy>józsef solya</cp:lastModifiedBy>
  <cp:revision>1</cp:revision>
  <dcterms:created xsi:type="dcterms:W3CDTF">2022-11-07T18:05:07Z</dcterms:created>
  <dcterms:modified xsi:type="dcterms:W3CDTF">2022-11-07T19:02:09Z</dcterms:modified>
</cp:coreProperties>
</file>