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9" r:id="rId5"/>
    <p:sldId id="257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163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D431431-B1EF-42C0-AFAF-1E247FD1B343}" type="datetime1">
              <a:rPr lang="hu-HU" smtClean="0"/>
              <a:t>2024. 09. 23.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1DAC83C-4E6E-41C1-9402-F38530AF9B0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5862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CD269-FCCC-4B6C-9D0E-06494E3902E1}" type="datetime1">
              <a:rPr lang="hu-HU" smtClean="0"/>
              <a:pPr/>
              <a:t>2024. 09. 23.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C112EAA-B504-4DE4-86AF-9234CC185AA8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3700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C112EAA-B504-4DE4-86AF-9234CC185AA8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985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C112EAA-B504-4DE4-86AF-9234CC185AA8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68841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Csoport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Szabadkézi sokszög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Szabadkézi sokszög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Szabadkézi sokszög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Szabadkézi sokszög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Szabadkézi sokszög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Szabadkézi sokszög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Szabadkézi sokszög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Szabadkézi sokszög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Szabadkézi sokszög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Szabadkézi sokszög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Szabadkézi sokszög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Szabadkézi sokszög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Szabadkézi sokszög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Szabadkézi sokszög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Szabadkézi sokszög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Szabadkézi sokszög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Szabadkézi sokszög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Szabadkézi sokszög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Szabadkézi sokszög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Csoport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Téglalap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Egyenlő szárú háromszög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Téglalap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rtlCol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Kattintson ide az alcím mintájának szerkesztéséhez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pPr rtl="0"/>
            <a:fld id="{3E8DD431-BB7D-422E-99A6-6A75687072F4}" type="datetime1">
              <a:rPr lang="hu-HU" noProof="0" smtClean="0"/>
              <a:t>2024. 09. 23.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Csoport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Szabadkézi sokszög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Szabadkézi sokszög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Szabadkézi sokszög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Szabadkézi sokszög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Szabadkézi sokszög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Szabadkézi sokszög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Szabadkézi sokszög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Szabadkézi sokszög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Szabadkézi sokszög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Szabadkézi sokszög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Szabadkézi sokszög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Szabadkézi sokszög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Szabadkézi sokszög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Szabadkézi sokszög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Szabadkézi sokszög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Szabadkézi sokszög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Szabadkézi sokszög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Szabadkézi sokszög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Szabadkézi sokszög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Szabadkézi sokszög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Szabadkézi sokszög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Csoport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Téglalap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Egyenlő szárú háromszög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Téglalap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31CA72-990F-4F17-B995-F672F8612079}" type="datetime1">
              <a:rPr lang="hu-HU" noProof="0" smtClean="0"/>
              <a:t>2024. 09. 23.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Csoport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Szabadkézi sokszög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Szabadkézi sokszög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Szabadkézi sokszög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Szabadkézi sokszög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Szabadkézi sokszög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Szabadkézi sokszög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Szabadkézi sokszög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Szabadkézi sokszög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Szabadkézi sokszög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Szabadkézi sokszög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Szabadkézi sokszög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Szabadkézi sokszög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Szabadkézi sokszög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Szabadkézi sokszög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Szabadkézi sokszög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Szabadkézi sokszög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Szabadkézi sokszög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Szabadkézi sokszög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Szabadkézi sokszög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Szabadkézi sokszög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Szabadkézi sokszög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Csoport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Téglalap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Egyenlő szárú háromszög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Téglalap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 rtlCol="0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C943C54F-AAC8-4865-B836-0FC9F21684E9}" type="datetime1">
              <a:rPr lang="hu-HU" noProof="0" smtClean="0"/>
              <a:t>2024. 09. 23.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Csoport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Szabadkézi sokszög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Szabadkézi sokszög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Szabadkézi sokszög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Szabadkézi sokszög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Szabadkézi sokszög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Szabadkézi sokszög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Szabadkézi sokszög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Szabadkézi sokszög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Szabadkézi sokszög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Szabadkézi sokszög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Szabadkézi sokszög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Szabadkézi sokszög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Szabadkézi sokszög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Szabadkézi sokszög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Szabadkézi sokszög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Szabadkézi sokszög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Szabadkézi sokszög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Szabadkézi sokszög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Szabadkézi sokszög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Szabadkézi sokszög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Szabadkézi sokszög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Csoport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Téglalap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Egyenlő szárú háromszög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Téglalap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rtlCol="0" anchor="ctr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E9BF72-F592-42B0-A21A-C6B1F56664D5}" type="datetime1">
              <a:rPr lang="hu-HU" noProof="0" smtClean="0"/>
              <a:t>2024. 09. 23.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Csoport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Szabadkézi sokszög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Szabadkézi sokszög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Szabadkézi sokszög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Szabadkézi sokszög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Szabadkézi sokszög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Szabadkézi sokszög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Szabadkézi sokszög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Szabadkézi sokszög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Szabadkézi sokszög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Szabadkézi sokszög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Szabadkézi sokszög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Szabadkézi sokszög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Szabadkézi sokszög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Szabadkézi sokszög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Szabadkézi sokszög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Szabadkézi sokszög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Szabadkézi sokszög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Szabadkézi sokszög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Szabadkézi sokszög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Csoport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Téglalap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Egyenlő szárú háromszög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Téglalap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rtlCol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BA78ABE8-F5F9-4B57-9018-1516C3DCBB82}" type="datetime1">
              <a:rPr lang="hu-HU" noProof="0" smtClean="0"/>
              <a:t>2024. 09. 23.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Csoport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Szabadkézi sokszög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Szabadkézi sokszög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Szabadkézi sokszög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Szabadkézi sokszög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Szabadkézi sokszög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Szabadkézi sokszög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Szabadkézi sokszög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Szabadkézi sokszög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Szabadkézi sokszög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Szabadkézi sokszög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Szabadkézi sokszög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Szabadkézi sokszög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Szabadkézi sokszög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Szabadkézi sokszög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Szabadkézi sokszög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Szabadkézi sokszög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Szabadkézi sokszög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Szabadkézi sokszög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Szabadkézi sokszög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Szabadkézi sokszög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Szabadkézi sokszög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Csoport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Téglalap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Egyenlő szárú háromszög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Téglalap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40F824AB-DE8E-4185-8AD3-C137F80C9267}" type="datetime1">
              <a:rPr lang="hu-HU" noProof="0" smtClean="0"/>
              <a:t>2024. 09. 23.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Csoport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Szabadkézi sokszög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Szabadkézi sokszög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Szabadkézi sokszög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Szabadkézi sokszög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Szabadkézi sokszög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Szabadkézi sokszög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Szabadkézi sokszög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Szabadkézi sokszög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Szabadkézi sokszög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Szabadkézi sokszög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Szabadkézi sokszög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Szabadkézi sokszög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Szabadkézi sokszög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Szabadkézi sokszög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Szabadkézi sokszög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Szabadkézi sokszög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Szabadkézi sokszög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Szabadkézi sokszög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Szabadkézi sokszög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Szabadkézi sokszög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Szabadkézi sokszög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Csoport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Téglalap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Egyenlő szárú háromszög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Téglalap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998A86E5-4C12-4CC9-84BF-A2EC23A462DA}" type="datetime1">
              <a:rPr lang="hu-HU" noProof="0" smtClean="0"/>
              <a:t>2024. 09. 23.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Csoport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Szabadkézi sokszög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Szabadkézi sokszög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Szabadkézi sokszög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Szabadkézi sokszög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Szabadkézi sokszög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Szabadkézi sokszög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Szabadkézi sokszög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Szabadkézi sokszög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Szabadkézi sokszög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Szabadkézi sokszög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Szabadkézi sokszög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Szabadkézi sokszög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Szabadkézi sokszög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Szabadkézi sokszög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Szabadkézi sokszög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Szabadkézi sokszög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Szabadkézi sokszög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Szabadkézi sokszög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Szabadkézi sokszög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Szabadkézi sokszög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Szabadkézi sokszög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Csoport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Téglalap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Egyenlő szárú háromszög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Téglalap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9E28FB-6E0E-475A-AFB0-B57A12658606}" type="datetime1">
              <a:rPr lang="hu-HU" noProof="0" smtClean="0"/>
              <a:t>2024. 09. 23.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03437A0F-3430-4838-A65E-C96743CCFBC3}" type="datetime1">
              <a:rPr lang="hu-HU" noProof="0" smtClean="0"/>
              <a:t>2024. 09. 23.</a:t>
            </a:fld>
            <a:endParaRPr lang="hu-HU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Csoport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Szabadkézi sokszög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Szabadkézi sokszög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Szabadkézi sokszög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Szabadkézi sokszög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Szabadkézi sokszög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Szabadkézi sokszög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Szabadkézi sokszög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Szabadkézi sokszög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Szabadkézi sokszög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Szabadkézi sokszög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Szabadkézi sokszög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Szabadkézi sokszög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Szabadkézi sokszög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Szabadkézi sokszög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Szabadkézi sokszög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Szabadkézi sokszög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Szabadkézi sokszög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Szabadkézi sokszög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Szabadkézi sokszög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Szabadkézi sokszög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Szabadkézi sokszög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Csoport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Téglalap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Egyenlő szárú háromszög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Téglalap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rtlCol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rtlCol="0" anchor="ctr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 rtlCol="0"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9BC1A4-3662-45CB-AC2C-AD6F0E258066}" type="datetime1">
              <a:rPr lang="hu-HU" noProof="0" smtClean="0"/>
              <a:t>2024. 09. 23.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Csoport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Szabadkézi sokszög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Szabadkézi sokszög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Szabadkézi sokszög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Szabadkézi sokszög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Szabadkézi sokszög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Szabadkézi sokszög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Szabadkézi sokszög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Szabadkézi sokszög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Szabadkézi sokszög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Szabadkézi sokszög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Szabadkézi sokszög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Szabadkézi sokszög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Szabadkézi sokszög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Szabadkézi sokszög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Szabadkézi sokszög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Szabadkézi sokszög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Szabadkézi sokszög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Szabadkézi sokszög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Szabadkézi sokszög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Csoport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Téglalap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Egyenlő szárú háromszög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Téglalap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rtlCol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51EDEC0C-7DE1-4176-A115-D4B2D5E5ED29}" type="datetime1">
              <a:rPr lang="hu-HU" noProof="0" smtClean="0"/>
              <a:t>2024. 09. 23.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500FCA0-7CBE-408D-97D5-A9205C39B154}" type="datetime1">
              <a:rPr lang="hu-HU" noProof="0" smtClean="0"/>
              <a:t>2024. 09. 23.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Téglalap 10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grpSp>
        <p:nvGrpSpPr>
          <p:cNvPr id="13" name="Csoport 12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Szabadkézi sokszög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Szabadkézi sokszög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Szabadkézi sokszög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Szabadkézi sokszög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Szabadkézi sokszög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Szabadkézi sokszög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Szabadkézi sokszög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Szabadkézi sokszög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Szabadkézi sokszög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Szabadkézi sokszög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Szabadkézi sokszög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Szabadkézi sokszög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Szabadkézi sokszög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Szabadkézi sokszög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Szabadkézi sokszög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Szabadkézi sokszög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Szabadkézi sokszög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Szabadkézi sokszög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Szabadkézi sokszög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Szabadkézi alakzat: Alakzat 33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u-HU" dirty="0"/>
          </a:p>
        </p:txBody>
      </p:sp>
      <p:sp>
        <p:nvSpPr>
          <p:cNvPr id="36" name="Ellipszis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80081FE-3187-4184-98D0-CDC8A7E59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 rtlCol="0">
            <a:normAutofit/>
          </a:bodyPr>
          <a:lstStyle/>
          <a:p>
            <a:r>
              <a:rPr lang="hu-HU" b="1" dirty="0" err="1"/>
              <a:t>Mortal</a:t>
            </a:r>
            <a:r>
              <a:rPr lang="hu-HU" b="1" dirty="0"/>
              <a:t> </a:t>
            </a:r>
            <a:r>
              <a:rPr lang="hu-HU" b="1" dirty="0" err="1"/>
              <a:t>Kombat</a:t>
            </a:r>
            <a:r>
              <a:rPr lang="hu-HU" b="1" dirty="0"/>
              <a:t> 1</a:t>
            </a:r>
            <a:br>
              <a:rPr lang="hu-HU" b="1" dirty="0"/>
            </a:br>
            <a:endParaRPr lang="hu-HU" sz="48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8B0D1D1-624A-4AF5-B57E-100CDFEE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 rtlCol="0">
            <a:normAutofit/>
          </a:bodyPr>
          <a:lstStyle/>
          <a:p>
            <a:r>
              <a:rPr lang="hu-HU" dirty="0"/>
              <a:t>Készítette: Sólya József</a:t>
            </a:r>
          </a:p>
          <a:p>
            <a:r>
              <a:rPr lang="hu-HU" dirty="0"/>
              <a:t>Felkészítő Tanárnő: Erőss Valéria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63064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10" name="Ellipszis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 useBgFill="1">
        <p:nvSpPr>
          <p:cNvPr id="12" name="Szabadkézi alakzat: Alakzat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3CC07D1-29E1-4AA8-B207-C6F2C032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 rtlCol="0">
            <a:normAutofit/>
          </a:bodyPr>
          <a:lstStyle/>
          <a:p>
            <a:pPr algn="l"/>
            <a:r>
              <a:rPr lang="hu-HU" sz="3200" dirty="0"/>
              <a:t>Bevezető: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D2DA24-C5D0-44B5-9011-43E7FEA5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 rtlCol="0">
            <a:normAutofit/>
          </a:bodyPr>
          <a:lstStyle/>
          <a:p>
            <a:r>
              <a:rPr lang="hu-HU" dirty="0"/>
              <a:t>1992-ben jelent meg a játéktermekben a </a:t>
            </a:r>
            <a:r>
              <a:rPr lang="hu-HU" dirty="0" err="1"/>
              <a:t>Mortal</a:t>
            </a:r>
            <a:r>
              <a:rPr lang="hu-HU" dirty="0"/>
              <a:t> </a:t>
            </a:r>
            <a:r>
              <a:rPr lang="hu-HU" dirty="0" err="1"/>
              <a:t>Kombat</a:t>
            </a:r>
            <a:r>
              <a:rPr lang="hu-HU" dirty="0"/>
              <a:t> verekedős játékautomata, ami nagy csapást mért az addigi sztárra, a Street </a:t>
            </a:r>
            <a:r>
              <a:rPr lang="hu-HU" dirty="0" err="1"/>
              <a:t>Fighter</a:t>
            </a:r>
            <a:r>
              <a:rPr lang="hu-HU" dirty="0"/>
              <a:t> 2-re. A játék varázsát az elképesztő számú titkos mozdulat adta, nem is szólva a rendkívül véres kivégzésekről.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18E04E5-9E7B-4122-8AA7-BF39ACA18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366" y="4361677"/>
            <a:ext cx="1560440" cy="157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96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5B3526-6BCC-4728-9228-EB8963B7B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Hogyan kell </a:t>
            </a:r>
            <a:r>
              <a:rPr lang="hu-HU" dirty="0" err="1"/>
              <a:t>Mortal</a:t>
            </a:r>
            <a:r>
              <a:rPr lang="hu-HU" dirty="0"/>
              <a:t> </a:t>
            </a:r>
            <a:r>
              <a:rPr lang="hu-HU" dirty="0" err="1"/>
              <a:t>Kombat-tal</a:t>
            </a:r>
            <a:r>
              <a:rPr lang="hu-HU" dirty="0"/>
              <a:t> játszani?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C77FE6-B7E8-4F46-986F-E508DB4BE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Karakter választás</a:t>
            </a:r>
          </a:p>
          <a:p>
            <a:r>
              <a:rPr lang="hu-HU" dirty="0"/>
              <a:t>Irányítás</a:t>
            </a:r>
          </a:p>
          <a:p>
            <a:r>
              <a:rPr lang="hu-HU" dirty="0"/>
              <a:t>Fő elemek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F32AF20-298F-4CEB-BD6D-77829B842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003" y="4259583"/>
            <a:ext cx="4357715" cy="244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48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3F210E-6700-44E9-870C-B90404B83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működnek a kombók?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E37769-A54E-4C47-B8FB-036C3F5EDB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A kombókat </a:t>
            </a:r>
            <a:r>
              <a:rPr lang="hu-HU" dirty="0" err="1"/>
              <a:t>framek</a:t>
            </a:r>
            <a:r>
              <a:rPr lang="hu-HU" dirty="0"/>
              <a:t> kötik össze ameddig az ellenfelünk a levegőben van. A kombókat egy különleges írással szokták leírni hogy bármelyik irányítón elérhető legyen. </a:t>
            </a:r>
            <a:r>
              <a:rPr lang="hu-HU" dirty="0" err="1"/>
              <a:t>Pl</a:t>
            </a:r>
            <a:r>
              <a:rPr lang="hu-HU" dirty="0"/>
              <a:t>: f4 = előre b (</a:t>
            </a:r>
            <a:r>
              <a:rPr lang="hu-HU" dirty="0" err="1"/>
              <a:t>xbox</a:t>
            </a:r>
            <a:r>
              <a:rPr lang="hu-HU" dirty="0"/>
              <a:t> kontrolleren). A mozdulatok sebessége </a:t>
            </a:r>
            <a:r>
              <a:rPr lang="hu-HU" dirty="0" err="1"/>
              <a:t>framekben</a:t>
            </a:r>
            <a:r>
              <a:rPr lang="hu-HU" dirty="0"/>
              <a:t> van meghatározva illetve hogy milyen gyorsan tudunk más mozdulatot nyomni utána. </a:t>
            </a:r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A4771A55-4FA0-46BD-9297-F51904C9CE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35721" y="3185838"/>
            <a:ext cx="3419952" cy="2124371"/>
          </a:xfrm>
        </p:spPr>
      </p:pic>
    </p:spTree>
    <p:extLst>
      <p:ext uri="{BB962C8B-B14F-4D97-AF65-F5344CB8AC3E}">
        <p14:creationId xmlns:p14="http://schemas.microsoft.com/office/powerpoint/2010/main" val="49452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F4625B-FC20-48A6-B75E-4817D0DF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Játékmódok: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E3695D-5993-4EF2-8052-B9DD148B70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Egy játékos: Egy </a:t>
            </a:r>
            <a:r>
              <a:rPr lang="hu-HU" dirty="0" err="1"/>
              <a:t>Ai</a:t>
            </a:r>
            <a:r>
              <a:rPr lang="hu-HU" dirty="0"/>
              <a:t> ellen harcolhatunk különböző nehézségi szinteken.</a:t>
            </a:r>
            <a:endParaRPr lang="hu-HU" b="1" dirty="0"/>
          </a:p>
          <a:p>
            <a:r>
              <a:rPr lang="hu-HU" dirty="0"/>
              <a:t>Két játékos: Egy második játékossal harcolhatunk lokálisan</a:t>
            </a:r>
            <a:endParaRPr lang="hu-HU" b="1" dirty="0"/>
          </a:p>
          <a:p>
            <a:r>
              <a:rPr lang="hu-HU" dirty="0"/>
              <a:t>Sztori: A játék történetét játszhatjuk végig. </a:t>
            </a:r>
            <a:endParaRPr lang="hu-HU" b="1" dirty="0"/>
          </a:p>
          <a:p>
            <a:r>
              <a:rPr lang="hu-HU" dirty="0"/>
              <a:t>Tornyok: Egy harc szériát játszhatunk végig aminek a végén egy </a:t>
            </a:r>
            <a:r>
              <a:rPr lang="hu-HU" dirty="0" err="1"/>
              <a:t>főbossz</a:t>
            </a:r>
            <a:r>
              <a:rPr lang="hu-HU" dirty="0"/>
              <a:t> áll.</a:t>
            </a:r>
            <a:endParaRPr lang="hu-HU" b="1" dirty="0"/>
          </a:p>
          <a:p>
            <a:endParaRPr lang="hu-HU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4E4C72A4-8558-4E75-BAC9-513057913F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34718" y="3429000"/>
            <a:ext cx="4238977" cy="2384425"/>
          </a:xfrm>
        </p:spPr>
      </p:pic>
    </p:spTree>
    <p:extLst>
      <p:ext uri="{BB962C8B-B14F-4D97-AF65-F5344CB8AC3E}">
        <p14:creationId xmlns:p14="http://schemas.microsoft.com/office/powerpoint/2010/main" val="129486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CD8B3F-31B4-46C4-9B06-21A889613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7CA8A2C-95A4-4F7F-94E8-32F38B4A2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2204896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z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441_TF23154475.potx" id="{E46ED1BE-7129-4A1C-B46A-9160BEB1EFBC}" vid="{8999691B-F440-4A73-BCCA-BA32992D703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24716F-C831-4AC2-BB0A-5EC60E4671B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3A8986E-DA64-415A-A390-AF2FFA01B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F3D8C7-1E6F-4D15-8163-ADBC81A00A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 arculat</Template>
  <TotalTime>0</TotalTime>
  <Words>174</Words>
  <Application>Microsoft Office PowerPoint</Application>
  <PresentationFormat>Szélesvásznú</PresentationFormat>
  <Paragraphs>19</Paragraphs>
  <Slides>6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Rockwell</vt:lpstr>
      <vt:lpstr>Wingdings</vt:lpstr>
      <vt:lpstr>Atlasz</vt:lpstr>
      <vt:lpstr>Mortal Kombat 1 </vt:lpstr>
      <vt:lpstr>Bevezető:</vt:lpstr>
      <vt:lpstr>Hogyan kell Mortal Kombat-tal játszani?</vt:lpstr>
      <vt:lpstr>Hogyan működnek a kombók?</vt:lpstr>
      <vt:lpstr>Játékmódok: 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2024-09-23T06:15:02Z</dcterms:created>
  <dcterms:modified xsi:type="dcterms:W3CDTF">2024-09-23T06:40:11Z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