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7" r:id="rId5"/>
    <p:sldId id="278" r:id="rId6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2024. 09. 30.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2024. 09. 30.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2024. 09. 30.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/>
              <a:t>Git</a:t>
            </a:r>
            <a:endParaRPr lang="hu-HU" sz="600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 err="1"/>
              <a:t>Sit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</a:t>
            </a:r>
            <a:r>
              <a:rPr lang="hu-HU" dirty="0" err="1"/>
              <a:t>Amet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Cím </a:t>
            </a:r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rtlCol="0">
            <a:normAutofit/>
          </a:bodyPr>
          <a:lstStyle/>
          <a:p>
            <a:pPr rtl="0"/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</a:t>
            </a:r>
            <a:r>
              <a:rPr lang="hu-HU" dirty="0" err="1"/>
              <a:t>sit</a:t>
            </a:r>
            <a:r>
              <a:rPr lang="hu-HU" dirty="0"/>
              <a:t> </a:t>
            </a:r>
            <a:r>
              <a:rPr lang="hu-HU" dirty="0" err="1"/>
              <a:t>amet</a:t>
            </a:r>
            <a:r>
              <a:rPr lang="hu-HU" dirty="0"/>
              <a:t>, </a:t>
            </a:r>
            <a:r>
              <a:rPr lang="hu-HU" dirty="0" err="1"/>
              <a:t>consectetuer</a:t>
            </a:r>
            <a:r>
              <a:rPr lang="hu-HU" dirty="0"/>
              <a:t> </a:t>
            </a:r>
            <a:r>
              <a:rPr lang="hu-HU" dirty="0" err="1"/>
              <a:t>adipiscing</a:t>
            </a:r>
            <a:r>
              <a:rPr lang="hu-HU" dirty="0"/>
              <a:t> elit. Maecenas </a:t>
            </a:r>
            <a:r>
              <a:rPr lang="hu-HU" dirty="0" err="1"/>
              <a:t>porttitor</a:t>
            </a:r>
            <a:r>
              <a:rPr lang="hu-HU" dirty="0"/>
              <a:t> </a:t>
            </a:r>
            <a:r>
              <a:rPr lang="hu-HU" dirty="0" err="1"/>
              <a:t>congue</a:t>
            </a:r>
            <a:r>
              <a:rPr lang="hu-HU" dirty="0"/>
              <a:t> </a:t>
            </a:r>
            <a:r>
              <a:rPr lang="hu-HU" dirty="0" err="1"/>
              <a:t>massa</a:t>
            </a:r>
            <a:r>
              <a:rPr lang="hu-HU" dirty="0"/>
              <a:t>. </a:t>
            </a:r>
          </a:p>
          <a:p>
            <a:pPr rtl="0"/>
            <a:r>
              <a:rPr lang="hu-HU" dirty="0" err="1"/>
              <a:t>Nunc</a:t>
            </a:r>
            <a:r>
              <a:rPr lang="hu-HU" dirty="0"/>
              <a:t> </a:t>
            </a:r>
            <a:r>
              <a:rPr lang="hu-HU" dirty="0" err="1"/>
              <a:t>viverra</a:t>
            </a:r>
            <a:r>
              <a:rPr lang="hu-HU" dirty="0"/>
              <a:t> </a:t>
            </a:r>
            <a:r>
              <a:rPr lang="hu-HU" dirty="0" err="1"/>
              <a:t>imperdiet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. </a:t>
            </a:r>
            <a:r>
              <a:rPr lang="hu-HU" dirty="0" err="1"/>
              <a:t>Fusce</a:t>
            </a:r>
            <a:r>
              <a:rPr lang="hu-HU" dirty="0"/>
              <a:t> est. </a:t>
            </a:r>
            <a:r>
              <a:rPr lang="hu-HU" dirty="0" err="1"/>
              <a:t>Vivamus</a:t>
            </a:r>
            <a:r>
              <a:rPr lang="hu-HU" dirty="0"/>
              <a:t> a </a:t>
            </a:r>
            <a:r>
              <a:rPr lang="hu-HU" dirty="0" err="1"/>
              <a:t>tellus</a:t>
            </a:r>
            <a:r>
              <a:rPr lang="hu-HU" dirty="0"/>
              <a:t>.</a:t>
            </a:r>
          </a:p>
          <a:p>
            <a:pPr rtl="0"/>
            <a:r>
              <a:rPr lang="hu-HU" dirty="0" err="1"/>
              <a:t>Pellentesque</a:t>
            </a:r>
            <a:r>
              <a:rPr lang="hu-HU" dirty="0"/>
              <a:t> habitant </a:t>
            </a:r>
            <a:r>
              <a:rPr lang="hu-HU" dirty="0" err="1"/>
              <a:t>morbi</a:t>
            </a:r>
            <a:r>
              <a:rPr lang="hu-HU" dirty="0"/>
              <a:t> </a:t>
            </a:r>
            <a:r>
              <a:rPr lang="hu-HU" dirty="0" err="1"/>
              <a:t>tristique</a:t>
            </a:r>
            <a:r>
              <a:rPr lang="hu-HU" dirty="0"/>
              <a:t> </a:t>
            </a:r>
            <a:r>
              <a:rPr lang="hu-HU" dirty="0" err="1"/>
              <a:t>senectus</a:t>
            </a:r>
            <a:r>
              <a:rPr lang="hu-HU" dirty="0"/>
              <a:t> et </a:t>
            </a:r>
            <a:r>
              <a:rPr lang="hu-HU" dirty="0" err="1"/>
              <a:t>netus</a:t>
            </a:r>
            <a:r>
              <a:rPr lang="hu-HU" dirty="0"/>
              <a:t> et </a:t>
            </a:r>
            <a:r>
              <a:rPr lang="hu-HU" dirty="0" err="1"/>
              <a:t>malesuada</a:t>
            </a:r>
            <a:r>
              <a:rPr lang="hu-HU" dirty="0"/>
              <a:t> </a:t>
            </a:r>
            <a:r>
              <a:rPr lang="hu-HU" dirty="0" err="1"/>
              <a:t>fames</a:t>
            </a:r>
            <a:r>
              <a:rPr lang="hu-HU" dirty="0"/>
              <a:t> </a:t>
            </a:r>
            <a:r>
              <a:rPr lang="hu-HU" dirty="0" err="1"/>
              <a:t>ac</a:t>
            </a:r>
            <a:r>
              <a:rPr lang="hu-HU" dirty="0"/>
              <a:t> turpis </a:t>
            </a:r>
            <a:r>
              <a:rPr lang="hu-HU" dirty="0" err="1"/>
              <a:t>egestas</a:t>
            </a:r>
            <a:r>
              <a:rPr lang="hu-HU" dirty="0"/>
              <a:t>. </a:t>
            </a:r>
            <a:r>
              <a:rPr lang="hu-HU" dirty="0" err="1"/>
              <a:t>Proin</a:t>
            </a:r>
            <a:r>
              <a:rPr lang="hu-HU" dirty="0"/>
              <a:t> </a:t>
            </a:r>
            <a:r>
              <a:rPr lang="hu-HU" dirty="0" err="1"/>
              <a:t>pharetra</a:t>
            </a:r>
            <a:r>
              <a:rPr lang="hu-HU" dirty="0"/>
              <a:t> </a:t>
            </a:r>
            <a:r>
              <a:rPr lang="hu-HU" dirty="0" err="1"/>
              <a:t>nonummy</a:t>
            </a:r>
            <a:r>
              <a:rPr lang="hu-HU" dirty="0"/>
              <a:t> </a:t>
            </a:r>
            <a:r>
              <a:rPr lang="hu-HU" dirty="0" err="1"/>
              <a:t>pede</a:t>
            </a:r>
            <a:r>
              <a:rPr lang="hu-HU" dirty="0"/>
              <a:t>. </a:t>
            </a:r>
            <a:r>
              <a:rPr lang="hu-HU" dirty="0" err="1"/>
              <a:t>Mauris</a:t>
            </a:r>
            <a:r>
              <a:rPr lang="hu-HU" dirty="0"/>
              <a:t> et </a:t>
            </a:r>
            <a:r>
              <a:rPr lang="hu-HU" dirty="0" err="1"/>
              <a:t>orci</a:t>
            </a:r>
            <a:r>
              <a:rPr lang="hu-HU" dirty="0"/>
              <a:t>.</a:t>
            </a:r>
          </a:p>
          <a:p>
            <a:pPr rtl="0"/>
            <a:endParaRPr lang="hu-HU" dirty="0"/>
          </a:p>
        </p:txBody>
      </p:sp>
      <p:pic>
        <p:nvPicPr>
          <p:cNvPr id="7" name="Ábra 6" descr="Adótorony ikon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documentManagement/types"/>
    <ds:schemaRef ds:uri="16c05727-aa75-4e4a-9b5f-8a80a1165891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60</Words>
  <Application>Microsoft Office PowerPoint</Application>
  <PresentationFormat>Szélesvásznú</PresentationFormat>
  <Paragraphs>8</Paragraphs>
  <Slides>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Égi</vt:lpstr>
      <vt:lpstr>Git</vt:lpstr>
      <vt:lpstr>Cím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2024-09-30T07:04:07Z</dcterms:created>
  <dcterms:modified xsi:type="dcterms:W3CDTF">2024-09-30T07:04:44Z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