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2568" y="-72"/>
      </p:cViewPr>
      <p:guideLst>
        <p:guide orient="horz" pos="84"/>
        <p:guide pos="54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t>21/01/13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t>21/01/13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t>21/01/13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968" y="-99392"/>
            <a:ext cx="9448497" cy="6984776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845625" y="2867025"/>
            <a:ext cx="286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>
                <a:solidFill>
                  <a:schemeClr val="bg1"/>
                </a:solidFill>
              </a:rPr>
              <a:t>Sottotitolo </a:t>
            </a:r>
            <a:r>
              <a:rPr lang="it-IT" dirty="0" err="1" smtClean="0">
                <a:solidFill>
                  <a:schemeClr val="bg1"/>
                </a:solidFill>
              </a:rPr>
              <a:t>arial</a:t>
            </a:r>
            <a:r>
              <a:rPr lang="it-IT" dirty="0" smtClean="0">
                <a:solidFill>
                  <a:schemeClr val="bg1"/>
                </a:solidFill>
              </a:rPr>
              <a:t> regular 22 </a:t>
            </a:r>
            <a:r>
              <a:rPr lang="it-IT" dirty="0" err="1" smtClean="0">
                <a:solidFill>
                  <a:schemeClr val="bg1"/>
                </a:solidFill>
              </a:rPr>
              <a:t>pt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845625" y="3590050"/>
            <a:ext cx="1981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latin typeface="Arial"/>
                <a:cs typeface="Arial"/>
              </a:rPr>
              <a:t>Relatore/i </a:t>
            </a:r>
            <a:r>
              <a:rPr lang="it-IT" sz="1400" dirty="0" err="1" smtClean="0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1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1400" dirty="0" err="1" smtClean="0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1400" dirty="0" smtClean="0">
                <a:solidFill>
                  <a:schemeClr val="bg1"/>
                </a:solidFill>
                <a:latin typeface="Arial"/>
                <a:cs typeface="Arial"/>
              </a:rPr>
              <a:t> 14</a:t>
            </a:r>
            <a:endParaRPr lang="it-IT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33173" y="2386417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"/>
              </a:rPr>
              <a:t>Titolo </a:t>
            </a:r>
            <a:r>
              <a:rPr lang="it-IT" sz="3200" b="1" dirty="0" err="1" smtClean="0">
                <a:solidFill>
                  <a:schemeClr val="bg1"/>
                </a:solidFill>
                <a:latin typeface=""/>
              </a:rPr>
              <a:t>arial</a:t>
            </a:r>
            <a:r>
              <a:rPr lang="it-IT" sz="3200" b="1" dirty="0" smtClean="0">
                <a:solidFill>
                  <a:schemeClr val="bg1"/>
                </a:solidFill>
                <a:latin typeface=""/>
              </a:rPr>
              <a:t> </a:t>
            </a:r>
            <a:r>
              <a:rPr lang="it-IT" sz="3200" b="1" dirty="0" err="1" smtClean="0">
                <a:solidFill>
                  <a:schemeClr val="bg1"/>
                </a:solidFill>
                <a:latin typeface=""/>
              </a:rPr>
              <a:t>bold</a:t>
            </a:r>
            <a:r>
              <a:rPr lang="it-IT" sz="3200" b="1" dirty="0" smtClean="0">
                <a:solidFill>
                  <a:schemeClr val="bg1"/>
                </a:solidFill>
                <a:latin typeface=""/>
              </a:rPr>
              <a:t> 32 </a:t>
            </a:r>
            <a:r>
              <a:rPr lang="it-IT" sz="3200" b="1" dirty="0" err="1" smtClean="0">
                <a:solidFill>
                  <a:schemeClr val="bg1"/>
                </a:solidFill>
                <a:latin typeface=""/>
              </a:rPr>
              <a:t>pt</a:t>
            </a:r>
            <a:endParaRPr lang="it-IT" sz="3200" b="1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45625" y="6287602"/>
            <a:ext cx="2152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1200" dirty="0" err="1" smtClean="0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1200" dirty="0" smtClean="0">
                <a:solidFill>
                  <a:schemeClr val="bg1"/>
                </a:solidFill>
                <a:latin typeface="Arial"/>
                <a:cs typeface="Arial"/>
              </a:rPr>
              <a:t> regular 12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22</Words>
  <Application>Microsoft Macintosh PowerPoint</Application>
  <PresentationFormat>Presentazione su schermo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susanna</cp:lastModifiedBy>
  <cp:revision>19</cp:revision>
  <dcterms:created xsi:type="dcterms:W3CDTF">2012-12-06T09:21:12Z</dcterms:created>
  <dcterms:modified xsi:type="dcterms:W3CDTF">2013-01-21T18:22:33Z</dcterms:modified>
</cp:coreProperties>
</file>