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1" r:id="rId3"/>
    <p:sldId id="285" r:id="rId4"/>
    <p:sldId id="282" r:id="rId5"/>
    <p:sldId id="283" r:id="rId6"/>
    <p:sldId id="284" r:id="rId7"/>
    <p:sldId id="263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Medium" panose="000006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2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54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08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2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krabozhkova/Fullstack_PeopleForEveryth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2796" y="1734732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People for everything</a:t>
            </a:r>
            <a:endParaRPr sz="4400"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162227" y="4629146"/>
            <a:ext cx="3497399" cy="42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1" dirty="0">
                <a:solidFill>
                  <a:schemeClr val="dk1"/>
                </a:solidFill>
                <a:sym typeface="Barlow"/>
              </a:rPr>
              <a:t>Изработил: </a:t>
            </a:r>
          </a:p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1" dirty="0">
                <a:solidFill>
                  <a:schemeClr val="dk1"/>
                </a:solidFill>
                <a:sym typeface="Barlow"/>
              </a:rPr>
              <a:t>Искра Божкова, 62410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78008-26EE-4223-BC15-7F7936CA2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6296" y1="27778" x2="16852" y2="82500"/>
                        <a14:foregroundMark x1="49444" y1="26667" x2="47593" y2="84722"/>
                        <a14:foregroundMark x1="65185" y1="27500" x2="61667" y2="82500"/>
                        <a14:foregroundMark x1="83519" y1="27778" x2="79630" y2="80556"/>
                        <a14:foregroundMark x1="92593" y1="43611" x2="81111" y2="53056"/>
                        <a14:foregroundMark x1="93889" y1="49167" x2="82407" y2="57500"/>
                        <a14:foregroundMark x1="96667" y1="40000" x2="90000" y2="40833"/>
                        <a14:foregroundMark x1="66852" y1="56389" x2="72593" y2="44444"/>
                        <a14:foregroundMark x1="72407" y1="45278" x2="73148" y2="36111"/>
                        <a14:foregroundMark x1="71852" y1="45833" x2="76852" y2="37222"/>
                        <a14:foregroundMark x1="49815" y1="55833" x2="50185" y2="38889"/>
                        <a14:foregroundMark x1="14444" y1="39444" x2="14815" y2="35278"/>
                        <a14:foregroundMark x1="20185" y1="37500" x2="18333" y2="35833"/>
                        <a14:foregroundMark x1="7407" y1="38056" x2="7407" y2="38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7253" y="1524000"/>
            <a:ext cx="3873951" cy="25826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 на проекта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  <a:buSzPts val="1100"/>
              <a:buFont typeface="Wingdings" panose="05000000000000000000" pitchFamily="2" charset="2"/>
              <a:buChar char="Ø"/>
            </a:pPr>
            <a:r>
              <a:rPr lang="bg-BG" sz="1800" dirty="0"/>
              <a:t>Намиране на човек, който да свърши нашата работа просто с един клик</a:t>
            </a:r>
          </a:p>
          <a:p>
            <a:pPr marL="285750" indent="-285750">
              <a:spcBef>
                <a:spcPts val="800"/>
              </a:spcBef>
              <a:buSzPts val="1100"/>
              <a:buFont typeface="Wingdings" panose="05000000000000000000" pitchFamily="2" charset="2"/>
              <a:buChar char="Ø"/>
            </a:pPr>
            <a:r>
              <a:rPr lang="bg-BG" sz="1800" dirty="0"/>
              <a:t>По-лесно намиране на работа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Използвани технологии</a:t>
            </a:r>
            <a:endParaRPr sz="2800"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1677742" y="1656601"/>
            <a:ext cx="4536021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Front-end: React.js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Back-end: Express.js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Database: MongoDB (Mongoose)</a:t>
            </a: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22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Видове потребители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572018" y="17388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Нерегистриран потребител – достъп само до началната страница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Регистриран потребител </a:t>
            </a: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/>
              <a:t>	</a:t>
            </a:r>
            <a:r>
              <a:rPr lang="bg-BG" sz="1800" dirty="0"/>
              <a:t>– потребител, търсещ услуга</a:t>
            </a: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/>
              <a:t>	- </a:t>
            </a:r>
            <a:r>
              <a:rPr lang="bg-BG" sz="1800" dirty="0"/>
              <a:t>потребител, който предлага услуга</a:t>
            </a: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34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Възможности на потребителите, които предлагат услуга</a:t>
            </a:r>
            <a:endParaRPr sz="2800"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Да добавят услуга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Преглед на обяви</a:t>
            </a:r>
            <a:endParaRPr lang="en-US" sz="1800" dirty="0"/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Коментира и добавя в любими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Преглед на записани часове за дадена обява</a:t>
            </a: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3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Възможности на потребителите, които търсят услуга</a:t>
            </a:r>
            <a:endParaRPr sz="2800"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Преглед на обяви по категории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Запазване на час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Добавяне на коментари и оценки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bg-BG" sz="1800" dirty="0"/>
              <a:t>Добавяне на обяви към любими</a:t>
            </a:r>
            <a:endParaRPr sz="18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61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739900" y="1655400"/>
            <a:ext cx="4887334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i="1" dirty="0">
                <a:hlinkClick r:id="rId3"/>
              </a:rPr>
              <a:t>https://github.com/iskrabozhkova/Fullstack_PeopleForEverything</a:t>
            </a:r>
            <a:endParaRPr sz="1500" i="1"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142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Barlow</vt:lpstr>
      <vt:lpstr>Calibri</vt:lpstr>
      <vt:lpstr>Wingdings</vt:lpstr>
      <vt:lpstr>Barlow Medium</vt:lpstr>
      <vt:lpstr>Arial</vt:lpstr>
      <vt:lpstr>Business Geometric Template</vt:lpstr>
      <vt:lpstr>People for everything</vt:lpstr>
      <vt:lpstr>Идея на проекта</vt:lpstr>
      <vt:lpstr>Използвани технологии</vt:lpstr>
      <vt:lpstr>Видове потребители</vt:lpstr>
      <vt:lpstr>Възможности на потребителите, които предлагат услуга</vt:lpstr>
      <vt:lpstr>Възможности на потребителите, които търсят услуга</vt:lpstr>
      <vt:lpstr>Демо: https://github.com/iskrabozhkova/Fullstack_PeopleForEverything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for everything</dc:title>
  <cp:lastModifiedBy>Iskra Bozhkova</cp:lastModifiedBy>
  <cp:revision>5</cp:revision>
  <dcterms:modified xsi:type="dcterms:W3CDTF">2022-07-01T15:50:56Z</dcterms:modified>
</cp:coreProperties>
</file>