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66" r:id="rId5"/>
    <p:sldId id="257" r:id="rId6"/>
    <p:sldId id="258" r:id="rId7"/>
    <p:sldId id="259" r:id="rId8"/>
    <p:sldId id="261" r:id="rId9"/>
    <p:sldId id="263" r:id="rId10"/>
    <p:sldId id="267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0FBC9-38DC-480A-86A8-0743E24648B3}" v="5" dt="2023-10-31T21:15:07.498"/>
    <p1510:client id="{4ECD6090-6F6F-4DD0-BC1A-49117D8D0398}" v="2" dt="2023-11-01T08:44:24.176"/>
    <p1510:client id="{54D50EC8-F728-482D-8198-26C21BBBFB7D}" v="102" vWet="104" dt="2023-11-01T10:00:36.044"/>
    <p1510:client id="{6A94C446-F0BA-41A4-BA63-39B12422A18F}" v="1" dt="2023-11-01T08:42:49.478"/>
    <p1510:client id="{B2FC9E74-A768-496E-9C58-4768C908D142}" v="90" dt="2023-11-01T09:40:00.976"/>
    <p1510:client id="{B67FA29B-6706-427B-B76D-F65DBCD4F937}" v="53" vWet="55" dt="2023-11-01T10:00:02.514"/>
    <p1510:client id="{C9ED82A6-A39D-42BE-BA9B-79B807E84C07}" v="236" dt="2023-11-01T10:00:49.29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v,Vladislav V.R." userId="fe260058-d19c-4fd3-ba6e-99f071afa941" providerId="ADAL" clId="{C9ED82A6-A39D-42BE-BA9B-79B807E84C07}"/>
    <pc:docChg chg="undo custSel modSld">
      <pc:chgData name="Stefanov,Vladislav V.R." userId="fe260058-d19c-4fd3-ba6e-99f071afa941" providerId="ADAL" clId="{C9ED82A6-A39D-42BE-BA9B-79B807E84C07}" dt="2023-11-01T10:00:49.298" v="209" actId="1076"/>
      <pc:docMkLst>
        <pc:docMk/>
      </pc:docMkLst>
      <pc:sldChg chg="modSp mod">
        <pc:chgData name="Stefanov,Vladislav V.R." userId="fe260058-d19c-4fd3-ba6e-99f071afa941" providerId="ADAL" clId="{C9ED82A6-A39D-42BE-BA9B-79B807E84C07}" dt="2023-11-01T09:46:13.384" v="127" actId="1076"/>
        <pc:sldMkLst>
          <pc:docMk/>
          <pc:sldMk cId="0" sldId="257"/>
        </pc:sldMkLst>
        <pc:spChg chg="mod">
          <ac:chgData name="Stefanov,Vladislav V.R." userId="fe260058-d19c-4fd3-ba6e-99f071afa941" providerId="ADAL" clId="{C9ED82A6-A39D-42BE-BA9B-79B807E84C07}" dt="2023-11-01T09:46:13.384" v="127" actId="1076"/>
          <ac:spMkLst>
            <pc:docMk/>
            <pc:sldMk cId="0" sldId="257"/>
            <ac:spMk id="2" creationId="{00000000-0000-0000-0000-000000000000}"/>
          </ac:spMkLst>
        </pc:spChg>
        <pc:picChg chg="mod">
          <ac:chgData name="Stefanov,Vladislav V.R." userId="fe260058-d19c-4fd3-ba6e-99f071afa941" providerId="ADAL" clId="{C9ED82A6-A39D-42BE-BA9B-79B807E84C07}" dt="2023-11-01T09:46:09.221" v="126" actId="1076"/>
          <ac:picMkLst>
            <pc:docMk/>
            <pc:sldMk cId="0" sldId="257"/>
            <ac:picMk id="1026" creationId="{6A6CC46F-09A7-F8D5-6021-B432CCB0F875}"/>
          </ac:picMkLst>
        </pc:picChg>
      </pc:sldChg>
      <pc:sldChg chg="addSp delSp modSp mod">
        <pc:chgData name="Stefanov,Vladislav V.R." userId="fe260058-d19c-4fd3-ba6e-99f071afa941" providerId="ADAL" clId="{C9ED82A6-A39D-42BE-BA9B-79B807E84C07}" dt="2023-11-01T09:52:28.742" v="194" actId="1076"/>
        <pc:sldMkLst>
          <pc:docMk/>
          <pc:sldMk cId="0" sldId="258"/>
        </pc:sldMkLst>
        <pc:spChg chg="mod">
          <ac:chgData name="Stefanov,Vladislav V.R." userId="fe260058-d19c-4fd3-ba6e-99f071afa941" providerId="ADAL" clId="{C9ED82A6-A39D-42BE-BA9B-79B807E84C07}" dt="2023-11-01T09:36:04.897" v="97" actId="20577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Stefanov,Vladislav V.R." userId="fe260058-d19c-4fd3-ba6e-99f071afa941" providerId="ADAL" clId="{C9ED82A6-A39D-42BE-BA9B-79B807E84C07}" dt="2023-11-01T09:40:19.634" v="118"/>
          <ac:spMkLst>
            <pc:docMk/>
            <pc:sldMk cId="0" sldId="258"/>
            <ac:spMk id="4" creationId="{086F5492-2455-706B-0CC9-E2AD25A6F254}"/>
          </ac:spMkLst>
        </pc:spChg>
        <pc:spChg chg="mod">
          <ac:chgData name="Stefanov,Vladislav V.R." userId="fe260058-d19c-4fd3-ba6e-99f071afa941" providerId="ADAL" clId="{C9ED82A6-A39D-42BE-BA9B-79B807E84C07}" dt="2023-11-01T09:52:28.742" v="194" actId="1076"/>
          <ac:spMkLst>
            <pc:docMk/>
            <pc:sldMk cId="0" sldId="258"/>
            <ac:spMk id="8" creationId="{603F9590-D4A5-79B6-666C-F933B9B20C00}"/>
          </ac:spMkLst>
        </pc:spChg>
        <pc:picChg chg="add mod">
          <ac:chgData name="Stefanov,Vladislav V.R." userId="fe260058-d19c-4fd3-ba6e-99f071afa941" providerId="ADAL" clId="{C9ED82A6-A39D-42BE-BA9B-79B807E84C07}" dt="2023-11-01T09:40:34.889" v="123" actId="1076"/>
          <ac:picMkLst>
            <pc:docMk/>
            <pc:sldMk cId="0" sldId="258"/>
            <ac:picMk id="5" creationId="{90576B13-5B13-6AC0-03B1-C456DE77CA9C}"/>
          </ac:picMkLst>
        </pc:picChg>
        <pc:picChg chg="mod">
          <ac:chgData name="Stefanov,Vladislav V.R." userId="fe260058-d19c-4fd3-ba6e-99f071afa941" providerId="ADAL" clId="{C9ED82A6-A39D-42BE-BA9B-79B807E84C07}" dt="2023-11-01T09:46:48.908" v="133" actId="1076"/>
          <ac:picMkLst>
            <pc:docMk/>
            <pc:sldMk cId="0" sldId="258"/>
            <ac:picMk id="7" creationId="{4399F0BD-CF81-0AED-79DC-FF21E7B98EC6}"/>
          </ac:picMkLst>
        </pc:picChg>
      </pc:sldChg>
      <pc:sldChg chg="addSp modSp mod">
        <pc:chgData name="Stefanov,Vladislav V.R." userId="fe260058-d19c-4fd3-ba6e-99f071afa941" providerId="ADAL" clId="{C9ED82A6-A39D-42BE-BA9B-79B807E84C07}" dt="2023-11-01T09:51:45.747" v="193" actId="20577"/>
        <pc:sldMkLst>
          <pc:docMk/>
          <pc:sldMk cId="0" sldId="259"/>
        </pc:sldMkLst>
        <pc:spChg chg="mod">
          <ac:chgData name="Stefanov,Vladislav V.R." userId="fe260058-d19c-4fd3-ba6e-99f071afa941" providerId="ADAL" clId="{C9ED82A6-A39D-42BE-BA9B-79B807E84C07}" dt="2023-11-01T09:37:04.632" v="100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tefanov,Vladislav V.R." userId="fe260058-d19c-4fd3-ba6e-99f071afa941" providerId="ADAL" clId="{C9ED82A6-A39D-42BE-BA9B-79B807E84C07}" dt="2023-11-01T09:51:45.747" v="193" actId="20577"/>
          <ac:spMkLst>
            <pc:docMk/>
            <pc:sldMk cId="0" sldId="259"/>
            <ac:spMk id="4" creationId="{6C6EA724-2396-A723-3C92-7FBCEFC0A476}"/>
          </ac:spMkLst>
        </pc:spChg>
      </pc:sldChg>
      <pc:sldChg chg="addSp modSp mod">
        <pc:chgData name="Stefanov,Vladislav V.R." userId="fe260058-d19c-4fd3-ba6e-99f071afa941" providerId="ADAL" clId="{C9ED82A6-A39D-42BE-BA9B-79B807E84C07}" dt="2023-11-01T09:53:48.427" v="195" actId="1076"/>
        <pc:sldMkLst>
          <pc:docMk/>
          <pc:sldMk cId="0" sldId="261"/>
        </pc:sldMkLst>
        <pc:spChg chg="mod">
          <ac:chgData name="Stefanov,Vladislav V.R." userId="fe260058-d19c-4fd3-ba6e-99f071afa941" providerId="ADAL" clId="{C9ED82A6-A39D-42BE-BA9B-79B807E84C07}" dt="2023-11-01T09:37:16.885" v="116" actId="20577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Stefanov,Vladislav V.R." userId="fe260058-d19c-4fd3-ba6e-99f071afa941" providerId="ADAL" clId="{C9ED82A6-A39D-42BE-BA9B-79B807E84C07}" dt="2023-11-01T09:53:48.427" v="195" actId="1076"/>
          <ac:spMkLst>
            <pc:docMk/>
            <pc:sldMk cId="0" sldId="261"/>
            <ac:spMk id="4" creationId="{F21E6D6B-DA3E-047E-1073-63CEB16E7FC3}"/>
          </ac:spMkLst>
        </pc:spChg>
      </pc:sldChg>
      <pc:sldChg chg="addSp delSp modSp mod">
        <pc:chgData name="Stefanov,Vladislav V.R." userId="fe260058-d19c-4fd3-ba6e-99f071afa941" providerId="ADAL" clId="{C9ED82A6-A39D-42BE-BA9B-79B807E84C07}" dt="2023-11-01T09:51:15.634" v="188" actId="1076"/>
        <pc:sldMkLst>
          <pc:docMk/>
          <pc:sldMk cId="550956153" sldId="266"/>
        </pc:sldMkLst>
        <pc:spChg chg="add">
          <ac:chgData name="Stefanov,Vladislav V.R." userId="fe260058-d19c-4fd3-ba6e-99f071afa941" providerId="ADAL" clId="{C9ED82A6-A39D-42BE-BA9B-79B807E84C07}" dt="2023-11-01T09:49:28.309" v="169"/>
          <ac:spMkLst>
            <pc:docMk/>
            <pc:sldMk cId="550956153" sldId="266"/>
            <ac:spMk id="2" creationId="{580C8C54-EA8C-D967-B605-36B011C84B5B}"/>
          </ac:spMkLst>
        </pc:spChg>
        <pc:spChg chg="add del mod">
          <ac:chgData name="Stefanov,Vladislav V.R." userId="fe260058-d19c-4fd3-ba6e-99f071afa941" providerId="ADAL" clId="{C9ED82A6-A39D-42BE-BA9B-79B807E84C07}" dt="2023-11-01T09:50:02.746" v="171"/>
          <ac:spMkLst>
            <pc:docMk/>
            <pc:sldMk cId="550956153" sldId="266"/>
            <ac:spMk id="3" creationId="{1C178734-411B-919B-3D3A-1D7609CF7ACF}"/>
          </ac:spMkLst>
        </pc:spChg>
        <pc:spChg chg="add del mod">
          <ac:chgData name="Stefanov,Vladislav V.R." userId="fe260058-d19c-4fd3-ba6e-99f071afa941" providerId="ADAL" clId="{C9ED82A6-A39D-42BE-BA9B-79B807E84C07}" dt="2023-11-01T09:50:54.638" v="181" actId="21"/>
          <ac:spMkLst>
            <pc:docMk/>
            <pc:sldMk cId="550956153" sldId="266"/>
            <ac:spMk id="6" creationId="{BACF6EC8-7823-1ECB-B6FF-603EC87DD026}"/>
          </ac:spMkLst>
        </pc:spChg>
        <pc:spChg chg="add del mod">
          <ac:chgData name="Stefanov,Vladislav V.R." userId="fe260058-d19c-4fd3-ba6e-99f071afa941" providerId="ADAL" clId="{C9ED82A6-A39D-42BE-BA9B-79B807E84C07}" dt="2023-11-01T09:51:15.634" v="188" actId="1076"/>
          <ac:spMkLst>
            <pc:docMk/>
            <pc:sldMk cId="550956153" sldId="266"/>
            <ac:spMk id="8" creationId="{5386788E-EC05-A418-E7E0-7E2E14A47D5B}"/>
          </ac:spMkLst>
        </pc:spChg>
        <pc:picChg chg="add mod">
          <ac:chgData name="Stefanov,Vladislav V.R." userId="fe260058-d19c-4fd3-ba6e-99f071afa941" providerId="ADAL" clId="{C9ED82A6-A39D-42BE-BA9B-79B807E84C07}" dt="2023-11-01T09:50:10.576" v="173" actId="1076"/>
          <ac:picMkLst>
            <pc:docMk/>
            <pc:sldMk cId="550956153" sldId="266"/>
            <ac:picMk id="4" creationId="{531D8FB2-B3FC-ABA2-73BC-9B4D04EA407A}"/>
          </ac:picMkLst>
        </pc:picChg>
        <pc:picChg chg="del">
          <ac:chgData name="Stefanov,Vladislav V.R." userId="fe260058-d19c-4fd3-ba6e-99f071afa941" providerId="ADAL" clId="{C9ED82A6-A39D-42BE-BA9B-79B807E84C07}" dt="2023-11-01T09:49:25.512" v="168" actId="478"/>
          <ac:picMkLst>
            <pc:docMk/>
            <pc:sldMk cId="550956153" sldId="266"/>
            <ac:picMk id="11" creationId="{DE2D5885-5383-786D-9518-DB4E9DF1AAB7}"/>
          </ac:picMkLst>
        </pc:picChg>
      </pc:sldChg>
      <pc:sldChg chg="addSp modSp mod">
        <pc:chgData name="Stefanov,Vladislav V.R." userId="fe260058-d19c-4fd3-ba6e-99f071afa941" providerId="ADAL" clId="{C9ED82A6-A39D-42BE-BA9B-79B807E84C07}" dt="2023-11-01T10:00:49.298" v="209" actId="1076"/>
        <pc:sldMkLst>
          <pc:docMk/>
          <pc:sldMk cId="2364120034" sldId="267"/>
        </pc:sldMkLst>
        <pc:spChg chg="mod">
          <ac:chgData name="Stefanov,Vladislav V.R." userId="fe260058-d19c-4fd3-ba6e-99f071afa941" providerId="ADAL" clId="{C9ED82A6-A39D-42BE-BA9B-79B807E84C07}" dt="2023-11-01T09:14:32.059" v="93" actId="1076"/>
          <ac:spMkLst>
            <pc:docMk/>
            <pc:sldMk cId="2364120034" sldId="267"/>
            <ac:spMk id="2" creationId="{00000000-0000-0000-0000-000000000000}"/>
          </ac:spMkLst>
        </pc:spChg>
        <pc:picChg chg="add mod">
          <ac:chgData name="Stefanov,Vladislav V.R." userId="fe260058-d19c-4fd3-ba6e-99f071afa941" providerId="ADAL" clId="{C9ED82A6-A39D-42BE-BA9B-79B807E84C07}" dt="2023-11-01T10:00:49.298" v="209" actId="1076"/>
          <ac:picMkLst>
            <pc:docMk/>
            <pc:sldMk cId="2364120034" sldId="267"/>
            <ac:picMk id="5122" creationId="{85D7CE5D-FCB6-8DFB-A3BD-A0C1A8773B13}"/>
          </ac:picMkLst>
        </pc:picChg>
      </pc:sldChg>
    </pc:docChg>
  </pc:docChgLst>
  <pc:docChgLst>
    <pc:chgData name="Pacera,Adrián A." userId="S::502817@student.fontys.nl::a95d8acc-6a65-4cf1-b930-026b7f7f098f" providerId="AD" clId="Web-{B2FC9E74-A768-496E-9C58-4768C908D142}"/>
    <pc:docChg chg="delSld modSld sldOrd">
      <pc:chgData name="Pacera,Adrián A." userId="S::502817@student.fontys.nl::a95d8acc-6a65-4cf1-b930-026b7f7f098f" providerId="AD" clId="Web-{B2FC9E74-A768-496E-9C58-4768C908D142}" dt="2023-11-01T09:40:00.976" v="86"/>
      <pc:docMkLst>
        <pc:docMk/>
      </pc:docMkLst>
      <pc:sldChg chg="addSp delSp modSp mod modClrScheme chgLayout">
        <pc:chgData name="Pacera,Adrián A." userId="S::502817@student.fontys.nl::a95d8acc-6a65-4cf1-b930-026b7f7f098f" providerId="AD" clId="Web-{B2FC9E74-A768-496E-9C58-4768C908D142}" dt="2023-11-01T09:40:00.976" v="86"/>
        <pc:sldMkLst>
          <pc:docMk/>
          <pc:sldMk cId="0" sldId="257"/>
        </pc:sldMkLst>
        <pc:spChg chg="mod ord">
          <ac:chgData name="Pacera,Adrián A." userId="S::502817@student.fontys.nl::a95d8acc-6a65-4cf1-b930-026b7f7f098f" providerId="AD" clId="Web-{B2FC9E74-A768-496E-9C58-4768C908D142}" dt="2023-11-01T09:39:59.351" v="85"/>
          <ac:spMkLst>
            <pc:docMk/>
            <pc:sldMk cId="0" sldId="257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9:59.351" v="85"/>
          <ac:spMkLst>
            <pc:docMk/>
            <pc:sldMk cId="0" sldId="257"/>
            <ac:spMk id="3" creationId="{00000000-0000-0000-0000-000000000000}"/>
          </ac:spMkLst>
        </pc:spChg>
        <pc:picChg chg="add del mod ord">
          <ac:chgData name="Pacera,Adrián A." userId="S::502817@student.fontys.nl::a95d8acc-6a65-4cf1-b930-026b7f7f098f" providerId="AD" clId="Web-{B2FC9E74-A768-496E-9C58-4768C908D142}" dt="2023-11-01T09:40:00.976" v="86"/>
          <ac:picMkLst>
            <pc:docMk/>
            <pc:sldMk cId="0" sldId="257"/>
            <ac:picMk id="5" creationId="{0E7F57DB-22D3-B469-5AFC-0359EC195074}"/>
          </ac:picMkLst>
        </pc:picChg>
      </pc:sldChg>
      <pc:sldChg chg="modSp">
        <pc:chgData name="Pacera,Adrián A." userId="S::502817@student.fontys.nl::a95d8acc-6a65-4cf1-b930-026b7f7f098f" providerId="AD" clId="Web-{B2FC9E74-A768-496E-9C58-4768C908D142}" dt="2023-11-01T09:36:33.424" v="79" actId="20577"/>
        <pc:sldMkLst>
          <pc:docMk/>
          <pc:sldMk cId="0" sldId="258"/>
        </pc:sldMkLst>
        <pc:spChg chg="mod">
          <ac:chgData name="Pacera,Adrián A." userId="S::502817@student.fontys.nl::a95d8acc-6a65-4cf1-b930-026b7f7f098f" providerId="AD" clId="Web-{B2FC9E74-A768-496E-9C58-4768C908D142}" dt="2023-11-01T09:34:04.138" v="26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6:33.424" v="7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Pacera,Adrián A." userId="S::502817@student.fontys.nl::a95d8acc-6a65-4cf1-b930-026b7f7f098f" providerId="AD" clId="Web-{B2FC9E74-A768-496E-9C58-4768C908D142}" dt="2023-11-01T09:36:36.627" v="80" actId="20577"/>
        <pc:sldMkLst>
          <pc:docMk/>
          <pc:sldMk cId="0" sldId="259"/>
        </pc:sldMkLst>
        <pc:spChg chg="mod">
          <ac:chgData name="Pacera,Adrián A." userId="S::502817@student.fontys.nl::a95d8acc-6a65-4cf1-b930-026b7f7f098f" providerId="AD" clId="Web-{B2FC9E74-A768-496E-9C58-4768C908D142}" dt="2023-11-01T09:36:27.017" v="78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6:36.627" v="8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Pacera,Adrián A." userId="S::502817@student.fontys.nl::a95d8acc-6a65-4cf1-b930-026b7f7f098f" providerId="AD" clId="Web-{B2FC9E74-A768-496E-9C58-4768C908D142}" dt="2023-11-01T09:36:39.596" v="81" actId="20577"/>
        <pc:sldMkLst>
          <pc:docMk/>
          <pc:sldMk cId="0" sldId="261"/>
        </pc:sldMkLst>
        <pc:spChg chg="mod">
          <ac:chgData name="Pacera,Adrián A." userId="S::502817@student.fontys.nl::a95d8acc-6a65-4cf1-b930-026b7f7f098f" providerId="AD" clId="Web-{B2FC9E74-A768-496E-9C58-4768C908D142}" dt="2023-11-01T09:35:19.703" v="6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6:39.596" v="81" actId="20577"/>
          <ac:spMkLst>
            <pc:docMk/>
            <pc:sldMk cId="0" sldId="261"/>
            <ac:spMk id="3" creationId="{00000000-0000-0000-0000-000000000000}"/>
          </ac:spMkLst>
        </pc:spChg>
      </pc:sldChg>
      <pc:sldChg chg="del">
        <pc:chgData name="Pacera,Adrián A." userId="S::502817@student.fontys.nl::a95d8acc-6a65-4cf1-b930-026b7f7f098f" providerId="AD" clId="Web-{B2FC9E74-A768-496E-9C58-4768C908D142}" dt="2023-11-01T09:35:33.391" v="63"/>
        <pc:sldMkLst>
          <pc:docMk/>
          <pc:sldMk cId="0" sldId="262"/>
        </pc:sldMkLst>
      </pc:sldChg>
      <pc:sldChg chg="modSp ord">
        <pc:chgData name="Pacera,Adrián A." userId="S::502817@student.fontys.nl::a95d8acc-6a65-4cf1-b930-026b7f7f098f" providerId="AD" clId="Web-{B2FC9E74-A768-496E-9C58-4768C908D142}" dt="2023-11-01T09:36:42.002" v="82" actId="20577"/>
        <pc:sldMkLst>
          <pc:docMk/>
          <pc:sldMk cId="0" sldId="263"/>
        </pc:sldMkLst>
        <pc:spChg chg="mod">
          <ac:chgData name="Pacera,Adrián A." userId="S::502817@student.fontys.nl::a95d8acc-6a65-4cf1-b930-026b7f7f098f" providerId="AD" clId="Web-{B2FC9E74-A768-496E-9C58-4768C908D142}" dt="2023-11-01T09:35:08.718" v="56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Pacera,Adrián A." userId="S::502817@student.fontys.nl::a95d8acc-6a65-4cf1-b930-026b7f7f098f" providerId="AD" clId="Web-{B2FC9E74-A768-496E-9C58-4768C908D142}" dt="2023-11-01T09:36:42.002" v="82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Pacera,Adrián A." userId="S::502817@student.fontys.nl::a95d8acc-6a65-4cf1-b930-026b7f7f098f" providerId="AD" clId="Web-{B2FC9E74-A768-496E-9C58-4768C908D142}" dt="2023-11-01T09:35:32.453" v="62"/>
        <pc:sldMkLst>
          <pc:docMk/>
          <pc:sldMk cId="0" sldId="264"/>
        </pc:sldMkLst>
      </pc:sldChg>
      <pc:sldChg chg="del">
        <pc:chgData name="Pacera,Adrián A." userId="S::502817@student.fontys.nl::a95d8acc-6a65-4cf1-b930-026b7f7f098f" providerId="AD" clId="Web-{B2FC9E74-A768-496E-9C58-4768C908D142}" dt="2023-11-01T09:35:30.844" v="61"/>
        <pc:sldMkLst>
          <pc:docMk/>
          <pc:sldMk cId="0" sldId="265"/>
        </pc:sldMkLst>
      </pc:sldChg>
      <pc:sldChg chg="modSp">
        <pc:chgData name="Pacera,Adrián A." userId="S::502817@student.fontys.nl::a95d8acc-6a65-4cf1-b930-026b7f7f098f" providerId="AD" clId="Web-{B2FC9E74-A768-496E-9C58-4768C908D142}" dt="2023-11-01T09:35:41.328" v="75" actId="20577"/>
        <pc:sldMkLst>
          <pc:docMk/>
          <pc:sldMk cId="2364120034" sldId="267"/>
        </pc:sldMkLst>
        <pc:spChg chg="mod">
          <ac:chgData name="Pacera,Adrián A." userId="S::502817@student.fontys.nl::a95d8acc-6a65-4cf1-b930-026b7f7f098f" providerId="AD" clId="Web-{B2FC9E74-A768-496E-9C58-4768C908D142}" dt="2023-11-01T09:35:41.328" v="75" actId="20577"/>
          <ac:spMkLst>
            <pc:docMk/>
            <pc:sldMk cId="2364120034" sldId="267"/>
            <ac:spMk id="2" creationId="{00000000-0000-0000-0000-000000000000}"/>
          </ac:spMkLst>
        </pc:spChg>
      </pc:sldChg>
    </pc:docChg>
  </pc:docChgLst>
  <pc:docChgLst>
    <pc:chgData name="Stefanov,Vladislav V.R." userId="S::500880@student.fontys.nl::fe260058-d19c-4fd3-ba6e-99f071afa941" providerId="AD" clId="Web-{4ECD6090-6F6F-4DD0-BC1A-49117D8D0398}"/>
    <pc:docChg chg="modSld">
      <pc:chgData name="Stefanov,Vladislav V.R." userId="S::500880@student.fontys.nl::fe260058-d19c-4fd3-ba6e-99f071afa941" providerId="AD" clId="Web-{4ECD6090-6F6F-4DD0-BC1A-49117D8D0398}" dt="2023-11-01T08:44:24.176" v="0" actId="1076"/>
      <pc:docMkLst>
        <pc:docMk/>
      </pc:docMkLst>
      <pc:sldChg chg="modSp">
        <pc:chgData name="Stefanov,Vladislav V.R." userId="S::500880@student.fontys.nl::fe260058-d19c-4fd3-ba6e-99f071afa941" providerId="AD" clId="Web-{4ECD6090-6F6F-4DD0-BC1A-49117D8D0398}" dt="2023-11-01T08:44:24.176" v="0" actId="1076"/>
        <pc:sldMkLst>
          <pc:docMk/>
          <pc:sldMk cId="550956153" sldId="266"/>
        </pc:sldMkLst>
        <pc:spChg chg="mod">
          <ac:chgData name="Stefanov,Vladislav V.R." userId="S::500880@student.fontys.nl::fe260058-d19c-4fd3-ba6e-99f071afa941" providerId="AD" clId="Web-{4ECD6090-6F6F-4DD0-BC1A-49117D8D0398}" dt="2023-11-01T08:44:24.176" v="0" actId="1076"/>
          <ac:spMkLst>
            <pc:docMk/>
            <pc:sldMk cId="550956153" sldId="266"/>
            <ac:spMk id="8" creationId="{5386788E-EC05-A418-E7E0-7E2E14A47D5B}"/>
          </ac:spMkLst>
        </pc:spChg>
      </pc:sldChg>
    </pc:docChg>
  </pc:docChgLst>
  <pc:docChgLst>
    <pc:chgData name="Stefanov,Vladislav V.R." userId="fe260058-d19c-4fd3-ba6e-99f071afa941" providerId="ADAL" clId="{0350FBC9-38DC-480A-86A8-0743E24648B3}"/>
    <pc:docChg chg="custSel addSld modSld">
      <pc:chgData name="Stefanov,Vladislav V.R." userId="fe260058-d19c-4fd3-ba6e-99f071afa941" providerId="ADAL" clId="{0350FBC9-38DC-480A-86A8-0743E24648B3}" dt="2023-10-31T21:15:47.553" v="104" actId="1076"/>
      <pc:docMkLst>
        <pc:docMk/>
      </pc:docMkLst>
      <pc:sldChg chg="delSp modSp mod">
        <pc:chgData name="Stefanov,Vladislav V.R." userId="fe260058-d19c-4fd3-ba6e-99f071afa941" providerId="ADAL" clId="{0350FBC9-38DC-480A-86A8-0743E24648B3}" dt="2023-10-31T21:10:39.412" v="7" actId="478"/>
        <pc:sldMkLst>
          <pc:docMk/>
          <pc:sldMk cId="1478023678" sldId="256"/>
        </pc:sldMkLst>
        <pc:spChg chg="mod">
          <ac:chgData name="Stefanov,Vladislav V.R." userId="fe260058-d19c-4fd3-ba6e-99f071afa941" providerId="ADAL" clId="{0350FBC9-38DC-480A-86A8-0743E24648B3}" dt="2023-10-31T21:07:52.062" v="6" actId="20577"/>
          <ac:spMkLst>
            <pc:docMk/>
            <pc:sldMk cId="1478023678" sldId="256"/>
            <ac:spMk id="2" creationId="{286A3ACB-9066-5FDD-4CA4-1454159AB51A}"/>
          </ac:spMkLst>
        </pc:spChg>
        <pc:picChg chg="del">
          <ac:chgData name="Stefanov,Vladislav V.R." userId="fe260058-d19c-4fd3-ba6e-99f071afa941" providerId="ADAL" clId="{0350FBC9-38DC-480A-86A8-0743E24648B3}" dt="2023-10-31T21:10:39.412" v="7" actId="478"/>
          <ac:picMkLst>
            <pc:docMk/>
            <pc:sldMk cId="1478023678" sldId="256"/>
            <ac:picMk id="5" creationId="{F90D9F40-1808-F174-A596-51DBD49ABBC2}"/>
          </ac:picMkLst>
        </pc:picChg>
      </pc:sldChg>
      <pc:sldChg chg="addSp delSp modSp add mod">
        <pc:chgData name="Stefanov,Vladislav V.R." userId="fe260058-d19c-4fd3-ba6e-99f071afa941" providerId="ADAL" clId="{0350FBC9-38DC-480A-86A8-0743E24648B3}" dt="2023-10-31T21:14:54.684" v="66" actId="1076"/>
        <pc:sldMkLst>
          <pc:docMk/>
          <pc:sldMk cId="550956153" sldId="266"/>
        </pc:sldMkLst>
        <pc:spChg chg="del mod">
          <ac:chgData name="Stefanov,Vladislav V.R." userId="fe260058-d19c-4fd3-ba6e-99f071afa941" providerId="ADAL" clId="{0350FBC9-38DC-480A-86A8-0743E24648B3}" dt="2023-10-31T21:10:57.237" v="10" actId="478"/>
          <ac:spMkLst>
            <pc:docMk/>
            <pc:sldMk cId="550956153" sldId="266"/>
            <ac:spMk id="2" creationId="{00000000-0000-0000-0000-000000000000}"/>
          </ac:spMkLst>
        </pc:spChg>
        <pc:spChg chg="del">
          <ac:chgData name="Stefanov,Vladislav V.R." userId="fe260058-d19c-4fd3-ba6e-99f071afa941" providerId="ADAL" clId="{0350FBC9-38DC-480A-86A8-0743E24648B3}" dt="2023-10-31T21:10:59.825" v="11" actId="478"/>
          <ac:spMkLst>
            <pc:docMk/>
            <pc:sldMk cId="550956153" sldId="266"/>
            <ac:spMk id="3" creationId="{00000000-0000-0000-0000-000000000000}"/>
          </ac:spMkLst>
        </pc:spChg>
        <pc:spChg chg="add del mod">
          <ac:chgData name="Stefanov,Vladislav V.R." userId="fe260058-d19c-4fd3-ba6e-99f071afa941" providerId="ADAL" clId="{0350FBC9-38DC-480A-86A8-0743E24648B3}" dt="2023-10-31T21:11:04.582" v="16" actId="478"/>
          <ac:spMkLst>
            <pc:docMk/>
            <pc:sldMk cId="550956153" sldId="266"/>
            <ac:spMk id="5" creationId="{3CA6647E-AFE3-C792-669C-99D7EEE7EB58}"/>
          </ac:spMkLst>
        </pc:spChg>
        <pc:spChg chg="add del mod">
          <ac:chgData name="Stefanov,Vladislav V.R." userId="fe260058-d19c-4fd3-ba6e-99f071afa941" providerId="ADAL" clId="{0350FBC9-38DC-480A-86A8-0743E24648B3}" dt="2023-10-31T21:11:02.648" v="14" actId="478"/>
          <ac:spMkLst>
            <pc:docMk/>
            <pc:sldMk cId="550956153" sldId="266"/>
            <ac:spMk id="7" creationId="{E4826B0B-75BA-26B4-EA30-1ED111E930B1}"/>
          </ac:spMkLst>
        </pc:spChg>
        <pc:spChg chg="add mod">
          <ac:chgData name="Stefanov,Vladislav V.R." userId="fe260058-d19c-4fd3-ba6e-99f071afa941" providerId="ADAL" clId="{0350FBC9-38DC-480A-86A8-0743E24648B3}" dt="2023-10-31T21:14:54.684" v="66" actId="1076"/>
          <ac:spMkLst>
            <pc:docMk/>
            <pc:sldMk cId="550956153" sldId="266"/>
            <ac:spMk id="8" creationId="{5386788E-EC05-A418-E7E0-7E2E14A47D5B}"/>
          </ac:spMkLst>
        </pc:spChg>
        <pc:spChg chg="add mod">
          <ac:chgData name="Stefanov,Vladislav V.R." userId="fe260058-d19c-4fd3-ba6e-99f071afa941" providerId="ADAL" clId="{0350FBC9-38DC-480A-86A8-0743E24648B3}" dt="2023-10-31T21:13:08.606" v="33" actId="14100"/>
          <ac:spMkLst>
            <pc:docMk/>
            <pc:sldMk cId="550956153" sldId="266"/>
            <ac:spMk id="9" creationId="{23288E39-F635-E7B3-22A8-7BEC72BBDB17}"/>
          </ac:spMkLst>
        </pc:spChg>
        <pc:picChg chg="add mod">
          <ac:chgData name="Stefanov,Vladislav V.R." userId="fe260058-d19c-4fd3-ba6e-99f071afa941" providerId="ADAL" clId="{0350FBC9-38DC-480A-86A8-0743E24648B3}" dt="2023-10-31T21:14:18.499" v="44" actId="1076"/>
          <ac:picMkLst>
            <pc:docMk/>
            <pc:sldMk cId="550956153" sldId="266"/>
            <ac:picMk id="11" creationId="{DE2D5885-5383-786D-9518-DB4E9DF1AAB7}"/>
          </ac:picMkLst>
        </pc:picChg>
      </pc:sldChg>
      <pc:sldChg chg="addSp delSp modSp add mod">
        <pc:chgData name="Stefanov,Vladislav V.R." userId="fe260058-d19c-4fd3-ba6e-99f071afa941" providerId="ADAL" clId="{0350FBC9-38DC-480A-86A8-0743E24648B3}" dt="2023-10-31T21:15:47.553" v="104" actId="1076"/>
        <pc:sldMkLst>
          <pc:docMk/>
          <pc:sldMk cId="2364120034" sldId="267"/>
        </pc:sldMkLst>
        <pc:spChg chg="mod">
          <ac:chgData name="Stefanov,Vladislav V.R." userId="fe260058-d19c-4fd3-ba6e-99f071afa941" providerId="ADAL" clId="{0350FBC9-38DC-480A-86A8-0743E24648B3}" dt="2023-10-31T21:15:47.553" v="104" actId="1076"/>
          <ac:spMkLst>
            <pc:docMk/>
            <pc:sldMk cId="2364120034" sldId="267"/>
            <ac:spMk id="2" creationId="{00000000-0000-0000-0000-000000000000}"/>
          </ac:spMkLst>
        </pc:spChg>
        <pc:spChg chg="del mod">
          <ac:chgData name="Stefanov,Vladislav V.R." userId="fe260058-d19c-4fd3-ba6e-99f071afa941" providerId="ADAL" clId="{0350FBC9-38DC-480A-86A8-0743E24648B3}" dt="2023-10-31T21:15:29.567" v="100" actId="478"/>
          <ac:spMkLst>
            <pc:docMk/>
            <pc:sldMk cId="2364120034" sldId="267"/>
            <ac:spMk id="3" creationId="{00000000-0000-0000-0000-000000000000}"/>
          </ac:spMkLst>
        </pc:spChg>
        <pc:spChg chg="add del mod">
          <ac:chgData name="Stefanov,Vladislav V.R." userId="fe260058-d19c-4fd3-ba6e-99f071afa941" providerId="ADAL" clId="{0350FBC9-38DC-480A-86A8-0743E24648B3}" dt="2023-10-31T21:15:33.249" v="101" actId="478"/>
          <ac:spMkLst>
            <pc:docMk/>
            <pc:sldMk cId="2364120034" sldId="267"/>
            <ac:spMk id="5" creationId="{55BCA338-4340-35E7-31C6-2784FAE0FC47}"/>
          </ac:spMkLst>
        </pc:spChg>
      </pc:sldChg>
    </pc:docChg>
  </pc:docChgLst>
  <pc:docChgLst>
    <pc:chgData name="Pacera,Adrián A." userId="a95d8acc-6a65-4cf1-b930-026b7f7f098f" providerId="ADAL" clId="{54D50EC8-F728-482D-8198-26C21BBBFB7D}"/>
    <pc:docChg chg="undo custSel modSld">
      <pc:chgData name="Pacera,Adrián A." userId="a95d8acc-6a65-4cf1-b930-026b7f7f098f" providerId="ADAL" clId="{54D50EC8-F728-482D-8198-26C21BBBFB7D}" dt="2023-11-01T10:00:26.177" v="81" actId="478"/>
      <pc:docMkLst>
        <pc:docMk/>
      </pc:docMkLst>
      <pc:sldChg chg="addSp delSp modSp mod modClrScheme chgLayout">
        <pc:chgData name="Pacera,Adrián A." userId="a95d8acc-6a65-4cf1-b930-026b7f7f098f" providerId="ADAL" clId="{54D50EC8-F728-482D-8198-26C21BBBFB7D}" dt="2023-11-01T09:41:26.795" v="11" actId="207"/>
        <pc:sldMkLst>
          <pc:docMk/>
          <pc:sldMk cId="0" sldId="257"/>
        </pc:sldMkLst>
        <pc:spChg chg="mod">
          <ac:chgData name="Pacera,Adrián A." userId="a95d8acc-6a65-4cf1-b930-026b7f7f098f" providerId="ADAL" clId="{54D50EC8-F728-482D-8198-26C21BBBFB7D}" dt="2023-11-01T09:41:26.795" v="11" actId="207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acera,Adrián A." userId="a95d8acc-6a65-4cf1-b930-026b7f7f098f" providerId="ADAL" clId="{54D50EC8-F728-482D-8198-26C21BBBFB7D}" dt="2023-11-01T09:40:41.050" v="5" actId="2660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acera,Adrián A." userId="a95d8acc-6a65-4cf1-b930-026b7f7f098f" providerId="ADAL" clId="{54D50EC8-F728-482D-8198-26C21BBBFB7D}" dt="2023-11-01T09:41:13.293" v="10" actId="478"/>
          <ac:spMkLst>
            <pc:docMk/>
            <pc:sldMk cId="0" sldId="257"/>
            <ac:spMk id="1031" creationId="{283D6131-1DBB-DD95-8C2D-43DA166E7285}"/>
          </ac:spMkLst>
        </pc:spChg>
        <pc:picChg chg="add mod ord">
          <ac:chgData name="Pacera,Adrián A." userId="a95d8acc-6a65-4cf1-b930-026b7f7f098f" providerId="ADAL" clId="{54D50EC8-F728-482D-8198-26C21BBBFB7D}" dt="2023-11-01T09:41:02.222" v="8" actId="14100"/>
          <ac:picMkLst>
            <pc:docMk/>
            <pc:sldMk cId="0" sldId="257"/>
            <ac:picMk id="1026" creationId="{6A6CC46F-09A7-F8D5-6021-B432CCB0F875}"/>
          </ac:picMkLst>
        </pc:picChg>
      </pc:sldChg>
      <pc:sldChg chg="addSp delSp modSp mod">
        <pc:chgData name="Pacera,Adrián A." userId="a95d8acc-6a65-4cf1-b930-026b7f7f098f" providerId="ADAL" clId="{54D50EC8-F728-482D-8198-26C21BBBFB7D}" dt="2023-11-01T09:50:07.676" v="76" actId="1076"/>
        <pc:sldMkLst>
          <pc:docMk/>
          <pc:sldMk cId="0" sldId="258"/>
        </pc:sldMkLst>
        <pc:spChg chg="add mod">
          <ac:chgData name="Pacera,Adrián A." userId="a95d8acc-6a65-4cf1-b930-026b7f7f098f" providerId="ADAL" clId="{54D50EC8-F728-482D-8198-26C21BBBFB7D}" dt="2023-11-01T09:42:51.449" v="14" actId="14100"/>
          <ac:spMkLst>
            <pc:docMk/>
            <pc:sldMk cId="0" sldId="258"/>
            <ac:spMk id="4" creationId="{D0CDB587-3B02-0D69-6BBE-775820723F50}"/>
          </ac:spMkLst>
        </pc:spChg>
        <pc:spChg chg="add del">
          <ac:chgData name="Pacera,Adrián A." userId="a95d8acc-6a65-4cf1-b930-026b7f7f098f" providerId="ADAL" clId="{54D50EC8-F728-482D-8198-26C21BBBFB7D}" dt="2023-11-01T09:43:25.200" v="16"/>
          <ac:spMkLst>
            <pc:docMk/>
            <pc:sldMk cId="0" sldId="258"/>
            <ac:spMk id="6" creationId="{FD451F15-48A1-152B-8600-225E0CFA0A8E}"/>
          </ac:spMkLst>
        </pc:spChg>
        <pc:spChg chg="mod">
          <ac:chgData name="Pacera,Adrián A." userId="a95d8acc-6a65-4cf1-b930-026b7f7f098f" providerId="ADAL" clId="{54D50EC8-F728-482D-8198-26C21BBBFB7D}" dt="2023-11-01T09:50:07.676" v="76" actId="1076"/>
          <ac:spMkLst>
            <pc:docMk/>
            <pc:sldMk cId="0" sldId="258"/>
            <ac:spMk id="8" creationId="{603F9590-D4A5-79B6-666C-F933B9B20C00}"/>
          </ac:spMkLst>
        </pc:spChg>
        <pc:picChg chg="del">
          <ac:chgData name="Pacera,Adrián A." userId="a95d8acc-6a65-4cf1-b930-026b7f7f098f" providerId="ADAL" clId="{54D50EC8-F728-482D-8198-26C21BBBFB7D}" dt="2023-11-01T09:42:46.178" v="12" actId="478"/>
          <ac:picMkLst>
            <pc:docMk/>
            <pc:sldMk cId="0" sldId="258"/>
            <ac:picMk id="5" creationId="{90576B13-5B13-6AC0-03B1-C456DE77CA9C}"/>
          </ac:picMkLst>
        </pc:picChg>
        <pc:picChg chg="add mod">
          <ac:chgData name="Pacera,Adrián A." userId="a95d8acc-6a65-4cf1-b930-026b7f7f098f" providerId="ADAL" clId="{54D50EC8-F728-482D-8198-26C21BBBFB7D}" dt="2023-11-01T09:43:45.473" v="24" actId="1076"/>
          <ac:picMkLst>
            <pc:docMk/>
            <pc:sldMk cId="0" sldId="258"/>
            <ac:picMk id="7" creationId="{4399F0BD-CF81-0AED-79DC-FF21E7B98EC6}"/>
          </ac:picMkLst>
        </pc:picChg>
      </pc:sldChg>
      <pc:sldChg chg="addSp modSp mod">
        <pc:chgData name="Pacera,Adrián A." userId="a95d8acc-6a65-4cf1-b930-026b7f7f098f" providerId="ADAL" clId="{54D50EC8-F728-482D-8198-26C21BBBFB7D}" dt="2023-11-01T09:49:00.739" v="42" actId="1076"/>
        <pc:sldMkLst>
          <pc:docMk/>
          <pc:sldMk cId="0" sldId="259"/>
        </pc:sldMkLst>
        <pc:spChg chg="mod">
          <ac:chgData name="Pacera,Adrián A." userId="a95d8acc-6a65-4cf1-b930-026b7f7f098f" providerId="ADAL" clId="{54D50EC8-F728-482D-8198-26C21BBBFB7D}" dt="2023-11-01T09:49:00.739" v="42" actId="1076"/>
          <ac:spMkLst>
            <pc:docMk/>
            <pc:sldMk cId="0" sldId="259"/>
            <ac:spMk id="4" creationId="{6C6EA724-2396-A723-3C92-7FBCEFC0A476}"/>
          </ac:spMkLst>
        </pc:spChg>
        <pc:picChg chg="add mod">
          <ac:chgData name="Pacera,Adrián A." userId="a95d8acc-6a65-4cf1-b930-026b7f7f098f" providerId="ADAL" clId="{54D50EC8-F728-482D-8198-26C21BBBFB7D}" dt="2023-11-01T09:46:21.633" v="30" actId="1076"/>
          <ac:picMkLst>
            <pc:docMk/>
            <pc:sldMk cId="0" sldId="259"/>
            <ac:picMk id="3074" creationId="{148F6812-5408-4E39-75D6-EDC27F76812B}"/>
          </ac:picMkLst>
        </pc:picChg>
      </pc:sldChg>
      <pc:sldChg chg="addSp modSp mod">
        <pc:chgData name="Pacera,Adrián A." userId="a95d8acc-6a65-4cf1-b930-026b7f7f098f" providerId="ADAL" clId="{54D50EC8-F728-482D-8198-26C21BBBFB7D}" dt="2023-11-01T09:49:42.443" v="75" actId="1076"/>
        <pc:sldMkLst>
          <pc:docMk/>
          <pc:sldMk cId="0" sldId="261"/>
        </pc:sldMkLst>
        <pc:spChg chg="mod">
          <ac:chgData name="Pacera,Adrián A." userId="a95d8acc-6a65-4cf1-b930-026b7f7f098f" providerId="ADAL" clId="{54D50EC8-F728-482D-8198-26C21BBBFB7D}" dt="2023-11-01T09:49:42.443" v="75" actId="1076"/>
          <ac:spMkLst>
            <pc:docMk/>
            <pc:sldMk cId="0" sldId="261"/>
            <ac:spMk id="4" creationId="{F21E6D6B-DA3E-047E-1073-63CEB16E7FC3}"/>
          </ac:spMkLst>
        </pc:spChg>
        <pc:picChg chg="add mod">
          <ac:chgData name="Pacera,Adrián A." userId="a95d8acc-6a65-4cf1-b930-026b7f7f098f" providerId="ADAL" clId="{54D50EC8-F728-482D-8198-26C21BBBFB7D}" dt="2023-11-01T09:49:22.413" v="47" actId="1076"/>
          <ac:picMkLst>
            <pc:docMk/>
            <pc:sldMk cId="0" sldId="261"/>
            <ac:picMk id="4098" creationId="{F6E94F44-5067-3882-1D8E-1A19E0323E87}"/>
          </ac:picMkLst>
        </pc:picChg>
      </pc:sldChg>
      <pc:sldChg chg="addSp modSp">
        <pc:chgData name="Pacera,Adrián A." userId="a95d8acc-6a65-4cf1-b930-026b7f7f098f" providerId="ADAL" clId="{54D50EC8-F728-482D-8198-26C21BBBFB7D}" dt="2023-11-01T09:48:36.678" v="41" actId="14100"/>
        <pc:sldMkLst>
          <pc:docMk/>
          <pc:sldMk cId="0" sldId="263"/>
        </pc:sldMkLst>
        <pc:picChg chg="add mod">
          <ac:chgData name="Pacera,Adrián A." userId="a95d8acc-6a65-4cf1-b930-026b7f7f098f" providerId="ADAL" clId="{54D50EC8-F728-482D-8198-26C21BBBFB7D}" dt="2023-11-01T09:48:36.678" v="41" actId="14100"/>
          <ac:picMkLst>
            <pc:docMk/>
            <pc:sldMk cId="0" sldId="263"/>
            <ac:picMk id="5122" creationId="{95861DFB-96DC-95B1-95FE-206FA63146B8}"/>
          </ac:picMkLst>
        </pc:picChg>
      </pc:sldChg>
      <pc:sldChg chg="addSp delSp modSp mod">
        <pc:chgData name="Pacera,Adrián A." userId="a95d8acc-6a65-4cf1-b930-026b7f7f098f" providerId="ADAL" clId="{54D50EC8-F728-482D-8198-26C21BBBFB7D}" dt="2023-11-01T10:00:26.177" v="81" actId="478"/>
        <pc:sldMkLst>
          <pc:docMk/>
          <pc:sldMk cId="2364120034" sldId="267"/>
        </pc:sldMkLst>
        <pc:spChg chg="del mod">
          <ac:chgData name="Pacera,Adrián A." userId="a95d8acc-6a65-4cf1-b930-026b7f7f098f" providerId="ADAL" clId="{54D50EC8-F728-482D-8198-26C21BBBFB7D}" dt="2023-11-01T10:00:26.177" v="81" actId="478"/>
          <ac:spMkLst>
            <pc:docMk/>
            <pc:sldMk cId="2364120034" sldId="267"/>
            <ac:spMk id="2" creationId="{00000000-0000-0000-0000-000000000000}"/>
          </ac:spMkLst>
        </pc:spChg>
        <pc:picChg chg="add del">
          <ac:chgData name="Pacera,Adrián A." userId="a95d8acc-6a65-4cf1-b930-026b7f7f098f" providerId="ADAL" clId="{54D50EC8-F728-482D-8198-26C21BBBFB7D}" dt="2023-11-01T09:53:13.175" v="78" actId="478"/>
          <ac:picMkLst>
            <pc:docMk/>
            <pc:sldMk cId="2364120034" sldId="267"/>
            <ac:picMk id="6146" creationId="{985369ED-A43F-3488-295C-E66682083EDF}"/>
          </ac:picMkLst>
        </pc:picChg>
      </pc:sldChg>
    </pc:docChg>
  </pc:docChgLst>
  <pc:docChgLst>
    <pc:chgData name="Oscar Annen" userId="d07a86dcd2295993" providerId="Windows Live" clId="Web-{CEA0D785-2885-49B3-972D-6AB6BFA73821}"/>
    <pc:docChg chg="addSld modSld">
      <pc:chgData name="Oscar Annen" userId="d07a86dcd2295993" providerId="Windows Live" clId="Web-{CEA0D785-2885-49B3-972D-6AB6BFA73821}" dt="2023-08-21T21:53:24.764" v="3" actId="20577"/>
      <pc:docMkLst>
        <pc:docMk/>
      </pc:docMkLst>
      <pc:sldChg chg="modSp new">
        <pc:chgData name="Oscar Annen" userId="d07a86dcd2295993" providerId="Windows Live" clId="Web-{CEA0D785-2885-49B3-972D-6AB6BFA73821}" dt="2023-08-21T21:53:24.764" v="3" actId="20577"/>
        <pc:sldMkLst>
          <pc:docMk/>
          <pc:sldMk cId="1478023678" sldId="256"/>
        </pc:sldMkLst>
        <pc:spChg chg="mod">
          <ac:chgData name="Oscar Annen" userId="d07a86dcd2295993" providerId="Windows Live" clId="Web-{CEA0D785-2885-49B3-972D-6AB6BFA73821}" dt="2023-08-21T21:53:20.701" v="2" actId="20577"/>
          <ac:spMkLst>
            <pc:docMk/>
            <pc:sldMk cId="1478023678" sldId="256"/>
            <ac:spMk id="2" creationId="{286A3ACB-9066-5FDD-4CA4-1454159AB51A}"/>
          </ac:spMkLst>
        </pc:spChg>
        <pc:spChg chg="mod">
          <ac:chgData name="Oscar Annen" userId="d07a86dcd2295993" providerId="Windows Live" clId="Web-{CEA0D785-2885-49B3-972D-6AB6BFA73821}" dt="2023-08-21T21:53:24.764" v="3" actId="20577"/>
          <ac:spMkLst>
            <pc:docMk/>
            <pc:sldMk cId="1478023678" sldId="256"/>
            <ac:spMk id="3" creationId="{9C5129A8-A038-DF75-63EE-0D12E6A5E3B6}"/>
          </ac:spMkLst>
        </pc:spChg>
      </pc:sldChg>
    </pc:docChg>
  </pc:docChgLst>
  <pc:docChgLst>
    <pc:chgData name="Oscar Annen" userId="d07a86dcd2295993" providerId="Windows Live" clId="Web-{85B8D830-F524-4FDD-A8FD-6AA3C0C92A4C}"/>
    <pc:docChg chg="delSld">
      <pc:chgData name="Oscar Annen" userId="d07a86dcd2295993" providerId="Windows Live" clId="Web-{85B8D830-F524-4FDD-A8FD-6AA3C0C92A4C}" dt="2023-08-21T20:32:13.980" v="0"/>
      <pc:docMkLst>
        <pc:docMk/>
      </pc:docMkLst>
      <pc:sldChg chg="del">
        <pc:chgData name="Oscar Annen" userId="d07a86dcd2295993" providerId="Windows Live" clId="Web-{85B8D830-F524-4FDD-A8FD-6AA3C0C92A4C}" dt="2023-08-21T20:32:13.980" v="0"/>
        <pc:sldMkLst>
          <pc:docMk/>
          <pc:sldMk cId="1478023678" sldId="256"/>
        </pc:sldMkLst>
      </pc:sldChg>
    </pc:docChg>
  </pc:docChgLst>
  <pc:docChgLst>
    <pc:chgData clId="Web-{4ECD6090-6F6F-4DD0-BC1A-49117D8D0398}"/>
    <pc:docChg chg="modSld">
      <pc:chgData name="" userId="" providerId="" clId="Web-{4ECD6090-6F6F-4DD0-BC1A-49117D8D0398}" dt="2023-11-01T08:44:17.753" v="0" actId="14100"/>
      <pc:docMkLst>
        <pc:docMk/>
      </pc:docMkLst>
      <pc:sldChg chg="modSp">
        <pc:chgData name="" userId="" providerId="" clId="Web-{4ECD6090-6F6F-4DD0-BC1A-49117D8D0398}" dt="2023-11-01T08:44:17.753" v="0" actId="14100"/>
        <pc:sldMkLst>
          <pc:docMk/>
          <pc:sldMk cId="550956153" sldId="266"/>
        </pc:sldMkLst>
        <pc:spChg chg="mod">
          <ac:chgData name="" userId="" providerId="" clId="Web-{4ECD6090-6F6F-4DD0-BC1A-49117D8D0398}" dt="2023-11-01T08:44:17.753" v="0" actId="14100"/>
          <ac:spMkLst>
            <pc:docMk/>
            <pc:sldMk cId="550956153" sldId="266"/>
            <ac:spMk id="8" creationId="{5386788E-EC05-A418-E7E0-7E2E14A47D5B}"/>
          </ac:spMkLst>
        </pc:spChg>
      </pc:sldChg>
    </pc:docChg>
  </pc:docChgLst>
  <pc:docChgLst>
    <pc:chgData name="Swinkels,Wouter W." userId="S::489882@student.fontys.nl::2d35c105-6c9d-426d-8cb4-8e4ac5a5838e" providerId="AD" clId="Web-{6A94C446-F0BA-41A4-BA63-39B12422A18F}"/>
    <pc:docChg chg="delSld">
      <pc:chgData name="Swinkels,Wouter W." userId="S::489882@student.fontys.nl::2d35c105-6c9d-426d-8cb4-8e4ac5a5838e" providerId="AD" clId="Web-{6A94C446-F0BA-41A4-BA63-39B12422A18F}" dt="2023-11-01T08:42:49.478" v="0"/>
      <pc:docMkLst>
        <pc:docMk/>
      </pc:docMkLst>
      <pc:sldChg chg="del">
        <pc:chgData name="Swinkels,Wouter W." userId="S::489882@student.fontys.nl::2d35c105-6c9d-426d-8cb4-8e4ac5a5838e" providerId="AD" clId="Web-{6A94C446-F0BA-41A4-BA63-39B12422A18F}" dt="2023-11-01T08:42:49.478" v="0"/>
        <pc:sldMkLst>
          <pc:docMk/>
          <pc:sldMk cId="1478023678" sldId="256"/>
        </pc:sldMkLst>
      </pc:sldChg>
    </pc:docChg>
  </pc:docChgLst>
  <pc:docChgLst>
    <pc:chgData name="Swinkels,Wouter W." userId="2d35c105-6c9d-426d-8cb4-8e4ac5a5838e" providerId="ADAL" clId="{B67FA29B-6706-427B-B76D-F65DBCD4F937}"/>
    <pc:docChg chg="custSel modSld">
      <pc:chgData name="Swinkels,Wouter W." userId="2d35c105-6c9d-426d-8cb4-8e4ac5a5838e" providerId="ADAL" clId="{B67FA29B-6706-427B-B76D-F65DBCD4F937}" dt="2023-11-01T09:57:41.999" v="44" actId="1036"/>
      <pc:docMkLst>
        <pc:docMk/>
      </pc:docMkLst>
      <pc:sldChg chg="addSp modSp mod">
        <pc:chgData name="Swinkels,Wouter W." userId="2d35c105-6c9d-426d-8cb4-8e4ac5a5838e" providerId="ADAL" clId="{B67FA29B-6706-427B-B76D-F65DBCD4F937}" dt="2023-11-01T09:56:35.164" v="41" actId="1036"/>
        <pc:sldMkLst>
          <pc:docMk/>
          <pc:sldMk cId="0" sldId="258"/>
        </pc:sldMkLst>
        <pc:spChg chg="add mod">
          <ac:chgData name="Swinkels,Wouter W." userId="2d35c105-6c9d-426d-8cb4-8e4ac5a5838e" providerId="ADAL" clId="{B67FA29B-6706-427B-B76D-F65DBCD4F937}" dt="2023-11-01T09:56:30.501" v="39" actId="1076"/>
          <ac:spMkLst>
            <pc:docMk/>
            <pc:sldMk cId="0" sldId="258"/>
            <ac:spMk id="8" creationId="{603F9590-D4A5-79B6-666C-F933B9B20C00}"/>
          </ac:spMkLst>
        </pc:spChg>
        <pc:picChg chg="mod">
          <ac:chgData name="Swinkels,Wouter W." userId="2d35c105-6c9d-426d-8cb4-8e4ac5a5838e" providerId="ADAL" clId="{B67FA29B-6706-427B-B76D-F65DBCD4F937}" dt="2023-11-01T09:56:35.164" v="41" actId="1036"/>
          <ac:picMkLst>
            <pc:docMk/>
            <pc:sldMk cId="0" sldId="258"/>
            <ac:picMk id="7" creationId="{4399F0BD-CF81-0AED-79DC-FF21E7B98EC6}"/>
          </ac:picMkLst>
        </pc:picChg>
      </pc:sldChg>
      <pc:sldChg chg="modSp mod">
        <pc:chgData name="Swinkels,Wouter W." userId="2d35c105-6c9d-426d-8cb4-8e4ac5a5838e" providerId="ADAL" clId="{B67FA29B-6706-427B-B76D-F65DBCD4F937}" dt="2023-11-01T09:57:41.999" v="44" actId="1036"/>
        <pc:sldMkLst>
          <pc:docMk/>
          <pc:sldMk cId="0" sldId="259"/>
        </pc:sldMkLst>
        <pc:spChg chg="mod">
          <ac:chgData name="Swinkels,Wouter W." userId="2d35c105-6c9d-426d-8cb4-8e4ac5a5838e" providerId="ADAL" clId="{B67FA29B-6706-427B-B76D-F65DBCD4F937}" dt="2023-11-01T09:56:48.466" v="42" actId="33524"/>
          <ac:spMkLst>
            <pc:docMk/>
            <pc:sldMk cId="0" sldId="259"/>
            <ac:spMk id="4" creationId="{6C6EA724-2396-A723-3C92-7FBCEFC0A476}"/>
          </ac:spMkLst>
        </pc:spChg>
        <pc:picChg chg="mod">
          <ac:chgData name="Swinkels,Wouter W." userId="2d35c105-6c9d-426d-8cb4-8e4ac5a5838e" providerId="ADAL" clId="{B67FA29B-6706-427B-B76D-F65DBCD4F937}" dt="2023-11-01T09:57:41.999" v="44" actId="1036"/>
          <ac:picMkLst>
            <pc:docMk/>
            <pc:sldMk cId="0" sldId="259"/>
            <ac:picMk id="3074" creationId="{148F6812-5408-4E39-75D6-EDC27F7681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86788E-EC05-A418-E7E0-7E2E14A4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0" y="1055077"/>
            <a:ext cx="4187385" cy="1999477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nl-NL"/>
              <a:t>S</a:t>
            </a:r>
            <a:r>
              <a:t>print </a:t>
            </a:r>
            <a:r>
              <a:rPr lang="en-US"/>
              <a:t>2</a:t>
            </a:r>
            <a:r>
              <a:rPr lang="en-US" sz="4000"/>
              <a:t> R</a:t>
            </a:r>
            <a:r>
              <a:t>eview</a:t>
            </a:r>
            <a:br>
              <a:rPr lang="nl-NL"/>
            </a:br>
            <a:r>
              <a:rPr lang="en-US" sz="2400"/>
              <a:t>Group: Students INC.</a:t>
            </a:r>
            <a:br>
              <a:rPr lang="en-US" sz="2800" i="1"/>
            </a:br>
            <a:endParaRPr i="1"/>
          </a:p>
        </p:txBody>
      </p:sp>
      <p:sp>
        <p:nvSpPr>
          <p:cNvPr id="9" name="AutoShape 2" descr="three Traffic Lights showing each of Red, Yellow, and Green colored lights Against Sky background">
            <a:extLst>
              <a:ext uri="{FF2B5EF4-FFF2-40B4-BE49-F238E27FC236}">
                <a16:creationId xmlns:a16="http://schemas.microsoft.com/office/drawing/2014/main" id="{23288E39-F635-E7B3-22A8-7BEC72BBDB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5113421" cy="51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80C8C54-EA8C-D967-B605-36B011C84B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D8FB2-B3FC-ABA2-73BC-9B4D04EA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625" y="0"/>
            <a:ext cx="7367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ject Plan Guide: What It Is &amp; How To Create A Solid One">
            <a:extLst>
              <a:ext uri="{FF2B5EF4-FFF2-40B4-BE49-F238E27FC236}">
                <a16:creationId xmlns:a16="http://schemas.microsoft.com/office/drawing/2014/main" id="{6A6CC46F-09A7-F8D5-6021-B432CCB0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78688" cy="69826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031" y="249872"/>
            <a:ext cx="2796626" cy="1325881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Project 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</p:spPr>
        <p:txBody>
          <a:bodyPr lIns="45719" tIns="45720" rIns="45719" bIns="45720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System Design Document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</p:spPr>
        <p:txBody>
          <a:bodyPr lIns="45719" tIns="45720" rIns="45719" bIns="45720" anchor="t">
            <a:normAutofit/>
          </a:bodyPr>
          <a:lstStyle/>
          <a:p>
            <a:endParaRPr lang="en-US"/>
          </a:p>
        </p:txBody>
      </p:sp>
      <p:sp>
        <p:nvSpPr>
          <p:cNvPr id="4" name="AutoShape 2" descr="How creating design system helps solve design inconsistency">
            <a:extLst>
              <a:ext uri="{FF2B5EF4-FFF2-40B4-BE49-F238E27FC236}">
                <a16:creationId xmlns:a16="http://schemas.microsoft.com/office/drawing/2014/main" id="{D0CDB587-3B02-0D69-6BBE-775820723F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0918" y="-516082"/>
            <a:ext cx="4097482" cy="409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9F0BD-CF81-0AED-79DC-FF21E7B98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8091" y="18854"/>
            <a:ext cx="13508182" cy="6858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03F9590-D4A5-79B6-666C-F933B9B20C00}"/>
              </a:ext>
            </a:extLst>
          </p:cNvPr>
          <p:cNvSpPr txBox="1"/>
          <p:nvPr/>
        </p:nvSpPr>
        <p:spPr>
          <a:xfrm>
            <a:off x="3348665" y="4480280"/>
            <a:ext cx="6082273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System Design Document</a:t>
            </a:r>
            <a:endParaRPr kumimoji="0" lang="en-NL" sz="4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w Cen MT" panose="020B0602020104020603" pitchFamily="34" charset="0"/>
              <a:sym typeface="Avenir Next LT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What went well?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</p:spPr>
        <p:txBody>
          <a:bodyPr lIns="45719" tIns="45720" rIns="45719" bIns="45720" anchor="t">
            <a:normAutofit/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8F6812-5408-4E39-75D6-EDC27F76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18854"/>
            <a:ext cx="14173200" cy="7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7">
            <a:extLst>
              <a:ext uri="{FF2B5EF4-FFF2-40B4-BE49-F238E27FC236}">
                <a16:creationId xmlns:a16="http://schemas.microsoft.com/office/drawing/2014/main" id="{6C6EA724-2396-A723-3C92-7FBCEFC0A476}"/>
              </a:ext>
            </a:extLst>
          </p:cNvPr>
          <p:cNvSpPr txBox="1"/>
          <p:nvPr/>
        </p:nvSpPr>
        <p:spPr>
          <a:xfrm>
            <a:off x="4279719" y="921249"/>
            <a:ext cx="4600306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What went </a:t>
            </a:r>
            <a:r>
              <a:rPr lang="en-US" sz="4400" b="1">
                <a:solidFill>
                  <a:schemeClr val="bg1"/>
                </a:solidFill>
                <a:latin typeface="Tw Cen MT" panose="020B0602020104020603" pitchFamily="34" charset="0"/>
              </a:rPr>
              <a:t>well</a:t>
            </a:r>
            <a:r>
              <a:rPr kumimoji="0" lang="en-US" sz="4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?</a:t>
            </a:r>
            <a:endParaRPr kumimoji="0" lang="en-NL" sz="4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w Cen MT" panose="020B0602020104020603" pitchFamily="34" charset="0"/>
              <a:sym typeface="Avenir Next LT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What can be improved?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</p:spPr>
        <p:txBody>
          <a:bodyPr lIns="45719" tIns="45720" rIns="45719" bIns="45720" anchor="t">
            <a:normAutofit/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E94F44-5067-3882-1D8E-1A19E0323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094503" y="0"/>
            <a:ext cx="14377956" cy="707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7">
            <a:extLst>
              <a:ext uri="{FF2B5EF4-FFF2-40B4-BE49-F238E27FC236}">
                <a16:creationId xmlns:a16="http://schemas.microsoft.com/office/drawing/2014/main" id="{F21E6D6B-DA3E-047E-1073-63CEB16E7FC3}"/>
              </a:ext>
            </a:extLst>
          </p:cNvPr>
          <p:cNvSpPr txBox="1"/>
          <p:nvPr/>
        </p:nvSpPr>
        <p:spPr>
          <a:xfrm>
            <a:off x="3015956" y="365125"/>
            <a:ext cx="6157037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What </a:t>
            </a:r>
            <a:r>
              <a:rPr lang="en-US" sz="4400" b="1">
                <a:solidFill>
                  <a:schemeClr val="bg1"/>
                </a:solidFill>
                <a:latin typeface="Tw Cen MT" panose="020B0602020104020603" pitchFamily="34" charset="0"/>
              </a:rPr>
              <a:t>could be improved</a:t>
            </a:r>
            <a:r>
              <a:rPr kumimoji="0" lang="en-US" sz="4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Tw Cen MT" panose="020B0602020104020603" pitchFamily="34" charset="0"/>
                <a:sym typeface="Avenir Next LT Pro"/>
              </a:rPr>
              <a:t>?</a:t>
            </a:r>
            <a:endParaRPr kumimoji="0" lang="en-NL" sz="4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Tw Cen MT" panose="020B0602020104020603" pitchFamily="34" charset="0"/>
              <a:sym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</p:spPr>
        <p:txBody>
          <a:bodyPr lIns="45719" tIns="45720" rIns="45719" bIns="45720" anchor="t">
            <a:normAutofit/>
          </a:bodyPr>
          <a:lstStyle/>
          <a:p>
            <a:endParaRPr lang="en-US"/>
          </a:p>
        </p:txBody>
      </p:sp>
      <p:pic>
        <p:nvPicPr>
          <p:cNvPr id="5122" name="Picture 2" descr="What's Up With The Upside Down Question Mark? - Rosetta Stone">
            <a:extLst>
              <a:ext uri="{FF2B5EF4-FFF2-40B4-BE49-F238E27FC236}">
                <a16:creationId xmlns:a16="http://schemas.microsoft.com/office/drawing/2014/main" id="{95861DFB-96DC-95B1-95FE-206FA6314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12192000" cy="705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ding gifs by chris | Dribbble">
            <a:extLst>
              <a:ext uri="{FF2B5EF4-FFF2-40B4-BE49-F238E27FC236}">
                <a16:creationId xmlns:a16="http://schemas.microsoft.com/office/drawing/2014/main" id="{85D7CE5D-FCB6-8DFB-A3BD-A0C1A877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34" y="10551"/>
            <a:ext cx="9129931" cy="684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2003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381A0EE23FF449FBAA9C7EBE51C19" ma:contentTypeVersion="3" ma:contentTypeDescription="Een nieuw document maken." ma:contentTypeScope="" ma:versionID="8e88d7e0307b645bda9861d4aea7cb2c">
  <xsd:schema xmlns:xsd="http://www.w3.org/2001/XMLSchema" xmlns:xs="http://www.w3.org/2001/XMLSchema" xmlns:p="http://schemas.microsoft.com/office/2006/metadata/properties" xmlns:ns2="c5017fda-e52a-4879-a78b-daefdf6c92f7" targetNamespace="http://schemas.microsoft.com/office/2006/metadata/properties" ma:root="true" ma:fieldsID="9f91f2b8dd711110e0c9062ed727c633" ns2:_="">
    <xsd:import namespace="c5017fda-e52a-4879-a78b-daefdf6c92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17fda-e52a-4879-a78b-daefdf6c9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58A35F-B2F7-475F-9D55-FDFFD0C3EB11}">
  <ds:schemaRefs>
    <ds:schemaRef ds:uri="c5017fda-e52a-4879-a78b-daefdf6c92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EA9979-B370-4089-AAFC-9759EB50DC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DC4D91-3E7B-4E98-924F-0991FBD6F61D}">
  <ds:schemaRefs>
    <ds:schemaRef ds:uri="c5017fda-e52a-4879-a78b-daefdf6c92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ShapesVTI</vt:lpstr>
      <vt:lpstr>Sprint 2 Review Group: Students INC. </vt:lpstr>
      <vt:lpstr>Project Plan</vt:lpstr>
      <vt:lpstr>System Design Document</vt:lpstr>
      <vt:lpstr>What went well?</vt:lpstr>
      <vt:lpstr>What can be improved?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2023-11-01T10:01:35Z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0x010100D36381A0EE23FF449FBAA9C7EBE51C19</vt:lpwstr>
  </property>
</Properties>
</file>