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2"/>
  </p:notesMasterIdLst>
  <p:sldIdLst>
    <p:sldId id="266" r:id="rId5"/>
    <p:sldId id="257" r:id="rId6"/>
    <p:sldId id="258" r:id="rId7"/>
    <p:sldId id="267" r:id="rId8"/>
    <p:sldId id="259" r:id="rId9"/>
    <p:sldId id="261" r:id="rId10"/>
    <p:sldId id="263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1A1DB4-F3CE-4EB6-81D2-54B8E94E7CA0}" v="21" dt="2023-12-13T10:57:25.365"/>
    <p1510:client id="{84FA55CE-B130-45A7-B1F4-D1E1D882CE54}" v="7" dt="2023-12-13T10:11:06.88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BF9"/>
          </a:solidFill>
        </a:fill>
      </a:tcStyle>
    </a:wholeTbl>
    <a:band2H>
      <a:tcTxStyle/>
      <a:tcStyle>
        <a:tcBdr/>
        <a:fill>
          <a:solidFill>
            <a:srgbClr val="E8EEFC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D5D1"/>
          </a:solidFill>
        </a:fill>
      </a:tcStyle>
    </a:wholeTbl>
    <a:band2H>
      <a:tcTxStyle/>
      <a:tcStyle>
        <a:tcBdr/>
        <a:fill>
          <a:solidFill>
            <a:srgbClr val="FCEBEA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CFD1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CCA"/>
          </a:solidFill>
        </a:fill>
      </a:tcStyle>
    </a:wholeTbl>
    <a:band2H>
      <a:tcTxStyle/>
      <a:tcStyle>
        <a:tcBdr/>
        <a:fill>
          <a:solidFill>
            <a:srgbClr val="FFEEE7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92" autoAdjust="0"/>
  </p:normalViewPr>
  <p:slideViewPr>
    <p:cSldViewPr snapToGrid="0">
      <p:cViewPr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Annen" userId="d07a86dcd2295993" providerId="Windows Live" clId="Web-{85B8D830-F524-4FDD-A8FD-6AA3C0C92A4C}"/>
    <pc:docChg chg="delSld">
      <pc:chgData name="Oscar Annen" userId="d07a86dcd2295993" providerId="Windows Live" clId="Web-{85B8D830-F524-4FDD-A8FD-6AA3C0C92A4C}" dt="2023-08-21T20:32:13.980" v="0"/>
      <pc:docMkLst>
        <pc:docMk/>
      </pc:docMkLst>
      <pc:sldChg chg="del">
        <pc:chgData name="Oscar Annen" userId="d07a86dcd2295993" providerId="Windows Live" clId="Web-{85B8D830-F524-4FDD-A8FD-6AA3C0C92A4C}" dt="2023-08-21T20:32:13.980" v="0"/>
        <pc:sldMkLst>
          <pc:docMk/>
          <pc:sldMk cId="1478023678" sldId="256"/>
        </pc:sldMkLst>
      </pc:sldChg>
    </pc:docChg>
  </pc:docChgLst>
  <pc:docChgLst>
    <pc:chgData name="Swinkels,Wouter W." userId="2d35c105-6c9d-426d-8cb4-8e4ac5a5838e" providerId="ADAL" clId="{B67FA29B-6706-427B-B76D-F65DBCD4F937}"/>
    <pc:docChg chg="custSel modSld">
      <pc:chgData name="Swinkels,Wouter W." userId="2d35c105-6c9d-426d-8cb4-8e4ac5a5838e" providerId="ADAL" clId="{B67FA29B-6706-427B-B76D-F65DBCD4F937}" dt="2023-11-01T09:57:41.999" v="44" actId="1036"/>
      <pc:docMkLst>
        <pc:docMk/>
      </pc:docMkLst>
      <pc:sldChg chg="addSp modSp mod">
        <pc:chgData name="Swinkels,Wouter W." userId="2d35c105-6c9d-426d-8cb4-8e4ac5a5838e" providerId="ADAL" clId="{B67FA29B-6706-427B-B76D-F65DBCD4F937}" dt="2023-11-01T09:56:35.164" v="41" actId="1036"/>
        <pc:sldMkLst>
          <pc:docMk/>
          <pc:sldMk cId="0" sldId="258"/>
        </pc:sldMkLst>
        <pc:spChg chg="add mod">
          <ac:chgData name="Swinkels,Wouter W." userId="2d35c105-6c9d-426d-8cb4-8e4ac5a5838e" providerId="ADAL" clId="{B67FA29B-6706-427B-B76D-F65DBCD4F937}" dt="2023-11-01T09:56:30.501" v="39" actId="1076"/>
          <ac:spMkLst>
            <pc:docMk/>
            <pc:sldMk cId="0" sldId="258"/>
            <ac:spMk id="8" creationId="{603F9590-D4A5-79B6-666C-F933B9B20C00}"/>
          </ac:spMkLst>
        </pc:spChg>
        <pc:picChg chg="mod">
          <ac:chgData name="Swinkels,Wouter W." userId="2d35c105-6c9d-426d-8cb4-8e4ac5a5838e" providerId="ADAL" clId="{B67FA29B-6706-427B-B76D-F65DBCD4F937}" dt="2023-11-01T09:56:35.164" v="41" actId="1036"/>
          <ac:picMkLst>
            <pc:docMk/>
            <pc:sldMk cId="0" sldId="258"/>
            <ac:picMk id="7" creationId="{4399F0BD-CF81-0AED-79DC-FF21E7B98EC6}"/>
          </ac:picMkLst>
        </pc:picChg>
      </pc:sldChg>
      <pc:sldChg chg="modSp mod">
        <pc:chgData name="Swinkels,Wouter W." userId="2d35c105-6c9d-426d-8cb4-8e4ac5a5838e" providerId="ADAL" clId="{B67FA29B-6706-427B-B76D-F65DBCD4F937}" dt="2023-11-01T09:57:41.999" v="44" actId="1036"/>
        <pc:sldMkLst>
          <pc:docMk/>
          <pc:sldMk cId="0" sldId="259"/>
        </pc:sldMkLst>
        <pc:spChg chg="mod">
          <ac:chgData name="Swinkels,Wouter W." userId="2d35c105-6c9d-426d-8cb4-8e4ac5a5838e" providerId="ADAL" clId="{B67FA29B-6706-427B-B76D-F65DBCD4F937}" dt="2023-11-01T09:56:48.466" v="42" actId="33524"/>
          <ac:spMkLst>
            <pc:docMk/>
            <pc:sldMk cId="0" sldId="259"/>
            <ac:spMk id="4" creationId="{6C6EA724-2396-A723-3C92-7FBCEFC0A476}"/>
          </ac:spMkLst>
        </pc:spChg>
        <pc:picChg chg="mod">
          <ac:chgData name="Swinkels,Wouter W." userId="2d35c105-6c9d-426d-8cb4-8e4ac5a5838e" providerId="ADAL" clId="{B67FA29B-6706-427B-B76D-F65DBCD4F937}" dt="2023-11-01T09:57:41.999" v="44" actId="1036"/>
          <ac:picMkLst>
            <pc:docMk/>
            <pc:sldMk cId="0" sldId="259"/>
            <ac:picMk id="3074" creationId="{148F6812-5408-4E39-75D6-EDC27F76812B}"/>
          </ac:picMkLst>
        </pc:picChg>
      </pc:sldChg>
    </pc:docChg>
  </pc:docChgLst>
  <pc:docChgLst>
    <pc:chgData name="Stefanov,Vladislav V.R." userId="fe260058-d19c-4fd3-ba6e-99f071afa941" providerId="ADAL" clId="{0350FBC9-38DC-480A-86A8-0743E24648B3}"/>
    <pc:docChg chg="custSel addSld modSld">
      <pc:chgData name="Stefanov,Vladislav V.R." userId="fe260058-d19c-4fd3-ba6e-99f071afa941" providerId="ADAL" clId="{0350FBC9-38DC-480A-86A8-0743E24648B3}" dt="2023-10-31T21:15:47.553" v="104" actId="1076"/>
      <pc:docMkLst>
        <pc:docMk/>
      </pc:docMkLst>
      <pc:sldChg chg="delSp modSp mod">
        <pc:chgData name="Stefanov,Vladislav V.R." userId="fe260058-d19c-4fd3-ba6e-99f071afa941" providerId="ADAL" clId="{0350FBC9-38DC-480A-86A8-0743E24648B3}" dt="2023-10-31T21:10:39.412" v="7" actId="478"/>
        <pc:sldMkLst>
          <pc:docMk/>
          <pc:sldMk cId="1478023678" sldId="256"/>
        </pc:sldMkLst>
        <pc:spChg chg="mod">
          <ac:chgData name="Stefanov,Vladislav V.R." userId="fe260058-d19c-4fd3-ba6e-99f071afa941" providerId="ADAL" clId="{0350FBC9-38DC-480A-86A8-0743E24648B3}" dt="2023-10-31T21:07:52.062" v="6" actId="20577"/>
          <ac:spMkLst>
            <pc:docMk/>
            <pc:sldMk cId="1478023678" sldId="256"/>
            <ac:spMk id="2" creationId="{286A3ACB-9066-5FDD-4CA4-1454159AB51A}"/>
          </ac:spMkLst>
        </pc:spChg>
        <pc:picChg chg="del">
          <ac:chgData name="Stefanov,Vladislav V.R." userId="fe260058-d19c-4fd3-ba6e-99f071afa941" providerId="ADAL" clId="{0350FBC9-38DC-480A-86A8-0743E24648B3}" dt="2023-10-31T21:10:39.412" v="7" actId="478"/>
          <ac:picMkLst>
            <pc:docMk/>
            <pc:sldMk cId="1478023678" sldId="256"/>
            <ac:picMk id="5" creationId="{F90D9F40-1808-F174-A596-51DBD49ABBC2}"/>
          </ac:picMkLst>
        </pc:picChg>
      </pc:sldChg>
      <pc:sldChg chg="addSp delSp modSp add mod">
        <pc:chgData name="Stefanov,Vladislav V.R." userId="fe260058-d19c-4fd3-ba6e-99f071afa941" providerId="ADAL" clId="{0350FBC9-38DC-480A-86A8-0743E24648B3}" dt="2023-10-31T21:14:54.684" v="66" actId="1076"/>
        <pc:sldMkLst>
          <pc:docMk/>
          <pc:sldMk cId="550956153" sldId="266"/>
        </pc:sldMkLst>
        <pc:spChg chg="del mod">
          <ac:chgData name="Stefanov,Vladislav V.R." userId="fe260058-d19c-4fd3-ba6e-99f071afa941" providerId="ADAL" clId="{0350FBC9-38DC-480A-86A8-0743E24648B3}" dt="2023-10-31T21:10:57.237" v="10" actId="478"/>
          <ac:spMkLst>
            <pc:docMk/>
            <pc:sldMk cId="550956153" sldId="266"/>
            <ac:spMk id="2" creationId="{00000000-0000-0000-0000-000000000000}"/>
          </ac:spMkLst>
        </pc:spChg>
        <pc:spChg chg="del">
          <ac:chgData name="Stefanov,Vladislav V.R." userId="fe260058-d19c-4fd3-ba6e-99f071afa941" providerId="ADAL" clId="{0350FBC9-38DC-480A-86A8-0743E24648B3}" dt="2023-10-31T21:10:59.825" v="11" actId="478"/>
          <ac:spMkLst>
            <pc:docMk/>
            <pc:sldMk cId="550956153" sldId="266"/>
            <ac:spMk id="3" creationId="{00000000-0000-0000-0000-000000000000}"/>
          </ac:spMkLst>
        </pc:spChg>
        <pc:spChg chg="add del mod">
          <ac:chgData name="Stefanov,Vladislav V.R." userId="fe260058-d19c-4fd3-ba6e-99f071afa941" providerId="ADAL" clId="{0350FBC9-38DC-480A-86A8-0743E24648B3}" dt="2023-10-31T21:11:04.582" v="16" actId="478"/>
          <ac:spMkLst>
            <pc:docMk/>
            <pc:sldMk cId="550956153" sldId="266"/>
            <ac:spMk id="5" creationId="{3CA6647E-AFE3-C792-669C-99D7EEE7EB58}"/>
          </ac:spMkLst>
        </pc:spChg>
        <pc:spChg chg="add del mod">
          <ac:chgData name="Stefanov,Vladislav V.R." userId="fe260058-d19c-4fd3-ba6e-99f071afa941" providerId="ADAL" clId="{0350FBC9-38DC-480A-86A8-0743E24648B3}" dt="2023-10-31T21:11:02.648" v="14" actId="478"/>
          <ac:spMkLst>
            <pc:docMk/>
            <pc:sldMk cId="550956153" sldId="266"/>
            <ac:spMk id="7" creationId="{E4826B0B-75BA-26B4-EA30-1ED111E930B1}"/>
          </ac:spMkLst>
        </pc:spChg>
        <pc:spChg chg="add mod">
          <ac:chgData name="Stefanov,Vladislav V.R." userId="fe260058-d19c-4fd3-ba6e-99f071afa941" providerId="ADAL" clId="{0350FBC9-38DC-480A-86A8-0743E24648B3}" dt="2023-10-31T21:14:54.684" v="66" actId="1076"/>
          <ac:spMkLst>
            <pc:docMk/>
            <pc:sldMk cId="550956153" sldId="266"/>
            <ac:spMk id="8" creationId="{5386788E-EC05-A418-E7E0-7E2E14A47D5B}"/>
          </ac:spMkLst>
        </pc:spChg>
        <pc:spChg chg="add mod">
          <ac:chgData name="Stefanov,Vladislav V.R." userId="fe260058-d19c-4fd3-ba6e-99f071afa941" providerId="ADAL" clId="{0350FBC9-38DC-480A-86A8-0743E24648B3}" dt="2023-10-31T21:13:08.606" v="33" actId="14100"/>
          <ac:spMkLst>
            <pc:docMk/>
            <pc:sldMk cId="550956153" sldId="266"/>
            <ac:spMk id="9" creationId="{23288E39-F635-E7B3-22A8-7BEC72BBDB17}"/>
          </ac:spMkLst>
        </pc:spChg>
        <pc:picChg chg="add mod">
          <ac:chgData name="Stefanov,Vladislav V.R." userId="fe260058-d19c-4fd3-ba6e-99f071afa941" providerId="ADAL" clId="{0350FBC9-38DC-480A-86A8-0743E24648B3}" dt="2023-10-31T21:14:18.499" v="44" actId="1076"/>
          <ac:picMkLst>
            <pc:docMk/>
            <pc:sldMk cId="550956153" sldId="266"/>
            <ac:picMk id="11" creationId="{DE2D5885-5383-786D-9518-DB4E9DF1AAB7}"/>
          </ac:picMkLst>
        </pc:picChg>
      </pc:sldChg>
      <pc:sldChg chg="addSp delSp modSp add mod">
        <pc:chgData name="Stefanov,Vladislav V.R." userId="fe260058-d19c-4fd3-ba6e-99f071afa941" providerId="ADAL" clId="{0350FBC9-38DC-480A-86A8-0743E24648B3}" dt="2023-10-31T21:15:47.553" v="104" actId="1076"/>
        <pc:sldMkLst>
          <pc:docMk/>
          <pc:sldMk cId="2364120034" sldId="267"/>
        </pc:sldMkLst>
        <pc:spChg chg="mod">
          <ac:chgData name="Stefanov,Vladislav V.R." userId="fe260058-d19c-4fd3-ba6e-99f071afa941" providerId="ADAL" clId="{0350FBC9-38DC-480A-86A8-0743E24648B3}" dt="2023-10-31T21:15:47.553" v="104" actId="1076"/>
          <ac:spMkLst>
            <pc:docMk/>
            <pc:sldMk cId="2364120034" sldId="267"/>
            <ac:spMk id="2" creationId="{00000000-0000-0000-0000-000000000000}"/>
          </ac:spMkLst>
        </pc:spChg>
        <pc:spChg chg="del mod">
          <ac:chgData name="Stefanov,Vladislav V.R." userId="fe260058-d19c-4fd3-ba6e-99f071afa941" providerId="ADAL" clId="{0350FBC9-38DC-480A-86A8-0743E24648B3}" dt="2023-10-31T21:15:29.567" v="100" actId="478"/>
          <ac:spMkLst>
            <pc:docMk/>
            <pc:sldMk cId="2364120034" sldId="267"/>
            <ac:spMk id="3" creationId="{00000000-0000-0000-0000-000000000000}"/>
          </ac:spMkLst>
        </pc:spChg>
        <pc:spChg chg="add del mod">
          <ac:chgData name="Stefanov,Vladislav V.R." userId="fe260058-d19c-4fd3-ba6e-99f071afa941" providerId="ADAL" clId="{0350FBC9-38DC-480A-86A8-0743E24648B3}" dt="2023-10-31T21:15:33.249" v="101" actId="478"/>
          <ac:spMkLst>
            <pc:docMk/>
            <pc:sldMk cId="2364120034" sldId="267"/>
            <ac:spMk id="5" creationId="{55BCA338-4340-35E7-31C6-2784FAE0FC47}"/>
          </ac:spMkLst>
        </pc:spChg>
      </pc:sldChg>
    </pc:docChg>
  </pc:docChgLst>
  <pc:docChgLst>
    <pc:chgData clId="Web-{4ECD6090-6F6F-4DD0-BC1A-49117D8D0398}"/>
    <pc:docChg chg="modSld">
      <pc:chgData name="" userId="" providerId="" clId="Web-{4ECD6090-6F6F-4DD0-BC1A-49117D8D0398}" dt="2023-11-01T08:44:17.753" v="0" actId="14100"/>
      <pc:docMkLst>
        <pc:docMk/>
      </pc:docMkLst>
      <pc:sldChg chg="modSp">
        <pc:chgData name="" userId="" providerId="" clId="Web-{4ECD6090-6F6F-4DD0-BC1A-49117D8D0398}" dt="2023-11-01T08:44:17.753" v="0" actId="14100"/>
        <pc:sldMkLst>
          <pc:docMk/>
          <pc:sldMk cId="550956153" sldId="266"/>
        </pc:sldMkLst>
        <pc:spChg chg="mod">
          <ac:chgData name="" userId="" providerId="" clId="Web-{4ECD6090-6F6F-4DD0-BC1A-49117D8D0398}" dt="2023-11-01T08:44:17.753" v="0" actId="14100"/>
          <ac:spMkLst>
            <pc:docMk/>
            <pc:sldMk cId="550956153" sldId="266"/>
            <ac:spMk id="8" creationId="{5386788E-EC05-A418-E7E0-7E2E14A47D5B}"/>
          </ac:spMkLst>
        </pc:spChg>
      </pc:sldChg>
    </pc:docChg>
  </pc:docChgLst>
  <pc:docChgLst>
    <pc:chgData name="Oscar Annen" userId="d07a86dcd2295993" providerId="Windows Live" clId="Web-{CEA0D785-2885-49B3-972D-6AB6BFA73821}"/>
    <pc:docChg chg="addSld modSld">
      <pc:chgData name="Oscar Annen" userId="d07a86dcd2295993" providerId="Windows Live" clId="Web-{CEA0D785-2885-49B3-972D-6AB6BFA73821}" dt="2023-08-21T21:53:24.764" v="3" actId="20577"/>
      <pc:docMkLst>
        <pc:docMk/>
      </pc:docMkLst>
      <pc:sldChg chg="modSp new">
        <pc:chgData name="Oscar Annen" userId="d07a86dcd2295993" providerId="Windows Live" clId="Web-{CEA0D785-2885-49B3-972D-6AB6BFA73821}" dt="2023-08-21T21:53:24.764" v="3" actId="20577"/>
        <pc:sldMkLst>
          <pc:docMk/>
          <pc:sldMk cId="1478023678" sldId="256"/>
        </pc:sldMkLst>
        <pc:spChg chg="mod">
          <ac:chgData name="Oscar Annen" userId="d07a86dcd2295993" providerId="Windows Live" clId="Web-{CEA0D785-2885-49B3-972D-6AB6BFA73821}" dt="2023-08-21T21:53:20.701" v="2" actId="20577"/>
          <ac:spMkLst>
            <pc:docMk/>
            <pc:sldMk cId="1478023678" sldId="256"/>
            <ac:spMk id="2" creationId="{286A3ACB-9066-5FDD-4CA4-1454159AB51A}"/>
          </ac:spMkLst>
        </pc:spChg>
        <pc:spChg chg="mod">
          <ac:chgData name="Oscar Annen" userId="d07a86dcd2295993" providerId="Windows Live" clId="Web-{CEA0D785-2885-49B3-972D-6AB6BFA73821}" dt="2023-08-21T21:53:24.764" v="3" actId="20577"/>
          <ac:spMkLst>
            <pc:docMk/>
            <pc:sldMk cId="1478023678" sldId="256"/>
            <ac:spMk id="3" creationId="{9C5129A8-A038-DF75-63EE-0D12E6A5E3B6}"/>
          </ac:spMkLst>
        </pc:spChg>
      </pc:sldChg>
    </pc:docChg>
  </pc:docChgLst>
  <pc:docChgLst>
    <pc:chgData name="Pacera,Adrián A." userId="a95d8acc-6a65-4cf1-b930-026b7f7f098f" providerId="ADAL" clId="{54D50EC8-F728-482D-8198-26C21BBBFB7D}"/>
    <pc:docChg chg="undo custSel modSld">
      <pc:chgData name="Pacera,Adrián A." userId="a95d8acc-6a65-4cf1-b930-026b7f7f098f" providerId="ADAL" clId="{54D50EC8-F728-482D-8198-26C21BBBFB7D}" dt="2023-11-01T10:00:26.177" v="81" actId="478"/>
      <pc:docMkLst>
        <pc:docMk/>
      </pc:docMkLst>
      <pc:sldChg chg="addSp delSp modSp mod modClrScheme chgLayout">
        <pc:chgData name="Pacera,Adrián A." userId="a95d8acc-6a65-4cf1-b930-026b7f7f098f" providerId="ADAL" clId="{54D50EC8-F728-482D-8198-26C21BBBFB7D}" dt="2023-11-01T09:41:26.795" v="11" actId="207"/>
        <pc:sldMkLst>
          <pc:docMk/>
          <pc:sldMk cId="0" sldId="257"/>
        </pc:sldMkLst>
        <pc:spChg chg="mod">
          <ac:chgData name="Pacera,Adrián A." userId="a95d8acc-6a65-4cf1-b930-026b7f7f098f" providerId="ADAL" clId="{54D50EC8-F728-482D-8198-26C21BBBFB7D}" dt="2023-11-01T09:41:26.795" v="11" actId="207"/>
          <ac:spMkLst>
            <pc:docMk/>
            <pc:sldMk cId="0" sldId="257"/>
            <ac:spMk id="2" creationId="{00000000-0000-0000-0000-000000000000}"/>
          </ac:spMkLst>
        </pc:spChg>
        <pc:spChg chg="mod ord">
          <ac:chgData name="Pacera,Adrián A." userId="a95d8acc-6a65-4cf1-b930-026b7f7f098f" providerId="ADAL" clId="{54D50EC8-F728-482D-8198-26C21BBBFB7D}" dt="2023-11-01T09:40:41.050" v="5" actId="26606"/>
          <ac:spMkLst>
            <pc:docMk/>
            <pc:sldMk cId="0" sldId="257"/>
            <ac:spMk id="3" creationId="{00000000-0000-0000-0000-000000000000}"/>
          </ac:spMkLst>
        </pc:spChg>
        <pc:spChg chg="add del mod">
          <ac:chgData name="Pacera,Adrián A." userId="a95d8acc-6a65-4cf1-b930-026b7f7f098f" providerId="ADAL" clId="{54D50EC8-F728-482D-8198-26C21BBBFB7D}" dt="2023-11-01T09:41:13.293" v="10" actId="478"/>
          <ac:spMkLst>
            <pc:docMk/>
            <pc:sldMk cId="0" sldId="257"/>
            <ac:spMk id="1031" creationId="{283D6131-1DBB-DD95-8C2D-43DA166E7285}"/>
          </ac:spMkLst>
        </pc:spChg>
        <pc:picChg chg="add mod ord">
          <ac:chgData name="Pacera,Adrián A." userId="a95d8acc-6a65-4cf1-b930-026b7f7f098f" providerId="ADAL" clId="{54D50EC8-F728-482D-8198-26C21BBBFB7D}" dt="2023-11-01T09:41:02.222" v="8" actId="14100"/>
          <ac:picMkLst>
            <pc:docMk/>
            <pc:sldMk cId="0" sldId="257"/>
            <ac:picMk id="1026" creationId="{6A6CC46F-09A7-F8D5-6021-B432CCB0F875}"/>
          </ac:picMkLst>
        </pc:picChg>
      </pc:sldChg>
      <pc:sldChg chg="addSp delSp modSp mod">
        <pc:chgData name="Pacera,Adrián A." userId="a95d8acc-6a65-4cf1-b930-026b7f7f098f" providerId="ADAL" clId="{54D50EC8-F728-482D-8198-26C21BBBFB7D}" dt="2023-11-01T09:50:07.676" v="76" actId="1076"/>
        <pc:sldMkLst>
          <pc:docMk/>
          <pc:sldMk cId="0" sldId="258"/>
        </pc:sldMkLst>
        <pc:spChg chg="add mod">
          <ac:chgData name="Pacera,Adrián A." userId="a95d8acc-6a65-4cf1-b930-026b7f7f098f" providerId="ADAL" clId="{54D50EC8-F728-482D-8198-26C21BBBFB7D}" dt="2023-11-01T09:42:51.449" v="14" actId="14100"/>
          <ac:spMkLst>
            <pc:docMk/>
            <pc:sldMk cId="0" sldId="258"/>
            <ac:spMk id="4" creationId="{D0CDB587-3B02-0D69-6BBE-775820723F50}"/>
          </ac:spMkLst>
        </pc:spChg>
        <pc:spChg chg="add del">
          <ac:chgData name="Pacera,Adrián A." userId="a95d8acc-6a65-4cf1-b930-026b7f7f098f" providerId="ADAL" clId="{54D50EC8-F728-482D-8198-26C21BBBFB7D}" dt="2023-11-01T09:43:25.200" v="16"/>
          <ac:spMkLst>
            <pc:docMk/>
            <pc:sldMk cId="0" sldId="258"/>
            <ac:spMk id="6" creationId="{FD451F15-48A1-152B-8600-225E0CFA0A8E}"/>
          </ac:spMkLst>
        </pc:spChg>
        <pc:spChg chg="mod">
          <ac:chgData name="Pacera,Adrián A." userId="a95d8acc-6a65-4cf1-b930-026b7f7f098f" providerId="ADAL" clId="{54D50EC8-F728-482D-8198-26C21BBBFB7D}" dt="2023-11-01T09:50:07.676" v="76" actId="1076"/>
          <ac:spMkLst>
            <pc:docMk/>
            <pc:sldMk cId="0" sldId="258"/>
            <ac:spMk id="8" creationId="{603F9590-D4A5-79B6-666C-F933B9B20C00}"/>
          </ac:spMkLst>
        </pc:spChg>
        <pc:picChg chg="del">
          <ac:chgData name="Pacera,Adrián A." userId="a95d8acc-6a65-4cf1-b930-026b7f7f098f" providerId="ADAL" clId="{54D50EC8-F728-482D-8198-26C21BBBFB7D}" dt="2023-11-01T09:42:46.178" v="12" actId="478"/>
          <ac:picMkLst>
            <pc:docMk/>
            <pc:sldMk cId="0" sldId="258"/>
            <ac:picMk id="5" creationId="{90576B13-5B13-6AC0-03B1-C456DE77CA9C}"/>
          </ac:picMkLst>
        </pc:picChg>
        <pc:picChg chg="add mod">
          <ac:chgData name="Pacera,Adrián A." userId="a95d8acc-6a65-4cf1-b930-026b7f7f098f" providerId="ADAL" clId="{54D50EC8-F728-482D-8198-26C21BBBFB7D}" dt="2023-11-01T09:43:45.473" v="24" actId="1076"/>
          <ac:picMkLst>
            <pc:docMk/>
            <pc:sldMk cId="0" sldId="258"/>
            <ac:picMk id="7" creationId="{4399F0BD-CF81-0AED-79DC-FF21E7B98EC6}"/>
          </ac:picMkLst>
        </pc:picChg>
      </pc:sldChg>
      <pc:sldChg chg="addSp modSp mod">
        <pc:chgData name="Pacera,Adrián A." userId="a95d8acc-6a65-4cf1-b930-026b7f7f098f" providerId="ADAL" clId="{54D50EC8-F728-482D-8198-26C21BBBFB7D}" dt="2023-11-01T09:49:00.739" v="42" actId="1076"/>
        <pc:sldMkLst>
          <pc:docMk/>
          <pc:sldMk cId="0" sldId="259"/>
        </pc:sldMkLst>
        <pc:spChg chg="mod">
          <ac:chgData name="Pacera,Adrián A." userId="a95d8acc-6a65-4cf1-b930-026b7f7f098f" providerId="ADAL" clId="{54D50EC8-F728-482D-8198-26C21BBBFB7D}" dt="2023-11-01T09:49:00.739" v="42" actId="1076"/>
          <ac:spMkLst>
            <pc:docMk/>
            <pc:sldMk cId="0" sldId="259"/>
            <ac:spMk id="4" creationId="{6C6EA724-2396-A723-3C92-7FBCEFC0A476}"/>
          </ac:spMkLst>
        </pc:spChg>
        <pc:picChg chg="add mod">
          <ac:chgData name="Pacera,Adrián A." userId="a95d8acc-6a65-4cf1-b930-026b7f7f098f" providerId="ADAL" clId="{54D50EC8-F728-482D-8198-26C21BBBFB7D}" dt="2023-11-01T09:46:21.633" v="30" actId="1076"/>
          <ac:picMkLst>
            <pc:docMk/>
            <pc:sldMk cId="0" sldId="259"/>
            <ac:picMk id="3074" creationId="{148F6812-5408-4E39-75D6-EDC27F76812B}"/>
          </ac:picMkLst>
        </pc:picChg>
      </pc:sldChg>
      <pc:sldChg chg="addSp modSp mod">
        <pc:chgData name="Pacera,Adrián A." userId="a95d8acc-6a65-4cf1-b930-026b7f7f098f" providerId="ADAL" clId="{54D50EC8-F728-482D-8198-26C21BBBFB7D}" dt="2023-11-01T09:49:42.443" v="75" actId="1076"/>
        <pc:sldMkLst>
          <pc:docMk/>
          <pc:sldMk cId="0" sldId="261"/>
        </pc:sldMkLst>
        <pc:spChg chg="mod">
          <ac:chgData name="Pacera,Adrián A." userId="a95d8acc-6a65-4cf1-b930-026b7f7f098f" providerId="ADAL" clId="{54D50EC8-F728-482D-8198-26C21BBBFB7D}" dt="2023-11-01T09:49:42.443" v="75" actId="1076"/>
          <ac:spMkLst>
            <pc:docMk/>
            <pc:sldMk cId="0" sldId="261"/>
            <ac:spMk id="4" creationId="{F21E6D6B-DA3E-047E-1073-63CEB16E7FC3}"/>
          </ac:spMkLst>
        </pc:spChg>
        <pc:picChg chg="add mod">
          <ac:chgData name="Pacera,Adrián A." userId="a95d8acc-6a65-4cf1-b930-026b7f7f098f" providerId="ADAL" clId="{54D50EC8-F728-482D-8198-26C21BBBFB7D}" dt="2023-11-01T09:49:22.413" v="47" actId="1076"/>
          <ac:picMkLst>
            <pc:docMk/>
            <pc:sldMk cId="0" sldId="261"/>
            <ac:picMk id="4098" creationId="{F6E94F44-5067-3882-1D8E-1A19E0323E87}"/>
          </ac:picMkLst>
        </pc:picChg>
      </pc:sldChg>
      <pc:sldChg chg="addSp modSp">
        <pc:chgData name="Pacera,Adrián A." userId="a95d8acc-6a65-4cf1-b930-026b7f7f098f" providerId="ADAL" clId="{54D50EC8-F728-482D-8198-26C21BBBFB7D}" dt="2023-11-01T09:48:36.678" v="41" actId="14100"/>
        <pc:sldMkLst>
          <pc:docMk/>
          <pc:sldMk cId="0" sldId="263"/>
        </pc:sldMkLst>
        <pc:picChg chg="add mod">
          <ac:chgData name="Pacera,Adrián A." userId="a95d8acc-6a65-4cf1-b930-026b7f7f098f" providerId="ADAL" clId="{54D50EC8-F728-482D-8198-26C21BBBFB7D}" dt="2023-11-01T09:48:36.678" v="41" actId="14100"/>
          <ac:picMkLst>
            <pc:docMk/>
            <pc:sldMk cId="0" sldId="263"/>
            <ac:picMk id="5122" creationId="{95861DFB-96DC-95B1-95FE-206FA63146B8}"/>
          </ac:picMkLst>
        </pc:picChg>
      </pc:sldChg>
      <pc:sldChg chg="addSp delSp modSp mod">
        <pc:chgData name="Pacera,Adrián A." userId="a95d8acc-6a65-4cf1-b930-026b7f7f098f" providerId="ADAL" clId="{54D50EC8-F728-482D-8198-26C21BBBFB7D}" dt="2023-11-01T10:00:26.177" v="81" actId="478"/>
        <pc:sldMkLst>
          <pc:docMk/>
          <pc:sldMk cId="2364120034" sldId="267"/>
        </pc:sldMkLst>
        <pc:spChg chg="del mod">
          <ac:chgData name="Pacera,Adrián A." userId="a95d8acc-6a65-4cf1-b930-026b7f7f098f" providerId="ADAL" clId="{54D50EC8-F728-482D-8198-26C21BBBFB7D}" dt="2023-11-01T10:00:26.177" v="81" actId="478"/>
          <ac:spMkLst>
            <pc:docMk/>
            <pc:sldMk cId="2364120034" sldId="267"/>
            <ac:spMk id="2" creationId="{00000000-0000-0000-0000-000000000000}"/>
          </ac:spMkLst>
        </pc:spChg>
        <pc:picChg chg="add del">
          <ac:chgData name="Pacera,Adrián A." userId="a95d8acc-6a65-4cf1-b930-026b7f7f098f" providerId="ADAL" clId="{54D50EC8-F728-482D-8198-26C21BBBFB7D}" dt="2023-11-01T09:53:13.175" v="78" actId="478"/>
          <ac:picMkLst>
            <pc:docMk/>
            <pc:sldMk cId="2364120034" sldId="267"/>
            <ac:picMk id="6146" creationId="{985369ED-A43F-3488-295C-E66682083EDF}"/>
          </ac:picMkLst>
        </pc:picChg>
      </pc:sldChg>
    </pc:docChg>
  </pc:docChgLst>
  <pc:docChgLst>
    <pc:chgData name="Stefanov,Vladislav V.R." userId="fe260058-d19c-4fd3-ba6e-99f071afa941" providerId="ADAL" clId="{611A1DB4-F3CE-4EB6-81D2-54B8E94E7CA0}"/>
    <pc:docChg chg="undo custSel addSld delSld modSld sldOrd">
      <pc:chgData name="Stefanov,Vladislav V.R." userId="fe260058-d19c-4fd3-ba6e-99f071afa941" providerId="ADAL" clId="{611A1DB4-F3CE-4EB6-81D2-54B8E94E7CA0}" dt="2023-12-13T12:55:33.099" v="339" actId="20577"/>
      <pc:docMkLst>
        <pc:docMk/>
      </pc:docMkLst>
      <pc:sldChg chg="addSp modSp mod">
        <pc:chgData name="Stefanov,Vladislav V.R." userId="fe260058-d19c-4fd3-ba6e-99f071afa941" providerId="ADAL" clId="{611A1DB4-F3CE-4EB6-81D2-54B8E94E7CA0}" dt="2023-12-13T12:55:33.099" v="339" actId="20577"/>
        <pc:sldMkLst>
          <pc:docMk/>
          <pc:sldMk cId="0" sldId="257"/>
        </pc:sldMkLst>
        <pc:spChg chg="add mod">
          <ac:chgData name="Stefanov,Vladislav V.R." userId="fe260058-d19c-4fd3-ba6e-99f071afa941" providerId="ADAL" clId="{611A1DB4-F3CE-4EB6-81D2-54B8E94E7CA0}" dt="2023-12-13T10:14:19.153" v="40" actId="1076"/>
          <ac:spMkLst>
            <pc:docMk/>
            <pc:sldMk cId="0" sldId="257"/>
            <ac:spMk id="2" creationId="{0366ED9D-A5FB-C8FC-5202-C473649D4373}"/>
          </ac:spMkLst>
        </pc:spChg>
        <pc:spChg chg="add mod">
          <ac:chgData name="Stefanov,Vladislav V.R." userId="fe260058-d19c-4fd3-ba6e-99f071afa941" providerId="ADAL" clId="{611A1DB4-F3CE-4EB6-81D2-54B8E94E7CA0}" dt="2023-12-13T12:55:33.099" v="339" actId="20577"/>
          <ac:spMkLst>
            <pc:docMk/>
            <pc:sldMk cId="0" sldId="257"/>
            <ac:spMk id="4" creationId="{84376CDC-9885-821A-AA14-09F0CAAF2FBC}"/>
          </ac:spMkLst>
        </pc:spChg>
        <pc:picChg chg="mod">
          <ac:chgData name="Stefanov,Vladislav V.R." userId="fe260058-d19c-4fd3-ba6e-99f071afa941" providerId="ADAL" clId="{611A1DB4-F3CE-4EB6-81D2-54B8E94E7CA0}" dt="2023-12-13T10:14:08.456" v="37" actId="1076"/>
          <ac:picMkLst>
            <pc:docMk/>
            <pc:sldMk cId="0" sldId="257"/>
            <ac:picMk id="6" creationId="{02EB1309-1245-39DC-537B-D2CFF8D5CD12}"/>
          </ac:picMkLst>
        </pc:picChg>
      </pc:sldChg>
      <pc:sldChg chg="addSp delSp modSp mod">
        <pc:chgData name="Stefanov,Vladislav V.R." userId="fe260058-d19c-4fd3-ba6e-99f071afa941" providerId="ADAL" clId="{611A1DB4-F3CE-4EB6-81D2-54B8E94E7CA0}" dt="2023-12-13T10:41:48.433" v="304" actId="122"/>
        <pc:sldMkLst>
          <pc:docMk/>
          <pc:sldMk cId="0" sldId="258"/>
        </pc:sldMkLst>
        <pc:spChg chg="del">
          <ac:chgData name="Stefanov,Vladislav V.R." userId="fe260058-d19c-4fd3-ba6e-99f071afa941" providerId="ADAL" clId="{611A1DB4-F3CE-4EB6-81D2-54B8E94E7CA0}" dt="2023-12-13T10:20:07.573" v="42" actId="478"/>
          <ac:spMkLst>
            <pc:docMk/>
            <pc:sldMk cId="0" sldId="258"/>
            <ac:spMk id="2" creationId="{00000000-0000-0000-0000-000000000000}"/>
          </ac:spMkLst>
        </pc:spChg>
        <pc:spChg chg="del">
          <ac:chgData name="Stefanov,Vladislav V.R." userId="fe260058-d19c-4fd3-ba6e-99f071afa941" providerId="ADAL" clId="{611A1DB4-F3CE-4EB6-81D2-54B8E94E7CA0}" dt="2023-12-13T10:20:09.701" v="44" actId="478"/>
          <ac:spMkLst>
            <pc:docMk/>
            <pc:sldMk cId="0" sldId="258"/>
            <ac:spMk id="3" creationId="{00000000-0000-0000-0000-000000000000}"/>
          </ac:spMkLst>
        </pc:spChg>
        <pc:spChg chg="del mod">
          <ac:chgData name="Stefanov,Vladislav V.R." userId="fe260058-d19c-4fd3-ba6e-99f071afa941" providerId="ADAL" clId="{611A1DB4-F3CE-4EB6-81D2-54B8E94E7CA0}" dt="2023-12-13T10:41:19.888" v="294" actId="478"/>
          <ac:spMkLst>
            <pc:docMk/>
            <pc:sldMk cId="0" sldId="258"/>
            <ac:spMk id="4" creationId="{D0CDB587-3B02-0D69-6BBE-775820723F50}"/>
          </ac:spMkLst>
        </pc:spChg>
        <pc:spChg chg="add del mod">
          <ac:chgData name="Stefanov,Vladislav V.R." userId="fe260058-d19c-4fd3-ba6e-99f071afa941" providerId="ADAL" clId="{611A1DB4-F3CE-4EB6-81D2-54B8E94E7CA0}" dt="2023-12-13T10:20:08.820" v="43" actId="478"/>
          <ac:spMkLst>
            <pc:docMk/>
            <pc:sldMk cId="0" sldId="258"/>
            <ac:spMk id="6" creationId="{05977924-4E04-2877-5939-DFE0D12106DD}"/>
          </ac:spMkLst>
        </pc:spChg>
        <pc:spChg chg="del mod">
          <ac:chgData name="Stefanov,Vladislav V.R." userId="fe260058-d19c-4fd3-ba6e-99f071afa941" providerId="ADAL" clId="{611A1DB4-F3CE-4EB6-81D2-54B8E94E7CA0}" dt="2023-12-13T10:38:18.534" v="219" actId="478"/>
          <ac:spMkLst>
            <pc:docMk/>
            <pc:sldMk cId="0" sldId="258"/>
            <ac:spMk id="8" creationId="{603F9590-D4A5-79B6-666C-F933B9B20C00}"/>
          </ac:spMkLst>
        </pc:spChg>
        <pc:spChg chg="add mod">
          <ac:chgData name="Stefanov,Vladislav V.R." userId="fe260058-d19c-4fd3-ba6e-99f071afa941" providerId="ADAL" clId="{611A1DB4-F3CE-4EB6-81D2-54B8E94E7CA0}" dt="2023-12-13T10:39:11.113" v="259" actId="1076"/>
          <ac:spMkLst>
            <pc:docMk/>
            <pc:sldMk cId="0" sldId="258"/>
            <ac:spMk id="9" creationId="{96D9628C-7628-5C14-67C2-EB66766149CC}"/>
          </ac:spMkLst>
        </pc:spChg>
        <pc:spChg chg="add mod">
          <ac:chgData name="Stefanov,Vladislav V.R." userId="fe260058-d19c-4fd3-ba6e-99f071afa941" providerId="ADAL" clId="{611A1DB4-F3CE-4EB6-81D2-54B8E94E7CA0}" dt="2023-12-13T10:41:41.139" v="301" actId="122"/>
          <ac:spMkLst>
            <pc:docMk/>
            <pc:sldMk cId="0" sldId="258"/>
            <ac:spMk id="10" creationId="{FA34EEB2-265B-01FE-E726-DBA8D40CD031}"/>
          </ac:spMkLst>
        </pc:spChg>
        <pc:spChg chg="add mod">
          <ac:chgData name="Stefanov,Vladislav V.R." userId="fe260058-d19c-4fd3-ba6e-99f071afa941" providerId="ADAL" clId="{611A1DB4-F3CE-4EB6-81D2-54B8E94E7CA0}" dt="2023-12-13T10:39:11.113" v="259" actId="1076"/>
          <ac:spMkLst>
            <pc:docMk/>
            <pc:sldMk cId="0" sldId="258"/>
            <ac:spMk id="11" creationId="{B2E4DCDD-0F0B-E5CB-0024-6660F40D98C1}"/>
          </ac:spMkLst>
        </pc:spChg>
        <pc:spChg chg="add mod">
          <ac:chgData name="Stefanov,Vladislav V.R." userId="fe260058-d19c-4fd3-ba6e-99f071afa941" providerId="ADAL" clId="{611A1DB4-F3CE-4EB6-81D2-54B8E94E7CA0}" dt="2023-12-13T10:41:43.378" v="302" actId="122"/>
          <ac:spMkLst>
            <pc:docMk/>
            <pc:sldMk cId="0" sldId="258"/>
            <ac:spMk id="12" creationId="{37F6C044-5B7C-9883-9651-5221542FE962}"/>
          </ac:spMkLst>
        </pc:spChg>
        <pc:spChg chg="add mod">
          <ac:chgData name="Stefanov,Vladislav V.R." userId="fe260058-d19c-4fd3-ba6e-99f071afa941" providerId="ADAL" clId="{611A1DB4-F3CE-4EB6-81D2-54B8E94E7CA0}" dt="2023-12-13T10:39:11.113" v="259" actId="1076"/>
          <ac:spMkLst>
            <pc:docMk/>
            <pc:sldMk cId="0" sldId="258"/>
            <ac:spMk id="13" creationId="{5C0BF59E-77FF-2E12-0C4C-5FA29DFB3F48}"/>
          </ac:spMkLst>
        </pc:spChg>
        <pc:spChg chg="add mod">
          <ac:chgData name="Stefanov,Vladislav V.R." userId="fe260058-d19c-4fd3-ba6e-99f071afa941" providerId="ADAL" clId="{611A1DB4-F3CE-4EB6-81D2-54B8E94E7CA0}" dt="2023-12-13T10:41:45.370" v="303" actId="122"/>
          <ac:spMkLst>
            <pc:docMk/>
            <pc:sldMk cId="0" sldId="258"/>
            <ac:spMk id="14" creationId="{D5653A0A-699F-5F31-CA05-8C366BC6B002}"/>
          </ac:spMkLst>
        </pc:spChg>
        <pc:spChg chg="add mod">
          <ac:chgData name="Stefanov,Vladislav V.R." userId="fe260058-d19c-4fd3-ba6e-99f071afa941" providerId="ADAL" clId="{611A1DB4-F3CE-4EB6-81D2-54B8E94E7CA0}" dt="2023-12-13T10:39:11.113" v="259" actId="1076"/>
          <ac:spMkLst>
            <pc:docMk/>
            <pc:sldMk cId="0" sldId="258"/>
            <ac:spMk id="15" creationId="{850049AA-7B4A-2B75-CCD1-6DD7CBE2376A}"/>
          </ac:spMkLst>
        </pc:spChg>
        <pc:spChg chg="add mod">
          <ac:chgData name="Stefanov,Vladislav V.R." userId="fe260058-d19c-4fd3-ba6e-99f071afa941" providerId="ADAL" clId="{611A1DB4-F3CE-4EB6-81D2-54B8E94E7CA0}" dt="2023-12-13T10:41:48.433" v="304" actId="122"/>
          <ac:spMkLst>
            <pc:docMk/>
            <pc:sldMk cId="0" sldId="258"/>
            <ac:spMk id="16" creationId="{76497953-6E67-49B5-2B87-7D5D9C21E53D}"/>
          </ac:spMkLst>
        </pc:spChg>
        <pc:spChg chg="add del mod">
          <ac:chgData name="Stefanov,Vladislav V.R." userId="fe260058-d19c-4fd3-ba6e-99f071afa941" providerId="ADAL" clId="{611A1DB4-F3CE-4EB6-81D2-54B8E94E7CA0}" dt="2023-12-13T10:33:46.501" v="191" actId="478"/>
          <ac:spMkLst>
            <pc:docMk/>
            <pc:sldMk cId="0" sldId="258"/>
            <ac:spMk id="17" creationId="{C2ABEA87-56C2-9268-4977-45314A64E139}"/>
          </ac:spMkLst>
        </pc:spChg>
        <pc:spChg chg="add del mod">
          <ac:chgData name="Stefanov,Vladislav V.R." userId="fe260058-d19c-4fd3-ba6e-99f071afa941" providerId="ADAL" clId="{611A1DB4-F3CE-4EB6-81D2-54B8E94E7CA0}" dt="2023-12-13T10:33:46.501" v="191" actId="478"/>
          <ac:spMkLst>
            <pc:docMk/>
            <pc:sldMk cId="0" sldId="258"/>
            <ac:spMk id="18" creationId="{94CCDC96-293A-A45B-25F6-1B2DFDAB178E}"/>
          </ac:spMkLst>
        </pc:spChg>
        <pc:spChg chg="add del mod">
          <ac:chgData name="Stefanov,Vladislav V.R." userId="fe260058-d19c-4fd3-ba6e-99f071afa941" providerId="ADAL" clId="{611A1DB4-F3CE-4EB6-81D2-54B8E94E7CA0}" dt="2023-12-13T10:38:32.572" v="221" actId="478"/>
          <ac:spMkLst>
            <pc:docMk/>
            <pc:sldMk cId="0" sldId="258"/>
            <ac:spMk id="39" creationId="{4B837512-38D2-0B35-B519-0D6150756841}"/>
          </ac:spMkLst>
        </pc:spChg>
        <pc:spChg chg="add mod">
          <ac:chgData name="Stefanov,Vladislav V.R." userId="fe260058-d19c-4fd3-ba6e-99f071afa941" providerId="ADAL" clId="{611A1DB4-F3CE-4EB6-81D2-54B8E94E7CA0}" dt="2023-12-13T10:41:25.024" v="295" actId="1076"/>
          <ac:spMkLst>
            <pc:docMk/>
            <pc:sldMk cId="0" sldId="258"/>
            <ac:spMk id="40" creationId="{6667B765-29AA-D6EA-B10F-4B9D1D5F2D19}"/>
          </ac:spMkLst>
        </pc:spChg>
        <pc:picChg chg="del">
          <ac:chgData name="Stefanov,Vladislav V.R." userId="fe260058-d19c-4fd3-ba6e-99f071afa941" providerId="ADAL" clId="{611A1DB4-F3CE-4EB6-81D2-54B8E94E7CA0}" dt="2023-12-13T10:20:05.473" v="41" actId="478"/>
          <ac:picMkLst>
            <pc:docMk/>
            <pc:sldMk cId="0" sldId="258"/>
            <ac:picMk id="7" creationId="{4399F0BD-CF81-0AED-79DC-FF21E7B98EC6}"/>
          </ac:picMkLst>
        </pc:picChg>
        <pc:cxnChg chg="add mod">
          <ac:chgData name="Stefanov,Vladislav V.R." userId="fe260058-d19c-4fd3-ba6e-99f071afa941" providerId="ADAL" clId="{611A1DB4-F3CE-4EB6-81D2-54B8E94E7CA0}" dt="2023-12-13T10:39:11.113" v="259" actId="1076"/>
          <ac:cxnSpMkLst>
            <pc:docMk/>
            <pc:sldMk cId="0" sldId="258"/>
            <ac:cxnSpMk id="20" creationId="{9C5F4312-E556-6911-0229-87DF8B646650}"/>
          </ac:cxnSpMkLst>
        </pc:cxnChg>
        <pc:cxnChg chg="add mod">
          <ac:chgData name="Stefanov,Vladislav V.R." userId="fe260058-d19c-4fd3-ba6e-99f071afa941" providerId="ADAL" clId="{611A1DB4-F3CE-4EB6-81D2-54B8E94E7CA0}" dt="2023-12-13T10:39:11.113" v="259" actId="1076"/>
          <ac:cxnSpMkLst>
            <pc:docMk/>
            <pc:sldMk cId="0" sldId="258"/>
            <ac:cxnSpMk id="28" creationId="{A5300E72-F61C-D065-26CF-BFDC434E77BB}"/>
          </ac:cxnSpMkLst>
        </pc:cxnChg>
        <pc:cxnChg chg="add mod">
          <ac:chgData name="Stefanov,Vladislav V.R." userId="fe260058-d19c-4fd3-ba6e-99f071afa941" providerId="ADAL" clId="{611A1DB4-F3CE-4EB6-81D2-54B8E94E7CA0}" dt="2023-12-13T10:39:11.113" v="259" actId="1076"/>
          <ac:cxnSpMkLst>
            <pc:docMk/>
            <pc:sldMk cId="0" sldId="258"/>
            <ac:cxnSpMk id="34" creationId="{BA675013-D49C-91E0-6D97-B12730B31B35}"/>
          </ac:cxnSpMkLst>
        </pc:cxnChg>
      </pc:sldChg>
      <pc:sldChg chg="modSp mod">
        <pc:chgData name="Stefanov,Vladislav V.R." userId="fe260058-d19c-4fd3-ba6e-99f071afa941" providerId="ADAL" clId="{611A1DB4-F3CE-4EB6-81D2-54B8E94E7CA0}" dt="2023-12-13T12:19:36.057" v="337" actId="20577"/>
        <pc:sldMkLst>
          <pc:docMk/>
          <pc:sldMk cId="0" sldId="261"/>
        </pc:sldMkLst>
        <pc:spChg chg="mod">
          <ac:chgData name="Stefanov,Vladislav V.R." userId="fe260058-d19c-4fd3-ba6e-99f071afa941" providerId="ADAL" clId="{611A1DB4-F3CE-4EB6-81D2-54B8E94E7CA0}" dt="2023-12-13T12:19:36.057" v="337" actId="20577"/>
          <ac:spMkLst>
            <pc:docMk/>
            <pc:sldMk cId="0" sldId="261"/>
            <ac:spMk id="4" creationId="{F21E6D6B-DA3E-047E-1073-63CEB16E7FC3}"/>
          </ac:spMkLst>
        </pc:spChg>
      </pc:sldChg>
      <pc:sldChg chg="addSp modSp mod">
        <pc:chgData name="Stefanov,Vladislav V.R." userId="fe260058-d19c-4fd3-ba6e-99f071afa941" providerId="ADAL" clId="{611A1DB4-F3CE-4EB6-81D2-54B8E94E7CA0}" dt="2023-12-13T10:40:06.872" v="281" actId="20577"/>
        <pc:sldMkLst>
          <pc:docMk/>
          <pc:sldMk cId="0" sldId="263"/>
        </pc:sldMkLst>
        <pc:spChg chg="add mod">
          <ac:chgData name="Stefanov,Vladislav V.R." userId="fe260058-d19c-4fd3-ba6e-99f071afa941" providerId="ADAL" clId="{611A1DB4-F3CE-4EB6-81D2-54B8E94E7CA0}" dt="2023-12-13T10:40:06.872" v="281" actId="20577"/>
          <ac:spMkLst>
            <pc:docMk/>
            <pc:sldMk cId="0" sldId="263"/>
            <ac:spMk id="4" creationId="{E3F405A1-187D-536E-CB7D-D8C321DC5450}"/>
          </ac:spMkLst>
        </pc:spChg>
      </pc:sldChg>
      <pc:sldChg chg="addSp modSp mod ord">
        <pc:chgData name="Stefanov,Vladislav V.R." userId="fe260058-d19c-4fd3-ba6e-99f071afa941" providerId="ADAL" clId="{611A1DB4-F3CE-4EB6-81D2-54B8E94E7CA0}" dt="2023-12-13T10:39:56.017" v="270" actId="1076"/>
        <pc:sldMkLst>
          <pc:docMk/>
          <pc:sldMk cId="2364120034" sldId="267"/>
        </pc:sldMkLst>
        <pc:spChg chg="add mod">
          <ac:chgData name="Stefanov,Vladislav V.R." userId="fe260058-d19c-4fd3-ba6e-99f071afa941" providerId="ADAL" clId="{611A1DB4-F3CE-4EB6-81D2-54B8E94E7CA0}" dt="2023-12-13T10:39:56.017" v="270" actId="1076"/>
          <ac:spMkLst>
            <pc:docMk/>
            <pc:sldMk cId="2364120034" sldId="267"/>
            <ac:spMk id="2" creationId="{9A370B24-E4B5-72DA-B3B2-B43067D4BF79}"/>
          </ac:spMkLst>
        </pc:spChg>
        <pc:picChg chg="mod">
          <ac:chgData name="Stefanov,Vladislav V.R." userId="fe260058-d19c-4fd3-ba6e-99f071afa941" providerId="ADAL" clId="{611A1DB4-F3CE-4EB6-81D2-54B8E94E7CA0}" dt="2023-12-13T10:39:51.488" v="265" actId="1076"/>
          <ac:picMkLst>
            <pc:docMk/>
            <pc:sldMk cId="2364120034" sldId="267"/>
            <ac:picMk id="5122" creationId="{85D7CE5D-FCB6-8DFB-A3BD-A0C1A8773B13}"/>
          </ac:picMkLst>
        </pc:picChg>
      </pc:sldChg>
      <pc:sldChg chg="addSp delSp modSp add del mod">
        <pc:chgData name="Stefanov,Vladislav V.R." userId="fe260058-d19c-4fd3-ba6e-99f071afa941" providerId="ADAL" clId="{611A1DB4-F3CE-4EB6-81D2-54B8E94E7CA0}" dt="2023-12-13T10:12:24.830" v="11" actId="47"/>
        <pc:sldMkLst>
          <pc:docMk/>
          <pc:sldMk cId="2489540851" sldId="268"/>
        </pc:sldMkLst>
        <pc:spChg chg="add del mod">
          <ac:chgData name="Stefanov,Vladislav V.R." userId="fe260058-d19c-4fd3-ba6e-99f071afa941" providerId="ADAL" clId="{611A1DB4-F3CE-4EB6-81D2-54B8E94E7CA0}" dt="2023-12-13T10:12:08.933" v="10" actId="478"/>
          <ac:spMkLst>
            <pc:docMk/>
            <pc:sldMk cId="2489540851" sldId="268"/>
            <ac:spMk id="5" creationId="{ADE365AE-BBD8-AD04-482A-7C13F53836DB}"/>
          </ac:spMkLst>
        </pc:spChg>
        <pc:spChg chg="del mod">
          <ac:chgData name="Stefanov,Vladislav V.R." userId="fe260058-d19c-4fd3-ba6e-99f071afa941" providerId="ADAL" clId="{611A1DB4-F3CE-4EB6-81D2-54B8E94E7CA0}" dt="2023-12-13T10:12:06.591" v="8" actId="478"/>
          <ac:spMkLst>
            <pc:docMk/>
            <pc:sldMk cId="2489540851" sldId="268"/>
            <ac:spMk id="8" creationId="{5386788E-EC05-A418-E7E0-7E2E14A47D5B}"/>
          </ac:spMkLst>
        </pc:spChg>
        <pc:picChg chg="del">
          <ac:chgData name="Stefanov,Vladislav V.R." userId="fe260058-d19c-4fd3-ba6e-99f071afa941" providerId="ADAL" clId="{611A1DB4-F3CE-4EB6-81D2-54B8E94E7CA0}" dt="2023-12-13T10:12:07.222" v="9" actId="478"/>
          <ac:picMkLst>
            <pc:docMk/>
            <pc:sldMk cId="2489540851" sldId="268"/>
            <ac:picMk id="4" creationId="{531D8FB2-B3FC-ABA2-73BC-9B4D04EA407A}"/>
          </ac:picMkLst>
        </pc:picChg>
      </pc:sldChg>
    </pc:docChg>
  </pc:docChgLst>
  <pc:docChgLst>
    <pc:chgData name="Stefanov,Vladislav V.R." userId="S::500880@student.fontys.nl::fe260058-d19c-4fd3-ba6e-99f071afa941" providerId="AD" clId="Web-{84FA55CE-B130-45A7-B1F4-D1E1D882CE54}"/>
    <pc:docChg chg="modSld">
      <pc:chgData name="Stefanov,Vladislav V.R." userId="S::500880@student.fontys.nl::fe260058-d19c-4fd3-ba6e-99f071afa941" providerId="AD" clId="Web-{84FA55CE-B130-45A7-B1F4-D1E1D882CE54}" dt="2023-12-13T10:11:06.211" v="4"/>
      <pc:docMkLst>
        <pc:docMk/>
      </pc:docMkLst>
      <pc:sldChg chg="addSp delSp modSp">
        <pc:chgData name="Stefanov,Vladislav V.R." userId="S::500880@student.fontys.nl::fe260058-d19c-4fd3-ba6e-99f071afa941" providerId="AD" clId="Web-{84FA55CE-B130-45A7-B1F4-D1E1D882CE54}" dt="2023-12-13T10:11:06.211" v="4"/>
        <pc:sldMkLst>
          <pc:docMk/>
          <pc:sldMk cId="0" sldId="257"/>
        </pc:sldMkLst>
        <pc:spChg chg="del">
          <ac:chgData name="Stefanov,Vladislav V.R." userId="S::500880@student.fontys.nl::fe260058-d19c-4fd3-ba6e-99f071afa941" providerId="AD" clId="Web-{84FA55CE-B130-45A7-B1F4-D1E1D882CE54}" dt="2023-12-13T10:09:53.396" v="2"/>
          <ac:spMkLst>
            <pc:docMk/>
            <pc:sldMk cId="0" sldId="257"/>
            <ac:spMk id="2" creationId="{00000000-0000-0000-0000-000000000000}"/>
          </ac:spMkLst>
        </pc:spChg>
        <pc:spChg chg="add del mod">
          <ac:chgData name="Stefanov,Vladislav V.R." userId="S::500880@student.fontys.nl::fe260058-d19c-4fd3-ba6e-99f071afa941" providerId="AD" clId="Web-{84FA55CE-B130-45A7-B1F4-D1E1D882CE54}" dt="2023-12-13T10:09:56.099" v="3"/>
          <ac:spMkLst>
            <pc:docMk/>
            <pc:sldMk cId="0" sldId="257"/>
            <ac:spMk id="5" creationId="{62C8EDFB-F864-82F1-C414-6B018229D98C}"/>
          </ac:spMkLst>
        </pc:spChg>
        <pc:picChg chg="add mod">
          <ac:chgData name="Stefanov,Vladislav V.R." userId="S::500880@student.fontys.nl::fe260058-d19c-4fd3-ba6e-99f071afa941" providerId="AD" clId="Web-{84FA55CE-B130-45A7-B1F4-D1E1D882CE54}" dt="2023-12-13T10:11:06.211" v="4"/>
          <ac:picMkLst>
            <pc:docMk/>
            <pc:sldMk cId="0" sldId="257"/>
            <ac:picMk id="6" creationId="{02EB1309-1245-39DC-537B-D2CFF8D5CD12}"/>
          </ac:picMkLst>
        </pc:picChg>
        <pc:picChg chg="del">
          <ac:chgData name="Stefanov,Vladislav V.R." userId="S::500880@student.fontys.nl::fe260058-d19c-4fd3-ba6e-99f071afa941" providerId="AD" clId="Web-{84FA55CE-B130-45A7-B1F4-D1E1D882CE54}" dt="2023-12-13T10:09:49.021" v="1"/>
          <ac:picMkLst>
            <pc:docMk/>
            <pc:sldMk cId="0" sldId="257"/>
            <ac:picMk id="1026" creationId="{6A6CC46F-09A7-F8D5-6021-B432CCB0F875}"/>
          </ac:picMkLst>
        </pc:picChg>
      </pc:sldChg>
      <pc:sldChg chg="modSp">
        <pc:chgData name="Stefanov,Vladislav V.R." userId="S::500880@student.fontys.nl::fe260058-d19c-4fd3-ba6e-99f071afa941" providerId="AD" clId="Web-{84FA55CE-B130-45A7-B1F4-D1E1D882CE54}" dt="2023-12-13T10:09:40.801" v="0" actId="20577"/>
        <pc:sldMkLst>
          <pc:docMk/>
          <pc:sldMk cId="550956153" sldId="266"/>
        </pc:sldMkLst>
        <pc:spChg chg="mod">
          <ac:chgData name="Stefanov,Vladislav V.R." userId="S::500880@student.fontys.nl::fe260058-d19c-4fd3-ba6e-99f071afa941" providerId="AD" clId="Web-{84FA55CE-B130-45A7-B1F4-D1E1D882CE54}" dt="2023-12-13T10:09:40.801" v="0" actId="20577"/>
          <ac:spMkLst>
            <pc:docMk/>
            <pc:sldMk cId="550956153" sldId="266"/>
            <ac:spMk id="8" creationId="{5386788E-EC05-A418-E7E0-7E2E14A47D5B}"/>
          </ac:spMkLst>
        </pc:spChg>
      </pc:sldChg>
    </pc:docChg>
  </pc:docChgLst>
  <pc:docChgLst>
    <pc:chgData name="Swinkels,Wouter W." userId="S::489882@student.fontys.nl::2d35c105-6c9d-426d-8cb4-8e4ac5a5838e" providerId="AD" clId="Web-{6A94C446-F0BA-41A4-BA63-39B12422A18F}"/>
    <pc:docChg chg="delSld">
      <pc:chgData name="Swinkels,Wouter W." userId="S::489882@student.fontys.nl::2d35c105-6c9d-426d-8cb4-8e4ac5a5838e" providerId="AD" clId="Web-{6A94C446-F0BA-41A4-BA63-39B12422A18F}" dt="2023-11-01T08:42:49.478" v="0"/>
      <pc:docMkLst>
        <pc:docMk/>
      </pc:docMkLst>
      <pc:sldChg chg="del">
        <pc:chgData name="Swinkels,Wouter W." userId="S::489882@student.fontys.nl::2d35c105-6c9d-426d-8cb4-8e4ac5a5838e" providerId="AD" clId="Web-{6A94C446-F0BA-41A4-BA63-39B12422A18F}" dt="2023-11-01T08:42:49.478" v="0"/>
        <pc:sldMkLst>
          <pc:docMk/>
          <pc:sldMk cId="1478023678" sldId="256"/>
        </pc:sldMkLst>
      </pc:sldChg>
    </pc:docChg>
  </pc:docChgLst>
  <pc:docChgLst>
    <pc:chgData name="Stefanov,Vladislav V.R." userId="fe260058-d19c-4fd3-ba6e-99f071afa941" providerId="ADAL" clId="{C9ED82A6-A39D-42BE-BA9B-79B807E84C07}"/>
    <pc:docChg chg="undo custSel modSld">
      <pc:chgData name="Stefanov,Vladislav V.R." userId="fe260058-d19c-4fd3-ba6e-99f071afa941" providerId="ADAL" clId="{C9ED82A6-A39D-42BE-BA9B-79B807E84C07}" dt="2023-11-01T10:00:49.298" v="209" actId="1076"/>
      <pc:docMkLst>
        <pc:docMk/>
      </pc:docMkLst>
      <pc:sldChg chg="modSp mod">
        <pc:chgData name="Stefanov,Vladislav V.R." userId="fe260058-d19c-4fd3-ba6e-99f071afa941" providerId="ADAL" clId="{C9ED82A6-A39D-42BE-BA9B-79B807E84C07}" dt="2023-11-01T09:46:13.384" v="127" actId="1076"/>
        <pc:sldMkLst>
          <pc:docMk/>
          <pc:sldMk cId="0" sldId="257"/>
        </pc:sldMkLst>
        <pc:spChg chg="mod">
          <ac:chgData name="Stefanov,Vladislav V.R." userId="fe260058-d19c-4fd3-ba6e-99f071afa941" providerId="ADAL" clId="{C9ED82A6-A39D-42BE-BA9B-79B807E84C07}" dt="2023-11-01T09:46:13.384" v="127" actId="1076"/>
          <ac:spMkLst>
            <pc:docMk/>
            <pc:sldMk cId="0" sldId="257"/>
            <ac:spMk id="2" creationId="{00000000-0000-0000-0000-000000000000}"/>
          </ac:spMkLst>
        </pc:spChg>
        <pc:picChg chg="mod">
          <ac:chgData name="Stefanov,Vladislav V.R." userId="fe260058-d19c-4fd3-ba6e-99f071afa941" providerId="ADAL" clId="{C9ED82A6-A39D-42BE-BA9B-79B807E84C07}" dt="2023-11-01T09:46:09.221" v="126" actId="1076"/>
          <ac:picMkLst>
            <pc:docMk/>
            <pc:sldMk cId="0" sldId="257"/>
            <ac:picMk id="1026" creationId="{6A6CC46F-09A7-F8D5-6021-B432CCB0F875}"/>
          </ac:picMkLst>
        </pc:picChg>
      </pc:sldChg>
      <pc:sldChg chg="addSp delSp modSp mod">
        <pc:chgData name="Stefanov,Vladislav V.R." userId="fe260058-d19c-4fd3-ba6e-99f071afa941" providerId="ADAL" clId="{C9ED82A6-A39D-42BE-BA9B-79B807E84C07}" dt="2023-11-01T09:52:28.742" v="194" actId="1076"/>
        <pc:sldMkLst>
          <pc:docMk/>
          <pc:sldMk cId="0" sldId="258"/>
        </pc:sldMkLst>
        <pc:spChg chg="mod">
          <ac:chgData name="Stefanov,Vladislav V.R." userId="fe260058-d19c-4fd3-ba6e-99f071afa941" providerId="ADAL" clId="{C9ED82A6-A39D-42BE-BA9B-79B807E84C07}" dt="2023-11-01T09:36:04.897" v="97" actId="20577"/>
          <ac:spMkLst>
            <pc:docMk/>
            <pc:sldMk cId="0" sldId="258"/>
            <ac:spMk id="2" creationId="{00000000-0000-0000-0000-000000000000}"/>
          </ac:spMkLst>
        </pc:spChg>
        <pc:spChg chg="add del">
          <ac:chgData name="Stefanov,Vladislav V.R." userId="fe260058-d19c-4fd3-ba6e-99f071afa941" providerId="ADAL" clId="{C9ED82A6-A39D-42BE-BA9B-79B807E84C07}" dt="2023-11-01T09:40:19.634" v="118"/>
          <ac:spMkLst>
            <pc:docMk/>
            <pc:sldMk cId="0" sldId="258"/>
            <ac:spMk id="4" creationId="{086F5492-2455-706B-0CC9-E2AD25A6F254}"/>
          </ac:spMkLst>
        </pc:spChg>
        <pc:spChg chg="mod">
          <ac:chgData name="Stefanov,Vladislav V.R." userId="fe260058-d19c-4fd3-ba6e-99f071afa941" providerId="ADAL" clId="{C9ED82A6-A39D-42BE-BA9B-79B807E84C07}" dt="2023-11-01T09:52:28.742" v="194" actId="1076"/>
          <ac:spMkLst>
            <pc:docMk/>
            <pc:sldMk cId="0" sldId="258"/>
            <ac:spMk id="8" creationId="{603F9590-D4A5-79B6-666C-F933B9B20C00}"/>
          </ac:spMkLst>
        </pc:spChg>
        <pc:picChg chg="add mod">
          <ac:chgData name="Stefanov,Vladislav V.R." userId="fe260058-d19c-4fd3-ba6e-99f071afa941" providerId="ADAL" clId="{C9ED82A6-A39D-42BE-BA9B-79B807E84C07}" dt="2023-11-01T09:40:34.889" v="123" actId="1076"/>
          <ac:picMkLst>
            <pc:docMk/>
            <pc:sldMk cId="0" sldId="258"/>
            <ac:picMk id="5" creationId="{90576B13-5B13-6AC0-03B1-C456DE77CA9C}"/>
          </ac:picMkLst>
        </pc:picChg>
        <pc:picChg chg="mod">
          <ac:chgData name="Stefanov,Vladislav V.R." userId="fe260058-d19c-4fd3-ba6e-99f071afa941" providerId="ADAL" clId="{C9ED82A6-A39D-42BE-BA9B-79B807E84C07}" dt="2023-11-01T09:46:48.908" v="133" actId="1076"/>
          <ac:picMkLst>
            <pc:docMk/>
            <pc:sldMk cId="0" sldId="258"/>
            <ac:picMk id="7" creationId="{4399F0BD-CF81-0AED-79DC-FF21E7B98EC6}"/>
          </ac:picMkLst>
        </pc:picChg>
      </pc:sldChg>
      <pc:sldChg chg="addSp modSp mod">
        <pc:chgData name="Stefanov,Vladislav V.R." userId="fe260058-d19c-4fd3-ba6e-99f071afa941" providerId="ADAL" clId="{C9ED82A6-A39D-42BE-BA9B-79B807E84C07}" dt="2023-11-01T09:51:45.747" v="193" actId="20577"/>
        <pc:sldMkLst>
          <pc:docMk/>
          <pc:sldMk cId="0" sldId="259"/>
        </pc:sldMkLst>
        <pc:spChg chg="mod">
          <ac:chgData name="Stefanov,Vladislav V.R." userId="fe260058-d19c-4fd3-ba6e-99f071afa941" providerId="ADAL" clId="{C9ED82A6-A39D-42BE-BA9B-79B807E84C07}" dt="2023-11-01T09:37:04.632" v="100" actId="20577"/>
          <ac:spMkLst>
            <pc:docMk/>
            <pc:sldMk cId="0" sldId="259"/>
            <ac:spMk id="2" creationId="{00000000-0000-0000-0000-000000000000}"/>
          </ac:spMkLst>
        </pc:spChg>
        <pc:spChg chg="add mod">
          <ac:chgData name="Stefanov,Vladislav V.R." userId="fe260058-d19c-4fd3-ba6e-99f071afa941" providerId="ADAL" clId="{C9ED82A6-A39D-42BE-BA9B-79B807E84C07}" dt="2023-11-01T09:51:45.747" v="193" actId="20577"/>
          <ac:spMkLst>
            <pc:docMk/>
            <pc:sldMk cId="0" sldId="259"/>
            <ac:spMk id="4" creationId="{6C6EA724-2396-A723-3C92-7FBCEFC0A476}"/>
          </ac:spMkLst>
        </pc:spChg>
      </pc:sldChg>
      <pc:sldChg chg="addSp modSp mod">
        <pc:chgData name="Stefanov,Vladislav V.R." userId="fe260058-d19c-4fd3-ba6e-99f071afa941" providerId="ADAL" clId="{C9ED82A6-A39D-42BE-BA9B-79B807E84C07}" dt="2023-11-01T09:53:48.427" v="195" actId="1076"/>
        <pc:sldMkLst>
          <pc:docMk/>
          <pc:sldMk cId="0" sldId="261"/>
        </pc:sldMkLst>
        <pc:spChg chg="mod">
          <ac:chgData name="Stefanov,Vladislav V.R." userId="fe260058-d19c-4fd3-ba6e-99f071afa941" providerId="ADAL" clId="{C9ED82A6-A39D-42BE-BA9B-79B807E84C07}" dt="2023-11-01T09:37:16.885" v="116" actId="20577"/>
          <ac:spMkLst>
            <pc:docMk/>
            <pc:sldMk cId="0" sldId="261"/>
            <ac:spMk id="2" creationId="{00000000-0000-0000-0000-000000000000}"/>
          </ac:spMkLst>
        </pc:spChg>
        <pc:spChg chg="add mod">
          <ac:chgData name="Stefanov,Vladislav V.R." userId="fe260058-d19c-4fd3-ba6e-99f071afa941" providerId="ADAL" clId="{C9ED82A6-A39D-42BE-BA9B-79B807E84C07}" dt="2023-11-01T09:53:48.427" v="195" actId="1076"/>
          <ac:spMkLst>
            <pc:docMk/>
            <pc:sldMk cId="0" sldId="261"/>
            <ac:spMk id="4" creationId="{F21E6D6B-DA3E-047E-1073-63CEB16E7FC3}"/>
          </ac:spMkLst>
        </pc:spChg>
      </pc:sldChg>
      <pc:sldChg chg="addSp delSp modSp mod">
        <pc:chgData name="Stefanov,Vladislav V.R." userId="fe260058-d19c-4fd3-ba6e-99f071afa941" providerId="ADAL" clId="{C9ED82A6-A39D-42BE-BA9B-79B807E84C07}" dt="2023-11-01T09:51:15.634" v="188" actId="1076"/>
        <pc:sldMkLst>
          <pc:docMk/>
          <pc:sldMk cId="550956153" sldId="266"/>
        </pc:sldMkLst>
        <pc:spChg chg="add">
          <ac:chgData name="Stefanov,Vladislav V.R." userId="fe260058-d19c-4fd3-ba6e-99f071afa941" providerId="ADAL" clId="{C9ED82A6-A39D-42BE-BA9B-79B807E84C07}" dt="2023-11-01T09:49:28.309" v="169"/>
          <ac:spMkLst>
            <pc:docMk/>
            <pc:sldMk cId="550956153" sldId="266"/>
            <ac:spMk id="2" creationId="{580C8C54-EA8C-D967-B605-36B011C84B5B}"/>
          </ac:spMkLst>
        </pc:spChg>
        <pc:spChg chg="add del mod">
          <ac:chgData name="Stefanov,Vladislav V.R." userId="fe260058-d19c-4fd3-ba6e-99f071afa941" providerId="ADAL" clId="{C9ED82A6-A39D-42BE-BA9B-79B807E84C07}" dt="2023-11-01T09:50:02.746" v="171"/>
          <ac:spMkLst>
            <pc:docMk/>
            <pc:sldMk cId="550956153" sldId="266"/>
            <ac:spMk id="3" creationId="{1C178734-411B-919B-3D3A-1D7609CF7ACF}"/>
          </ac:spMkLst>
        </pc:spChg>
        <pc:spChg chg="add del mod">
          <ac:chgData name="Stefanov,Vladislav V.R." userId="fe260058-d19c-4fd3-ba6e-99f071afa941" providerId="ADAL" clId="{C9ED82A6-A39D-42BE-BA9B-79B807E84C07}" dt="2023-11-01T09:50:54.638" v="181" actId="21"/>
          <ac:spMkLst>
            <pc:docMk/>
            <pc:sldMk cId="550956153" sldId="266"/>
            <ac:spMk id="6" creationId="{BACF6EC8-7823-1ECB-B6FF-603EC87DD026}"/>
          </ac:spMkLst>
        </pc:spChg>
        <pc:spChg chg="add del mod">
          <ac:chgData name="Stefanov,Vladislav V.R." userId="fe260058-d19c-4fd3-ba6e-99f071afa941" providerId="ADAL" clId="{C9ED82A6-A39D-42BE-BA9B-79B807E84C07}" dt="2023-11-01T09:51:15.634" v="188" actId="1076"/>
          <ac:spMkLst>
            <pc:docMk/>
            <pc:sldMk cId="550956153" sldId="266"/>
            <ac:spMk id="8" creationId="{5386788E-EC05-A418-E7E0-7E2E14A47D5B}"/>
          </ac:spMkLst>
        </pc:spChg>
        <pc:picChg chg="add mod">
          <ac:chgData name="Stefanov,Vladislav V.R." userId="fe260058-d19c-4fd3-ba6e-99f071afa941" providerId="ADAL" clId="{C9ED82A6-A39D-42BE-BA9B-79B807E84C07}" dt="2023-11-01T09:50:10.576" v="173" actId="1076"/>
          <ac:picMkLst>
            <pc:docMk/>
            <pc:sldMk cId="550956153" sldId="266"/>
            <ac:picMk id="4" creationId="{531D8FB2-B3FC-ABA2-73BC-9B4D04EA407A}"/>
          </ac:picMkLst>
        </pc:picChg>
        <pc:picChg chg="del">
          <ac:chgData name="Stefanov,Vladislav V.R." userId="fe260058-d19c-4fd3-ba6e-99f071afa941" providerId="ADAL" clId="{C9ED82A6-A39D-42BE-BA9B-79B807E84C07}" dt="2023-11-01T09:49:25.512" v="168" actId="478"/>
          <ac:picMkLst>
            <pc:docMk/>
            <pc:sldMk cId="550956153" sldId="266"/>
            <ac:picMk id="11" creationId="{DE2D5885-5383-786D-9518-DB4E9DF1AAB7}"/>
          </ac:picMkLst>
        </pc:picChg>
      </pc:sldChg>
      <pc:sldChg chg="addSp modSp mod">
        <pc:chgData name="Stefanov,Vladislav V.R." userId="fe260058-d19c-4fd3-ba6e-99f071afa941" providerId="ADAL" clId="{C9ED82A6-A39D-42BE-BA9B-79B807E84C07}" dt="2023-11-01T10:00:49.298" v="209" actId="1076"/>
        <pc:sldMkLst>
          <pc:docMk/>
          <pc:sldMk cId="2364120034" sldId="267"/>
        </pc:sldMkLst>
        <pc:spChg chg="mod">
          <ac:chgData name="Stefanov,Vladislav V.R." userId="fe260058-d19c-4fd3-ba6e-99f071afa941" providerId="ADAL" clId="{C9ED82A6-A39D-42BE-BA9B-79B807E84C07}" dt="2023-11-01T09:14:32.059" v="93" actId="1076"/>
          <ac:spMkLst>
            <pc:docMk/>
            <pc:sldMk cId="2364120034" sldId="267"/>
            <ac:spMk id="2" creationId="{00000000-0000-0000-0000-000000000000}"/>
          </ac:spMkLst>
        </pc:spChg>
        <pc:picChg chg="add mod">
          <ac:chgData name="Stefanov,Vladislav V.R." userId="fe260058-d19c-4fd3-ba6e-99f071afa941" providerId="ADAL" clId="{C9ED82A6-A39D-42BE-BA9B-79B807E84C07}" dt="2023-11-01T10:00:49.298" v="209" actId="1076"/>
          <ac:picMkLst>
            <pc:docMk/>
            <pc:sldMk cId="2364120034" sldId="267"/>
            <ac:picMk id="5122" creationId="{85D7CE5D-FCB6-8DFB-A3BD-A0C1A8773B13}"/>
          </ac:picMkLst>
        </pc:picChg>
      </pc:sldChg>
    </pc:docChg>
  </pc:docChgLst>
  <pc:docChgLst>
    <pc:chgData name="Pacera,Adrián A." userId="S::502817@student.fontys.nl::a95d8acc-6a65-4cf1-b930-026b7f7f098f" providerId="AD" clId="Web-{B2FC9E74-A768-496E-9C58-4768C908D142}"/>
    <pc:docChg chg="delSld modSld sldOrd">
      <pc:chgData name="Pacera,Adrián A." userId="S::502817@student.fontys.nl::a95d8acc-6a65-4cf1-b930-026b7f7f098f" providerId="AD" clId="Web-{B2FC9E74-A768-496E-9C58-4768C908D142}" dt="2023-11-01T09:40:00.976" v="86"/>
      <pc:docMkLst>
        <pc:docMk/>
      </pc:docMkLst>
      <pc:sldChg chg="addSp delSp modSp mod modClrScheme chgLayout">
        <pc:chgData name="Pacera,Adrián A." userId="S::502817@student.fontys.nl::a95d8acc-6a65-4cf1-b930-026b7f7f098f" providerId="AD" clId="Web-{B2FC9E74-A768-496E-9C58-4768C908D142}" dt="2023-11-01T09:40:00.976" v="86"/>
        <pc:sldMkLst>
          <pc:docMk/>
          <pc:sldMk cId="0" sldId="257"/>
        </pc:sldMkLst>
        <pc:spChg chg="mod ord">
          <ac:chgData name="Pacera,Adrián A." userId="S::502817@student.fontys.nl::a95d8acc-6a65-4cf1-b930-026b7f7f098f" providerId="AD" clId="Web-{B2FC9E74-A768-496E-9C58-4768C908D142}" dt="2023-11-01T09:39:59.351" v="85"/>
          <ac:spMkLst>
            <pc:docMk/>
            <pc:sldMk cId="0" sldId="257"/>
            <ac:spMk id="2" creationId="{00000000-0000-0000-0000-000000000000}"/>
          </ac:spMkLst>
        </pc:spChg>
        <pc:spChg chg="mod">
          <ac:chgData name="Pacera,Adrián A." userId="S::502817@student.fontys.nl::a95d8acc-6a65-4cf1-b930-026b7f7f098f" providerId="AD" clId="Web-{B2FC9E74-A768-496E-9C58-4768C908D142}" dt="2023-11-01T09:39:59.351" v="85"/>
          <ac:spMkLst>
            <pc:docMk/>
            <pc:sldMk cId="0" sldId="257"/>
            <ac:spMk id="3" creationId="{00000000-0000-0000-0000-000000000000}"/>
          </ac:spMkLst>
        </pc:spChg>
        <pc:picChg chg="add del mod ord">
          <ac:chgData name="Pacera,Adrián A." userId="S::502817@student.fontys.nl::a95d8acc-6a65-4cf1-b930-026b7f7f098f" providerId="AD" clId="Web-{B2FC9E74-A768-496E-9C58-4768C908D142}" dt="2023-11-01T09:40:00.976" v="86"/>
          <ac:picMkLst>
            <pc:docMk/>
            <pc:sldMk cId="0" sldId="257"/>
            <ac:picMk id="5" creationId="{0E7F57DB-22D3-B469-5AFC-0359EC195074}"/>
          </ac:picMkLst>
        </pc:picChg>
      </pc:sldChg>
      <pc:sldChg chg="modSp">
        <pc:chgData name="Pacera,Adrián A." userId="S::502817@student.fontys.nl::a95d8acc-6a65-4cf1-b930-026b7f7f098f" providerId="AD" clId="Web-{B2FC9E74-A768-496E-9C58-4768C908D142}" dt="2023-11-01T09:36:33.424" v="79" actId="20577"/>
        <pc:sldMkLst>
          <pc:docMk/>
          <pc:sldMk cId="0" sldId="258"/>
        </pc:sldMkLst>
        <pc:spChg chg="mod">
          <ac:chgData name="Pacera,Adrián A." userId="S::502817@student.fontys.nl::a95d8acc-6a65-4cf1-b930-026b7f7f098f" providerId="AD" clId="Web-{B2FC9E74-A768-496E-9C58-4768C908D142}" dt="2023-11-01T09:34:04.138" v="26" actId="20577"/>
          <ac:spMkLst>
            <pc:docMk/>
            <pc:sldMk cId="0" sldId="258"/>
            <ac:spMk id="2" creationId="{00000000-0000-0000-0000-000000000000}"/>
          </ac:spMkLst>
        </pc:spChg>
        <pc:spChg chg="mod">
          <ac:chgData name="Pacera,Adrián A." userId="S::502817@student.fontys.nl::a95d8acc-6a65-4cf1-b930-026b7f7f098f" providerId="AD" clId="Web-{B2FC9E74-A768-496E-9C58-4768C908D142}" dt="2023-11-01T09:36:33.424" v="79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Pacera,Adrián A." userId="S::502817@student.fontys.nl::a95d8acc-6a65-4cf1-b930-026b7f7f098f" providerId="AD" clId="Web-{B2FC9E74-A768-496E-9C58-4768C908D142}" dt="2023-11-01T09:36:36.627" v="80" actId="20577"/>
        <pc:sldMkLst>
          <pc:docMk/>
          <pc:sldMk cId="0" sldId="259"/>
        </pc:sldMkLst>
        <pc:spChg chg="mod">
          <ac:chgData name="Pacera,Adrián A." userId="S::502817@student.fontys.nl::a95d8acc-6a65-4cf1-b930-026b7f7f098f" providerId="AD" clId="Web-{B2FC9E74-A768-496E-9C58-4768C908D142}" dt="2023-11-01T09:36:27.017" v="78" actId="20577"/>
          <ac:spMkLst>
            <pc:docMk/>
            <pc:sldMk cId="0" sldId="259"/>
            <ac:spMk id="2" creationId="{00000000-0000-0000-0000-000000000000}"/>
          </ac:spMkLst>
        </pc:spChg>
        <pc:spChg chg="mod">
          <ac:chgData name="Pacera,Adrián A." userId="S::502817@student.fontys.nl::a95d8acc-6a65-4cf1-b930-026b7f7f098f" providerId="AD" clId="Web-{B2FC9E74-A768-496E-9C58-4768C908D142}" dt="2023-11-01T09:36:36.627" v="80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Pacera,Adrián A." userId="S::502817@student.fontys.nl::a95d8acc-6a65-4cf1-b930-026b7f7f098f" providerId="AD" clId="Web-{B2FC9E74-A768-496E-9C58-4768C908D142}" dt="2023-11-01T09:36:39.596" v="81" actId="20577"/>
        <pc:sldMkLst>
          <pc:docMk/>
          <pc:sldMk cId="0" sldId="261"/>
        </pc:sldMkLst>
        <pc:spChg chg="mod">
          <ac:chgData name="Pacera,Adrián A." userId="S::502817@student.fontys.nl::a95d8acc-6a65-4cf1-b930-026b7f7f098f" providerId="AD" clId="Web-{B2FC9E74-A768-496E-9C58-4768C908D142}" dt="2023-11-01T09:35:19.703" v="60" actId="20577"/>
          <ac:spMkLst>
            <pc:docMk/>
            <pc:sldMk cId="0" sldId="261"/>
            <ac:spMk id="2" creationId="{00000000-0000-0000-0000-000000000000}"/>
          </ac:spMkLst>
        </pc:spChg>
        <pc:spChg chg="mod">
          <ac:chgData name="Pacera,Adrián A." userId="S::502817@student.fontys.nl::a95d8acc-6a65-4cf1-b930-026b7f7f098f" providerId="AD" clId="Web-{B2FC9E74-A768-496E-9C58-4768C908D142}" dt="2023-11-01T09:36:39.596" v="81" actId="20577"/>
          <ac:spMkLst>
            <pc:docMk/>
            <pc:sldMk cId="0" sldId="261"/>
            <ac:spMk id="3" creationId="{00000000-0000-0000-0000-000000000000}"/>
          </ac:spMkLst>
        </pc:spChg>
      </pc:sldChg>
      <pc:sldChg chg="del">
        <pc:chgData name="Pacera,Adrián A." userId="S::502817@student.fontys.nl::a95d8acc-6a65-4cf1-b930-026b7f7f098f" providerId="AD" clId="Web-{B2FC9E74-A768-496E-9C58-4768C908D142}" dt="2023-11-01T09:35:33.391" v="63"/>
        <pc:sldMkLst>
          <pc:docMk/>
          <pc:sldMk cId="0" sldId="262"/>
        </pc:sldMkLst>
      </pc:sldChg>
      <pc:sldChg chg="modSp ord">
        <pc:chgData name="Pacera,Adrián A." userId="S::502817@student.fontys.nl::a95d8acc-6a65-4cf1-b930-026b7f7f098f" providerId="AD" clId="Web-{B2FC9E74-A768-496E-9C58-4768C908D142}" dt="2023-11-01T09:36:42.002" v="82" actId="20577"/>
        <pc:sldMkLst>
          <pc:docMk/>
          <pc:sldMk cId="0" sldId="263"/>
        </pc:sldMkLst>
        <pc:spChg chg="mod">
          <ac:chgData name="Pacera,Adrián A." userId="S::502817@student.fontys.nl::a95d8acc-6a65-4cf1-b930-026b7f7f098f" providerId="AD" clId="Web-{B2FC9E74-A768-496E-9C58-4768C908D142}" dt="2023-11-01T09:35:08.718" v="56" actId="20577"/>
          <ac:spMkLst>
            <pc:docMk/>
            <pc:sldMk cId="0" sldId="263"/>
            <ac:spMk id="2" creationId="{00000000-0000-0000-0000-000000000000}"/>
          </ac:spMkLst>
        </pc:spChg>
        <pc:spChg chg="mod">
          <ac:chgData name="Pacera,Adrián A." userId="S::502817@student.fontys.nl::a95d8acc-6a65-4cf1-b930-026b7f7f098f" providerId="AD" clId="Web-{B2FC9E74-A768-496E-9C58-4768C908D142}" dt="2023-11-01T09:36:42.002" v="82" actId="20577"/>
          <ac:spMkLst>
            <pc:docMk/>
            <pc:sldMk cId="0" sldId="263"/>
            <ac:spMk id="3" creationId="{00000000-0000-0000-0000-000000000000}"/>
          </ac:spMkLst>
        </pc:spChg>
      </pc:sldChg>
      <pc:sldChg chg="del">
        <pc:chgData name="Pacera,Adrián A." userId="S::502817@student.fontys.nl::a95d8acc-6a65-4cf1-b930-026b7f7f098f" providerId="AD" clId="Web-{B2FC9E74-A768-496E-9C58-4768C908D142}" dt="2023-11-01T09:35:32.453" v="62"/>
        <pc:sldMkLst>
          <pc:docMk/>
          <pc:sldMk cId="0" sldId="264"/>
        </pc:sldMkLst>
      </pc:sldChg>
      <pc:sldChg chg="del">
        <pc:chgData name="Pacera,Adrián A." userId="S::502817@student.fontys.nl::a95d8acc-6a65-4cf1-b930-026b7f7f098f" providerId="AD" clId="Web-{B2FC9E74-A768-496E-9C58-4768C908D142}" dt="2023-11-01T09:35:30.844" v="61"/>
        <pc:sldMkLst>
          <pc:docMk/>
          <pc:sldMk cId="0" sldId="265"/>
        </pc:sldMkLst>
      </pc:sldChg>
      <pc:sldChg chg="modSp">
        <pc:chgData name="Pacera,Adrián A." userId="S::502817@student.fontys.nl::a95d8acc-6a65-4cf1-b930-026b7f7f098f" providerId="AD" clId="Web-{B2FC9E74-A768-496E-9C58-4768C908D142}" dt="2023-11-01T09:35:41.328" v="75" actId="20577"/>
        <pc:sldMkLst>
          <pc:docMk/>
          <pc:sldMk cId="2364120034" sldId="267"/>
        </pc:sldMkLst>
        <pc:spChg chg="mod">
          <ac:chgData name="Pacera,Adrián A." userId="S::502817@student.fontys.nl::a95d8acc-6a65-4cf1-b930-026b7f7f098f" providerId="AD" clId="Web-{B2FC9E74-A768-496E-9C58-4768C908D142}" dt="2023-11-01T09:35:41.328" v="75" actId="20577"/>
          <ac:spMkLst>
            <pc:docMk/>
            <pc:sldMk cId="2364120034" sldId="267"/>
            <ac:spMk id="2" creationId="{00000000-0000-0000-0000-000000000000}"/>
          </ac:spMkLst>
        </pc:spChg>
      </pc:sldChg>
    </pc:docChg>
  </pc:docChgLst>
  <pc:docChgLst>
    <pc:chgData name="Stefanov,Vladislav V.R." userId="S::500880@student.fontys.nl::fe260058-d19c-4fd3-ba6e-99f071afa941" providerId="AD" clId="Web-{4ECD6090-6F6F-4DD0-BC1A-49117D8D0398}"/>
    <pc:docChg chg="modSld">
      <pc:chgData name="Stefanov,Vladislav V.R." userId="S::500880@student.fontys.nl::fe260058-d19c-4fd3-ba6e-99f071afa941" providerId="AD" clId="Web-{4ECD6090-6F6F-4DD0-BC1A-49117D8D0398}" dt="2023-11-01T08:44:24.176" v="0" actId="1076"/>
      <pc:docMkLst>
        <pc:docMk/>
      </pc:docMkLst>
      <pc:sldChg chg="modSp">
        <pc:chgData name="Stefanov,Vladislav V.R." userId="S::500880@student.fontys.nl::fe260058-d19c-4fd3-ba6e-99f071afa941" providerId="AD" clId="Web-{4ECD6090-6F6F-4DD0-BC1A-49117D8D0398}" dt="2023-11-01T08:44:24.176" v="0" actId="1076"/>
        <pc:sldMkLst>
          <pc:docMk/>
          <pc:sldMk cId="550956153" sldId="266"/>
        </pc:sldMkLst>
        <pc:spChg chg="mod">
          <ac:chgData name="Stefanov,Vladislav V.R." userId="S::500880@student.fontys.nl::fe260058-d19c-4fd3-ba6e-99f071afa941" providerId="AD" clId="Web-{4ECD6090-6F6F-4DD0-BC1A-49117D8D0398}" dt="2023-11-01T08:44:24.176" v="0" actId="1076"/>
          <ac:spMkLst>
            <pc:docMk/>
            <pc:sldMk cId="550956153" sldId="266"/>
            <ac:spMk id="8" creationId="{5386788E-EC05-A418-E7E0-7E2E14A47D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3"/>
          <p:cNvSpPr/>
          <p:nvPr/>
        </p:nvSpPr>
        <p:spPr>
          <a:xfrm>
            <a:off x="4000500" y="1087403"/>
            <a:ext cx="8191500" cy="5770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8" y="0"/>
                </a:moveTo>
                <a:cubicBezTo>
                  <a:pt x="16139" y="0"/>
                  <a:pt x="19020" y="1571"/>
                  <a:pt x="21267" y="4187"/>
                </a:cubicBezTo>
                <a:lnTo>
                  <a:pt x="21600" y="4594"/>
                </a:lnTo>
                <a:lnTo>
                  <a:pt x="21600" y="21600"/>
                </a:lnTo>
                <a:lnTo>
                  <a:pt x="210" y="21600"/>
                </a:lnTo>
                <a:lnTo>
                  <a:pt x="150" y="21127"/>
                </a:lnTo>
                <a:cubicBezTo>
                  <a:pt x="51" y="20216"/>
                  <a:pt x="0" y="19284"/>
                  <a:pt x="0" y="18335"/>
                </a:cubicBezTo>
                <a:cubicBezTo>
                  <a:pt x="0" y="8209"/>
                  <a:pt x="5820" y="0"/>
                  <a:pt x="12998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" name="Straight Connector 11"/>
          <p:cNvSpPr/>
          <p:nvPr/>
        </p:nvSpPr>
        <p:spPr>
          <a:xfrm flipH="1">
            <a:off x="406240" y="183933"/>
            <a:ext cx="1" cy="1597709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Freeform: Shape 13"/>
          <p:cNvSpPr/>
          <p:nvPr/>
        </p:nvSpPr>
        <p:spPr>
          <a:xfrm>
            <a:off x="5292347" y="1"/>
            <a:ext cx="2279743" cy="1267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314" y="0"/>
                </a:lnTo>
                <a:lnTo>
                  <a:pt x="1314" y="18370"/>
                </a:lnTo>
                <a:lnTo>
                  <a:pt x="18975" y="0"/>
                </a:lnTo>
                <a:lnTo>
                  <a:pt x="21600" y="0"/>
                </a:lnTo>
                <a:lnTo>
                  <a:pt x="986" y="21442"/>
                </a:lnTo>
                <a:cubicBezTo>
                  <a:pt x="886" y="21545"/>
                  <a:pt x="772" y="21600"/>
                  <a:pt x="657" y="21600"/>
                </a:cubicBezTo>
                <a:cubicBezTo>
                  <a:pt x="294" y="21600"/>
                  <a:pt x="0" y="21071"/>
                  <a:pt x="0" y="20418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6" name="Freeform: Shape 15"/>
          <p:cNvSpPr/>
          <p:nvPr/>
        </p:nvSpPr>
        <p:spPr>
          <a:xfrm>
            <a:off x="10208694" y="1"/>
            <a:ext cx="1135067" cy="477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568" y="760"/>
                </a:lnTo>
                <a:cubicBezTo>
                  <a:pt x="20543" y="12654"/>
                  <a:pt x="16111" y="21600"/>
                  <a:pt x="10800" y="21600"/>
                </a:cubicBezTo>
                <a:cubicBezTo>
                  <a:pt x="5489" y="21600"/>
                  <a:pt x="1057" y="12654"/>
                  <a:pt x="32" y="76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7" name="Oval 17"/>
          <p:cNvSpPr/>
          <p:nvPr/>
        </p:nvSpPr>
        <p:spPr>
          <a:xfrm>
            <a:off x="1569043" y="514897"/>
            <a:ext cx="2393353" cy="232842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8" name="Freeform: Shape 19"/>
          <p:cNvSpPr/>
          <p:nvPr/>
        </p:nvSpPr>
        <p:spPr>
          <a:xfrm flipH="1">
            <a:off x="0" y="2949739"/>
            <a:ext cx="1186452" cy="1771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7" y="0"/>
                </a:moveTo>
                <a:lnTo>
                  <a:pt x="21600" y="0"/>
                </a:lnTo>
                <a:lnTo>
                  <a:pt x="21600" y="1510"/>
                </a:lnTo>
                <a:lnTo>
                  <a:pt x="2254" y="1510"/>
                </a:lnTo>
                <a:lnTo>
                  <a:pt x="2254" y="20090"/>
                </a:lnTo>
                <a:lnTo>
                  <a:pt x="21600" y="20090"/>
                </a:lnTo>
                <a:lnTo>
                  <a:pt x="21600" y="21600"/>
                </a:lnTo>
                <a:lnTo>
                  <a:pt x="1127" y="21600"/>
                </a:lnTo>
                <a:cubicBezTo>
                  <a:pt x="505" y="21600"/>
                  <a:pt x="0" y="21262"/>
                  <a:pt x="0" y="20845"/>
                </a:cubicBezTo>
                <a:lnTo>
                  <a:pt x="0" y="755"/>
                </a:lnTo>
                <a:cubicBezTo>
                  <a:pt x="0" y="338"/>
                  <a:pt x="505" y="0"/>
                  <a:pt x="1127" y="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9" name="Arc 21"/>
          <p:cNvSpPr/>
          <p:nvPr/>
        </p:nvSpPr>
        <p:spPr>
          <a:xfrm rot="16200000">
            <a:off x="1539682" y="4203427"/>
            <a:ext cx="2041718" cy="2041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 w="127000" cap="rnd">
            <a:solidFill>
              <a:schemeClr val="accent4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5093208" y="2743200"/>
            <a:ext cx="6592825" cy="2386584"/>
          </a:xfrm>
          <a:prstGeom prst="rect">
            <a:avLst/>
          </a:prstGeom>
        </p:spPr>
        <p:txBody>
          <a:bodyPr anchor="b"/>
          <a:lstStyle>
            <a:lvl1pPr algn="r">
              <a:defRPr sz="6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93208" y="5221223"/>
            <a:ext cx="6592825" cy="996697"/>
          </a:xfrm>
          <a:prstGeom prst="rect">
            <a:avLst/>
          </a:prstGeom>
        </p:spPr>
        <p:txBody>
          <a:bodyPr/>
          <a:lstStyle>
            <a:lvl1pPr marL="0" indent="0" algn="r"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457200" algn="r"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914400" algn="r"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1371600" algn="r"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1828800" algn="r"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3291842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453128" y="1681163"/>
            <a:ext cx="3291841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9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065007" y="1681163"/>
            <a:ext cx="3291841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icture Placeholder 19"/>
          <p:cNvSpPr>
            <a:spLocks noGrp="1"/>
          </p:cNvSpPr>
          <p:nvPr>
            <p:ph type="pic" sz="half" idx="21"/>
          </p:nvPr>
        </p:nvSpPr>
        <p:spPr>
          <a:xfrm>
            <a:off x="7901258" y="2727729"/>
            <a:ext cx="4290741" cy="413027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7" name="Picture Placeholder 20"/>
          <p:cNvSpPr>
            <a:spLocks noGrp="1"/>
          </p:cNvSpPr>
          <p:nvPr>
            <p:ph type="pic" sz="quarter" idx="22"/>
          </p:nvPr>
        </p:nvSpPr>
        <p:spPr>
          <a:xfrm>
            <a:off x="6261608" y="-1"/>
            <a:ext cx="3519313" cy="300791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8" name="Oval 9"/>
          <p:cNvSpPr/>
          <p:nvPr/>
        </p:nvSpPr>
        <p:spPr>
          <a:xfrm>
            <a:off x="10420569" y="1364732"/>
            <a:ext cx="947489" cy="921786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29" name="Arc 11"/>
          <p:cNvSpPr/>
          <p:nvPr/>
        </p:nvSpPr>
        <p:spPr>
          <a:xfrm rot="4759070" flipV="1">
            <a:off x="5896042" y="1918749"/>
            <a:ext cx="1820521" cy="1157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254" y="0"/>
                  <a:pt x="17673" y="8419"/>
                  <a:pt x="21600" y="21600"/>
                </a:cubicBezTo>
              </a:path>
            </a:pathLst>
          </a:custGeom>
          <a:ln w="127000" cap="rnd">
            <a:solidFill>
              <a:schemeClr val="accent4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30" name="Title Text"/>
          <p:cNvSpPr txBox="1">
            <a:spLocks noGrp="1"/>
          </p:cNvSpPr>
          <p:nvPr>
            <p:ph type="title"/>
          </p:nvPr>
        </p:nvSpPr>
        <p:spPr>
          <a:xfrm>
            <a:off x="841247" y="365759"/>
            <a:ext cx="5120642" cy="132588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41247" y="1828800"/>
            <a:ext cx="5093210" cy="435254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228600" indent="-228600">
              <a:buFontTx/>
              <a:defRPr sz="2400"/>
            </a:lvl2pPr>
            <a:lvl3pPr marL="502919" indent="-274319">
              <a:buFontTx/>
              <a:defRPr sz="2400"/>
            </a:lvl3pPr>
            <a:lvl4pPr marL="762000" indent="-304800">
              <a:buFontTx/>
              <a:defRPr sz="2400"/>
            </a:lvl4pPr>
            <a:lvl5pPr marL="2133600" indent="-304800">
              <a:buFontTx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Oval 9"/>
          <p:cNvSpPr/>
          <p:nvPr/>
        </p:nvSpPr>
        <p:spPr>
          <a:xfrm>
            <a:off x="707392" y="847599"/>
            <a:ext cx="4619940" cy="461994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0" name="Freeform: Shape 11"/>
          <p:cNvSpPr/>
          <p:nvPr/>
        </p:nvSpPr>
        <p:spPr>
          <a:xfrm flipH="1">
            <a:off x="530529" y="-1"/>
            <a:ext cx="1155142" cy="5910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" y="0"/>
                </a:moveTo>
                <a:lnTo>
                  <a:pt x="21575" y="0"/>
                </a:lnTo>
                <a:lnTo>
                  <a:pt x="21600" y="491"/>
                </a:lnTo>
                <a:cubicBezTo>
                  <a:pt x="21600" y="12149"/>
                  <a:pt x="16765" y="21600"/>
                  <a:pt x="10800" y="21600"/>
                </a:cubicBezTo>
                <a:cubicBezTo>
                  <a:pt x="4835" y="21600"/>
                  <a:pt x="0" y="12149"/>
                  <a:pt x="0" y="491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1" name="Freeform: Shape 13"/>
          <p:cNvSpPr/>
          <p:nvPr/>
        </p:nvSpPr>
        <p:spPr>
          <a:xfrm flipH="1">
            <a:off x="3961510" y="-1"/>
            <a:ext cx="1737402" cy="9595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39" y="0"/>
                </a:lnTo>
                <a:lnTo>
                  <a:pt x="1539" y="17790"/>
                </a:lnTo>
                <a:lnTo>
                  <a:pt x="18525" y="0"/>
                </a:lnTo>
                <a:lnTo>
                  <a:pt x="21600" y="0"/>
                </a:lnTo>
                <a:lnTo>
                  <a:pt x="1155" y="21413"/>
                </a:lnTo>
                <a:cubicBezTo>
                  <a:pt x="1038" y="21536"/>
                  <a:pt x="905" y="21600"/>
                  <a:pt x="770" y="21600"/>
                </a:cubicBezTo>
                <a:cubicBezTo>
                  <a:pt x="345" y="21600"/>
                  <a:pt x="0" y="20976"/>
                  <a:pt x="0" y="2020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2" name="Freeform: Shape 15"/>
          <p:cNvSpPr/>
          <p:nvPr/>
        </p:nvSpPr>
        <p:spPr>
          <a:xfrm flipH="1">
            <a:off x="0" y="2936831"/>
            <a:ext cx="159742" cy="552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19181" y="21221"/>
                </a:lnTo>
                <a:cubicBezTo>
                  <a:pt x="7608" y="18962"/>
                  <a:pt x="0" y="15138"/>
                  <a:pt x="0" y="10800"/>
                </a:cubicBezTo>
                <a:cubicBezTo>
                  <a:pt x="0" y="6462"/>
                  <a:pt x="7608" y="2638"/>
                  <a:pt x="19181" y="379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3" name="Freeform: Shape 17"/>
          <p:cNvSpPr/>
          <p:nvPr/>
        </p:nvSpPr>
        <p:spPr>
          <a:xfrm flipH="1">
            <a:off x="0" y="5835648"/>
            <a:ext cx="1548181" cy="1022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4" y="0"/>
                </a:moveTo>
                <a:lnTo>
                  <a:pt x="21600" y="0"/>
                </a:lnTo>
                <a:lnTo>
                  <a:pt x="21600" y="2616"/>
                </a:lnTo>
                <a:lnTo>
                  <a:pt x="1728" y="2616"/>
                </a:lnTo>
                <a:lnTo>
                  <a:pt x="1728" y="21600"/>
                </a:lnTo>
                <a:lnTo>
                  <a:pt x="0" y="21600"/>
                </a:lnTo>
                <a:lnTo>
                  <a:pt x="0" y="1308"/>
                </a:lnTo>
                <a:cubicBezTo>
                  <a:pt x="0" y="586"/>
                  <a:pt x="387" y="0"/>
                  <a:pt x="864" y="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4" name="Freeform: Shape 19"/>
          <p:cNvSpPr/>
          <p:nvPr/>
        </p:nvSpPr>
        <p:spPr>
          <a:xfrm flipH="1">
            <a:off x="3405056" y="5717904"/>
            <a:ext cx="1771610" cy="1140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4" h="21593" extrusionOk="0">
                <a:moveTo>
                  <a:pt x="18992" y="14452"/>
                </a:moveTo>
                <a:cubicBezTo>
                  <a:pt x="19281" y="14400"/>
                  <a:pt x="19575" y="14607"/>
                  <a:pt x="19737" y="15016"/>
                </a:cubicBezTo>
                <a:cubicBezTo>
                  <a:pt x="20142" y="16100"/>
                  <a:pt x="20502" y="17222"/>
                  <a:pt x="20816" y="18374"/>
                </a:cubicBezTo>
                <a:lnTo>
                  <a:pt x="21544" y="21593"/>
                </a:lnTo>
                <a:lnTo>
                  <a:pt x="19910" y="21593"/>
                </a:lnTo>
                <a:lnTo>
                  <a:pt x="19394" y="19313"/>
                </a:lnTo>
                <a:cubicBezTo>
                  <a:pt x="19105" y="18253"/>
                  <a:pt x="18774" y="17221"/>
                  <a:pt x="18402" y="16224"/>
                </a:cubicBezTo>
                <a:cubicBezTo>
                  <a:pt x="18197" y="15641"/>
                  <a:pt x="18335" y="14910"/>
                  <a:pt x="18709" y="14591"/>
                </a:cubicBezTo>
                <a:cubicBezTo>
                  <a:pt x="18799" y="14515"/>
                  <a:pt x="18895" y="14469"/>
                  <a:pt x="18992" y="14452"/>
                </a:cubicBezTo>
                <a:close/>
                <a:moveTo>
                  <a:pt x="11351" y="3055"/>
                </a:moveTo>
                <a:cubicBezTo>
                  <a:pt x="11452" y="3065"/>
                  <a:pt x="11552" y="3107"/>
                  <a:pt x="11647" y="3181"/>
                </a:cubicBezTo>
                <a:cubicBezTo>
                  <a:pt x="13087" y="4305"/>
                  <a:pt x="14432" y="5702"/>
                  <a:pt x="15651" y="7341"/>
                </a:cubicBezTo>
                <a:cubicBezTo>
                  <a:pt x="15974" y="7774"/>
                  <a:pt x="16010" y="8532"/>
                  <a:pt x="15733" y="9036"/>
                </a:cubicBezTo>
                <a:cubicBezTo>
                  <a:pt x="15586" y="9302"/>
                  <a:pt x="15371" y="9455"/>
                  <a:pt x="15146" y="9454"/>
                </a:cubicBezTo>
                <a:lnTo>
                  <a:pt x="15142" y="9454"/>
                </a:lnTo>
                <a:cubicBezTo>
                  <a:pt x="14957" y="9457"/>
                  <a:pt x="14778" y="9355"/>
                  <a:pt x="14637" y="9169"/>
                </a:cubicBezTo>
                <a:cubicBezTo>
                  <a:pt x="13515" y="7657"/>
                  <a:pt x="12278" y="6368"/>
                  <a:pt x="10952" y="5332"/>
                </a:cubicBezTo>
                <a:cubicBezTo>
                  <a:pt x="10571" y="5033"/>
                  <a:pt x="10418" y="4309"/>
                  <a:pt x="10610" y="3715"/>
                </a:cubicBezTo>
                <a:cubicBezTo>
                  <a:pt x="10753" y="3270"/>
                  <a:pt x="11051" y="3024"/>
                  <a:pt x="11351" y="3055"/>
                </a:cubicBezTo>
                <a:close/>
                <a:moveTo>
                  <a:pt x="3116" y="1"/>
                </a:moveTo>
                <a:cubicBezTo>
                  <a:pt x="3920" y="8"/>
                  <a:pt x="4723" y="93"/>
                  <a:pt x="5521" y="255"/>
                </a:cubicBezTo>
                <a:cubicBezTo>
                  <a:pt x="5944" y="336"/>
                  <a:pt x="6245" y="936"/>
                  <a:pt x="6193" y="1594"/>
                </a:cubicBezTo>
                <a:cubicBezTo>
                  <a:pt x="6145" y="2200"/>
                  <a:pt x="5813" y="2653"/>
                  <a:pt x="5421" y="2649"/>
                </a:cubicBezTo>
                <a:cubicBezTo>
                  <a:pt x="5387" y="2650"/>
                  <a:pt x="5353" y="2647"/>
                  <a:pt x="5320" y="2640"/>
                </a:cubicBezTo>
                <a:cubicBezTo>
                  <a:pt x="3850" y="2341"/>
                  <a:pt x="2362" y="2327"/>
                  <a:pt x="890" y="2599"/>
                </a:cubicBezTo>
                <a:cubicBezTo>
                  <a:pt x="468" y="2700"/>
                  <a:pt x="74" y="2249"/>
                  <a:pt x="9" y="1592"/>
                </a:cubicBezTo>
                <a:cubicBezTo>
                  <a:pt x="-56" y="936"/>
                  <a:pt x="233" y="321"/>
                  <a:pt x="655" y="220"/>
                </a:cubicBezTo>
                <a:cubicBezTo>
                  <a:pt x="673" y="216"/>
                  <a:pt x="691" y="212"/>
                  <a:pt x="709" y="210"/>
                </a:cubicBezTo>
                <a:cubicBezTo>
                  <a:pt x="1509" y="63"/>
                  <a:pt x="2313" y="-7"/>
                  <a:pt x="3116" y="1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5" name="Freeform: Shape 21"/>
          <p:cNvSpPr/>
          <p:nvPr/>
        </p:nvSpPr>
        <p:spPr>
          <a:xfrm flipH="1">
            <a:off x="4132972" y="6258755"/>
            <a:ext cx="1565941" cy="5992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5420" y="0"/>
                  <a:pt x="19384" y="7141"/>
                  <a:pt x="21077" y="17319"/>
                </a:cubicBezTo>
                <a:lnTo>
                  <a:pt x="21600" y="21600"/>
                </a:lnTo>
                <a:lnTo>
                  <a:pt x="0" y="21600"/>
                </a:lnTo>
                <a:lnTo>
                  <a:pt x="523" y="17319"/>
                </a:lnTo>
                <a:cubicBezTo>
                  <a:pt x="2216" y="7141"/>
                  <a:pt x="6180" y="0"/>
                  <a:pt x="10800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6" name="Title Text"/>
          <p:cNvSpPr txBox="1">
            <a:spLocks noGrp="1"/>
          </p:cNvSpPr>
          <p:nvPr>
            <p:ph type="title"/>
          </p:nvPr>
        </p:nvSpPr>
        <p:spPr>
          <a:xfrm>
            <a:off x="1389888" y="1234439"/>
            <a:ext cx="3236977" cy="406908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3193" y="6404292"/>
            <a:ext cx="273656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665976" y="2551176"/>
            <a:ext cx="4709160" cy="175564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304800" indent="-304800">
              <a:buFontTx/>
              <a:defRPr sz="2400"/>
            </a:lvl2pPr>
            <a:lvl3pPr marL="533400" indent="-304800">
              <a:buFontTx/>
              <a:defRPr sz="2400"/>
            </a:lvl3pPr>
            <a:lvl4pPr marL="1676400" indent="-304800">
              <a:buFontTx/>
              <a:defRPr sz="2400"/>
            </a:lvl4pPr>
            <a:lvl5pPr marL="2133600" indent="-304800">
              <a:buFontTx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3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7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2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1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81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9"/>
          <p:cNvSpPr/>
          <p:nvPr/>
        </p:nvSpPr>
        <p:spPr>
          <a:xfrm>
            <a:off x="489188" y="1119030"/>
            <a:ext cx="4619940" cy="461994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0" name="Arc 11"/>
          <p:cNvSpPr/>
          <p:nvPr/>
        </p:nvSpPr>
        <p:spPr>
          <a:xfrm rot="19809111">
            <a:off x="9735982" y="660555"/>
            <a:ext cx="1659892" cy="2234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69" h="20833" extrusionOk="0">
                <a:moveTo>
                  <a:pt x="0" y="88"/>
                </a:moveTo>
                <a:lnTo>
                  <a:pt x="0" y="88"/>
                </a:lnTo>
                <a:cubicBezTo>
                  <a:pt x="10507" y="-767"/>
                  <a:pt x="19976" y="4739"/>
                  <a:pt x="21150" y="12385"/>
                </a:cubicBezTo>
                <a:cubicBezTo>
                  <a:pt x="21600" y="15315"/>
                  <a:pt x="20762" y="18272"/>
                  <a:pt x="18756" y="20833"/>
                </a:cubicBezTo>
              </a:path>
            </a:pathLst>
          </a:custGeom>
          <a:ln w="127000" cap="rnd">
            <a:solidFill>
              <a:schemeClr val="accent4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1" name="Oval 13"/>
          <p:cNvSpPr/>
          <p:nvPr/>
        </p:nvSpPr>
        <p:spPr>
          <a:xfrm>
            <a:off x="910048" y="4780991"/>
            <a:ext cx="546101" cy="546101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1170432" y="1399032"/>
            <a:ext cx="3236977" cy="406908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88152" y="1527047"/>
            <a:ext cx="5111497" cy="3931922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</a:lvl1pPr>
            <a:lvl2pPr marL="266700">
              <a:buFontTx/>
            </a:lvl2pPr>
            <a:lvl3pPr marL="548639">
              <a:buFontTx/>
            </a:lvl3pPr>
            <a:lvl4pPr marL="0" indent="1371600">
              <a:buSzTx/>
              <a:buFontTx/>
              <a:buNone/>
            </a:lvl4pPr>
            <a:lvl5pPr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21"/>
          <p:cNvSpPr>
            <a:spLocks noGrp="1"/>
          </p:cNvSpPr>
          <p:nvPr>
            <p:ph type="pic" sz="quarter" idx="21"/>
          </p:nvPr>
        </p:nvSpPr>
        <p:spPr>
          <a:xfrm>
            <a:off x="7200479" y="1150210"/>
            <a:ext cx="2207046" cy="220417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2" name="Picture Placeholder 20"/>
          <p:cNvSpPr>
            <a:spLocks noGrp="1"/>
          </p:cNvSpPr>
          <p:nvPr>
            <p:ph type="pic" sz="quarter" idx="22"/>
          </p:nvPr>
        </p:nvSpPr>
        <p:spPr>
          <a:xfrm>
            <a:off x="8444631" y="2579683"/>
            <a:ext cx="3096808" cy="309680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539495" y="365124"/>
            <a:ext cx="5806442" cy="132588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39495" y="1825625"/>
            <a:ext cx="5806442" cy="435254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buSzTx/>
              <a:buFontTx/>
              <a:buNone/>
              <a:defRPr sz="2400"/>
            </a:lvl1pPr>
            <a:lvl2pPr marL="274319" indent="-274319">
              <a:lnSpc>
                <a:spcPct val="110000"/>
              </a:lnSpc>
              <a:buFontTx/>
              <a:defRPr sz="2400"/>
            </a:lvl2pPr>
            <a:lvl3pPr marL="533400" indent="-304800">
              <a:lnSpc>
                <a:spcPct val="110000"/>
              </a:lnSpc>
              <a:buFontTx/>
              <a:defRPr sz="2400"/>
            </a:lvl3pPr>
            <a:lvl4pPr marL="800100" indent="-342900">
              <a:lnSpc>
                <a:spcPct val="110000"/>
              </a:lnSpc>
              <a:buFontTx/>
              <a:defRPr sz="2400"/>
            </a:lvl4pPr>
            <a:lvl5pPr marL="2133600" indent="-304800">
              <a:lnSpc>
                <a:spcPct val="110000"/>
              </a:lnSpc>
              <a:buFontTx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6" name="Oval 9"/>
          <p:cNvSpPr/>
          <p:nvPr/>
        </p:nvSpPr>
        <p:spPr>
          <a:xfrm>
            <a:off x="10249620" y="1555067"/>
            <a:ext cx="819305" cy="79707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7" name="Rectangle 11"/>
          <p:cNvSpPr/>
          <p:nvPr/>
        </p:nvSpPr>
        <p:spPr>
          <a:xfrm>
            <a:off x="7590088" y="4034392"/>
            <a:ext cx="876705" cy="876705"/>
          </a:xfrm>
          <a:prstGeom prst="rect">
            <a:avLst/>
          </a:prstGeom>
          <a:ln w="127000">
            <a:solidFill>
              <a:schemeClr val="accent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6"/>
          <p:cNvSpPr/>
          <p:nvPr/>
        </p:nvSpPr>
        <p:spPr>
          <a:xfrm>
            <a:off x="2815928" y="148928"/>
            <a:ext cx="6560144" cy="6560144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5" name="Arc 7"/>
          <p:cNvSpPr/>
          <p:nvPr/>
        </p:nvSpPr>
        <p:spPr>
          <a:xfrm rot="9222429" flipV="1">
            <a:off x="1900746" y="906095"/>
            <a:ext cx="3085935" cy="1961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254" y="0"/>
                  <a:pt x="17672" y="8419"/>
                  <a:pt x="21600" y="21600"/>
                </a:cubicBezTo>
              </a:path>
            </a:pathLst>
          </a:custGeom>
          <a:ln w="127000" cap="rnd">
            <a:solidFill>
              <a:schemeClr val="accent4">
                <a:alpha val="95000"/>
              </a:schemeClr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6" name="Oval 13"/>
          <p:cNvSpPr/>
          <p:nvPr/>
        </p:nvSpPr>
        <p:spPr>
          <a:xfrm>
            <a:off x="8165417" y="5241988"/>
            <a:ext cx="759405" cy="73880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3319271" y="1380744"/>
            <a:ext cx="5559553" cy="2514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19271" y="4078223"/>
            <a:ext cx="5559553" cy="153619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4572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9144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13716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18288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539495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idx="1"/>
          </p:nvPr>
        </p:nvSpPr>
        <p:spPr>
          <a:xfrm>
            <a:off x="1179575" y="1911095"/>
            <a:ext cx="9829801" cy="385974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9" name="Freeform: Shape 6"/>
          <p:cNvSpPr/>
          <p:nvPr/>
        </p:nvSpPr>
        <p:spPr>
          <a:xfrm>
            <a:off x="10494433" y="2"/>
            <a:ext cx="849329" cy="3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568" y="760"/>
                </a:lnTo>
                <a:cubicBezTo>
                  <a:pt x="20543" y="12654"/>
                  <a:pt x="16111" y="21600"/>
                  <a:pt x="10800" y="21600"/>
                </a:cubicBezTo>
                <a:cubicBezTo>
                  <a:pt x="5489" y="21600"/>
                  <a:pt x="1057" y="12654"/>
                  <a:pt x="32" y="76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0" name="Freeform: Shape 7"/>
          <p:cNvSpPr/>
          <p:nvPr/>
        </p:nvSpPr>
        <p:spPr>
          <a:xfrm flipH="1">
            <a:off x="123535" y="5717904"/>
            <a:ext cx="1771611" cy="1140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4" h="21593" extrusionOk="0">
                <a:moveTo>
                  <a:pt x="18992" y="14452"/>
                </a:moveTo>
                <a:cubicBezTo>
                  <a:pt x="19281" y="14400"/>
                  <a:pt x="19575" y="14607"/>
                  <a:pt x="19737" y="15016"/>
                </a:cubicBezTo>
                <a:cubicBezTo>
                  <a:pt x="20142" y="16100"/>
                  <a:pt x="20502" y="17222"/>
                  <a:pt x="20816" y="18374"/>
                </a:cubicBezTo>
                <a:lnTo>
                  <a:pt x="21544" y="21593"/>
                </a:lnTo>
                <a:lnTo>
                  <a:pt x="19910" y="21593"/>
                </a:lnTo>
                <a:lnTo>
                  <a:pt x="19394" y="19313"/>
                </a:lnTo>
                <a:cubicBezTo>
                  <a:pt x="19105" y="18253"/>
                  <a:pt x="18774" y="17221"/>
                  <a:pt x="18402" y="16224"/>
                </a:cubicBezTo>
                <a:cubicBezTo>
                  <a:pt x="18197" y="15641"/>
                  <a:pt x="18335" y="14910"/>
                  <a:pt x="18709" y="14591"/>
                </a:cubicBezTo>
                <a:cubicBezTo>
                  <a:pt x="18799" y="14515"/>
                  <a:pt x="18895" y="14469"/>
                  <a:pt x="18992" y="14452"/>
                </a:cubicBezTo>
                <a:close/>
                <a:moveTo>
                  <a:pt x="11351" y="3055"/>
                </a:moveTo>
                <a:cubicBezTo>
                  <a:pt x="11452" y="3065"/>
                  <a:pt x="11552" y="3107"/>
                  <a:pt x="11647" y="3181"/>
                </a:cubicBezTo>
                <a:cubicBezTo>
                  <a:pt x="13087" y="4305"/>
                  <a:pt x="14432" y="5702"/>
                  <a:pt x="15651" y="7341"/>
                </a:cubicBezTo>
                <a:cubicBezTo>
                  <a:pt x="15974" y="7774"/>
                  <a:pt x="16010" y="8532"/>
                  <a:pt x="15733" y="9036"/>
                </a:cubicBezTo>
                <a:cubicBezTo>
                  <a:pt x="15586" y="9302"/>
                  <a:pt x="15371" y="9455"/>
                  <a:pt x="15146" y="9454"/>
                </a:cubicBezTo>
                <a:lnTo>
                  <a:pt x="15142" y="9454"/>
                </a:lnTo>
                <a:cubicBezTo>
                  <a:pt x="14957" y="9457"/>
                  <a:pt x="14778" y="9355"/>
                  <a:pt x="14637" y="9169"/>
                </a:cubicBezTo>
                <a:cubicBezTo>
                  <a:pt x="13515" y="7657"/>
                  <a:pt x="12278" y="6368"/>
                  <a:pt x="10952" y="5332"/>
                </a:cubicBezTo>
                <a:cubicBezTo>
                  <a:pt x="10571" y="5033"/>
                  <a:pt x="10418" y="4309"/>
                  <a:pt x="10610" y="3715"/>
                </a:cubicBezTo>
                <a:cubicBezTo>
                  <a:pt x="10753" y="3270"/>
                  <a:pt x="11051" y="3024"/>
                  <a:pt x="11351" y="3055"/>
                </a:cubicBezTo>
                <a:close/>
                <a:moveTo>
                  <a:pt x="3116" y="1"/>
                </a:moveTo>
                <a:cubicBezTo>
                  <a:pt x="3920" y="8"/>
                  <a:pt x="4723" y="93"/>
                  <a:pt x="5521" y="255"/>
                </a:cubicBezTo>
                <a:cubicBezTo>
                  <a:pt x="5944" y="336"/>
                  <a:pt x="6245" y="936"/>
                  <a:pt x="6193" y="1594"/>
                </a:cubicBezTo>
                <a:cubicBezTo>
                  <a:pt x="6145" y="2200"/>
                  <a:pt x="5813" y="2653"/>
                  <a:pt x="5421" y="2649"/>
                </a:cubicBezTo>
                <a:cubicBezTo>
                  <a:pt x="5387" y="2650"/>
                  <a:pt x="5353" y="2647"/>
                  <a:pt x="5320" y="2640"/>
                </a:cubicBezTo>
                <a:cubicBezTo>
                  <a:pt x="3850" y="2341"/>
                  <a:pt x="2362" y="2327"/>
                  <a:pt x="890" y="2599"/>
                </a:cubicBezTo>
                <a:cubicBezTo>
                  <a:pt x="468" y="2700"/>
                  <a:pt x="74" y="2249"/>
                  <a:pt x="9" y="1592"/>
                </a:cubicBezTo>
                <a:cubicBezTo>
                  <a:pt x="-56" y="936"/>
                  <a:pt x="233" y="321"/>
                  <a:pt x="655" y="220"/>
                </a:cubicBezTo>
                <a:cubicBezTo>
                  <a:pt x="673" y="216"/>
                  <a:pt x="691" y="212"/>
                  <a:pt x="709" y="210"/>
                </a:cubicBezTo>
                <a:cubicBezTo>
                  <a:pt x="1509" y="63"/>
                  <a:pt x="2313" y="-7"/>
                  <a:pt x="3116" y="1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9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911095"/>
            <a:ext cx="10515600" cy="385974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slide with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icture Placeholder 5"/>
          <p:cNvSpPr>
            <a:spLocks noGrp="1"/>
          </p:cNvSpPr>
          <p:nvPr>
            <p:ph type="pic" idx="21"/>
          </p:nvPr>
        </p:nvSpPr>
        <p:spPr>
          <a:xfrm>
            <a:off x="0" y="1"/>
            <a:ext cx="12192000" cy="6858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7" name="Title Text"/>
          <p:cNvSpPr txBox="1"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prstGeom prst="rect">
            <a:avLst/>
          </a:prstGeom>
          <a:solidFill>
            <a:srgbClr val="FFFFFF">
              <a:alpha val="95000"/>
            </a:srgbClr>
          </a:solidFill>
        </p:spPr>
        <p:txBody>
          <a:bodyPr anchor="b"/>
          <a:lstStyle>
            <a:lvl1pPr algn="ctr"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8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75303" y="4379976"/>
            <a:ext cx="5038345" cy="71323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Freeform: Shape 4"/>
          <p:cNvSpPr/>
          <p:nvPr/>
        </p:nvSpPr>
        <p:spPr>
          <a:xfrm rot="16200000">
            <a:off x="-388933" y="4841194"/>
            <a:ext cx="1737401" cy="9595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39" y="0"/>
                </a:lnTo>
                <a:lnTo>
                  <a:pt x="1539" y="17790"/>
                </a:lnTo>
                <a:lnTo>
                  <a:pt x="18525" y="0"/>
                </a:lnTo>
                <a:lnTo>
                  <a:pt x="21600" y="0"/>
                </a:lnTo>
                <a:lnTo>
                  <a:pt x="1155" y="21413"/>
                </a:lnTo>
                <a:cubicBezTo>
                  <a:pt x="1038" y="21536"/>
                  <a:pt x="905" y="21600"/>
                  <a:pt x="770" y="21600"/>
                </a:cubicBezTo>
                <a:cubicBezTo>
                  <a:pt x="345" y="21600"/>
                  <a:pt x="0" y="20976"/>
                  <a:pt x="0" y="2020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" name="Freeform: Shape 5"/>
          <p:cNvSpPr/>
          <p:nvPr/>
        </p:nvSpPr>
        <p:spPr>
          <a:xfrm>
            <a:off x="10494433" y="2"/>
            <a:ext cx="849329" cy="3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568" y="760"/>
                </a:lnTo>
                <a:cubicBezTo>
                  <a:pt x="20543" y="12654"/>
                  <a:pt x="16111" y="21600"/>
                  <a:pt x="10800" y="21600"/>
                </a:cubicBezTo>
                <a:cubicBezTo>
                  <a:pt x="5489" y="21600"/>
                  <a:pt x="1057" y="12654"/>
                  <a:pt x="32" y="76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386788E-EC05-A418-E7E0-7E2E14A47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50" y="1055077"/>
            <a:ext cx="4187385" cy="1999477"/>
          </a:xfrm>
        </p:spPr>
        <p:txBody>
          <a:bodyPr lIns="45719" tIns="45720" rIns="45719" bIns="45720" anchor="b">
            <a:normAutofit/>
          </a:bodyPr>
          <a:lstStyle/>
          <a:p>
            <a:r>
              <a:rPr lang="nl-NL" dirty="0"/>
              <a:t>S</a:t>
            </a:r>
            <a:r>
              <a:rPr dirty="0"/>
              <a:t>print </a:t>
            </a:r>
            <a:r>
              <a:rPr lang="en-US" dirty="0"/>
              <a:t>4 </a:t>
            </a:r>
            <a:r>
              <a:rPr lang="en-US" sz="4000" dirty="0"/>
              <a:t>R</a:t>
            </a:r>
            <a:r>
              <a:rPr dirty="0"/>
              <a:t>eview</a:t>
            </a:r>
            <a:br>
              <a:rPr lang="nl-NL" dirty="0"/>
            </a:br>
            <a:r>
              <a:rPr lang="en-US" sz="2400" dirty="0"/>
              <a:t>Group: Students INC.</a:t>
            </a:r>
            <a:br>
              <a:rPr lang="en-US" sz="2800" i="1" dirty="0"/>
            </a:br>
            <a:endParaRPr i="1" dirty="0"/>
          </a:p>
        </p:txBody>
      </p:sp>
      <p:sp>
        <p:nvSpPr>
          <p:cNvPr id="9" name="AutoShape 2" descr="three Traffic Lights showing each of Red, Yellow, and Green colored lights Against Sky background">
            <a:extLst>
              <a:ext uri="{FF2B5EF4-FFF2-40B4-BE49-F238E27FC236}">
                <a16:creationId xmlns:a16="http://schemas.microsoft.com/office/drawing/2014/main" id="{23288E39-F635-E7B3-22A8-7BEC72BBDB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5113421" cy="511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580C8C54-EA8C-D967-B605-36B011C84B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1D8FB2-B3FC-ABA2-73BC-9B4D04EA4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625" y="0"/>
            <a:ext cx="73673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5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9495" y="1825625"/>
            <a:ext cx="5806442" cy="4352545"/>
          </a:xfrm>
        </p:spPr>
        <p:txBody>
          <a:bodyPr lIns="45719" tIns="45720" rIns="45719" bIns="45720">
            <a:normAutofit/>
          </a:bodyPr>
          <a:lstStyle/>
          <a:p>
            <a:endParaRPr lang="en-US"/>
          </a:p>
          <a:p>
            <a:pPr marL="0" indent="0">
              <a:buNone/>
            </a:pPr>
            <a:endParaRPr/>
          </a:p>
        </p:txBody>
      </p:sp>
      <p:pic>
        <p:nvPicPr>
          <p:cNvPr id="6" name="Picture 5" descr="A diagram of a network&#10;&#10;Description automatically generated">
            <a:extLst>
              <a:ext uri="{FF2B5EF4-FFF2-40B4-BE49-F238E27FC236}">
                <a16:creationId xmlns:a16="http://schemas.microsoft.com/office/drawing/2014/main" id="{02EB1309-1245-39DC-537B-D2CFF8D5C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092" y="-14495"/>
            <a:ext cx="6808763" cy="687249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366ED9D-A5FB-C8FC-5202-C473649D4373}"/>
              </a:ext>
            </a:extLst>
          </p:cNvPr>
          <p:cNvSpPr/>
          <p:nvPr/>
        </p:nvSpPr>
        <p:spPr>
          <a:xfrm>
            <a:off x="10294855" y="1195754"/>
            <a:ext cx="1655300" cy="1800664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venir Next LT Pro"/>
              <a:ea typeface="Avenir Next LT Pro"/>
              <a:cs typeface="Avenir Next LT Pro"/>
              <a:sym typeface="Avenir Next LT Pro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376CDC-9885-821A-AA14-09F0CAAF2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16" y="98474"/>
            <a:ext cx="2812395" cy="1997612"/>
          </a:xfrm>
        </p:spPr>
        <p:txBody>
          <a:bodyPr lIns="45719" tIns="45720" rIns="45719" bIns="45720" anchor="b">
            <a:normAutofit/>
          </a:bodyPr>
          <a:lstStyle/>
          <a:p>
            <a:r>
              <a:rPr lang="nl-NL" dirty="0"/>
              <a:t>Use Case</a:t>
            </a:r>
            <a:br>
              <a:rPr lang="en-US" sz="2800" i="1" dirty="0"/>
            </a:br>
            <a:endParaRPr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D9628C-7628-5C14-67C2-EB66766149CC}"/>
              </a:ext>
            </a:extLst>
          </p:cNvPr>
          <p:cNvSpPr/>
          <p:nvPr/>
        </p:nvSpPr>
        <p:spPr>
          <a:xfrm>
            <a:off x="1369799" y="2130675"/>
            <a:ext cx="2194560" cy="126821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 w="57150">
                <a:solidFill>
                  <a:schemeClr val="tx1"/>
                </a:solidFill>
              </a:ln>
              <a:solidFill>
                <a:srgbClr val="000000"/>
              </a:solidFill>
              <a:effectLst/>
              <a:uFillTx/>
              <a:latin typeface="Avenir Next LT Pro"/>
              <a:ea typeface="Avenir Next LT Pro"/>
              <a:cs typeface="Avenir Next LT Pro"/>
              <a:sym typeface="Avenir Next LT Pr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34EEB2-265B-01FE-E726-DBA8D40CD031}"/>
              </a:ext>
            </a:extLst>
          </p:cNvPr>
          <p:cNvSpPr txBox="1"/>
          <p:nvPr/>
        </p:nvSpPr>
        <p:spPr>
          <a:xfrm>
            <a:off x="1566747" y="2395450"/>
            <a:ext cx="1786304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/>
                <a:ea typeface="Avenir Next LT Pro"/>
                <a:cs typeface="Avenir Next LT Pro"/>
                <a:sym typeface="Avenir Next LT Pro"/>
              </a:rPr>
              <a:t>Node Communication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venir Next LT Pro"/>
              <a:ea typeface="Avenir Next LT Pro"/>
              <a:cs typeface="Avenir Next LT Pro"/>
              <a:sym typeface="Avenir Next LT Pro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4DCDD-0F0B-E5CB-0024-6660F40D98C1}"/>
              </a:ext>
            </a:extLst>
          </p:cNvPr>
          <p:cNvSpPr/>
          <p:nvPr/>
        </p:nvSpPr>
        <p:spPr>
          <a:xfrm>
            <a:off x="4738784" y="2132609"/>
            <a:ext cx="2194560" cy="126821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 w="57150">
                <a:solidFill>
                  <a:schemeClr val="tx1"/>
                </a:solidFill>
              </a:ln>
              <a:solidFill>
                <a:srgbClr val="000000"/>
              </a:solidFill>
              <a:effectLst/>
              <a:uFillTx/>
              <a:latin typeface="Avenir Next LT Pro"/>
              <a:ea typeface="Avenir Next LT Pro"/>
              <a:cs typeface="Avenir Next LT Pro"/>
              <a:sym typeface="Avenir Next LT Pr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6C044-5B7C-9883-9651-5221542FE962}"/>
              </a:ext>
            </a:extLst>
          </p:cNvPr>
          <p:cNvSpPr txBox="1"/>
          <p:nvPr/>
        </p:nvSpPr>
        <p:spPr>
          <a:xfrm>
            <a:off x="4879806" y="2303115"/>
            <a:ext cx="2066806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/>
                <a:ea typeface="Avenir Next LT Pro"/>
                <a:cs typeface="Avenir Next LT Pro"/>
                <a:sym typeface="Avenir Next LT Pro"/>
              </a:rPr>
              <a:t>Node Management (Decision-Making)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venir Next LT Pro"/>
              <a:ea typeface="Avenir Next LT Pro"/>
              <a:cs typeface="Avenir Next LT Pro"/>
              <a:sym typeface="Avenir Next LT Pro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0BF59E-77FF-2E12-0C4C-5FA29DFB3F48}"/>
              </a:ext>
            </a:extLst>
          </p:cNvPr>
          <p:cNvSpPr/>
          <p:nvPr/>
        </p:nvSpPr>
        <p:spPr>
          <a:xfrm>
            <a:off x="7846522" y="2130675"/>
            <a:ext cx="2194560" cy="126821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 w="57150">
                <a:solidFill>
                  <a:schemeClr val="tx1"/>
                </a:solidFill>
              </a:ln>
              <a:solidFill>
                <a:srgbClr val="000000"/>
              </a:solidFill>
              <a:effectLst/>
              <a:uFillTx/>
              <a:latin typeface="Avenir Next LT Pro"/>
              <a:ea typeface="Avenir Next LT Pro"/>
              <a:cs typeface="Avenir Next LT Pro"/>
              <a:sym typeface="Avenir Next LT Pro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653A0A-699F-5F31-CA05-8C366BC6B002}"/>
              </a:ext>
            </a:extLst>
          </p:cNvPr>
          <p:cNvSpPr txBox="1"/>
          <p:nvPr/>
        </p:nvSpPr>
        <p:spPr>
          <a:xfrm>
            <a:off x="8161245" y="2441615"/>
            <a:ext cx="1596334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/>
                <a:ea typeface="Avenir Next LT Pro"/>
                <a:cs typeface="Avenir Next LT Pro"/>
                <a:sym typeface="Avenir Next LT Pro"/>
              </a:rPr>
              <a:t>Lane Management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venir Next LT Pro"/>
              <a:ea typeface="Avenir Next LT Pro"/>
              <a:cs typeface="Avenir Next LT Pro"/>
              <a:sym typeface="Avenir Next LT Pro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0049AA-7B4A-2B75-CCD1-6DD7CBE2376A}"/>
              </a:ext>
            </a:extLst>
          </p:cNvPr>
          <p:cNvSpPr/>
          <p:nvPr/>
        </p:nvSpPr>
        <p:spPr>
          <a:xfrm>
            <a:off x="7846522" y="4994874"/>
            <a:ext cx="2194560" cy="126821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 w="57150">
                <a:solidFill>
                  <a:schemeClr val="tx1"/>
                </a:solidFill>
              </a:ln>
              <a:solidFill>
                <a:srgbClr val="000000"/>
              </a:solidFill>
              <a:effectLst/>
              <a:uFillTx/>
              <a:latin typeface="Avenir Next LT Pro"/>
              <a:ea typeface="Avenir Next LT Pro"/>
              <a:cs typeface="Avenir Next LT Pro"/>
              <a:sym typeface="Avenir Next LT Pr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97953-6E67-49B5-2B87-7D5D9C21E53D}"/>
              </a:ext>
            </a:extLst>
          </p:cNvPr>
          <p:cNvSpPr txBox="1"/>
          <p:nvPr/>
        </p:nvSpPr>
        <p:spPr>
          <a:xfrm>
            <a:off x="8043469" y="5259649"/>
            <a:ext cx="1714109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 dirty="0"/>
              <a:t>Traffic Lights Management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venir Next LT Pro"/>
              <a:ea typeface="Avenir Next LT Pro"/>
              <a:cs typeface="Avenir Next LT Pro"/>
              <a:sym typeface="Avenir Next LT Pro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C5F4312-E556-6911-0229-87DF8B646650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3564359" y="2764780"/>
            <a:ext cx="1174425" cy="1934"/>
          </a:xfrm>
          <a:prstGeom prst="line">
            <a:avLst/>
          </a:prstGeom>
          <a:noFill/>
          <a:ln w="76200" cap="flat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300E72-F61C-D065-26CF-BFDC434E77BB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6933344" y="2764780"/>
            <a:ext cx="913178" cy="1934"/>
          </a:xfrm>
          <a:prstGeom prst="line">
            <a:avLst/>
          </a:prstGeom>
          <a:noFill/>
          <a:ln w="76200" cap="flat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675013-D49C-91E0-6D97-B12730B31B35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V="1">
            <a:off x="8943802" y="3398885"/>
            <a:ext cx="0" cy="1595989"/>
          </a:xfrm>
          <a:prstGeom prst="line">
            <a:avLst/>
          </a:prstGeom>
          <a:noFill/>
          <a:ln w="76200" cap="flat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Title 1">
            <a:extLst>
              <a:ext uri="{FF2B5EF4-FFF2-40B4-BE49-F238E27FC236}">
                <a16:creationId xmlns:a16="http://schemas.microsoft.com/office/drawing/2014/main" id="{6667B765-29AA-D6EA-B10F-4B9D1D5F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621" y="582105"/>
            <a:ext cx="7816757" cy="1044983"/>
          </a:xfrm>
        </p:spPr>
        <p:txBody>
          <a:bodyPr lIns="45719" tIns="45720" rIns="45719" bIns="45720" anchor="b">
            <a:normAutofit fontScale="90000"/>
          </a:bodyPr>
          <a:lstStyle/>
          <a:p>
            <a:r>
              <a:rPr lang="nl-NL" dirty="0"/>
              <a:t>A Node Software Overview Diagram</a:t>
            </a:r>
            <a:endParaRPr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oding gifs by chris | Dribbble">
            <a:extLst>
              <a:ext uri="{FF2B5EF4-FFF2-40B4-BE49-F238E27FC236}">
                <a16:creationId xmlns:a16="http://schemas.microsoft.com/office/drawing/2014/main" id="{85D7CE5D-FCB6-8DFB-A3BD-A0C1A8773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034" y="10551"/>
            <a:ext cx="9129931" cy="684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370B24-E4B5-72DA-B3B2-B43067D4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373" y="531146"/>
            <a:ext cx="6700982" cy="1044983"/>
          </a:xfrm>
        </p:spPr>
        <p:txBody>
          <a:bodyPr lIns="45719" tIns="45720" rIns="45719" bIns="45720" anchor="b">
            <a:normAutofit/>
          </a:bodyPr>
          <a:lstStyle/>
          <a:p>
            <a:r>
              <a:rPr lang="nl-NL" dirty="0"/>
              <a:t>Demo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236412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45719" tIns="45720" rIns="45719" bIns="45720" anchor="ctr">
            <a:normAutofit/>
          </a:bodyPr>
          <a:lstStyle/>
          <a:p>
            <a:r>
              <a:rPr lang="en-US"/>
              <a:t>What went well?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11095"/>
            <a:ext cx="10515600" cy="3859743"/>
          </a:xfrm>
        </p:spPr>
        <p:txBody>
          <a:bodyPr lIns="45719" tIns="45720" rIns="45719" bIns="45720" anchor="t">
            <a:normAutofit/>
          </a:bodyPr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48F6812-5408-4E39-75D6-EDC27F768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600" y="18854"/>
            <a:ext cx="14173200" cy="744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7">
            <a:extLst>
              <a:ext uri="{FF2B5EF4-FFF2-40B4-BE49-F238E27FC236}">
                <a16:creationId xmlns:a16="http://schemas.microsoft.com/office/drawing/2014/main" id="{6C6EA724-2396-A723-3C92-7FBCEFC0A476}"/>
              </a:ext>
            </a:extLst>
          </p:cNvPr>
          <p:cNvSpPr txBox="1"/>
          <p:nvPr/>
        </p:nvSpPr>
        <p:spPr>
          <a:xfrm>
            <a:off x="4279719" y="921249"/>
            <a:ext cx="4600306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w Cen MT" panose="020B0602020104020603" pitchFamily="34" charset="0"/>
                <a:sym typeface="Avenir Next LT Pro"/>
              </a:rPr>
              <a:t>What went </a:t>
            </a:r>
            <a:r>
              <a:rPr lang="en-US" sz="4400" b="1" dirty="0">
                <a:solidFill>
                  <a:schemeClr val="bg1"/>
                </a:solidFill>
                <a:latin typeface="Tw Cen MT" panose="020B0602020104020603" pitchFamily="34" charset="0"/>
              </a:rPr>
              <a:t>well</a:t>
            </a: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w Cen MT" panose="020B0602020104020603" pitchFamily="34" charset="0"/>
                <a:sym typeface="Avenir Next LT Pro"/>
              </a:rPr>
              <a:t>?</a:t>
            </a:r>
            <a:endParaRPr kumimoji="0" lang="en-NL" sz="4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w Cen MT" panose="020B0602020104020603" pitchFamily="34" charset="0"/>
              <a:sym typeface="Avenir Next LT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495" y="365125"/>
            <a:ext cx="10515601" cy="1325563"/>
          </a:xfrm>
        </p:spPr>
        <p:txBody>
          <a:bodyPr lIns="45719" tIns="45720" rIns="45719" bIns="45720" anchor="ctr">
            <a:normAutofit/>
          </a:bodyPr>
          <a:lstStyle/>
          <a:p>
            <a:r>
              <a:rPr lang="en-US"/>
              <a:t>What can be improved?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9575" y="1911095"/>
            <a:ext cx="9829801" cy="3859743"/>
          </a:xfrm>
        </p:spPr>
        <p:txBody>
          <a:bodyPr lIns="45719" tIns="45720" rIns="45719" bIns="45720" anchor="t">
            <a:normAutofit/>
          </a:bodyPr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6E94F44-5067-3882-1D8E-1A19E0323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1094503" y="0"/>
            <a:ext cx="14377956" cy="707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7">
            <a:extLst>
              <a:ext uri="{FF2B5EF4-FFF2-40B4-BE49-F238E27FC236}">
                <a16:creationId xmlns:a16="http://schemas.microsoft.com/office/drawing/2014/main" id="{F21E6D6B-DA3E-047E-1073-63CEB16E7FC3}"/>
              </a:ext>
            </a:extLst>
          </p:cNvPr>
          <p:cNvSpPr txBox="1"/>
          <p:nvPr/>
        </p:nvSpPr>
        <p:spPr>
          <a:xfrm>
            <a:off x="3015956" y="365125"/>
            <a:ext cx="6157037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w Cen MT" panose="020B0602020104020603" pitchFamily="34" charset="0"/>
                <a:sym typeface="Avenir Next LT Pro"/>
              </a:rPr>
              <a:t>What </a:t>
            </a:r>
            <a:r>
              <a:rPr lang="en-US" sz="4400" b="1" dirty="0">
                <a:solidFill>
                  <a:schemeClr val="bg1"/>
                </a:solidFill>
                <a:latin typeface="Tw Cen MT" panose="020B0602020104020603" pitchFamily="34" charset="0"/>
              </a:rPr>
              <a:t>could be improved</a:t>
            </a: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w Cen MT" panose="020B0602020104020603" pitchFamily="34" charset="0"/>
                <a:sym typeface="Avenir Next LT Pro"/>
              </a:rPr>
              <a:t>? </a:t>
            </a:r>
            <a:endParaRPr kumimoji="0" lang="en-NL" sz="4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w Cen MT" panose="020B0602020104020603" pitchFamily="34" charset="0"/>
              <a:sym typeface="Avenir Next LT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45719" tIns="45720" rIns="45719" bIns="45720" anchor="ctr">
            <a:normAutofit/>
          </a:bodyPr>
          <a:lstStyle/>
          <a:p>
            <a:r>
              <a:rPr lang="en-US"/>
              <a:t>Questions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11095"/>
            <a:ext cx="10515600" cy="3859743"/>
          </a:xfrm>
        </p:spPr>
        <p:txBody>
          <a:bodyPr lIns="45719" tIns="45720" rIns="45719" bIns="45720" anchor="t">
            <a:normAutofit/>
          </a:bodyPr>
          <a:lstStyle/>
          <a:p>
            <a:endParaRPr lang="en-US"/>
          </a:p>
        </p:txBody>
      </p:sp>
      <p:pic>
        <p:nvPicPr>
          <p:cNvPr id="5122" name="Picture 2" descr="What's Up With The Upside Down Question Mark? - Rosetta Stone">
            <a:extLst>
              <a:ext uri="{FF2B5EF4-FFF2-40B4-BE49-F238E27FC236}">
                <a16:creationId xmlns:a16="http://schemas.microsoft.com/office/drawing/2014/main" id="{95861DFB-96DC-95B1-95FE-206FA6314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0"/>
            <a:ext cx="12192000" cy="705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3F405A1-187D-536E-CB7D-D8C321DC5450}"/>
              </a:ext>
            </a:extLst>
          </p:cNvPr>
          <p:cNvSpPr txBox="1">
            <a:spLocks/>
          </p:cNvSpPr>
          <p:nvPr/>
        </p:nvSpPr>
        <p:spPr>
          <a:xfrm>
            <a:off x="593273" y="233417"/>
            <a:ext cx="6700982" cy="1044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tIns="45720" rIns="45719" bIns="45720" anchor="b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9pPr>
          </a:lstStyle>
          <a:p>
            <a:pPr hangingPunct="1"/>
            <a:r>
              <a:rPr lang="nl-NL"/>
              <a:t>Questions</a:t>
            </a:r>
            <a:endParaRPr lang="nl-NL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0000FF"/>
      </a:hlink>
      <a:folHlink>
        <a:srgbClr val="FF00FF"/>
      </a:folHlink>
    </a:clrScheme>
    <a:fontScheme name="ShapesVT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hapes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LT Pro"/>
            <a:ea typeface="Avenir Next LT Pro"/>
            <a:cs typeface="Avenir Next LT Pro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LT Pro"/>
            <a:ea typeface="Avenir Next LT Pro"/>
            <a:cs typeface="Avenir Next LT Pro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apesVTI">
  <a:themeElements>
    <a:clrScheme name="Shapes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0000FF"/>
      </a:hlink>
      <a:folHlink>
        <a:srgbClr val="FF00FF"/>
      </a:folHlink>
    </a:clrScheme>
    <a:fontScheme name="ShapesVT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hapes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LT Pro"/>
            <a:ea typeface="Avenir Next LT Pro"/>
            <a:cs typeface="Avenir Next LT Pro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LT Pro"/>
            <a:ea typeface="Avenir Next LT Pro"/>
            <a:cs typeface="Avenir Next LT Pro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6381A0EE23FF449FBAA9C7EBE51C19" ma:contentTypeVersion="3" ma:contentTypeDescription="Een nieuw document maken." ma:contentTypeScope="" ma:versionID="8e88d7e0307b645bda9861d4aea7cb2c">
  <xsd:schema xmlns:xsd="http://www.w3.org/2001/XMLSchema" xmlns:xs="http://www.w3.org/2001/XMLSchema" xmlns:p="http://schemas.microsoft.com/office/2006/metadata/properties" xmlns:ns2="c5017fda-e52a-4879-a78b-daefdf6c92f7" targetNamespace="http://schemas.microsoft.com/office/2006/metadata/properties" ma:root="true" ma:fieldsID="9f91f2b8dd711110e0c9062ed727c633" ns2:_="">
    <xsd:import namespace="c5017fda-e52a-4879-a78b-daefdf6c92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017fda-e52a-4879-a78b-daefdf6c92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EA9979-B370-4089-AAFC-9759EB50DC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C09806-5679-4ADC-A751-FBC50862EB90}">
  <ds:schemaRefs>
    <ds:schemaRef ds:uri="c5017fda-e52a-4879-a78b-daefdf6c92f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EDC4D91-3E7B-4E98-924F-0991FBD6F61D}">
  <ds:schemaRefs>
    <ds:schemaRef ds:uri="http://schemas.microsoft.com/office/infopath/2007/PartnerControls"/>
    <ds:schemaRef ds:uri="c5017fda-e52a-4879-a78b-daefdf6c92f7"/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Tw Cen MT</vt:lpstr>
      <vt:lpstr>ShapesVTI</vt:lpstr>
      <vt:lpstr>Sprint 4 Review Group: Students INC. </vt:lpstr>
      <vt:lpstr>Use Case </vt:lpstr>
      <vt:lpstr>A Node Software Overview Diagram</vt:lpstr>
      <vt:lpstr>Demo</vt:lpstr>
      <vt:lpstr>What went well?</vt:lpstr>
      <vt:lpstr>What can be improved?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Stefanov,Vladislav V.R.</cp:lastModifiedBy>
  <cp:revision>7</cp:revision>
  <dcterms:modified xsi:type="dcterms:W3CDTF">2023-12-13T12:55:41Z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0x010100D36381A0EE23FF449FBAA9C7EBE51C19</vt:lpwstr>
  </property>
</Properties>
</file>