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22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лья Купченко" userId="9dc5e097a7fff47f" providerId="LiveId" clId="{B5057A49-2930-4331-92AB-A004196809CF}"/>
    <pc:docChg chg="undo custSel addSld delSld modSld sldOrd">
      <pc:chgData name="Илья Купченко" userId="9dc5e097a7fff47f" providerId="LiveId" clId="{B5057A49-2930-4331-92AB-A004196809CF}" dt="2021-03-15T22:21:34.223" v="1142" actId="47"/>
      <pc:docMkLst>
        <pc:docMk/>
      </pc:docMkLst>
      <pc:sldChg chg="addSp delSp modSp new mod">
        <pc:chgData name="Илья Купченко" userId="9dc5e097a7fff47f" providerId="LiveId" clId="{B5057A49-2930-4331-92AB-A004196809CF}" dt="2021-03-15T21:19:29.519" v="160" actId="1076"/>
        <pc:sldMkLst>
          <pc:docMk/>
          <pc:sldMk cId="856236884" sldId="256"/>
        </pc:sldMkLst>
        <pc:spChg chg="mod">
          <ac:chgData name="Илья Купченко" userId="9dc5e097a7fff47f" providerId="LiveId" clId="{B5057A49-2930-4331-92AB-A004196809CF}" dt="2021-03-15T21:13:55.142" v="137" actId="1076"/>
          <ac:spMkLst>
            <pc:docMk/>
            <pc:sldMk cId="856236884" sldId="256"/>
            <ac:spMk id="2" creationId="{A7AD0640-DD7A-4352-B9D2-D7B8CAEC363F}"/>
          </ac:spMkLst>
        </pc:spChg>
        <pc:spChg chg="mod">
          <ac:chgData name="Илья Купченко" userId="9dc5e097a7fff47f" providerId="LiveId" clId="{B5057A49-2930-4331-92AB-A004196809CF}" dt="2021-03-15T21:13:55.142" v="137" actId="1076"/>
          <ac:spMkLst>
            <pc:docMk/>
            <pc:sldMk cId="856236884" sldId="256"/>
            <ac:spMk id="3" creationId="{BC192BC8-CC42-473F-B501-11503450885F}"/>
          </ac:spMkLst>
        </pc:spChg>
        <pc:spChg chg="del mod">
          <ac:chgData name="Илья Купченко" userId="9dc5e097a7fff47f" providerId="LiveId" clId="{B5057A49-2930-4331-92AB-A004196809CF}" dt="2021-03-15T21:03:57.417" v="37" actId="478"/>
          <ac:spMkLst>
            <pc:docMk/>
            <pc:sldMk cId="856236884" sldId="256"/>
            <ac:spMk id="4" creationId="{24C7B7E1-3449-4FF3-A1EC-3A2EE67A4350}"/>
          </ac:spMkLst>
        </pc:spChg>
        <pc:spChg chg="mod">
          <ac:chgData name="Илья Купченко" userId="9dc5e097a7fff47f" providerId="LiveId" clId="{B5057A49-2930-4331-92AB-A004196809CF}" dt="2021-03-15T21:02:00.645" v="21" actId="207"/>
          <ac:spMkLst>
            <pc:docMk/>
            <pc:sldMk cId="856236884" sldId="256"/>
            <ac:spMk id="5" creationId="{47B2A1B9-ABE3-4983-BCEA-B45C98E9CCF2}"/>
          </ac:spMkLst>
        </pc:spChg>
        <pc:spChg chg="add mod">
          <ac:chgData name="Илья Купченко" userId="9dc5e097a7fff47f" providerId="LiveId" clId="{B5057A49-2930-4331-92AB-A004196809CF}" dt="2021-03-15T21:03:59.177" v="38"/>
          <ac:spMkLst>
            <pc:docMk/>
            <pc:sldMk cId="856236884" sldId="256"/>
            <ac:spMk id="6" creationId="{4F84F707-D6F9-4740-8D14-BBB9D643952E}"/>
          </ac:spMkLst>
        </pc:spChg>
        <pc:spChg chg="add mod">
          <ac:chgData name="Илья Купченко" userId="9dc5e097a7fff47f" providerId="LiveId" clId="{B5057A49-2930-4331-92AB-A004196809CF}" dt="2021-03-15T21:04:07.547" v="39"/>
          <ac:spMkLst>
            <pc:docMk/>
            <pc:sldMk cId="856236884" sldId="256"/>
            <ac:spMk id="7" creationId="{25EBF48B-55E6-4D74-9866-976EDE1668E5}"/>
          </ac:spMkLst>
        </pc:spChg>
        <pc:spChg chg="add mod">
          <ac:chgData name="Илья Купченко" userId="9dc5e097a7fff47f" providerId="LiveId" clId="{B5057A49-2930-4331-92AB-A004196809CF}" dt="2021-03-15T21:19:29.519" v="160" actId="1076"/>
          <ac:spMkLst>
            <pc:docMk/>
            <pc:sldMk cId="856236884" sldId="256"/>
            <ac:spMk id="9" creationId="{23EF43BC-B93B-4F08-95B9-4F2B355FAF12}"/>
          </ac:spMkLst>
        </pc:spChg>
        <pc:picChg chg="add mod">
          <ac:chgData name="Илья Купченко" userId="9dc5e097a7fff47f" providerId="LiveId" clId="{B5057A49-2930-4331-92AB-A004196809CF}" dt="2021-03-15T21:19:29.519" v="160" actId="1076"/>
          <ac:picMkLst>
            <pc:docMk/>
            <pc:sldMk cId="856236884" sldId="256"/>
            <ac:picMk id="11" creationId="{8566BC24-48C3-476E-92CE-40D8EDE8CF33}"/>
          </ac:picMkLst>
        </pc:picChg>
      </pc:sldChg>
      <pc:sldChg chg="addSp delSp modSp new mod">
        <pc:chgData name="Илья Купченко" userId="9dc5e097a7fff47f" providerId="LiveId" clId="{B5057A49-2930-4331-92AB-A004196809CF}" dt="2021-03-15T21:50:46.887" v="427" actId="1076"/>
        <pc:sldMkLst>
          <pc:docMk/>
          <pc:sldMk cId="562207462" sldId="257"/>
        </pc:sldMkLst>
        <pc:spChg chg="mod">
          <ac:chgData name="Илья Купченко" userId="9dc5e097a7fff47f" providerId="LiveId" clId="{B5057A49-2930-4331-92AB-A004196809CF}" dt="2021-03-15T21:50:46.887" v="427" actId="1076"/>
          <ac:spMkLst>
            <pc:docMk/>
            <pc:sldMk cId="562207462" sldId="257"/>
            <ac:spMk id="2" creationId="{62FDC1E6-543B-4E69-81FA-46C33D667C51}"/>
          </ac:spMkLst>
        </pc:spChg>
        <pc:spChg chg="del">
          <ac:chgData name="Илья Купченко" userId="9dc5e097a7fff47f" providerId="LiveId" clId="{B5057A49-2930-4331-92AB-A004196809CF}" dt="2021-03-15T21:30:34.815" v="194"/>
          <ac:spMkLst>
            <pc:docMk/>
            <pc:sldMk cId="562207462" sldId="257"/>
            <ac:spMk id="3" creationId="{1823360B-E481-46AD-82D2-A15AE7216B72}"/>
          </ac:spMkLst>
        </pc:spChg>
        <pc:spChg chg="del">
          <ac:chgData name="Илья Купченко" userId="9dc5e097a7fff47f" providerId="LiveId" clId="{B5057A49-2930-4331-92AB-A004196809CF}" dt="2021-03-15T21:02:59.236" v="26" actId="478"/>
          <ac:spMkLst>
            <pc:docMk/>
            <pc:sldMk cId="562207462" sldId="257"/>
            <ac:spMk id="4" creationId="{F391E762-CF17-4C2C-9182-38212D838FE6}"/>
          </ac:spMkLst>
        </pc:spChg>
        <pc:spChg chg="del">
          <ac:chgData name="Илья Купченко" userId="9dc5e097a7fff47f" providerId="LiveId" clId="{B5057A49-2930-4331-92AB-A004196809CF}" dt="2021-03-15T21:03:01.241" v="27" actId="478"/>
          <ac:spMkLst>
            <pc:docMk/>
            <pc:sldMk cId="562207462" sldId="257"/>
            <ac:spMk id="5" creationId="{8A59B091-189B-4095-90E1-A575B3F3B953}"/>
          </ac:spMkLst>
        </pc:spChg>
        <pc:spChg chg="add mod">
          <ac:chgData name="Илья Купченко" userId="9dc5e097a7fff47f" providerId="LiveId" clId="{B5057A49-2930-4331-92AB-A004196809CF}" dt="2021-03-15T21:03:33.625" v="35" actId="20577"/>
          <ac:spMkLst>
            <pc:docMk/>
            <pc:sldMk cId="562207462" sldId="257"/>
            <ac:spMk id="6" creationId="{814B6B5A-5772-4FE0-8F7F-3759955207F6}"/>
          </ac:spMkLst>
        </pc:spChg>
        <pc:spChg chg="add mod">
          <ac:chgData name="Илья Купченко" userId="9dc5e097a7fff47f" providerId="LiveId" clId="{B5057A49-2930-4331-92AB-A004196809CF}" dt="2021-03-15T21:03:40.987" v="36" actId="1076"/>
          <ac:spMkLst>
            <pc:docMk/>
            <pc:sldMk cId="562207462" sldId="257"/>
            <ac:spMk id="7" creationId="{EC1BFDB7-6F2B-43B9-A0E9-F90DFD6DCDB3}"/>
          </ac:spMkLst>
        </pc:spChg>
        <pc:spChg chg="add del mod">
          <ac:chgData name="Илья Купченко" userId="9dc5e097a7fff47f" providerId="LiveId" clId="{B5057A49-2930-4331-92AB-A004196809CF}" dt="2021-03-15T21:30:49.942" v="201" actId="478"/>
          <ac:spMkLst>
            <pc:docMk/>
            <pc:sldMk cId="562207462" sldId="257"/>
            <ac:spMk id="10" creationId="{01E040B3-6FFC-4F53-970F-48BABC73CCFD}"/>
          </ac:spMkLst>
        </pc:spChg>
        <pc:picChg chg="add del mod">
          <ac:chgData name="Илья Купченко" userId="9dc5e097a7fff47f" providerId="LiveId" clId="{B5057A49-2930-4331-92AB-A004196809CF}" dt="2021-03-15T21:30:37.082" v="195" actId="478"/>
          <ac:picMkLst>
            <pc:docMk/>
            <pc:sldMk cId="562207462" sldId="257"/>
            <ac:picMk id="8" creationId="{F4877002-BED1-44ED-9578-C5A4D5888B9F}"/>
          </ac:picMkLst>
        </pc:picChg>
        <pc:picChg chg="add del mod">
          <ac:chgData name="Илья Купченко" userId="9dc5e097a7fff47f" providerId="LiveId" clId="{B5057A49-2930-4331-92AB-A004196809CF}" dt="2021-03-15T21:33:20.653" v="221" actId="478"/>
          <ac:picMkLst>
            <pc:docMk/>
            <pc:sldMk cId="562207462" sldId="257"/>
            <ac:picMk id="15" creationId="{AE950E76-9DA4-42EF-9779-C4BE3F044802}"/>
          </ac:picMkLst>
        </pc:picChg>
        <pc:picChg chg="add mod">
          <ac:chgData name="Илья Купченко" userId="9dc5e097a7fff47f" providerId="LiveId" clId="{B5057A49-2930-4331-92AB-A004196809CF}" dt="2021-03-15T21:41:30.347" v="300" actId="1076"/>
          <ac:picMkLst>
            <pc:docMk/>
            <pc:sldMk cId="562207462" sldId="257"/>
            <ac:picMk id="16" creationId="{96785B82-1BB8-4652-B6B2-59E00E11975B}"/>
          </ac:picMkLst>
        </pc:picChg>
        <pc:picChg chg="add mod">
          <ac:chgData name="Илья Купченко" userId="9dc5e097a7fff47f" providerId="LiveId" clId="{B5057A49-2930-4331-92AB-A004196809CF}" dt="2021-03-15T21:44:56.473" v="335" actId="1076"/>
          <ac:picMkLst>
            <pc:docMk/>
            <pc:sldMk cId="562207462" sldId="257"/>
            <ac:picMk id="17" creationId="{37D08AD1-9DEB-42C9-A213-08A7067D6A54}"/>
          </ac:picMkLst>
        </pc:picChg>
        <pc:picChg chg="add mod">
          <ac:chgData name="Илья Купченко" userId="9dc5e097a7fff47f" providerId="LiveId" clId="{B5057A49-2930-4331-92AB-A004196809CF}" dt="2021-03-15T21:41:30.347" v="300" actId="1076"/>
          <ac:picMkLst>
            <pc:docMk/>
            <pc:sldMk cId="562207462" sldId="257"/>
            <ac:picMk id="18" creationId="{860F9122-A3EC-4B72-9054-798CF9D25518}"/>
          </ac:picMkLst>
        </pc:picChg>
        <pc:picChg chg="add del mod">
          <ac:chgData name="Илья Купченко" userId="9dc5e097a7fff47f" providerId="LiveId" clId="{B5057A49-2930-4331-92AB-A004196809CF}" dt="2021-03-15T21:37:39.756" v="277" actId="478"/>
          <ac:picMkLst>
            <pc:docMk/>
            <pc:sldMk cId="562207462" sldId="257"/>
            <ac:picMk id="23" creationId="{7BD9BE6B-BD1A-431B-8571-B6B444B07A97}"/>
          </ac:picMkLst>
        </pc:picChg>
        <pc:picChg chg="add del mod">
          <ac:chgData name="Илья Купченко" userId="9dc5e097a7fff47f" providerId="LiveId" clId="{B5057A49-2930-4331-92AB-A004196809CF}" dt="2021-03-15T21:37:33.196" v="274" actId="478"/>
          <ac:picMkLst>
            <pc:docMk/>
            <pc:sldMk cId="562207462" sldId="257"/>
            <ac:picMk id="24" creationId="{1DFA2F33-751C-43EB-AC74-DED02E48102C}"/>
          </ac:picMkLst>
        </pc:picChg>
        <pc:picChg chg="add del mod">
          <ac:chgData name="Илья Купченко" userId="9dc5e097a7fff47f" providerId="LiveId" clId="{B5057A49-2930-4331-92AB-A004196809CF}" dt="2021-03-15T21:37:38.659" v="276" actId="478"/>
          <ac:picMkLst>
            <pc:docMk/>
            <pc:sldMk cId="562207462" sldId="257"/>
            <ac:picMk id="25" creationId="{F4925801-C95E-4024-A646-7E8704650D98}"/>
          </ac:picMkLst>
        </pc:picChg>
        <pc:picChg chg="add mod">
          <ac:chgData name="Илья Купченко" userId="9dc5e097a7fff47f" providerId="LiveId" clId="{B5057A49-2930-4331-92AB-A004196809CF}" dt="2021-03-15T21:45:41.585" v="339" actId="1076"/>
          <ac:picMkLst>
            <pc:docMk/>
            <pc:sldMk cId="562207462" sldId="257"/>
            <ac:picMk id="26" creationId="{57499158-7755-49DB-A4E6-F72A3CCEAA7D}"/>
          </ac:picMkLst>
        </pc:picChg>
        <pc:picChg chg="add mod">
          <ac:chgData name="Илья Купченко" userId="9dc5e097a7fff47f" providerId="LiveId" clId="{B5057A49-2930-4331-92AB-A004196809CF}" dt="2021-03-15T21:32:25.102" v="212" actId="1076"/>
          <ac:picMkLst>
            <pc:docMk/>
            <pc:sldMk cId="562207462" sldId="257"/>
            <ac:picMk id="1026" creationId="{35310714-345D-4C78-B6D0-484594A3B9BD}"/>
          </ac:picMkLst>
        </pc:picChg>
        <pc:picChg chg="add mod">
          <ac:chgData name="Илья Купченко" userId="9dc5e097a7fff47f" providerId="LiveId" clId="{B5057A49-2930-4331-92AB-A004196809CF}" dt="2021-03-15T21:34:35.597" v="236" actId="1076"/>
          <ac:picMkLst>
            <pc:docMk/>
            <pc:sldMk cId="562207462" sldId="257"/>
            <ac:picMk id="1028" creationId="{A8CAB41D-768A-45B0-8980-98AEF510833F}"/>
          </ac:picMkLst>
        </pc:picChg>
        <pc:picChg chg="add mod">
          <ac:chgData name="Илья Купченко" userId="9dc5e097a7fff47f" providerId="LiveId" clId="{B5057A49-2930-4331-92AB-A004196809CF}" dt="2021-03-15T21:34:22.037" v="235" actId="1076"/>
          <ac:picMkLst>
            <pc:docMk/>
            <pc:sldMk cId="562207462" sldId="257"/>
            <ac:picMk id="1030" creationId="{340DAFC9-616C-4757-A67D-79FEE855F604}"/>
          </ac:picMkLst>
        </pc:picChg>
        <pc:picChg chg="add del mod">
          <ac:chgData name="Илья Купченко" userId="9dc5e097a7fff47f" providerId="LiveId" clId="{B5057A49-2930-4331-92AB-A004196809CF}" dt="2021-03-15T21:33:21.173" v="222" actId="478"/>
          <ac:picMkLst>
            <pc:docMk/>
            <pc:sldMk cId="562207462" sldId="257"/>
            <ac:picMk id="1032" creationId="{472536D3-9578-4B6D-BE5F-B057A7C0FD8D}"/>
          </ac:picMkLst>
        </pc:picChg>
        <pc:picChg chg="add del mod">
          <ac:chgData name="Илья Купченко" userId="9dc5e097a7fff47f" providerId="LiveId" clId="{B5057A49-2930-4331-92AB-A004196809CF}" dt="2021-03-15T21:35:39.901" v="246" actId="478"/>
          <ac:picMkLst>
            <pc:docMk/>
            <pc:sldMk cId="562207462" sldId="257"/>
            <ac:picMk id="1034" creationId="{344ADE12-3B9A-454E-B844-9545EDAC0737}"/>
          </ac:picMkLst>
        </pc:picChg>
        <pc:picChg chg="add mod">
          <ac:chgData name="Илья Купченко" userId="9dc5e097a7fff47f" providerId="LiveId" clId="{B5057A49-2930-4331-92AB-A004196809CF}" dt="2021-03-15T21:47:52.544" v="364" actId="1076"/>
          <ac:picMkLst>
            <pc:docMk/>
            <pc:sldMk cId="562207462" sldId="257"/>
            <ac:picMk id="1036" creationId="{C40BBDBB-19F8-4598-8A76-EA4860257322}"/>
          </ac:picMkLst>
        </pc:picChg>
        <pc:picChg chg="add del mod">
          <ac:chgData name="Илья Купченко" userId="9dc5e097a7fff47f" providerId="LiveId" clId="{B5057A49-2930-4331-92AB-A004196809CF}" dt="2021-03-15T21:36:44.084" v="257" actId="478"/>
          <ac:picMkLst>
            <pc:docMk/>
            <pc:sldMk cId="562207462" sldId="257"/>
            <ac:picMk id="1038" creationId="{07A54EC3-0CF4-4728-9450-A4629DF347D2}"/>
          </ac:picMkLst>
        </pc:picChg>
        <pc:picChg chg="add mod">
          <ac:chgData name="Илья Купченко" userId="9dc5e097a7fff47f" providerId="LiveId" clId="{B5057A49-2930-4331-92AB-A004196809CF}" dt="2021-03-15T21:46:53.513" v="352" actId="1076"/>
          <ac:picMkLst>
            <pc:docMk/>
            <pc:sldMk cId="562207462" sldId="257"/>
            <ac:picMk id="1040" creationId="{CE5F5399-7EC3-4B6C-9790-7D20C172024D}"/>
          </ac:picMkLst>
        </pc:picChg>
        <pc:picChg chg="add mod">
          <ac:chgData name="Илья Купченко" userId="9dc5e097a7fff47f" providerId="LiveId" clId="{B5057A49-2930-4331-92AB-A004196809CF}" dt="2021-03-15T21:39:25.499" v="289" actId="1076"/>
          <ac:picMkLst>
            <pc:docMk/>
            <pc:sldMk cId="562207462" sldId="257"/>
            <ac:picMk id="1042" creationId="{3BAA5073-0DC1-46D4-9F73-0CE16A103A7C}"/>
          </ac:picMkLst>
        </pc:picChg>
        <pc:cxnChg chg="add del mod">
          <ac:chgData name="Илья Купченко" userId="9dc5e097a7fff47f" providerId="LiveId" clId="{B5057A49-2930-4331-92AB-A004196809CF}" dt="2021-03-15T21:39:29.610" v="290" actId="478"/>
          <ac:cxnSpMkLst>
            <pc:docMk/>
            <pc:sldMk cId="562207462" sldId="257"/>
            <ac:cxnSpMk id="12" creationId="{972127D2-FCB2-4714-906E-0577D76A828F}"/>
          </ac:cxnSpMkLst>
        </pc:cxnChg>
        <pc:cxnChg chg="add mod">
          <ac:chgData name="Илья Купченко" userId="9dc5e097a7fff47f" providerId="LiveId" clId="{B5057A49-2930-4331-92AB-A004196809CF}" dt="2021-03-15T21:39:44.022" v="293" actId="13822"/>
          <ac:cxnSpMkLst>
            <pc:docMk/>
            <pc:sldMk cId="562207462" sldId="257"/>
            <ac:cxnSpMk id="20" creationId="{7F9CE772-1FE2-431D-B34E-0A51210B7C12}"/>
          </ac:cxnSpMkLst>
        </pc:cxnChg>
        <pc:cxnChg chg="add mod">
          <ac:chgData name="Илья Купченко" userId="9dc5e097a7fff47f" providerId="LiveId" clId="{B5057A49-2930-4331-92AB-A004196809CF}" dt="2021-03-15T21:48:17.352" v="368" actId="14100"/>
          <ac:cxnSpMkLst>
            <pc:docMk/>
            <pc:sldMk cId="562207462" sldId="257"/>
            <ac:cxnSpMk id="27" creationId="{A7E7BFE3-C78F-4EC2-99B2-0F43E7D7AA3A}"/>
          </ac:cxnSpMkLst>
        </pc:cxnChg>
        <pc:cxnChg chg="add mod">
          <ac:chgData name="Илья Купченко" userId="9dc5e097a7fff47f" providerId="LiveId" clId="{B5057A49-2930-4331-92AB-A004196809CF}" dt="2021-03-15T21:41:57.657" v="303" actId="13822"/>
          <ac:cxnSpMkLst>
            <pc:docMk/>
            <pc:sldMk cId="562207462" sldId="257"/>
            <ac:cxnSpMk id="32" creationId="{0A802BB1-7268-416D-BD68-FBF905D526AE}"/>
          </ac:cxnSpMkLst>
        </pc:cxnChg>
        <pc:cxnChg chg="add mod">
          <ac:chgData name="Илья Купченко" userId="9dc5e097a7fff47f" providerId="LiveId" clId="{B5057A49-2930-4331-92AB-A004196809CF}" dt="2021-03-15T21:48:28.631" v="369" actId="14100"/>
          <ac:cxnSpMkLst>
            <pc:docMk/>
            <pc:sldMk cId="562207462" sldId="257"/>
            <ac:cxnSpMk id="35" creationId="{A7834219-0DA2-4545-AF36-178BF9935E64}"/>
          </ac:cxnSpMkLst>
        </pc:cxnChg>
        <pc:cxnChg chg="add del mod">
          <ac:chgData name="Илья Купченко" userId="9dc5e097a7fff47f" providerId="LiveId" clId="{B5057A49-2930-4331-92AB-A004196809CF}" dt="2021-03-15T21:42:29.541" v="310" actId="11529"/>
          <ac:cxnSpMkLst>
            <pc:docMk/>
            <pc:sldMk cId="562207462" sldId="257"/>
            <ac:cxnSpMk id="38" creationId="{A2AFF691-08DB-483D-9904-BF4B121F685C}"/>
          </ac:cxnSpMkLst>
        </pc:cxnChg>
        <pc:cxnChg chg="add mod">
          <ac:chgData name="Илья Купченко" userId="9dc5e097a7fff47f" providerId="LiveId" clId="{B5057A49-2930-4331-92AB-A004196809CF}" dt="2021-03-15T21:48:06.488" v="367" actId="14100"/>
          <ac:cxnSpMkLst>
            <pc:docMk/>
            <pc:sldMk cId="562207462" sldId="257"/>
            <ac:cxnSpMk id="41" creationId="{E8B27B42-B6F6-4157-8ED2-8DB953ADE542}"/>
          </ac:cxnSpMkLst>
        </pc:cxnChg>
        <pc:cxnChg chg="add mod">
          <ac:chgData name="Илья Купченко" userId="9dc5e097a7fff47f" providerId="LiveId" clId="{B5057A49-2930-4331-92AB-A004196809CF}" dt="2021-03-15T21:46:53.513" v="352" actId="1076"/>
          <ac:cxnSpMkLst>
            <pc:docMk/>
            <pc:sldMk cId="562207462" sldId="257"/>
            <ac:cxnSpMk id="45" creationId="{C19CAC1B-470E-4107-87A2-FBA733559030}"/>
          </ac:cxnSpMkLst>
        </pc:cxnChg>
        <pc:cxnChg chg="add del mod">
          <ac:chgData name="Илья Купченко" userId="9dc5e097a7fff47f" providerId="LiveId" clId="{B5057A49-2930-4331-92AB-A004196809CF}" dt="2021-03-15T21:43:38.513" v="322" actId="478"/>
          <ac:cxnSpMkLst>
            <pc:docMk/>
            <pc:sldMk cId="562207462" sldId="257"/>
            <ac:cxnSpMk id="50" creationId="{6646A9F2-BE11-4FDD-9C4B-F7D1549E74FB}"/>
          </ac:cxnSpMkLst>
        </pc:cxnChg>
        <pc:cxnChg chg="add mod">
          <ac:chgData name="Илья Купченко" userId="9dc5e097a7fff47f" providerId="LiveId" clId="{B5057A49-2930-4331-92AB-A004196809CF}" dt="2021-03-15T21:45:46.105" v="340" actId="14100"/>
          <ac:cxnSpMkLst>
            <pc:docMk/>
            <pc:sldMk cId="562207462" sldId="257"/>
            <ac:cxnSpMk id="56" creationId="{123ACF6C-EAF6-48AE-A1E5-8493125A785F}"/>
          </ac:cxnSpMkLst>
        </pc:cxnChg>
        <pc:cxnChg chg="add mod">
          <ac:chgData name="Илья Купченко" userId="9dc5e097a7fff47f" providerId="LiveId" clId="{B5057A49-2930-4331-92AB-A004196809CF}" dt="2021-03-15T21:44:17.140" v="329" actId="13822"/>
          <ac:cxnSpMkLst>
            <pc:docMk/>
            <pc:sldMk cId="562207462" sldId="257"/>
            <ac:cxnSpMk id="60" creationId="{D148CAE9-2BF3-4D40-A270-3F0173A9AD53}"/>
          </ac:cxnSpMkLst>
        </pc:cxnChg>
        <pc:cxnChg chg="add mod">
          <ac:chgData name="Илья Купченко" userId="9dc5e097a7fff47f" providerId="LiveId" clId="{B5057A49-2930-4331-92AB-A004196809CF}" dt="2021-03-15T21:44:42.244" v="332" actId="13822"/>
          <ac:cxnSpMkLst>
            <pc:docMk/>
            <pc:sldMk cId="562207462" sldId="257"/>
            <ac:cxnSpMk id="63" creationId="{2B29DBC6-9C6E-463C-8EF7-EC328F1E34CA}"/>
          </ac:cxnSpMkLst>
        </pc:cxnChg>
        <pc:cxnChg chg="add mod">
          <ac:chgData name="Илья Купченко" userId="9dc5e097a7fff47f" providerId="LiveId" clId="{B5057A49-2930-4331-92AB-A004196809CF}" dt="2021-03-15T21:45:16.219" v="336" actId="13822"/>
          <ac:cxnSpMkLst>
            <pc:docMk/>
            <pc:sldMk cId="562207462" sldId="257"/>
            <ac:cxnSpMk id="1027" creationId="{F481A11E-40D6-4C12-BBAB-A1141ECE0982}"/>
          </ac:cxnSpMkLst>
        </pc:cxnChg>
        <pc:cxnChg chg="add mod">
          <ac:chgData name="Илья Купченко" userId="9dc5e097a7fff47f" providerId="LiveId" clId="{B5057A49-2930-4331-92AB-A004196809CF}" dt="2021-03-15T21:48:00.304" v="366" actId="14100"/>
          <ac:cxnSpMkLst>
            <pc:docMk/>
            <pc:sldMk cId="562207462" sldId="257"/>
            <ac:cxnSpMk id="1046" creationId="{647786C4-C703-4B6B-8D76-CC55945896FB}"/>
          </ac:cxnSpMkLst>
        </pc:cxnChg>
        <pc:cxnChg chg="add mod">
          <ac:chgData name="Илья Купченко" userId="9dc5e097a7fff47f" providerId="LiveId" clId="{B5057A49-2930-4331-92AB-A004196809CF}" dt="2021-03-15T21:47:12.675" v="355" actId="13822"/>
          <ac:cxnSpMkLst>
            <pc:docMk/>
            <pc:sldMk cId="562207462" sldId="257"/>
            <ac:cxnSpMk id="1050" creationId="{D64D1607-1F13-4CF8-B57F-88FD930B65D6}"/>
          </ac:cxnSpMkLst>
        </pc:cxnChg>
        <pc:cxnChg chg="add mod">
          <ac:chgData name="Илья Купченко" userId="9dc5e097a7fff47f" providerId="LiveId" clId="{B5057A49-2930-4331-92AB-A004196809CF}" dt="2021-03-15T21:47:12.675" v="355" actId="13822"/>
          <ac:cxnSpMkLst>
            <pc:docMk/>
            <pc:sldMk cId="562207462" sldId="257"/>
            <ac:cxnSpMk id="1054" creationId="{9B5366D3-D0E6-40F4-BC9F-36D06E180F4F}"/>
          </ac:cxnSpMkLst>
        </pc:cxnChg>
      </pc:sldChg>
      <pc:sldChg chg="addSp delSp modSp add mod">
        <pc:chgData name="Илья Купченко" userId="9dc5e097a7fff47f" providerId="LiveId" clId="{B5057A49-2930-4331-92AB-A004196809CF}" dt="2021-03-15T21:52:34.942" v="446" actId="1076"/>
        <pc:sldMkLst>
          <pc:docMk/>
          <pc:sldMk cId="1055751221" sldId="258"/>
        </pc:sldMkLst>
        <pc:spChg chg="mod">
          <ac:chgData name="Илья Купченко" userId="9dc5e097a7fff47f" providerId="LiveId" clId="{B5057A49-2930-4331-92AB-A004196809CF}" dt="2021-03-15T21:50:38.808" v="426" actId="27636"/>
          <ac:spMkLst>
            <pc:docMk/>
            <pc:sldMk cId="1055751221" sldId="258"/>
            <ac:spMk id="2" creationId="{62FDC1E6-543B-4E69-81FA-46C33D667C51}"/>
          </ac:spMkLst>
        </pc:spChg>
        <pc:spChg chg="mod">
          <ac:chgData name="Илья Купченко" userId="9dc5e097a7fff47f" providerId="LiveId" clId="{B5057A49-2930-4331-92AB-A004196809CF}" dt="2021-03-15T21:52:12.881" v="439" actId="1076"/>
          <ac:spMkLst>
            <pc:docMk/>
            <pc:sldMk cId="1055751221" sldId="258"/>
            <ac:spMk id="6" creationId="{814B6B5A-5772-4FE0-8F7F-3759955207F6}"/>
          </ac:spMkLst>
        </pc:spChg>
        <pc:picChg chg="add mod">
          <ac:chgData name="Илья Купченко" userId="9dc5e097a7fff47f" providerId="LiveId" clId="{B5057A49-2930-4331-92AB-A004196809CF}" dt="2021-03-15T21:52:29.078" v="445" actId="1076"/>
          <ac:picMkLst>
            <pc:docMk/>
            <pc:sldMk cId="1055751221" sldId="258"/>
            <ac:picMk id="4" creationId="{7A21F8E5-A9C0-4AF8-B21E-C09CE21CE5B1}"/>
          </ac:picMkLst>
        </pc:picChg>
        <pc:picChg chg="add mod">
          <ac:chgData name="Илья Купченко" userId="9dc5e097a7fff47f" providerId="LiveId" clId="{B5057A49-2930-4331-92AB-A004196809CF}" dt="2021-03-15T21:52:34.942" v="446" actId="1076"/>
          <ac:picMkLst>
            <pc:docMk/>
            <pc:sldMk cId="1055751221" sldId="258"/>
            <ac:picMk id="8" creationId="{C4FD2E41-1846-4F96-998F-BE15FE54F409}"/>
          </ac:picMkLst>
        </pc:picChg>
        <pc:picChg chg="del">
          <ac:chgData name="Илья Купченко" userId="9dc5e097a7fff47f" providerId="LiveId" clId="{B5057A49-2930-4331-92AB-A004196809CF}" dt="2021-03-15T21:49:23.846" v="373" actId="478"/>
          <ac:picMkLst>
            <pc:docMk/>
            <pc:sldMk cId="1055751221" sldId="258"/>
            <ac:picMk id="16" creationId="{96785B82-1BB8-4652-B6B2-59E00E11975B}"/>
          </ac:picMkLst>
        </pc:picChg>
        <pc:picChg chg="del">
          <ac:chgData name="Илья Купченко" userId="9dc5e097a7fff47f" providerId="LiveId" clId="{B5057A49-2930-4331-92AB-A004196809CF}" dt="2021-03-15T21:49:23.846" v="373" actId="478"/>
          <ac:picMkLst>
            <pc:docMk/>
            <pc:sldMk cId="1055751221" sldId="258"/>
            <ac:picMk id="17" creationId="{37D08AD1-9DEB-42C9-A213-08A7067D6A54}"/>
          </ac:picMkLst>
        </pc:picChg>
        <pc:picChg chg="del">
          <ac:chgData name="Илья Купченко" userId="9dc5e097a7fff47f" providerId="LiveId" clId="{B5057A49-2930-4331-92AB-A004196809CF}" dt="2021-03-15T21:49:23.846" v="373" actId="478"/>
          <ac:picMkLst>
            <pc:docMk/>
            <pc:sldMk cId="1055751221" sldId="258"/>
            <ac:picMk id="18" creationId="{860F9122-A3EC-4B72-9054-798CF9D25518}"/>
          </ac:picMkLst>
        </pc:picChg>
        <pc:picChg chg="del">
          <ac:chgData name="Илья Купченко" userId="9dc5e097a7fff47f" providerId="LiveId" clId="{B5057A49-2930-4331-92AB-A004196809CF}" dt="2021-03-15T21:49:23.846" v="373" actId="478"/>
          <ac:picMkLst>
            <pc:docMk/>
            <pc:sldMk cId="1055751221" sldId="258"/>
            <ac:picMk id="26" creationId="{57499158-7755-49DB-A4E6-F72A3CCEAA7D}"/>
          </ac:picMkLst>
        </pc:picChg>
        <pc:picChg chg="add del mod">
          <ac:chgData name="Илья Купченко" userId="9dc5e097a7fff47f" providerId="LiveId" clId="{B5057A49-2930-4331-92AB-A004196809CF}" dt="2021-03-15T21:51:56.996" v="436" actId="478"/>
          <ac:picMkLst>
            <pc:docMk/>
            <pc:sldMk cId="1055751221" sldId="258"/>
            <ac:picMk id="28" creationId="{D96FB91C-E31C-424A-A4BA-1F1A62F28E58}"/>
          </ac:picMkLst>
        </pc:picChg>
        <pc:picChg chg="del">
          <ac:chgData name="Илья Купченко" userId="9dc5e097a7fff47f" providerId="LiveId" clId="{B5057A49-2930-4331-92AB-A004196809CF}" dt="2021-03-15T21:49:26.343" v="374" actId="478"/>
          <ac:picMkLst>
            <pc:docMk/>
            <pc:sldMk cId="1055751221" sldId="258"/>
            <ac:picMk id="1026" creationId="{35310714-345D-4C78-B6D0-484594A3B9BD}"/>
          </ac:picMkLst>
        </pc:picChg>
        <pc:picChg chg="del">
          <ac:chgData name="Илья Купченко" userId="9dc5e097a7fff47f" providerId="LiveId" clId="{B5057A49-2930-4331-92AB-A004196809CF}" dt="2021-03-15T21:49:23.846" v="373" actId="478"/>
          <ac:picMkLst>
            <pc:docMk/>
            <pc:sldMk cId="1055751221" sldId="258"/>
            <ac:picMk id="1028" creationId="{A8CAB41D-768A-45B0-8980-98AEF510833F}"/>
          </ac:picMkLst>
        </pc:picChg>
        <pc:picChg chg="del">
          <ac:chgData name="Илья Купченко" userId="9dc5e097a7fff47f" providerId="LiveId" clId="{B5057A49-2930-4331-92AB-A004196809CF}" dt="2021-03-15T21:49:23.846" v="373" actId="478"/>
          <ac:picMkLst>
            <pc:docMk/>
            <pc:sldMk cId="1055751221" sldId="258"/>
            <ac:picMk id="1030" creationId="{340DAFC9-616C-4757-A67D-79FEE855F604}"/>
          </ac:picMkLst>
        </pc:picChg>
        <pc:picChg chg="del">
          <ac:chgData name="Илья Купченко" userId="9dc5e097a7fff47f" providerId="LiveId" clId="{B5057A49-2930-4331-92AB-A004196809CF}" dt="2021-03-15T21:49:23.846" v="373" actId="478"/>
          <ac:picMkLst>
            <pc:docMk/>
            <pc:sldMk cId="1055751221" sldId="258"/>
            <ac:picMk id="1036" creationId="{C40BBDBB-19F8-4598-8A76-EA4860257322}"/>
          </ac:picMkLst>
        </pc:picChg>
        <pc:picChg chg="del">
          <ac:chgData name="Илья Купченко" userId="9dc5e097a7fff47f" providerId="LiveId" clId="{B5057A49-2930-4331-92AB-A004196809CF}" dt="2021-03-15T21:49:23.846" v="373" actId="478"/>
          <ac:picMkLst>
            <pc:docMk/>
            <pc:sldMk cId="1055751221" sldId="258"/>
            <ac:picMk id="1040" creationId="{CE5F5399-7EC3-4B6C-9790-7D20C172024D}"/>
          </ac:picMkLst>
        </pc:picChg>
        <pc:picChg chg="del">
          <ac:chgData name="Илья Купченко" userId="9dc5e097a7fff47f" providerId="LiveId" clId="{B5057A49-2930-4331-92AB-A004196809CF}" dt="2021-03-15T21:49:27.096" v="375" actId="478"/>
          <ac:picMkLst>
            <pc:docMk/>
            <pc:sldMk cId="1055751221" sldId="258"/>
            <ac:picMk id="1042" creationId="{3BAA5073-0DC1-46D4-9F73-0CE16A103A7C}"/>
          </ac:picMkLst>
        </pc:picChg>
        <pc:cxnChg chg="del">
          <ac:chgData name="Илья Купченко" userId="9dc5e097a7fff47f" providerId="LiveId" clId="{B5057A49-2930-4331-92AB-A004196809CF}" dt="2021-03-15T21:49:23.846" v="373" actId="478"/>
          <ac:cxnSpMkLst>
            <pc:docMk/>
            <pc:sldMk cId="1055751221" sldId="258"/>
            <ac:cxnSpMk id="20" creationId="{7F9CE772-1FE2-431D-B34E-0A51210B7C12}"/>
          </ac:cxnSpMkLst>
        </pc:cxnChg>
        <pc:cxnChg chg="del">
          <ac:chgData name="Илья Купченко" userId="9dc5e097a7fff47f" providerId="LiveId" clId="{B5057A49-2930-4331-92AB-A004196809CF}" dt="2021-03-15T21:49:23.846" v="373" actId="478"/>
          <ac:cxnSpMkLst>
            <pc:docMk/>
            <pc:sldMk cId="1055751221" sldId="258"/>
            <ac:cxnSpMk id="27" creationId="{A7E7BFE3-C78F-4EC2-99B2-0F43E7D7AA3A}"/>
          </ac:cxnSpMkLst>
        </pc:cxnChg>
        <pc:cxnChg chg="del">
          <ac:chgData name="Илья Купченко" userId="9dc5e097a7fff47f" providerId="LiveId" clId="{B5057A49-2930-4331-92AB-A004196809CF}" dt="2021-03-15T21:49:23.846" v="373" actId="478"/>
          <ac:cxnSpMkLst>
            <pc:docMk/>
            <pc:sldMk cId="1055751221" sldId="258"/>
            <ac:cxnSpMk id="32" creationId="{0A802BB1-7268-416D-BD68-FBF905D526AE}"/>
          </ac:cxnSpMkLst>
        </pc:cxnChg>
        <pc:cxnChg chg="del">
          <ac:chgData name="Илья Купченко" userId="9dc5e097a7fff47f" providerId="LiveId" clId="{B5057A49-2930-4331-92AB-A004196809CF}" dt="2021-03-15T21:49:23.846" v="373" actId="478"/>
          <ac:cxnSpMkLst>
            <pc:docMk/>
            <pc:sldMk cId="1055751221" sldId="258"/>
            <ac:cxnSpMk id="35" creationId="{A7834219-0DA2-4545-AF36-178BF9935E64}"/>
          </ac:cxnSpMkLst>
        </pc:cxnChg>
        <pc:cxnChg chg="del">
          <ac:chgData name="Илья Купченко" userId="9dc5e097a7fff47f" providerId="LiveId" clId="{B5057A49-2930-4331-92AB-A004196809CF}" dt="2021-03-15T21:49:23.846" v="373" actId="478"/>
          <ac:cxnSpMkLst>
            <pc:docMk/>
            <pc:sldMk cId="1055751221" sldId="258"/>
            <ac:cxnSpMk id="41" creationId="{E8B27B42-B6F6-4157-8ED2-8DB953ADE542}"/>
          </ac:cxnSpMkLst>
        </pc:cxnChg>
        <pc:cxnChg chg="del">
          <ac:chgData name="Илья Купченко" userId="9dc5e097a7fff47f" providerId="LiveId" clId="{B5057A49-2930-4331-92AB-A004196809CF}" dt="2021-03-15T21:49:23.846" v="373" actId="478"/>
          <ac:cxnSpMkLst>
            <pc:docMk/>
            <pc:sldMk cId="1055751221" sldId="258"/>
            <ac:cxnSpMk id="45" creationId="{C19CAC1B-470E-4107-87A2-FBA733559030}"/>
          </ac:cxnSpMkLst>
        </pc:cxnChg>
        <pc:cxnChg chg="del">
          <ac:chgData name="Илья Купченко" userId="9dc5e097a7fff47f" providerId="LiveId" clId="{B5057A49-2930-4331-92AB-A004196809CF}" dt="2021-03-15T21:49:23.846" v="373" actId="478"/>
          <ac:cxnSpMkLst>
            <pc:docMk/>
            <pc:sldMk cId="1055751221" sldId="258"/>
            <ac:cxnSpMk id="56" creationId="{123ACF6C-EAF6-48AE-A1E5-8493125A785F}"/>
          </ac:cxnSpMkLst>
        </pc:cxnChg>
        <pc:cxnChg chg="del">
          <ac:chgData name="Илья Купченко" userId="9dc5e097a7fff47f" providerId="LiveId" clId="{B5057A49-2930-4331-92AB-A004196809CF}" dt="2021-03-15T21:49:23.846" v="373" actId="478"/>
          <ac:cxnSpMkLst>
            <pc:docMk/>
            <pc:sldMk cId="1055751221" sldId="258"/>
            <ac:cxnSpMk id="60" creationId="{D148CAE9-2BF3-4D40-A270-3F0173A9AD53}"/>
          </ac:cxnSpMkLst>
        </pc:cxnChg>
        <pc:cxnChg chg="del">
          <ac:chgData name="Илья Купченко" userId="9dc5e097a7fff47f" providerId="LiveId" clId="{B5057A49-2930-4331-92AB-A004196809CF}" dt="2021-03-15T21:49:23.846" v="373" actId="478"/>
          <ac:cxnSpMkLst>
            <pc:docMk/>
            <pc:sldMk cId="1055751221" sldId="258"/>
            <ac:cxnSpMk id="63" creationId="{2B29DBC6-9C6E-463C-8EF7-EC328F1E34CA}"/>
          </ac:cxnSpMkLst>
        </pc:cxnChg>
        <pc:cxnChg chg="del">
          <ac:chgData name="Илья Купченко" userId="9dc5e097a7fff47f" providerId="LiveId" clId="{B5057A49-2930-4331-92AB-A004196809CF}" dt="2021-03-15T21:49:23.846" v="373" actId="478"/>
          <ac:cxnSpMkLst>
            <pc:docMk/>
            <pc:sldMk cId="1055751221" sldId="258"/>
            <ac:cxnSpMk id="1027" creationId="{F481A11E-40D6-4C12-BBAB-A1141ECE0982}"/>
          </ac:cxnSpMkLst>
        </pc:cxnChg>
        <pc:cxnChg chg="del">
          <ac:chgData name="Илья Купченко" userId="9dc5e097a7fff47f" providerId="LiveId" clId="{B5057A49-2930-4331-92AB-A004196809CF}" dt="2021-03-15T21:49:23.846" v="373" actId="478"/>
          <ac:cxnSpMkLst>
            <pc:docMk/>
            <pc:sldMk cId="1055751221" sldId="258"/>
            <ac:cxnSpMk id="1046" creationId="{647786C4-C703-4B6B-8D76-CC55945896FB}"/>
          </ac:cxnSpMkLst>
        </pc:cxnChg>
        <pc:cxnChg chg="del">
          <ac:chgData name="Илья Купченко" userId="9dc5e097a7fff47f" providerId="LiveId" clId="{B5057A49-2930-4331-92AB-A004196809CF}" dt="2021-03-15T21:49:23.846" v="373" actId="478"/>
          <ac:cxnSpMkLst>
            <pc:docMk/>
            <pc:sldMk cId="1055751221" sldId="258"/>
            <ac:cxnSpMk id="1050" creationId="{D64D1607-1F13-4CF8-B57F-88FD930B65D6}"/>
          </ac:cxnSpMkLst>
        </pc:cxnChg>
        <pc:cxnChg chg="del">
          <ac:chgData name="Илья Купченко" userId="9dc5e097a7fff47f" providerId="LiveId" clId="{B5057A49-2930-4331-92AB-A004196809CF}" dt="2021-03-15T21:49:23.846" v="373" actId="478"/>
          <ac:cxnSpMkLst>
            <pc:docMk/>
            <pc:sldMk cId="1055751221" sldId="258"/>
            <ac:cxnSpMk id="1054" creationId="{9B5366D3-D0E6-40F4-BC9F-36D06E180F4F}"/>
          </ac:cxnSpMkLst>
        </pc:cxnChg>
      </pc:sldChg>
      <pc:sldChg chg="new del">
        <pc:chgData name="Илья Купченко" userId="9dc5e097a7fff47f" providerId="LiveId" clId="{B5057A49-2930-4331-92AB-A004196809CF}" dt="2021-03-15T21:49:14.260" v="371" actId="47"/>
        <pc:sldMkLst>
          <pc:docMk/>
          <pc:sldMk cId="2939236352" sldId="258"/>
        </pc:sldMkLst>
      </pc:sldChg>
      <pc:sldChg chg="new del">
        <pc:chgData name="Илья Купченко" userId="9dc5e097a7fff47f" providerId="LiveId" clId="{B5057A49-2930-4331-92AB-A004196809CF}" dt="2021-03-15T21:03:02.642" v="28" actId="47"/>
        <pc:sldMkLst>
          <pc:docMk/>
          <pc:sldMk cId="3797226644" sldId="258"/>
        </pc:sldMkLst>
      </pc:sldChg>
      <pc:sldChg chg="new del">
        <pc:chgData name="Илья Купченко" userId="9dc5e097a7fff47f" providerId="LiveId" clId="{B5057A49-2930-4331-92AB-A004196809CF}" dt="2021-03-15T21:03:03.189" v="29" actId="47"/>
        <pc:sldMkLst>
          <pc:docMk/>
          <pc:sldMk cId="656224169" sldId="259"/>
        </pc:sldMkLst>
      </pc:sldChg>
      <pc:sldChg chg="add del">
        <pc:chgData name="Илья Купченко" userId="9dc5e097a7fff47f" providerId="LiveId" clId="{B5057A49-2930-4331-92AB-A004196809CF}" dt="2021-03-15T21:53:54.192" v="447" actId="47"/>
        <pc:sldMkLst>
          <pc:docMk/>
          <pc:sldMk cId="985657046" sldId="259"/>
        </pc:sldMkLst>
      </pc:sldChg>
      <pc:sldChg chg="addSp delSp modSp add mod">
        <pc:chgData name="Илья Купченко" userId="9dc5e097a7fff47f" providerId="LiveId" clId="{B5057A49-2930-4331-92AB-A004196809CF}" dt="2021-03-15T22:00:00.907" v="650" actId="1076"/>
        <pc:sldMkLst>
          <pc:docMk/>
          <pc:sldMk cId="3236071564" sldId="259"/>
        </pc:sldMkLst>
        <pc:spChg chg="add mod">
          <ac:chgData name="Илья Купченко" userId="9dc5e097a7fff47f" providerId="LiveId" clId="{B5057A49-2930-4331-92AB-A004196809CF}" dt="2021-03-15T21:56:15.661" v="545" actId="1076"/>
          <ac:spMkLst>
            <pc:docMk/>
            <pc:sldMk cId="3236071564" sldId="259"/>
            <ac:spMk id="9" creationId="{FBA18A6C-ED51-448B-9617-16BB8FF9AB1D}"/>
          </ac:spMkLst>
        </pc:spChg>
        <pc:spChg chg="add mod">
          <ac:chgData name="Илья Купченко" userId="9dc5e097a7fff47f" providerId="LiveId" clId="{B5057A49-2930-4331-92AB-A004196809CF}" dt="2021-03-15T21:58:27.451" v="618" actId="1076"/>
          <ac:spMkLst>
            <pc:docMk/>
            <pc:sldMk cId="3236071564" sldId="259"/>
            <ac:spMk id="12" creationId="{A9D130FF-2768-47EC-863D-374B11F1F536}"/>
          </ac:spMkLst>
        </pc:spChg>
        <pc:spChg chg="add mod">
          <ac:chgData name="Илья Купченко" userId="9dc5e097a7fff47f" providerId="LiveId" clId="{B5057A49-2930-4331-92AB-A004196809CF}" dt="2021-03-15T22:00:00.907" v="650" actId="1076"/>
          <ac:spMkLst>
            <pc:docMk/>
            <pc:sldMk cId="3236071564" sldId="259"/>
            <ac:spMk id="15" creationId="{21DB14CD-A2D3-4D67-B6CC-6580BA9A508B}"/>
          </ac:spMkLst>
        </pc:spChg>
        <pc:picChg chg="del">
          <ac:chgData name="Илья Купченко" userId="9dc5e097a7fff47f" providerId="LiveId" clId="{B5057A49-2930-4331-92AB-A004196809CF}" dt="2021-03-15T21:54:01.156" v="451" actId="478"/>
          <ac:picMkLst>
            <pc:docMk/>
            <pc:sldMk cId="3236071564" sldId="259"/>
            <ac:picMk id="4" creationId="{7A21F8E5-A9C0-4AF8-B21E-C09CE21CE5B1}"/>
          </ac:picMkLst>
        </pc:picChg>
        <pc:picChg chg="add del mod">
          <ac:chgData name="Илья Купченко" userId="9dc5e097a7fff47f" providerId="LiveId" clId="{B5057A49-2930-4331-92AB-A004196809CF}" dt="2021-03-15T21:54:49.324" v="456" actId="478"/>
          <ac:picMkLst>
            <pc:docMk/>
            <pc:sldMk cId="3236071564" sldId="259"/>
            <ac:picMk id="5" creationId="{14763625-7B6E-4A4F-8FB2-77CC236EE935}"/>
          </ac:picMkLst>
        </pc:picChg>
        <pc:picChg chg="del">
          <ac:chgData name="Илья Купченко" userId="9dc5e097a7fff47f" providerId="LiveId" clId="{B5057A49-2930-4331-92AB-A004196809CF}" dt="2021-03-15T21:54:01.980" v="452" actId="478"/>
          <ac:picMkLst>
            <pc:docMk/>
            <pc:sldMk cId="3236071564" sldId="259"/>
            <ac:picMk id="8" creationId="{C4FD2E41-1846-4F96-998F-BE15FE54F409}"/>
          </ac:picMkLst>
        </pc:picChg>
        <pc:picChg chg="add mod">
          <ac:chgData name="Илья Купченко" userId="9dc5e097a7fff47f" providerId="LiveId" clId="{B5057A49-2930-4331-92AB-A004196809CF}" dt="2021-03-15T21:56:42.724" v="547" actId="1076"/>
          <ac:picMkLst>
            <pc:docMk/>
            <pc:sldMk cId="3236071564" sldId="259"/>
            <ac:picMk id="11" creationId="{A80D139F-765A-4BD6-A8E5-E6134EE1FD1A}"/>
          </ac:picMkLst>
        </pc:picChg>
        <pc:picChg chg="add mod">
          <ac:chgData name="Илья Купченко" userId="9dc5e097a7fff47f" providerId="LiveId" clId="{B5057A49-2930-4331-92AB-A004196809CF}" dt="2021-03-15T21:58:14.891" v="616" actId="1076"/>
          <ac:picMkLst>
            <pc:docMk/>
            <pc:sldMk cId="3236071564" sldId="259"/>
            <ac:picMk id="14" creationId="{AC1975C0-DECE-4DCD-878D-2072497D722C}"/>
          </ac:picMkLst>
        </pc:picChg>
      </pc:sldChg>
      <pc:sldChg chg="add del">
        <pc:chgData name="Илья Купченко" userId="9dc5e097a7fff47f" providerId="LiveId" clId="{B5057A49-2930-4331-92AB-A004196809CF}" dt="2021-03-15T21:53:54.760" v="448" actId="47"/>
        <pc:sldMkLst>
          <pc:docMk/>
          <pc:sldMk cId="651026608" sldId="260"/>
        </pc:sldMkLst>
      </pc:sldChg>
      <pc:sldChg chg="new del">
        <pc:chgData name="Илья Купченко" userId="9dc5e097a7fff47f" providerId="LiveId" clId="{B5057A49-2930-4331-92AB-A004196809CF}" dt="2021-03-15T21:03:03.645" v="30" actId="47"/>
        <pc:sldMkLst>
          <pc:docMk/>
          <pc:sldMk cId="2822313498" sldId="260"/>
        </pc:sldMkLst>
      </pc:sldChg>
      <pc:sldChg chg="addSp delSp modSp add mod">
        <pc:chgData name="Илья Купченко" userId="9dc5e097a7fff47f" providerId="LiveId" clId="{B5057A49-2930-4331-92AB-A004196809CF}" dt="2021-03-15T22:01:33.306" v="664" actId="1076"/>
        <pc:sldMkLst>
          <pc:docMk/>
          <pc:sldMk cId="4198188795" sldId="260"/>
        </pc:sldMkLst>
        <pc:picChg chg="add del mod">
          <ac:chgData name="Илья Купченко" userId="9dc5e097a7fff47f" providerId="LiveId" clId="{B5057A49-2930-4331-92AB-A004196809CF}" dt="2021-03-15T22:00:34.353" v="659" actId="478"/>
          <ac:picMkLst>
            <pc:docMk/>
            <pc:sldMk cId="4198188795" sldId="260"/>
            <ac:picMk id="4" creationId="{8EF47C33-98DA-4A8E-B75E-4609F63C23FD}"/>
          </ac:picMkLst>
        </pc:picChg>
        <pc:picChg chg="add mod">
          <ac:chgData name="Илья Купченко" userId="9dc5e097a7fff47f" providerId="LiveId" clId="{B5057A49-2930-4331-92AB-A004196809CF}" dt="2021-03-15T22:01:33.306" v="664" actId="1076"/>
          <ac:picMkLst>
            <pc:docMk/>
            <pc:sldMk cId="4198188795" sldId="260"/>
            <ac:picMk id="8" creationId="{6D39F80F-055E-4FDB-820D-52578849053F}"/>
          </ac:picMkLst>
        </pc:picChg>
      </pc:sldChg>
      <pc:sldChg chg="addSp delSp modSp add mod">
        <pc:chgData name="Илья Купченко" userId="9dc5e097a7fff47f" providerId="LiveId" clId="{B5057A49-2930-4331-92AB-A004196809CF}" dt="2021-03-15T22:10:37.223" v="1008" actId="1076"/>
        <pc:sldMkLst>
          <pc:docMk/>
          <pc:sldMk cId="1489133247" sldId="261"/>
        </pc:sldMkLst>
        <pc:spChg chg="mod">
          <ac:chgData name="Илья Купченко" userId="9dc5e097a7fff47f" providerId="LiveId" clId="{B5057A49-2930-4331-92AB-A004196809CF}" dt="2021-03-15T22:04:02.145" v="707" actId="14100"/>
          <ac:spMkLst>
            <pc:docMk/>
            <pc:sldMk cId="1489133247" sldId="261"/>
            <ac:spMk id="2" creationId="{62FDC1E6-543B-4E69-81FA-46C33D667C51}"/>
          </ac:spMkLst>
        </pc:spChg>
        <pc:spChg chg="add del mod">
          <ac:chgData name="Илья Купченко" userId="9dc5e097a7fff47f" providerId="LiveId" clId="{B5057A49-2930-4331-92AB-A004196809CF}" dt="2021-03-15T22:03:30.550" v="679"/>
          <ac:spMkLst>
            <pc:docMk/>
            <pc:sldMk cId="1489133247" sldId="261"/>
            <ac:spMk id="3" creationId="{373E8B1C-CBFB-4A21-9C1E-27C62289554A}"/>
          </ac:spMkLst>
        </pc:spChg>
        <pc:spChg chg="add del mod">
          <ac:chgData name="Илья Купченко" userId="9dc5e097a7fff47f" providerId="LiveId" clId="{B5057A49-2930-4331-92AB-A004196809CF}" dt="2021-03-15T22:10:37.223" v="1008" actId="1076"/>
          <ac:spMkLst>
            <pc:docMk/>
            <pc:sldMk cId="1489133247" sldId="261"/>
            <ac:spMk id="8" creationId="{489EA1FB-B3AF-4449-8E76-A457D2CAF076}"/>
          </ac:spMkLst>
        </pc:spChg>
        <pc:picChg chg="add mod">
          <ac:chgData name="Илья Купченко" userId="9dc5e097a7fff47f" providerId="LiveId" clId="{B5057A49-2930-4331-92AB-A004196809CF}" dt="2021-03-15T22:10:31.847" v="1007" actId="1076"/>
          <ac:picMkLst>
            <pc:docMk/>
            <pc:sldMk cId="1489133247" sldId="261"/>
            <ac:picMk id="9" creationId="{BD9950C7-D212-4727-9E25-A05A8178887D}"/>
          </ac:picMkLst>
        </pc:picChg>
      </pc:sldChg>
      <pc:sldChg chg="add del">
        <pc:chgData name="Илья Купченко" userId="9dc5e097a7fff47f" providerId="LiveId" clId="{B5057A49-2930-4331-92AB-A004196809CF}" dt="2021-03-15T21:53:55.377" v="449" actId="47"/>
        <pc:sldMkLst>
          <pc:docMk/>
          <pc:sldMk cId="2889350736" sldId="261"/>
        </pc:sldMkLst>
      </pc:sldChg>
      <pc:sldChg chg="addSp delSp modSp add mod">
        <pc:chgData name="Илья Купченко" userId="9dc5e097a7fff47f" providerId="LiveId" clId="{B5057A49-2930-4331-92AB-A004196809CF}" dt="2021-03-15T22:14:22.773" v="1068" actId="1076"/>
        <pc:sldMkLst>
          <pc:docMk/>
          <pc:sldMk cId="4222296503" sldId="262"/>
        </pc:sldMkLst>
        <pc:spChg chg="mod">
          <ac:chgData name="Илья Купченко" userId="9dc5e097a7fff47f" providerId="LiveId" clId="{B5057A49-2930-4331-92AB-A004196809CF}" dt="2021-03-15T22:12:19.551" v="1048" actId="20577"/>
          <ac:spMkLst>
            <pc:docMk/>
            <pc:sldMk cId="4222296503" sldId="262"/>
            <ac:spMk id="2" creationId="{62FDC1E6-543B-4E69-81FA-46C33D667C51}"/>
          </ac:spMkLst>
        </pc:spChg>
        <pc:spChg chg="del mod">
          <ac:chgData name="Илья Купченко" userId="9dc5e097a7fff47f" providerId="LiveId" clId="{B5057A49-2930-4331-92AB-A004196809CF}" dt="2021-03-15T22:11:05.518" v="1015" actId="478"/>
          <ac:spMkLst>
            <pc:docMk/>
            <pc:sldMk cId="4222296503" sldId="262"/>
            <ac:spMk id="8" creationId="{489EA1FB-B3AF-4449-8E76-A457D2CAF076}"/>
          </ac:spMkLst>
        </pc:spChg>
        <pc:spChg chg="add del">
          <ac:chgData name="Илья Купченко" userId="9dc5e097a7fff47f" providerId="LiveId" clId="{B5057A49-2930-4331-92AB-A004196809CF}" dt="2021-03-15T22:13:34.877" v="1055" actId="478"/>
          <ac:spMkLst>
            <pc:docMk/>
            <pc:sldMk cId="4222296503" sldId="262"/>
            <ac:spMk id="10" creationId="{8DFCFADD-9319-4FB1-93B2-2CA5F5957742}"/>
          </ac:spMkLst>
        </pc:spChg>
        <pc:picChg chg="add del mod">
          <ac:chgData name="Илья Купченко" userId="9dc5e097a7fff47f" providerId="LiveId" clId="{B5057A49-2930-4331-92AB-A004196809CF}" dt="2021-03-15T22:13:35.581" v="1056" actId="478"/>
          <ac:picMkLst>
            <pc:docMk/>
            <pc:sldMk cId="4222296503" sldId="262"/>
            <ac:picMk id="4" creationId="{DCDE28AB-EB52-4782-AB12-94CF03DAC1F3}"/>
          </ac:picMkLst>
        </pc:picChg>
        <pc:picChg chg="del mod">
          <ac:chgData name="Илья Купченко" userId="9dc5e097a7fff47f" providerId="LiveId" clId="{B5057A49-2930-4331-92AB-A004196809CF}" dt="2021-03-15T22:11:03.981" v="1013" actId="478"/>
          <ac:picMkLst>
            <pc:docMk/>
            <pc:sldMk cId="4222296503" sldId="262"/>
            <ac:picMk id="9" creationId="{BD9950C7-D212-4727-9E25-A05A8178887D}"/>
          </ac:picMkLst>
        </pc:picChg>
        <pc:picChg chg="add mod">
          <ac:chgData name="Илья Купченко" userId="9dc5e097a7fff47f" providerId="LiveId" clId="{B5057A49-2930-4331-92AB-A004196809CF}" dt="2021-03-15T22:14:22.773" v="1068" actId="1076"/>
          <ac:picMkLst>
            <pc:docMk/>
            <pc:sldMk cId="4222296503" sldId="262"/>
            <ac:picMk id="12" creationId="{CE41BBC0-0011-48E5-A09C-F4D1A3B3B14E}"/>
          </ac:picMkLst>
        </pc:picChg>
      </pc:sldChg>
      <pc:sldChg chg="addSp modSp add mod">
        <pc:chgData name="Илья Купченко" userId="9dc5e097a7fff47f" providerId="LiveId" clId="{B5057A49-2930-4331-92AB-A004196809CF}" dt="2021-03-15T22:15:20.220" v="1077" actId="20577"/>
        <pc:sldMkLst>
          <pc:docMk/>
          <pc:sldMk cId="646205004" sldId="263"/>
        </pc:sldMkLst>
        <pc:spChg chg="mod">
          <ac:chgData name="Илья Купченко" userId="9dc5e097a7fff47f" providerId="LiveId" clId="{B5057A49-2930-4331-92AB-A004196809CF}" dt="2021-03-15T22:15:20.220" v="1077" actId="20577"/>
          <ac:spMkLst>
            <pc:docMk/>
            <pc:sldMk cId="646205004" sldId="263"/>
            <ac:spMk id="2" creationId="{62FDC1E6-543B-4E69-81FA-46C33D667C51}"/>
          </ac:spMkLst>
        </pc:spChg>
        <pc:picChg chg="add mod">
          <ac:chgData name="Илья Купченко" userId="9dc5e097a7fff47f" providerId="LiveId" clId="{B5057A49-2930-4331-92AB-A004196809CF}" dt="2021-03-15T22:15:10.325" v="1076" actId="1076"/>
          <ac:picMkLst>
            <pc:docMk/>
            <pc:sldMk cId="646205004" sldId="263"/>
            <ac:picMk id="4" creationId="{50550DE0-CF64-423A-9015-207E5CA1BC8C}"/>
          </ac:picMkLst>
        </pc:picChg>
      </pc:sldChg>
      <pc:sldChg chg="add del">
        <pc:chgData name="Илья Купченко" userId="9dc5e097a7fff47f" providerId="LiveId" clId="{B5057A49-2930-4331-92AB-A004196809CF}" dt="2021-03-15T22:12:08.345" v="1044" actId="47"/>
        <pc:sldMkLst>
          <pc:docMk/>
          <pc:sldMk cId="3667448227" sldId="263"/>
        </pc:sldMkLst>
      </pc:sldChg>
      <pc:sldChg chg="add del">
        <pc:chgData name="Илья Купченко" userId="9dc5e097a7fff47f" providerId="LiveId" clId="{B5057A49-2930-4331-92AB-A004196809CF}" dt="2021-03-15T22:11:01.342" v="1011" actId="47"/>
        <pc:sldMkLst>
          <pc:docMk/>
          <pc:sldMk cId="4222835745" sldId="263"/>
        </pc:sldMkLst>
      </pc:sldChg>
      <pc:sldChg chg="addSp modSp add mod">
        <pc:chgData name="Илья Купченко" userId="9dc5e097a7fff47f" providerId="LiveId" clId="{B5057A49-2930-4331-92AB-A004196809CF}" dt="2021-03-15T22:15:47.468" v="1082" actId="1076"/>
        <pc:sldMkLst>
          <pc:docMk/>
          <pc:sldMk cId="2653859551" sldId="264"/>
        </pc:sldMkLst>
        <pc:spChg chg="mod">
          <ac:chgData name="Илья Купченко" userId="9dc5e097a7fff47f" providerId="LiveId" clId="{B5057A49-2930-4331-92AB-A004196809CF}" dt="2021-03-15T22:15:24.508" v="1078" actId="20577"/>
          <ac:spMkLst>
            <pc:docMk/>
            <pc:sldMk cId="2653859551" sldId="264"/>
            <ac:spMk id="2" creationId="{62FDC1E6-543B-4E69-81FA-46C33D667C51}"/>
          </ac:spMkLst>
        </pc:spChg>
        <pc:picChg chg="add mod">
          <ac:chgData name="Илья Купченко" userId="9dc5e097a7fff47f" providerId="LiveId" clId="{B5057A49-2930-4331-92AB-A004196809CF}" dt="2021-03-15T22:15:47.468" v="1082" actId="1076"/>
          <ac:picMkLst>
            <pc:docMk/>
            <pc:sldMk cId="2653859551" sldId="264"/>
            <ac:picMk id="4" creationId="{DAE5495F-1F08-4D44-B289-B70086A7B734}"/>
          </ac:picMkLst>
        </pc:picChg>
      </pc:sldChg>
      <pc:sldChg chg="add del">
        <pc:chgData name="Илья Купченко" userId="9dc5e097a7fff47f" providerId="LiveId" clId="{B5057A49-2930-4331-92AB-A004196809CF}" dt="2021-03-15T22:12:09.313" v="1045" actId="47"/>
        <pc:sldMkLst>
          <pc:docMk/>
          <pc:sldMk cId="3894555949" sldId="264"/>
        </pc:sldMkLst>
      </pc:sldChg>
      <pc:sldChg chg="addSp delSp modSp add mod">
        <pc:chgData name="Илья Купченко" userId="9dc5e097a7fff47f" providerId="LiveId" clId="{B5057A49-2930-4331-92AB-A004196809CF}" dt="2021-03-15T22:16:39.932" v="1097" actId="1076"/>
        <pc:sldMkLst>
          <pc:docMk/>
          <pc:sldMk cId="623015542" sldId="265"/>
        </pc:sldMkLst>
        <pc:picChg chg="del">
          <ac:chgData name="Илья Купченко" userId="9dc5e097a7fff47f" providerId="LiveId" clId="{B5057A49-2930-4331-92AB-A004196809CF}" dt="2021-03-15T22:15:56.604" v="1084" actId="478"/>
          <ac:picMkLst>
            <pc:docMk/>
            <pc:sldMk cId="623015542" sldId="265"/>
            <ac:picMk id="4" creationId="{DAE5495F-1F08-4D44-B289-B70086A7B734}"/>
          </ac:picMkLst>
        </pc:picChg>
        <pc:picChg chg="add mod">
          <ac:chgData name="Илья Купченко" userId="9dc5e097a7fff47f" providerId="LiveId" clId="{B5057A49-2930-4331-92AB-A004196809CF}" dt="2021-03-15T22:16:12.676" v="1089" actId="1076"/>
          <ac:picMkLst>
            <pc:docMk/>
            <pc:sldMk cId="623015542" sldId="265"/>
            <ac:picMk id="5" creationId="{E5FD0C2F-FF7C-415B-87C6-40B0780349A0}"/>
          </ac:picMkLst>
        </pc:picChg>
        <pc:picChg chg="add mod">
          <ac:chgData name="Илья Купченко" userId="9dc5e097a7fff47f" providerId="LiveId" clId="{B5057A49-2930-4331-92AB-A004196809CF}" dt="2021-03-15T22:16:39.932" v="1097" actId="1076"/>
          <ac:picMkLst>
            <pc:docMk/>
            <pc:sldMk cId="623015542" sldId="265"/>
            <ac:picMk id="9" creationId="{D88623CD-50AA-4834-9403-3ED917E2B51B}"/>
          </ac:picMkLst>
        </pc:picChg>
      </pc:sldChg>
      <pc:sldChg chg="addSp modSp add mod">
        <pc:chgData name="Илья Купченко" userId="9dc5e097a7fff47f" providerId="LiveId" clId="{B5057A49-2930-4331-92AB-A004196809CF}" dt="2021-03-15T22:17:23.709" v="1105" actId="1076"/>
        <pc:sldMkLst>
          <pc:docMk/>
          <pc:sldMk cId="2765269657" sldId="266"/>
        </pc:sldMkLst>
        <pc:picChg chg="add mod">
          <ac:chgData name="Илья Купченко" userId="9dc5e097a7fff47f" providerId="LiveId" clId="{B5057A49-2930-4331-92AB-A004196809CF}" dt="2021-03-15T22:17:23.709" v="1105" actId="1076"/>
          <ac:picMkLst>
            <pc:docMk/>
            <pc:sldMk cId="2765269657" sldId="266"/>
            <ac:picMk id="4" creationId="{1F85842A-40FE-4797-A863-6F61A7DBA03A}"/>
          </ac:picMkLst>
        </pc:picChg>
      </pc:sldChg>
      <pc:sldChg chg="addSp modSp add mod">
        <pc:chgData name="Илья Купченко" userId="9dc5e097a7fff47f" providerId="LiveId" clId="{B5057A49-2930-4331-92AB-A004196809CF}" dt="2021-03-15T22:19:01.675" v="1120" actId="1076"/>
        <pc:sldMkLst>
          <pc:docMk/>
          <pc:sldMk cId="2653935899" sldId="267"/>
        </pc:sldMkLst>
        <pc:picChg chg="add mod">
          <ac:chgData name="Илья Купченко" userId="9dc5e097a7fff47f" providerId="LiveId" clId="{B5057A49-2930-4331-92AB-A004196809CF}" dt="2021-03-15T22:18:12.292" v="1111" actId="14100"/>
          <ac:picMkLst>
            <pc:docMk/>
            <pc:sldMk cId="2653935899" sldId="267"/>
            <ac:picMk id="4" creationId="{7656C5E6-DF09-44EA-A3E1-E88E983C5DEF}"/>
          </ac:picMkLst>
        </pc:picChg>
        <pc:picChg chg="add mod">
          <ac:chgData name="Илья Купченко" userId="9dc5e097a7fff47f" providerId="LiveId" clId="{B5057A49-2930-4331-92AB-A004196809CF}" dt="2021-03-15T22:18:55.803" v="1119" actId="14100"/>
          <ac:picMkLst>
            <pc:docMk/>
            <pc:sldMk cId="2653935899" sldId="267"/>
            <ac:picMk id="8" creationId="{8112D255-61AA-4DB9-85A4-55ECF7D94ED5}"/>
          </ac:picMkLst>
        </pc:picChg>
        <pc:picChg chg="add mod">
          <ac:chgData name="Илья Купченко" userId="9dc5e097a7fff47f" providerId="LiveId" clId="{B5057A49-2930-4331-92AB-A004196809CF}" dt="2021-03-15T22:19:01.675" v="1120" actId="1076"/>
          <ac:picMkLst>
            <pc:docMk/>
            <pc:sldMk cId="2653935899" sldId="267"/>
            <ac:picMk id="10" creationId="{AA2DC1F0-0087-4003-9C8C-415521A92AFC}"/>
          </ac:picMkLst>
        </pc:picChg>
      </pc:sldChg>
      <pc:sldChg chg="add del">
        <pc:chgData name="Илья Купченко" userId="9dc5e097a7fff47f" providerId="LiveId" clId="{B5057A49-2930-4331-92AB-A004196809CF}" dt="2021-03-15T22:21:34.223" v="1142" actId="47"/>
        <pc:sldMkLst>
          <pc:docMk/>
          <pc:sldMk cId="3722641255" sldId="268"/>
        </pc:sldMkLst>
      </pc:sldChg>
      <pc:sldChg chg="addSp delSp modSp add mod ord">
        <pc:chgData name="Илья Купченко" userId="9dc5e097a7fff47f" providerId="LiveId" clId="{B5057A49-2930-4331-92AB-A004196809CF}" dt="2021-03-15T22:21:24.787" v="1141" actId="2711"/>
        <pc:sldMkLst>
          <pc:docMk/>
          <pc:sldMk cId="2064709077" sldId="269"/>
        </pc:sldMkLst>
        <pc:spChg chg="del">
          <ac:chgData name="Илья Купченко" userId="9dc5e097a7fff47f" providerId="LiveId" clId="{B5057A49-2930-4331-92AB-A004196809CF}" dt="2021-03-15T22:19:43.389" v="1126" actId="478"/>
          <ac:spMkLst>
            <pc:docMk/>
            <pc:sldMk cId="2064709077" sldId="269"/>
            <ac:spMk id="2" creationId="{A7AD0640-DD7A-4352-B9D2-D7B8CAEC363F}"/>
          </ac:spMkLst>
        </pc:spChg>
        <pc:spChg chg="del mod">
          <ac:chgData name="Илья Купченко" userId="9dc5e097a7fff47f" providerId="LiveId" clId="{B5057A49-2930-4331-92AB-A004196809CF}" dt="2021-03-15T22:19:48.022" v="1128" actId="478"/>
          <ac:spMkLst>
            <pc:docMk/>
            <pc:sldMk cId="2064709077" sldId="269"/>
            <ac:spMk id="3" creationId="{BC192BC8-CC42-473F-B501-11503450885F}"/>
          </ac:spMkLst>
        </pc:spChg>
        <pc:spChg chg="add mod">
          <ac:chgData name="Илья Купченко" userId="9dc5e097a7fff47f" providerId="LiveId" clId="{B5057A49-2930-4331-92AB-A004196809CF}" dt="2021-03-15T22:21:24.787" v="1141" actId="2711"/>
          <ac:spMkLst>
            <pc:docMk/>
            <pc:sldMk cId="2064709077" sldId="269"/>
            <ac:spMk id="8" creationId="{5652ABB2-B5A9-4A5F-9183-BED75441CFE1}"/>
          </ac:spMkLst>
        </pc:spChg>
        <pc:spChg chg="del">
          <ac:chgData name="Илья Купченко" userId="9dc5e097a7fff47f" providerId="LiveId" clId="{B5057A49-2930-4331-92AB-A004196809CF}" dt="2021-03-15T22:19:41.962" v="1125" actId="478"/>
          <ac:spMkLst>
            <pc:docMk/>
            <pc:sldMk cId="2064709077" sldId="269"/>
            <ac:spMk id="9" creationId="{23EF43BC-B93B-4F08-95B9-4F2B355FAF12}"/>
          </ac:spMkLst>
        </pc:spChg>
        <pc:spChg chg="add del mod">
          <ac:chgData name="Илья Купченко" userId="9dc5e097a7fff47f" providerId="LiveId" clId="{B5057A49-2930-4331-92AB-A004196809CF}" dt="2021-03-15T22:21:13.698" v="1140" actId="478"/>
          <ac:spMkLst>
            <pc:docMk/>
            <pc:sldMk cId="2064709077" sldId="269"/>
            <ac:spMk id="12" creationId="{6E42F83B-90CD-4141-85BC-E20F47425387}"/>
          </ac:spMkLst>
        </pc:spChg>
        <pc:picChg chg="del">
          <ac:chgData name="Илья Купченко" userId="9dc5e097a7fff47f" providerId="LiveId" clId="{B5057A49-2930-4331-92AB-A004196809CF}" dt="2021-03-15T22:19:39.899" v="1124" actId="478"/>
          <ac:picMkLst>
            <pc:docMk/>
            <pc:sldMk cId="2064709077" sldId="269"/>
            <ac:picMk id="11" creationId="{8566BC24-48C3-476E-92CE-40D8EDE8CF3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FCE2E-72B3-42B9-81D2-292579946E7A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3DC84-1AF7-4EB3-B52F-59AD1A582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47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692-6900-4A04-87F9-1FB656620A75}" type="datetime1">
              <a:rPr lang="ru-RU" smtClean="0"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islade1-project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49-826D-4259-8EE0-C46F972FB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16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B3A0-9B16-4BB5-A2F5-0A28ACC0E5B6}" type="datetime1">
              <a:rPr lang="ru-RU" smtClean="0"/>
              <a:t>16.03.2021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islade1-project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49-826D-4259-8EE0-C46F972FB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D99C-0243-43B4-B709-55C920C7E322}" type="datetime1">
              <a:rPr lang="ru-RU" smtClean="0"/>
              <a:t>16.03.2021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islade1-project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49-826D-4259-8EE0-C46F972FB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39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065-4966-45C6-912E-C6C0D36144E9}" type="datetime1">
              <a:rPr lang="ru-RU" smtClean="0"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islade1-project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49-826D-4259-8EE0-C46F972FB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7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6179-F436-4288-873E-E9FB00380EB9}" type="datetime1">
              <a:rPr lang="ru-RU" smtClean="0"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islade1-project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49-826D-4259-8EE0-C46F972FB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61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3536-41F0-4337-A364-4A79D6C387BA}" type="datetime1">
              <a:rPr lang="ru-RU" smtClean="0"/>
              <a:t>16.03.2021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islade1-project</a:t>
            </a:r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49-826D-4259-8EE0-C46F972FB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90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153A-A65E-464D-A878-EA118120D3EB}" type="datetime1">
              <a:rPr lang="ru-RU" smtClean="0"/>
              <a:t>16.03.2021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islade1-project</a:t>
            </a:r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49-826D-4259-8EE0-C46F972FB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9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4A9F-1869-4C59-8047-6B7E3CD12E12}" type="datetime1">
              <a:rPr lang="ru-RU" smtClean="0"/>
              <a:t>16.03.2021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islade1-project</a:t>
            </a:r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49-826D-4259-8EE0-C46F972FB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6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759A-773E-49AA-B612-1D7E38F9824E}" type="datetime1">
              <a:rPr lang="ru-RU" smtClean="0"/>
              <a:t>16.03.2021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islade1-project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49-826D-4259-8EE0-C46F972FB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8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045-A6F0-4027-A888-E1E0F183093F}" type="datetime1">
              <a:rPr lang="ru-RU" smtClean="0"/>
              <a:t>16.03.2021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islade1-project</a:t>
            </a:r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49-826D-4259-8EE0-C46F972FB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0345-68A5-4D9F-8E0A-637AB1803F1C}" type="datetime1">
              <a:rPr lang="ru-RU" smtClean="0"/>
              <a:t>16.03.2021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islade1-project</a:t>
            </a:r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49-826D-4259-8EE0-C46F972FB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40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3426AD-498F-4EF6-8A1F-6F9CBFEB3679}" type="datetime1">
              <a:rPr lang="ru-RU" smtClean="0"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islade1-project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D2ED149-826D-4259-8EE0-C46F972FB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75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D0640-DD7A-4352-B9D2-D7B8CAEC3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03" y="927125"/>
            <a:ext cx="4261282" cy="7984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Nova" panose="020B0504020202020204" pitchFamily="34" charset="0"/>
              </a:rPr>
              <a:t>&lt; islade1-project &gt;</a:t>
            </a:r>
            <a:endParaRPr lang="ru-RU" sz="4000" dirty="0">
              <a:latin typeface="Arial Nova" panose="020B05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192BC8-CC42-473F-B501-115034508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03" y="1976377"/>
            <a:ext cx="7315200" cy="72243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CI/CD Using Terraform, AWS, Git, GitHub, Apache2. Delivery and Deploy </a:t>
            </a:r>
            <a:endParaRPr lang="ru-RU" b="0" i="0" dirty="0">
              <a:solidFill>
                <a:schemeClr val="bg1"/>
              </a:solidFill>
              <a:effectLst/>
              <a:latin typeface="Arial Nova" panose="020B05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B2A1B9-ABE3-4983-BCEA-B45C98E9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1073" y="6492874"/>
            <a:ext cx="1530927" cy="365125"/>
          </a:xfrm>
        </p:spPr>
        <p:txBody>
          <a:bodyPr/>
          <a:lstStyle/>
          <a:p>
            <a:fld id="{2D2ED149-826D-4259-8EE0-C46F972FBE6A}" type="slidenum">
              <a:rPr lang="ru-RU" smtClean="0">
                <a:solidFill>
                  <a:schemeClr val="bg1"/>
                </a:solidFill>
                <a:latin typeface="Arial Nova" panose="020B0504020202020204" pitchFamily="34" charset="0"/>
              </a:rPr>
              <a:t>1</a:t>
            </a:fld>
            <a:endParaRPr lang="ru-RU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4F84F707-D6F9-4740-8D14-BBB9D643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  <a:solidFill>
            <a:srgbClr val="223032"/>
          </a:solidFill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Arial Nova" panose="020B0504020202020204" pitchFamily="34" charset="0"/>
              </a:rPr>
              <a:t>   islade1-project</a:t>
            </a:r>
            <a:endParaRPr lang="ru-RU" sz="1200" dirty="0">
              <a:solidFill>
                <a:srgbClr val="40BAD2"/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25EBF48B-55E6-4D74-9866-976EDE1668E5}"/>
              </a:ext>
            </a:extLst>
          </p:cNvPr>
          <p:cNvSpPr txBox="1">
            <a:spLocks/>
          </p:cNvSpPr>
          <p:nvPr/>
        </p:nvSpPr>
        <p:spPr>
          <a:xfrm>
            <a:off x="10483519" y="6487296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2ED149-826D-4259-8EE0-C46F972FBE6A}" type="slidenum">
              <a:rPr lang="ru-RU" smtClean="0">
                <a:solidFill>
                  <a:schemeClr val="bg1"/>
                </a:solidFill>
                <a:latin typeface="Arial Nova" panose="020B0504020202020204" pitchFamily="34" charset="0"/>
              </a:rPr>
              <a:pPr/>
              <a:t>1</a:t>
            </a:fld>
            <a:endParaRPr lang="ru-RU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F43BC-B93B-4F08-95B9-4F2B355FAF12}"/>
              </a:ext>
            </a:extLst>
          </p:cNvPr>
          <p:cNvSpPr txBox="1"/>
          <p:nvPr/>
        </p:nvSpPr>
        <p:spPr>
          <a:xfrm>
            <a:off x="6096000" y="5371470"/>
            <a:ext cx="30281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</a:rPr>
              <a:t>Made by Illia </a:t>
            </a:r>
            <a:r>
              <a:rPr lang="en-US" sz="2000" dirty="0" err="1">
                <a:solidFill>
                  <a:schemeClr val="bg1"/>
                </a:solidFill>
                <a:latin typeface="Arial Nova" panose="020B0504020202020204" pitchFamily="34" charset="0"/>
              </a:rPr>
              <a:t>Kupchenko</a:t>
            </a:r>
            <a:endParaRPr lang="en-US" sz="20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66BC24-48C3-476E-92CE-40D8EDE8C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67" y="3420107"/>
            <a:ext cx="1655810" cy="16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3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DC1E6-543B-4E69-81FA-46C33D66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108"/>
            <a:ext cx="3426781" cy="11866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ova" panose="020B0504020202020204" pitchFamily="34" charset="0"/>
              </a:rPr>
              <a:t>GitHub pull request</a:t>
            </a:r>
            <a:endParaRPr lang="ru-RU" sz="2400" dirty="0">
              <a:latin typeface="Arial Nova" panose="020B0504020202020204" pitchFamily="34" charset="0"/>
            </a:endParaRPr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814B6B5A-5772-4FE0-8F7F-37599552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  <a:solidFill>
            <a:srgbClr val="223032"/>
          </a:solidFill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Arial Nova" panose="020B0504020202020204" pitchFamily="34" charset="0"/>
              </a:rPr>
              <a:t>   islade1-project</a:t>
            </a:r>
            <a:endParaRPr lang="ru-RU" sz="1200" dirty="0">
              <a:solidFill>
                <a:srgbClr val="40BAD2"/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EC1BFDB7-6F2B-43B9-A0E9-F90DFD6D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3519" y="6487296"/>
            <a:ext cx="1530927" cy="365125"/>
          </a:xfrm>
        </p:spPr>
        <p:txBody>
          <a:bodyPr/>
          <a:lstStyle/>
          <a:p>
            <a:fld id="{2D2ED149-826D-4259-8EE0-C46F972FBE6A}" type="slidenum">
              <a:rPr lang="ru-RU" smtClean="0">
                <a:solidFill>
                  <a:schemeClr val="bg1"/>
                </a:solidFill>
                <a:latin typeface="Arial Nova" panose="020B0504020202020204" pitchFamily="34" charset="0"/>
              </a:rPr>
              <a:t>10</a:t>
            </a:fld>
            <a:endParaRPr lang="ru-RU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FD0C2F-FF7C-415B-87C6-40B078034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291" y="759489"/>
            <a:ext cx="5222736" cy="10853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8623CD-50AA-4834-9403-3ED917E2B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291" y="2048055"/>
            <a:ext cx="5458706" cy="404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1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DC1E6-543B-4E69-81FA-46C33D66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108"/>
            <a:ext cx="3426781" cy="11866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ova" panose="020B0504020202020204" pitchFamily="34" charset="0"/>
              </a:rPr>
              <a:t>GitHub pull request</a:t>
            </a:r>
            <a:endParaRPr lang="ru-RU" sz="2400" dirty="0">
              <a:latin typeface="Arial Nova" panose="020B0504020202020204" pitchFamily="34" charset="0"/>
            </a:endParaRPr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814B6B5A-5772-4FE0-8F7F-37599552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  <a:solidFill>
            <a:srgbClr val="223032"/>
          </a:solidFill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Arial Nova" panose="020B0504020202020204" pitchFamily="34" charset="0"/>
              </a:rPr>
              <a:t>   islade1-project</a:t>
            </a:r>
            <a:endParaRPr lang="ru-RU" sz="1200" dirty="0">
              <a:solidFill>
                <a:srgbClr val="40BAD2"/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EC1BFDB7-6F2B-43B9-A0E9-F90DFD6D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3519" y="6487296"/>
            <a:ext cx="1530927" cy="365125"/>
          </a:xfrm>
        </p:spPr>
        <p:txBody>
          <a:bodyPr/>
          <a:lstStyle/>
          <a:p>
            <a:fld id="{2D2ED149-826D-4259-8EE0-C46F972FBE6A}" type="slidenum">
              <a:rPr lang="ru-RU" smtClean="0">
                <a:solidFill>
                  <a:schemeClr val="bg1"/>
                </a:solidFill>
                <a:latin typeface="Arial Nova" panose="020B0504020202020204" pitchFamily="34" charset="0"/>
              </a:rPr>
              <a:t>11</a:t>
            </a:fld>
            <a:endParaRPr lang="ru-RU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85842A-40FE-4797-A863-6F61A7DBA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81" y="703034"/>
            <a:ext cx="7341833" cy="545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6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DC1E6-543B-4E69-81FA-46C33D66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108"/>
            <a:ext cx="3426781" cy="11866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ova" panose="020B0504020202020204" pitchFamily="34" charset="0"/>
              </a:rPr>
              <a:t>GitHub pull request</a:t>
            </a:r>
            <a:endParaRPr lang="ru-RU" sz="2400" dirty="0">
              <a:latin typeface="Arial Nova" panose="020B0504020202020204" pitchFamily="34" charset="0"/>
            </a:endParaRPr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814B6B5A-5772-4FE0-8F7F-37599552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  <a:solidFill>
            <a:srgbClr val="223032"/>
          </a:solidFill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Arial Nova" panose="020B0504020202020204" pitchFamily="34" charset="0"/>
              </a:rPr>
              <a:t>   islade1-project</a:t>
            </a:r>
            <a:endParaRPr lang="ru-RU" sz="1200" dirty="0">
              <a:solidFill>
                <a:srgbClr val="40BAD2"/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EC1BFDB7-6F2B-43B9-A0E9-F90DFD6D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3519" y="6487296"/>
            <a:ext cx="1530927" cy="365125"/>
          </a:xfrm>
        </p:spPr>
        <p:txBody>
          <a:bodyPr/>
          <a:lstStyle/>
          <a:p>
            <a:fld id="{2D2ED149-826D-4259-8EE0-C46F972FBE6A}" type="slidenum">
              <a:rPr lang="ru-RU" smtClean="0">
                <a:solidFill>
                  <a:schemeClr val="bg1"/>
                </a:solidFill>
                <a:latin typeface="Arial Nova" panose="020B0504020202020204" pitchFamily="34" charset="0"/>
              </a:rPr>
              <a:t>12</a:t>
            </a:fld>
            <a:endParaRPr lang="ru-RU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56C5E6-DF09-44EA-A3E1-E88E983C5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08" y="561950"/>
            <a:ext cx="2566082" cy="15714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12D255-61AA-4DB9-85A4-55ECF7D94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08" y="2223208"/>
            <a:ext cx="6552155" cy="277480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2DC1F0-0087-4003-9C8C-415521A92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811" y="5041268"/>
            <a:ext cx="303889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3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B2A1B9-ABE3-4983-BCEA-B45C98E9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1073" y="6492874"/>
            <a:ext cx="1530927" cy="365125"/>
          </a:xfrm>
        </p:spPr>
        <p:txBody>
          <a:bodyPr/>
          <a:lstStyle/>
          <a:p>
            <a:fld id="{2D2ED149-826D-4259-8EE0-C46F972FBE6A}" type="slidenum">
              <a:rPr lang="ru-RU" smtClean="0">
                <a:solidFill>
                  <a:schemeClr val="bg1"/>
                </a:solidFill>
                <a:latin typeface="Arial Nova" panose="020B0504020202020204" pitchFamily="34" charset="0"/>
              </a:rPr>
              <a:t>13</a:t>
            </a:fld>
            <a:endParaRPr lang="ru-RU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4F84F707-D6F9-4740-8D14-BBB9D643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  <a:solidFill>
            <a:srgbClr val="223032"/>
          </a:solidFill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Arial Nova" panose="020B0504020202020204" pitchFamily="34" charset="0"/>
              </a:rPr>
              <a:t>   islade1-project</a:t>
            </a:r>
            <a:endParaRPr lang="ru-RU" sz="1200" dirty="0">
              <a:solidFill>
                <a:srgbClr val="40BAD2"/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25EBF48B-55E6-4D74-9866-976EDE1668E5}"/>
              </a:ext>
            </a:extLst>
          </p:cNvPr>
          <p:cNvSpPr txBox="1">
            <a:spLocks/>
          </p:cNvSpPr>
          <p:nvPr/>
        </p:nvSpPr>
        <p:spPr>
          <a:xfrm>
            <a:off x="10483519" y="6487296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2ED149-826D-4259-8EE0-C46F972FBE6A}" type="slidenum">
              <a:rPr lang="ru-RU" smtClean="0">
                <a:solidFill>
                  <a:schemeClr val="bg1"/>
                </a:solidFill>
                <a:latin typeface="Arial Nova" panose="020B0504020202020204" pitchFamily="34" charset="0"/>
              </a:rPr>
              <a:pPr/>
              <a:t>13</a:t>
            </a:fld>
            <a:endParaRPr lang="ru-RU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5652ABB2-B5A9-4A5F-9183-BED75441C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Thanks for attention</a:t>
            </a:r>
            <a:r>
              <a:rPr lang="ru-RU" dirty="0">
                <a:latin typeface="Arial Nova" panose="020B0504020202020204" pitchFamily="34" charset="0"/>
              </a:rPr>
              <a:t>!!!</a:t>
            </a:r>
            <a:br>
              <a:rPr lang="ru-RU" dirty="0"/>
            </a:br>
            <a:br>
              <a:rPr lang="ru-RU" dirty="0"/>
            </a:br>
            <a:r>
              <a:rPr lang="en-US" sz="4400" dirty="0">
                <a:latin typeface="Arial Nova" panose="020B0504020202020204" pitchFamily="34" charset="0"/>
              </a:rPr>
              <a:t>Ready to answer your questions</a:t>
            </a:r>
            <a:endParaRPr lang="ru-RU" sz="44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0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DC1E6-543B-4E69-81FA-46C33D66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446"/>
            <a:ext cx="3324782" cy="46754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 Nova" panose="020B0504020202020204" pitchFamily="34" charset="0"/>
              </a:rPr>
              <a:t>Project infrastructure</a:t>
            </a:r>
            <a:endParaRPr lang="ru-RU" sz="2800" dirty="0">
              <a:latin typeface="Arial Nova" panose="020B0504020202020204" pitchFamily="34" charset="0"/>
            </a:endParaRPr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814B6B5A-5772-4FE0-8F7F-37599552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  <a:solidFill>
            <a:srgbClr val="223032"/>
          </a:solidFill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Arial Nova" panose="020B0504020202020204" pitchFamily="34" charset="0"/>
              </a:rPr>
              <a:t>   islade1-project</a:t>
            </a:r>
            <a:endParaRPr lang="ru-RU" sz="1200" dirty="0">
              <a:solidFill>
                <a:srgbClr val="40BAD2"/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EC1BFDB7-6F2B-43B9-A0E9-F90DFD6D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3519" y="6487296"/>
            <a:ext cx="1530927" cy="365125"/>
          </a:xfrm>
        </p:spPr>
        <p:txBody>
          <a:bodyPr/>
          <a:lstStyle/>
          <a:p>
            <a:fld id="{2D2ED149-826D-4259-8EE0-C46F972FBE6A}" type="slidenum">
              <a:rPr lang="ru-RU" smtClean="0">
                <a:solidFill>
                  <a:schemeClr val="bg1"/>
                </a:solidFill>
                <a:latin typeface="Arial Nova" panose="020B0504020202020204" pitchFamily="34" charset="0"/>
              </a:rPr>
              <a:t>2</a:t>
            </a:fld>
            <a:endParaRPr lang="ru-RU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310714-345D-4C78-B6D0-484594A3B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312" y="5323676"/>
            <a:ext cx="1163070" cy="4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7 Tips to Start Your Terraform Project the Right Way | by Simon So | Medium">
            <a:extLst>
              <a:ext uri="{FF2B5EF4-FFF2-40B4-BE49-F238E27FC236}">
                <a16:creationId xmlns:a16="http://schemas.microsoft.com/office/drawing/2014/main" id="{A8CAB41D-768A-45B0-8980-98AEF510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97" y="5118416"/>
            <a:ext cx="1793290" cy="89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Web Services - Wikipedia">
            <a:extLst>
              <a:ext uri="{FF2B5EF4-FFF2-40B4-BE49-F238E27FC236}">
                <a16:creationId xmlns:a16="http://schemas.microsoft.com/office/drawing/2014/main" id="{340DAFC9-616C-4757-A67D-79FEE855F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984" y="4053275"/>
            <a:ext cx="830916" cy="4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96785B82-1BB8-4652-B6B2-59E00E11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174" y="2901031"/>
            <a:ext cx="527969" cy="52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37D08AD1-9DEB-42C9-A213-08A7067D6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458" y="2928693"/>
            <a:ext cx="527969" cy="52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860F9122-A3EC-4B72-9054-798CF9D25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180" y="2901031"/>
            <a:ext cx="527969" cy="52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40BBDBB-19F8-4598-8A76-EA4860257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678" y="1939265"/>
            <a:ext cx="420972" cy="58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Лицензия Apache — Википедия">
            <a:extLst>
              <a:ext uri="{FF2B5EF4-FFF2-40B4-BE49-F238E27FC236}">
                <a16:creationId xmlns:a16="http://schemas.microsoft.com/office/drawing/2014/main" id="{CE5F5399-7EC3-4B6C-9790-7D20C1720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981" y="1988033"/>
            <a:ext cx="1020921" cy="4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6" descr="Лицензия Apache — Википедия">
            <a:extLst>
              <a:ext uri="{FF2B5EF4-FFF2-40B4-BE49-F238E27FC236}">
                <a16:creationId xmlns:a16="http://schemas.microsoft.com/office/drawing/2014/main" id="{57499158-7755-49DB-A4E6-F72A3CCEA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698" y="1980594"/>
            <a:ext cx="1020921" cy="4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itHub Logos and Usage · GitHub">
            <a:extLst>
              <a:ext uri="{FF2B5EF4-FFF2-40B4-BE49-F238E27FC236}">
                <a16:creationId xmlns:a16="http://schemas.microsoft.com/office/drawing/2014/main" id="{3BAA5073-0DC1-46D4-9F73-0CE16A103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44" y="2847465"/>
            <a:ext cx="1163070" cy="116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F9CE772-1FE2-431D-B34E-0A51210B7C12}"/>
              </a:ext>
            </a:extLst>
          </p:cNvPr>
          <p:cNvCxnSpPr>
            <a:cxnSpLocks/>
            <a:stCxn id="1042" idx="2"/>
            <a:endCxn id="1026" idx="0"/>
          </p:cNvCxnSpPr>
          <p:nvPr/>
        </p:nvCxnSpPr>
        <p:spPr>
          <a:xfrm>
            <a:off x="4836079" y="4010535"/>
            <a:ext cx="12768" cy="1313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7E7BFE3-C78F-4EC2-99B2-0F43E7D7AA3A}"/>
              </a:ext>
            </a:extLst>
          </p:cNvPr>
          <p:cNvCxnSpPr>
            <a:cxnSpLocks/>
          </p:cNvCxnSpPr>
          <p:nvPr/>
        </p:nvCxnSpPr>
        <p:spPr>
          <a:xfrm>
            <a:off x="9016441" y="4667105"/>
            <a:ext cx="1" cy="656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D148CAE9-2BF3-4D40-A270-3F0173A9AD53}"/>
              </a:ext>
            </a:extLst>
          </p:cNvPr>
          <p:cNvCxnSpPr>
            <a:cxnSpLocks/>
            <a:stCxn id="1030" idx="1"/>
            <a:endCxn id="18" idx="2"/>
          </p:cNvCxnSpPr>
          <p:nvPr/>
        </p:nvCxnSpPr>
        <p:spPr>
          <a:xfrm rot="10800000">
            <a:off x="7901166" y="3429000"/>
            <a:ext cx="699819" cy="87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2B29DBC6-9C6E-463C-8EF7-EC328F1E34CA}"/>
              </a:ext>
            </a:extLst>
          </p:cNvPr>
          <p:cNvCxnSpPr>
            <a:cxnSpLocks/>
            <a:stCxn id="1030" idx="3"/>
            <a:endCxn id="16" idx="2"/>
          </p:cNvCxnSpPr>
          <p:nvPr/>
        </p:nvCxnSpPr>
        <p:spPr>
          <a:xfrm flipV="1">
            <a:off x="9431900" y="3429000"/>
            <a:ext cx="613259" cy="87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Прямая со стрелкой 1026">
            <a:extLst>
              <a:ext uri="{FF2B5EF4-FFF2-40B4-BE49-F238E27FC236}">
                <a16:creationId xmlns:a16="http://schemas.microsoft.com/office/drawing/2014/main" id="{F481A11E-40D6-4C12-BBAB-A1141ECE0982}"/>
              </a:ext>
            </a:extLst>
          </p:cNvPr>
          <p:cNvCxnSpPr>
            <a:cxnSpLocks/>
            <a:stCxn id="1030" idx="0"/>
            <a:endCxn id="17" idx="2"/>
          </p:cNvCxnSpPr>
          <p:nvPr/>
        </p:nvCxnSpPr>
        <p:spPr>
          <a:xfrm flipV="1">
            <a:off x="9016442" y="3456662"/>
            <a:ext cx="1" cy="59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Прямая соединительная линия 1045">
            <a:extLst>
              <a:ext uri="{FF2B5EF4-FFF2-40B4-BE49-F238E27FC236}">
                <a16:creationId xmlns:a16="http://schemas.microsoft.com/office/drawing/2014/main" id="{647786C4-C703-4B6B-8D76-CC55945896FB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901164" y="2604305"/>
            <a:ext cx="1" cy="296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0" name="Прямая соединительная линия 1049">
            <a:extLst>
              <a:ext uri="{FF2B5EF4-FFF2-40B4-BE49-F238E27FC236}">
                <a16:creationId xmlns:a16="http://schemas.microsoft.com/office/drawing/2014/main" id="{D64D1607-1F13-4CF8-B57F-88FD930B65D6}"/>
              </a:ext>
            </a:extLst>
          </p:cNvPr>
          <p:cNvCxnSpPr>
            <a:cxnSpLocks/>
            <a:stCxn id="17" idx="0"/>
            <a:endCxn id="1040" idx="2"/>
          </p:cNvCxnSpPr>
          <p:nvPr/>
        </p:nvCxnSpPr>
        <p:spPr>
          <a:xfrm flipH="1" flipV="1">
            <a:off x="9016442" y="2486583"/>
            <a:ext cx="1" cy="442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Прямая соединительная линия 1053">
            <a:extLst>
              <a:ext uri="{FF2B5EF4-FFF2-40B4-BE49-F238E27FC236}">
                <a16:creationId xmlns:a16="http://schemas.microsoft.com/office/drawing/2014/main" id="{9B5366D3-D0E6-40F4-BC9F-36D06E180F4F}"/>
              </a:ext>
            </a:extLst>
          </p:cNvPr>
          <p:cNvCxnSpPr>
            <a:cxnSpLocks/>
            <a:stCxn id="16" idx="0"/>
            <a:endCxn id="26" idx="2"/>
          </p:cNvCxnSpPr>
          <p:nvPr/>
        </p:nvCxnSpPr>
        <p:spPr>
          <a:xfrm flipV="1">
            <a:off x="10045159" y="2479144"/>
            <a:ext cx="0" cy="421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A361BC7C-5793-4275-8500-C56B50BE2577}"/>
              </a:ext>
            </a:extLst>
          </p:cNvPr>
          <p:cNvCxnSpPr>
            <a:stCxn id="1042" idx="0"/>
            <a:endCxn id="1036" idx="1"/>
          </p:cNvCxnSpPr>
          <p:nvPr/>
        </p:nvCxnSpPr>
        <p:spPr>
          <a:xfrm rot="5400000" flipH="1" flipV="1">
            <a:off x="5954580" y="1111368"/>
            <a:ext cx="617596" cy="2854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3731726B-BC9A-4340-BD84-4015185D24D0}"/>
              </a:ext>
            </a:extLst>
          </p:cNvPr>
          <p:cNvCxnSpPr>
            <a:cxnSpLocks/>
            <a:stCxn id="1036" idx="0"/>
            <a:endCxn id="1040" idx="0"/>
          </p:cNvCxnSpPr>
          <p:nvPr/>
        </p:nvCxnSpPr>
        <p:spPr>
          <a:xfrm rot="16200000" flipH="1">
            <a:off x="8434419" y="1406010"/>
            <a:ext cx="48768" cy="1115278"/>
          </a:xfrm>
          <a:prstGeom prst="bentConnector3">
            <a:avLst>
              <a:gd name="adj1" fmla="val -4687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4C3673FB-28EE-4F41-8F8E-FE2600C71A44}"/>
              </a:ext>
            </a:extLst>
          </p:cNvPr>
          <p:cNvCxnSpPr>
            <a:cxnSpLocks/>
          </p:cNvCxnSpPr>
          <p:nvPr/>
        </p:nvCxnSpPr>
        <p:spPr>
          <a:xfrm>
            <a:off x="9016441" y="1704513"/>
            <a:ext cx="1028718" cy="276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0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DC1E6-543B-4E69-81FA-46C33D66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108"/>
            <a:ext cx="3324782" cy="11866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ova" panose="020B0504020202020204" pitchFamily="34" charset="0"/>
              </a:rPr>
              <a:t>Terraform </a:t>
            </a:r>
            <a:br>
              <a:rPr lang="en-US" sz="2400" dirty="0">
                <a:latin typeface="Arial Nova" panose="020B0504020202020204" pitchFamily="34" charset="0"/>
              </a:rPr>
            </a:br>
            <a:r>
              <a:rPr lang="en-US" sz="2400" dirty="0">
                <a:latin typeface="Arial Nova" panose="020B0504020202020204" pitchFamily="34" charset="0"/>
              </a:rPr>
              <a:t>Infrastructure as a Code</a:t>
            </a:r>
            <a:endParaRPr lang="ru-RU" sz="2400" dirty="0">
              <a:latin typeface="Arial Nova" panose="020B0504020202020204" pitchFamily="34" charset="0"/>
            </a:endParaRPr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814B6B5A-5772-4FE0-8F7F-37599552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  <a:solidFill>
            <a:srgbClr val="223032"/>
          </a:solidFill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Arial Nova" panose="020B0504020202020204" pitchFamily="34" charset="0"/>
              </a:rPr>
              <a:t>   islade1-project</a:t>
            </a:r>
            <a:endParaRPr lang="ru-RU" sz="1200" dirty="0">
              <a:solidFill>
                <a:srgbClr val="40BAD2"/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EC1BFDB7-6F2B-43B9-A0E9-F90DFD6D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3519" y="6487296"/>
            <a:ext cx="1530927" cy="365125"/>
          </a:xfrm>
        </p:spPr>
        <p:txBody>
          <a:bodyPr/>
          <a:lstStyle/>
          <a:p>
            <a:fld id="{2D2ED149-826D-4259-8EE0-C46F972FBE6A}" type="slidenum">
              <a:rPr lang="ru-RU" smtClean="0">
                <a:solidFill>
                  <a:schemeClr val="bg1"/>
                </a:solidFill>
                <a:latin typeface="Arial Nova" panose="020B0504020202020204" pitchFamily="34" charset="0"/>
              </a:rPr>
              <a:t>3</a:t>
            </a:fld>
            <a:endParaRPr lang="ru-RU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21F8E5-A9C0-4AF8-B21E-C09CE21CE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56" y="889384"/>
            <a:ext cx="3324783" cy="50792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FD2E41-1846-4F96-998F-BE15FE54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13" y="889384"/>
            <a:ext cx="2947116" cy="507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5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DC1E6-543B-4E69-81FA-46C33D66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108"/>
            <a:ext cx="3324782" cy="11866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ova" panose="020B0504020202020204" pitchFamily="34" charset="0"/>
              </a:rPr>
              <a:t>Terraform </a:t>
            </a:r>
            <a:br>
              <a:rPr lang="en-US" sz="2400" dirty="0">
                <a:latin typeface="Arial Nova" panose="020B0504020202020204" pitchFamily="34" charset="0"/>
              </a:rPr>
            </a:br>
            <a:r>
              <a:rPr lang="en-US" sz="2400" dirty="0">
                <a:latin typeface="Arial Nova" panose="020B0504020202020204" pitchFamily="34" charset="0"/>
              </a:rPr>
              <a:t>Infrastructure as a Code</a:t>
            </a:r>
            <a:endParaRPr lang="ru-RU" sz="2400" dirty="0">
              <a:latin typeface="Arial Nova" panose="020B0504020202020204" pitchFamily="34" charset="0"/>
            </a:endParaRPr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814B6B5A-5772-4FE0-8F7F-37599552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  <a:solidFill>
            <a:srgbClr val="223032"/>
          </a:solidFill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Arial Nova" panose="020B0504020202020204" pitchFamily="34" charset="0"/>
              </a:rPr>
              <a:t>   islade1-project</a:t>
            </a:r>
            <a:endParaRPr lang="ru-RU" sz="1200" dirty="0">
              <a:solidFill>
                <a:srgbClr val="40BAD2"/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EC1BFDB7-6F2B-43B9-A0E9-F90DFD6D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3519" y="6487296"/>
            <a:ext cx="1530927" cy="365125"/>
          </a:xfrm>
        </p:spPr>
        <p:txBody>
          <a:bodyPr/>
          <a:lstStyle/>
          <a:p>
            <a:fld id="{2D2ED149-826D-4259-8EE0-C46F972FBE6A}" type="slidenum">
              <a:rPr lang="ru-RU" smtClean="0">
                <a:solidFill>
                  <a:schemeClr val="bg1"/>
                </a:solidFill>
                <a:latin typeface="Arial Nova" panose="020B0504020202020204" pitchFamily="34" charset="0"/>
              </a:rPr>
              <a:t>4</a:t>
            </a:fld>
            <a:endParaRPr lang="ru-RU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18A6C-ED51-448B-9617-16BB8FF9AB1D}"/>
              </a:ext>
            </a:extLst>
          </p:cNvPr>
          <p:cNvSpPr txBox="1"/>
          <p:nvPr/>
        </p:nvSpPr>
        <p:spPr>
          <a:xfrm>
            <a:off x="3542191" y="864108"/>
            <a:ext cx="673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Execute a simple Bash script in AWS EC2 instance via Terraform</a:t>
            </a:r>
            <a:endParaRPr lang="ru-RU" dirty="0">
              <a:latin typeface="Arial Nova" panose="020B05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0D139F-765A-4BD6-A8E5-E6134EE1F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22" y="1504033"/>
            <a:ext cx="2314898" cy="1200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D130FF-2768-47EC-863D-374B11F1F536}"/>
              </a:ext>
            </a:extLst>
          </p:cNvPr>
          <p:cNvSpPr txBox="1"/>
          <p:nvPr/>
        </p:nvSpPr>
        <p:spPr>
          <a:xfrm>
            <a:off x="6450276" y="1881465"/>
            <a:ext cx="2700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Into </a:t>
            </a:r>
            <a:r>
              <a:rPr lang="en-US" sz="1600" dirty="0" err="1">
                <a:latin typeface="Arial Nova" panose="020B0504020202020204" pitchFamily="34" charset="0"/>
              </a:rPr>
              <a:t>Test_Env</a:t>
            </a:r>
            <a:r>
              <a:rPr lang="en-US" sz="1600" dirty="0">
                <a:latin typeface="Arial Nova" panose="020B0504020202020204" pitchFamily="34" charset="0"/>
              </a:rPr>
              <a:t> and </a:t>
            </a:r>
            <a:r>
              <a:rPr lang="en-US" sz="1600" dirty="0" err="1">
                <a:latin typeface="Arial Nova" panose="020B0504020202020204" pitchFamily="34" charset="0"/>
              </a:rPr>
              <a:t>Prod_Env</a:t>
            </a:r>
            <a:endParaRPr lang="ru-RU" sz="1600" dirty="0">
              <a:latin typeface="Arial Nova" panose="020B050402020202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C1975C0-DECE-4DCD-878D-2072497D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22" y="3425392"/>
            <a:ext cx="4487406" cy="17720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DB14CD-A2D3-4D67-B6CC-6580BA9A508B}"/>
              </a:ext>
            </a:extLst>
          </p:cNvPr>
          <p:cNvSpPr txBox="1"/>
          <p:nvPr/>
        </p:nvSpPr>
        <p:spPr>
          <a:xfrm>
            <a:off x="8557440" y="4142163"/>
            <a:ext cx="209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Into Jenkins Machine</a:t>
            </a:r>
            <a:endParaRPr lang="ru-RU" sz="16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7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DC1E6-543B-4E69-81FA-46C33D66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108"/>
            <a:ext cx="3324782" cy="11866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ova" panose="020B0504020202020204" pitchFamily="34" charset="0"/>
              </a:rPr>
              <a:t>Terraform </a:t>
            </a:r>
            <a:br>
              <a:rPr lang="en-US" sz="2400" dirty="0">
                <a:latin typeface="Arial Nova" panose="020B0504020202020204" pitchFamily="34" charset="0"/>
              </a:rPr>
            </a:br>
            <a:r>
              <a:rPr lang="en-US" sz="2400" dirty="0">
                <a:latin typeface="Arial Nova" panose="020B0504020202020204" pitchFamily="34" charset="0"/>
              </a:rPr>
              <a:t>Infrastructure as a Code</a:t>
            </a:r>
            <a:endParaRPr lang="ru-RU" sz="2400" dirty="0">
              <a:latin typeface="Arial Nova" panose="020B0504020202020204" pitchFamily="34" charset="0"/>
            </a:endParaRPr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814B6B5A-5772-4FE0-8F7F-37599552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  <a:solidFill>
            <a:srgbClr val="223032"/>
          </a:solidFill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Arial Nova" panose="020B0504020202020204" pitchFamily="34" charset="0"/>
              </a:rPr>
              <a:t>   islade1-project</a:t>
            </a:r>
            <a:endParaRPr lang="ru-RU" sz="1200" dirty="0">
              <a:solidFill>
                <a:srgbClr val="40BAD2"/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EC1BFDB7-6F2B-43B9-A0E9-F90DFD6D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3519" y="6487296"/>
            <a:ext cx="1530927" cy="365125"/>
          </a:xfrm>
        </p:spPr>
        <p:txBody>
          <a:bodyPr/>
          <a:lstStyle/>
          <a:p>
            <a:fld id="{2D2ED149-826D-4259-8EE0-C46F972FBE6A}" type="slidenum">
              <a:rPr lang="ru-RU" smtClean="0">
                <a:solidFill>
                  <a:schemeClr val="bg1"/>
                </a:solidFill>
                <a:latin typeface="Arial Nova" panose="020B0504020202020204" pitchFamily="34" charset="0"/>
              </a:rPr>
              <a:t>5</a:t>
            </a:fld>
            <a:endParaRPr lang="ru-RU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39F80F-055E-4FDB-820D-525788490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13" y="1491447"/>
            <a:ext cx="8158579" cy="361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8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DC1E6-543B-4E69-81FA-46C33D66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108"/>
            <a:ext cx="3426781" cy="11866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ova" panose="020B0504020202020204" pitchFamily="34" charset="0"/>
              </a:rPr>
              <a:t>Jenkins</a:t>
            </a:r>
            <a:br>
              <a:rPr lang="en-US" sz="2400" dirty="0">
                <a:latin typeface="Arial Nova" panose="020B0504020202020204" pitchFamily="34" charset="0"/>
              </a:rPr>
            </a:br>
            <a:r>
              <a:rPr lang="en-US" sz="2400" dirty="0">
                <a:latin typeface="Arial Nova" panose="020B0504020202020204" pitchFamily="34" charset="0"/>
              </a:rPr>
              <a:t>Creating a 3 simple jobs</a:t>
            </a:r>
            <a:endParaRPr lang="ru-RU" sz="2400" dirty="0">
              <a:latin typeface="Arial Nova" panose="020B0504020202020204" pitchFamily="34" charset="0"/>
            </a:endParaRPr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814B6B5A-5772-4FE0-8F7F-37599552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  <a:solidFill>
            <a:srgbClr val="223032"/>
          </a:solidFill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Arial Nova" panose="020B0504020202020204" pitchFamily="34" charset="0"/>
              </a:rPr>
              <a:t>   islade1-project</a:t>
            </a:r>
            <a:endParaRPr lang="ru-RU" sz="1200" dirty="0">
              <a:solidFill>
                <a:srgbClr val="40BAD2"/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EC1BFDB7-6F2B-43B9-A0E9-F90DFD6D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3519" y="6487296"/>
            <a:ext cx="1530927" cy="365125"/>
          </a:xfrm>
        </p:spPr>
        <p:txBody>
          <a:bodyPr/>
          <a:lstStyle/>
          <a:p>
            <a:fld id="{2D2ED149-826D-4259-8EE0-C46F972FBE6A}" type="slidenum">
              <a:rPr lang="ru-RU" smtClean="0">
                <a:solidFill>
                  <a:schemeClr val="bg1"/>
                </a:solidFill>
                <a:latin typeface="Arial Nova" panose="020B0504020202020204" pitchFamily="34" charset="0"/>
              </a:rPr>
              <a:t>6</a:t>
            </a:fld>
            <a:endParaRPr lang="ru-RU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EA1FB-B3AF-4449-8E76-A457D2CAF076}"/>
              </a:ext>
            </a:extLst>
          </p:cNvPr>
          <p:cNvSpPr txBox="1"/>
          <p:nvPr/>
        </p:nvSpPr>
        <p:spPr>
          <a:xfrm>
            <a:off x="3561156" y="2744882"/>
            <a:ext cx="70577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400" dirty="0">
                <a:latin typeface="Arial Nova" panose="020B0504020202020204" pitchFamily="34" charset="0"/>
              </a:rPr>
              <a:t>GitHub pull request – triggering GitHub repo by Webhook and Pull request builder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latin typeface="Arial Nova" panose="020B0504020202020204" pitchFamily="34" charset="0"/>
              </a:rPr>
              <a:t>Deploy to Test – deploying index.html into </a:t>
            </a:r>
            <a:r>
              <a:rPr lang="en-US" sz="1400" dirty="0" err="1">
                <a:latin typeface="Arial Nova" panose="020B0504020202020204" pitchFamily="34" charset="0"/>
              </a:rPr>
              <a:t>Test_Env</a:t>
            </a:r>
            <a:endParaRPr lang="en-US" sz="14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latin typeface="Arial Nova" panose="020B0504020202020204" pitchFamily="34" charset="0"/>
              </a:rPr>
              <a:t>Deploy to Prod – deploying index.html after approve into </a:t>
            </a:r>
            <a:r>
              <a:rPr lang="en-US" sz="1400" dirty="0" err="1">
                <a:latin typeface="Arial Nova" panose="020B0504020202020204" pitchFamily="34" charset="0"/>
              </a:rPr>
              <a:t>Prod_Env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6669DB-BC6B-4B5E-BF4F-58A28519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156" y="864107"/>
            <a:ext cx="8146613" cy="16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3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DC1E6-543B-4E69-81FA-46C33D66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108"/>
            <a:ext cx="3426781" cy="11866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ova" panose="020B0504020202020204" pitchFamily="34" charset="0"/>
              </a:rPr>
              <a:t>GitHub pull request</a:t>
            </a:r>
            <a:endParaRPr lang="ru-RU" sz="2400" dirty="0">
              <a:latin typeface="Arial Nova" panose="020B0504020202020204" pitchFamily="34" charset="0"/>
            </a:endParaRPr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814B6B5A-5772-4FE0-8F7F-37599552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  <a:solidFill>
            <a:srgbClr val="223032"/>
          </a:solidFill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Arial Nova" panose="020B0504020202020204" pitchFamily="34" charset="0"/>
              </a:rPr>
              <a:t>   islade1-project</a:t>
            </a:r>
            <a:endParaRPr lang="ru-RU" sz="1200" dirty="0">
              <a:solidFill>
                <a:srgbClr val="40BAD2"/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EC1BFDB7-6F2B-43B9-A0E9-F90DFD6D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3519" y="6487296"/>
            <a:ext cx="1530927" cy="365125"/>
          </a:xfrm>
        </p:spPr>
        <p:txBody>
          <a:bodyPr/>
          <a:lstStyle/>
          <a:p>
            <a:fld id="{2D2ED149-826D-4259-8EE0-C46F972FBE6A}" type="slidenum">
              <a:rPr lang="ru-RU" smtClean="0">
                <a:solidFill>
                  <a:schemeClr val="bg1"/>
                </a:solidFill>
                <a:latin typeface="Arial Nova" panose="020B0504020202020204" pitchFamily="34" charset="0"/>
              </a:rPr>
              <a:t>7</a:t>
            </a:fld>
            <a:endParaRPr lang="ru-RU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E41BBC0-0011-48E5-A09C-F4D1A3B3B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88" y="740279"/>
            <a:ext cx="7448365" cy="53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9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DC1E6-543B-4E69-81FA-46C33D66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108"/>
            <a:ext cx="3426781" cy="11866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ova" panose="020B0504020202020204" pitchFamily="34" charset="0"/>
              </a:rPr>
              <a:t>GitHub pull request</a:t>
            </a:r>
            <a:endParaRPr lang="ru-RU" sz="2400" dirty="0">
              <a:latin typeface="Arial Nova" panose="020B0504020202020204" pitchFamily="34" charset="0"/>
            </a:endParaRPr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814B6B5A-5772-4FE0-8F7F-37599552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  <a:solidFill>
            <a:srgbClr val="223032"/>
          </a:solidFill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Arial Nova" panose="020B0504020202020204" pitchFamily="34" charset="0"/>
              </a:rPr>
              <a:t>   islade1-project</a:t>
            </a:r>
            <a:endParaRPr lang="ru-RU" sz="1200" dirty="0">
              <a:solidFill>
                <a:srgbClr val="40BAD2"/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EC1BFDB7-6F2B-43B9-A0E9-F90DFD6D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3519" y="6487296"/>
            <a:ext cx="1530927" cy="365125"/>
          </a:xfrm>
        </p:spPr>
        <p:txBody>
          <a:bodyPr/>
          <a:lstStyle/>
          <a:p>
            <a:fld id="{2D2ED149-826D-4259-8EE0-C46F972FBE6A}" type="slidenum">
              <a:rPr lang="ru-RU" smtClean="0">
                <a:solidFill>
                  <a:schemeClr val="bg1"/>
                </a:solidFill>
                <a:latin typeface="Arial Nova" panose="020B0504020202020204" pitchFamily="34" charset="0"/>
              </a:rPr>
              <a:t>8</a:t>
            </a:fld>
            <a:endParaRPr lang="ru-RU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550DE0-CF64-423A-9015-207E5CA1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1" y="730493"/>
            <a:ext cx="7742526" cy="539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0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DC1E6-543B-4E69-81FA-46C33D66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108"/>
            <a:ext cx="3426781" cy="11866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ova" panose="020B0504020202020204" pitchFamily="34" charset="0"/>
              </a:rPr>
              <a:t>GitHub pull request</a:t>
            </a:r>
            <a:endParaRPr lang="ru-RU" sz="2400" dirty="0">
              <a:latin typeface="Arial Nova" panose="020B0504020202020204" pitchFamily="34" charset="0"/>
            </a:endParaRPr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814B6B5A-5772-4FE0-8F7F-37599552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  <a:solidFill>
            <a:srgbClr val="223032"/>
          </a:solidFill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Arial Nova" panose="020B0504020202020204" pitchFamily="34" charset="0"/>
              </a:rPr>
              <a:t>   islade1-project</a:t>
            </a:r>
            <a:endParaRPr lang="ru-RU" sz="1200" dirty="0">
              <a:solidFill>
                <a:srgbClr val="40BAD2"/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EC1BFDB7-6F2B-43B9-A0E9-F90DFD6D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3519" y="6487296"/>
            <a:ext cx="1530927" cy="365125"/>
          </a:xfrm>
        </p:spPr>
        <p:txBody>
          <a:bodyPr/>
          <a:lstStyle/>
          <a:p>
            <a:fld id="{2D2ED149-826D-4259-8EE0-C46F972FBE6A}" type="slidenum">
              <a:rPr lang="ru-RU" smtClean="0">
                <a:solidFill>
                  <a:schemeClr val="bg1"/>
                </a:solidFill>
                <a:latin typeface="Arial Nova" panose="020B0504020202020204" pitchFamily="34" charset="0"/>
              </a:rPr>
              <a:t>9</a:t>
            </a:fld>
            <a:endParaRPr lang="ru-RU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E5495F-1F08-4D44-B289-B70086A7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55" y="1480468"/>
            <a:ext cx="7831718" cy="38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59551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Рамка</Template>
  <TotalTime>137</TotalTime>
  <Words>182</Words>
  <Application>Microsoft Office PowerPoint</Application>
  <PresentationFormat>Широкоэкранный</PresentationFormat>
  <Paragraphs>49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 Nova</vt:lpstr>
      <vt:lpstr>Calibri</vt:lpstr>
      <vt:lpstr>Corbel</vt:lpstr>
      <vt:lpstr>Wingdings 2</vt:lpstr>
      <vt:lpstr>Рамка</vt:lpstr>
      <vt:lpstr>&lt; islade1-project &gt;</vt:lpstr>
      <vt:lpstr>Project infrastructure</vt:lpstr>
      <vt:lpstr>Terraform  Infrastructure as a Code</vt:lpstr>
      <vt:lpstr>Terraform  Infrastructure as a Code</vt:lpstr>
      <vt:lpstr>Terraform  Infrastructure as a Code</vt:lpstr>
      <vt:lpstr>Jenkins Creating a 3 simple jobs</vt:lpstr>
      <vt:lpstr>GitHub pull request</vt:lpstr>
      <vt:lpstr>GitHub pull request</vt:lpstr>
      <vt:lpstr>GitHub pull request</vt:lpstr>
      <vt:lpstr>GitHub pull request</vt:lpstr>
      <vt:lpstr>GitHub pull request</vt:lpstr>
      <vt:lpstr>GitHub pull request</vt:lpstr>
      <vt:lpstr>Thanks for attention!!!  Ready to answer your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islade1-project &gt;</dc:title>
  <dc:creator>Илья Купченко</dc:creator>
  <cp:lastModifiedBy>Илья Купченко</cp:lastModifiedBy>
  <cp:revision>11</cp:revision>
  <dcterms:created xsi:type="dcterms:W3CDTF">2021-03-15T20:53:02Z</dcterms:created>
  <dcterms:modified xsi:type="dcterms:W3CDTF">2021-03-16T12:44:39Z</dcterms:modified>
</cp:coreProperties>
</file>