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9" r:id="rId2"/>
    <p:sldId id="260" r:id="rId3"/>
    <p:sldId id="261" r:id="rId4"/>
    <p:sldId id="262" r:id="rId5"/>
    <p:sldId id="263" r:id="rId6"/>
    <p:sldId id="265" r:id="rId7"/>
    <p:sldId id="266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2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0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1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30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12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2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9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2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04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11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35.230.90.200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35.245.37.136/" TargetMode="Externa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Corbel"/>
                <a:cs typeface="Calibri Light"/>
              </a:rPr>
              <a:t>CI/CD</a:t>
            </a:r>
            <a:endParaRPr lang="ru-RU" dirty="0">
              <a:solidFill>
                <a:schemeClr val="tx1"/>
              </a:solidFill>
              <a:latin typeface="Corbe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18120" y="4739780"/>
            <a:ext cx="4297680" cy="18872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latin typeface="Corbel"/>
                <a:cs typeface="Calibri"/>
              </a:rPr>
              <a:t>Terraform</a:t>
            </a:r>
            <a:r>
              <a:rPr lang="ru-RU" sz="1800" dirty="0">
                <a:latin typeface="Corbel"/>
                <a:cs typeface="Calibri"/>
              </a:rPr>
              <a:t>, </a:t>
            </a:r>
            <a:r>
              <a:rPr lang="ru-RU" sz="1800" dirty="0" err="1">
                <a:latin typeface="Corbel"/>
                <a:cs typeface="Calibri"/>
              </a:rPr>
              <a:t>Google</a:t>
            </a:r>
            <a:r>
              <a:rPr lang="ru-RU" sz="1800" dirty="0">
                <a:latin typeface="Corbel"/>
                <a:cs typeface="Calibri"/>
              </a:rPr>
              <a:t> </a:t>
            </a:r>
            <a:r>
              <a:rPr lang="ru-RU" sz="1800" dirty="0" err="1">
                <a:latin typeface="Corbel"/>
                <a:cs typeface="Calibri"/>
              </a:rPr>
              <a:t>Cloud</a:t>
            </a:r>
            <a:r>
              <a:rPr lang="ru-RU" sz="1800" dirty="0">
                <a:latin typeface="Corbel"/>
                <a:cs typeface="Calibri"/>
              </a:rPr>
              <a:t> </a:t>
            </a:r>
            <a:r>
              <a:rPr lang="ru-RU" sz="1800" dirty="0" err="1">
                <a:latin typeface="Corbel"/>
                <a:cs typeface="Calibri"/>
              </a:rPr>
              <a:t>Platform</a:t>
            </a:r>
            <a:r>
              <a:rPr lang="ru-RU" sz="1800" dirty="0">
                <a:latin typeface="Corbel"/>
                <a:cs typeface="Calibri"/>
              </a:rPr>
              <a:t>, </a:t>
            </a:r>
            <a:r>
              <a:rPr lang="en-US" sz="1800" dirty="0">
                <a:latin typeface="Corbel"/>
                <a:cs typeface="Calibri"/>
              </a:rPr>
              <a:t>JENKINS, APACHE</a:t>
            </a:r>
            <a:endParaRPr lang="ru-RU" sz="1800" dirty="0">
              <a:latin typeface="Corbel"/>
              <a:cs typeface="Calibri"/>
            </a:endParaRPr>
          </a:p>
          <a:p>
            <a:endParaRPr lang="ru-RU" sz="1800" dirty="0">
              <a:latin typeface="Corbel"/>
              <a:cs typeface="Calibri"/>
            </a:endParaRPr>
          </a:p>
          <a:p>
            <a:r>
              <a:rPr lang="ru-RU" sz="1800" dirty="0">
                <a:latin typeface="Corbel"/>
                <a:cs typeface="Calibri"/>
              </a:rPr>
              <a:t>Работу выполнил:</a:t>
            </a:r>
          </a:p>
          <a:p>
            <a:r>
              <a:rPr lang="ru-RU" sz="1800" dirty="0">
                <a:latin typeface="Corbel"/>
                <a:cs typeface="Calibri"/>
              </a:rPr>
              <a:t>Купченко </a:t>
            </a:r>
            <a:r>
              <a:rPr lang="ru-RU" sz="1800" dirty="0" err="1">
                <a:latin typeface="Corbel"/>
                <a:cs typeface="Calibri"/>
              </a:rPr>
              <a:t>илья</a:t>
            </a:r>
            <a:endParaRPr lang="ru-RU" sz="1800" dirty="0">
              <a:latin typeface="Corbel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463553-6F51-456B-95AA-8D074F8F3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02" r="14439" b="-3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04CB041-DA02-4C10-B55C-7F2102576C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673" y="1690495"/>
            <a:ext cx="1594795" cy="212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81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Рисунок 6" descr="Изображение выглядит как рисуно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AA2CA060-A055-4E97-A319-FC3B311B1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2228" y="1984317"/>
            <a:ext cx="947640" cy="630936"/>
          </a:xfrm>
        </p:spPr>
      </p:pic>
      <p:pic>
        <p:nvPicPr>
          <p:cNvPr id="4" name="Рисунок 4" descr="Изображение выглядит как рисуно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EEE694D3-578B-459F-A9C1-9B630A433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850" y="4323305"/>
            <a:ext cx="1008599" cy="621843"/>
          </a:xfrm>
          <a:prstGeom prst="rect">
            <a:avLst/>
          </a:prstGeom>
        </p:spPr>
      </p:pic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9A1C854F-79FF-4A51-9896-F20A16308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505" y="1083079"/>
            <a:ext cx="1233838" cy="518212"/>
          </a:xfrm>
          <a:prstGeom prst="rect">
            <a:avLst/>
          </a:prstGeom>
        </p:spPr>
      </p:pic>
      <p:pic>
        <p:nvPicPr>
          <p:cNvPr id="12" name="Рисунок 13" descr="Изображение выглядит как рисуно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3E09F7FB-1D21-499A-8648-B5AD4CF179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1525" y="1026717"/>
            <a:ext cx="1079601" cy="6309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CF6E67-7D98-497E-BFFF-6F6A3B29C146}"/>
              </a:ext>
            </a:extLst>
          </p:cNvPr>
          <p:cNvSpPr txBox="1"/>
          <p:nvPr/>
        </p:nvSpPr>
        <p:spPr>
          <a:xfrm>
            <a:off x="782320" y="103632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Corbel"/>
              </a:rPr>
              <a:t>Инструменты с которыми я работал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7C3DDE-B390-4314-A648-03E568A711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806" y="5381482"/>
            <a:ext cx="514687" cy="502777"/>
          </a:xfrm>
          <a:prstGeom prst="rect">
            <a:avLst/>
          </a:prstGeom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0F0EB88B-0125-4397-9A49-EE84F87009E9}"/>
              </a:ext>
            </a:extLst>
          </p:cNvPr>
          <p:cNvCxnSpPr>
            <a:cxnSpLocks/>
          </p:cNvCxnSpPr>
          <p:nvPr/>
        </p:nvCxnSpPr>
        <p:spPr>
          <a:xfrm>
            <a:off x="5678424" y="3995928"/>
            <a:ext cx="4439412" cy="119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DF77CB2-2F6C-4F03-B8D7-B82AFB4BE051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945150" y="4035326"/>
            <a:ext cx="0" cy="2879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5FF6E9F-BE73-478A-ADA0-9C376D07F115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7945150" y="4945148"/>
            <a:ext cx="0" cy="4363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E8914225-CDBD-4435-AEF1-D296EEB95C3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085" y="2862072"/>
            <a:ext cx="722376" cy="722376"/>
          </a:xfrm>
          <a:prstGeom prst="rect">
            <a:avLst/>
          </a:prstGeom>
        </p:spPr>
      </p:pic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3C85C5C0-E3FF-412D-95FB-73594514DE41}"/>
              </a:ext>
            </a:extLst>
          </p:cNvPr>
          <p:cNvCxnSpPr>
            <a:cxnSpLocks/>
          </p:cNvCxnSpPr>
          <p:nvPr/>
        </p:nvCxnSpPr>
        <p:spPr>
          <a:xfrm flipV="1">
            <a:off x="7222774" y="3588994"/>
            <a:ext cx="0" cy="40233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A659CBCA-DE45-4A07-8C3D-15568428152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586" y="2862072"/>
            <a:ext cx="722376" cy="722376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FDDF98F3-742A-4AB0-AD24-71A6DBD7958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648" y="2862072"/>
            <a:ext cx="722376" cy="722376"/>
          </a:xfrm>
          <a:prstGeom prst="rect">
            <a:avLst/>
          </a:prstGeom>
        </p:spPr>
      </p:pic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084029FF-AACD-464D-AAFB-5C981B6A2A1D}"/>
              </a:ext>
            </a:extLst>
          </p:cNvPr>
          <p:cNvCxnSpPr>
            <a:cxnSpLocks/>
          </p:cNvCxnSpPr>
          <p:nvPr/>
        </p:nvCxnSpPr>
        <p:spPr>
          <a:xfrm flipV="1">
            <a:off x="5678424" y="2875762"/>
            <a:ext cx="0" cy="11155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0E0AFCFF-CAC7-404B-9BCF-CD7AC5F1DB9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236" y="2114843"/>
            <a:ext cx="722376" cy="722376"/>
          </a:xfrm>
          <a:prstGeom prst="rect">
            <a:avLst/>
          </a:prstGeom>
        </p:spPr>
      </p:pic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A5F3A95E-4503-43CE-8030-DC5EE00E8FAA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5678424" y="1682651"/>
            <a:ext cx="0" cy="4321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04592BB7-E51C-4CC1-B16C-CC0E09A765B5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6295343" y="1342185"/>
            <a:ext cx="25618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B228083D-DF57-4588-855C-EC15EB7842E7}"/>
              </a:ext>
            </a:extLst>
          </p:cNvPr>
          <p:cNvCxnSpPr>
            <a:cxnSpLocks/>
            <a:stCxn id="38" idx="0"/>
            <a:endCxn id="6" idx="2"/>
          </p:cNvCxnSpPr>
          <p:nvPr/>
        </p:nvCxnSpPr>
        <p:spPr>
          <a:xfrm flipV="1">
            <a:off x="7222774" y="2615253"/>
            <a:ext cx="3274" cy="2468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804B8D2E-AF92-4C38-8A45-F64B3012F316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10117836" y="3584448"/>
            <a:ext cx="0" cy="4322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DAC417F1-92DA-4F73-B25F-3A7005402C52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9034273" y="3584448"/>
            <a:ext cx="0" cy="4239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DB683EF5-8B49-480F-A08A-06F6CFC2C5A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105" y="2265009"/>
            <a:ext cx="572336" cy="287979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FE7DCDAF-B2D9-4A39-8ACB-42F06C5CC5F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668" y="2265009"/>
            <a:ext cx="572336" cy="287979"/>
          </a:xfrm>
          <a:prstGeom prst="rect">
            <a:avLst/>
          </a:prstGeom>
        </p:spPr>
      </p:pic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1F38A430-226A-4D78-B750-DEB4496E17EE}"/>
              </a:ext>
            </a:extLst>
          </p:cNvPr>
          <p:cNvCxnSpPr>
            <a:cxnSpLocks/>
            <a:stCxn id="36" idx="0"/>
            <a:endCxn id="92" idx="2"/>
          </p:cNvCxnSpPr>
          <p:nvPr/>
        </p:nvCxnSpPr>
        <p:spPr>
          <a:xfrm flipV="1">
            <a:off x="9034273" y="2552988"/>
            <a:ext cx="0" cy="3090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57519CD8-75AB-4228-ACB2-3EFE35E40B79}"/>
              </a:ext>
            </a:extLst>
          </p:cNvPr>
          <p:cNvCxnSpPr>
            <a:cxnSpLocks/>
            <a:stCxn id="40" idx="0"/>
            <a:endCxn id="93" idx="2"/>
          </p:cNvCxnSpPr>
          <p:nvPr/>
        </p:nvCxnSpPr>
        <p:spPr>
          <a:xfrm flipV="1">
            <a:off x="10117836" y="2552988"/>
            <a:ext cx="0" cy="3090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Соединитель: уступ 108">
            <a:extLst>
              <a:ext uri="{FF2B5EF4-FFF2-40B4-BE49-F238E27FC236}">
                <a16:creationId xmlns:a16="http://schemas.microsoft.com/office/drawing/2014/main" id="{7959512C-152F-4BC7-A7A0-3C4902FBC8DD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 flipH="1">
            <a:off x="7226048" y="1342185"/>
            <a:ext cx="405078" cy="642132"/>
          </a:xfrm>
          <a:prstGeom prst="bentConnector4">
            <a:avLst>
              <a:gd name="adj1" fmla="val -56434"/>
              <a:gd name="adj2" fmla="val 74564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: уступ 116">
            <a:extLst>
              <a:ext uri="{FF2B5EF4-FFF2-40B4-BE49-F238E27FC236}">
                <a16:creationId xmlns:a16="http://schemas.microsoft.com/office/drawing/2014/main" id="{02070069-A1A0-41C4-B4D1-BC8C67CA6600}"/>
              </a:ext>
            </a:extLst>
          </p:cNvPr>
          <p:cNvCxnSpPr>
            <a:cxnSpLocks/>
            <a:stCxn id="6" idx="3"/>
            <a:endCxn id="92" idx="0"/>
          </p:cNvCxnSpPr>
          <p:nvPr/>
        </p:nvCxnSpPr>
        <p:spPr>
          <a:xfrm flipV="1">
            <a:off x="7699868" y="2265009"/>
            <a:ext cx="1334405" cy="34776"/>
          </a:xfrm>
          <a:prstGeom prst="bentConnector4">
            <a:avLst>
              <a:gd name="adj1" fmla="val 39277"/>
              <a:gd name="adj2" fmla="val 1564493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Соединитель: уступ 137">
            <a:extLst>
              <a:ext uri="{FF2B5EF4-FFF2-40B4-BE49-F238E27FC236}">
                <a16:creationId xmlns:a16="http://schemas.microsoft.com/office/drawing/2014/main" id="{2592ACC4-29BD-4F7D-99E5-91F23D411E91}"/>
              </a:ext>
            </a:extLst>
          </p:cNvPr>
          <p:cNvCxnSpPr>
            <a:cxnSpLocks/>
          </p:cNvCxnSpPr>
          <p:nvPr/>
        </p:nvCxnSpPr>
        <p:spPr>
          <a:xfrm flipV="1">
            <a:off x="7700193" y="2265009"/>
            <a:ext cx="2417968" cy="34776"/>
          </a:xfrm>
          <a:prstGeom prst="bentConnector4">
            <a:avLst>
              <a:gd name="adj1" fmla="val 21392"/>
              <a:gd name="adj2" fmla="val 1564493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913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Рисунок 6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B2DEB9CC-286A-4987-A155-F8447F160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8535" y="2335549"/>
            <a:ext cx="7504262" cy="216422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936552-3D94-4D6B-BFBD-C72A9EB3A3FF}"/>
              </a:ext>
            </a:extLst>
          </p:cNvPr>
          <p:cNvSpPr txBox="1"/>
          <p:nvPr/>
        </p:nvSpPr>
        <p:spPr>
          <a:xfrm>
            <a:off x="924560" y="103632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Corbel"/>
              </a:rPr>
              <a:t>Развернул 4 инстанса на </a:t>
            </a:r>
            <a:r>
              <a:rPr lang="ru-RU" dirty="0" err="1">
                <a:latin typeface="Corbel"/>
              </a:rPr>
              <a:t>Ubuntu</a:t>
            </a:r>
          </a:p>
        </p:txBody>
      </p:sp>
    </p:spTree>
    <p:extLst>
      <p:ext uri="{BB962C8B-B14F-4D97-AF65-F5344CB8AC3E}">
        <p14:creationId xmlns:p14="http://schemas.microsoft.com/office/powerpoint/2010/main" val="1340318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4B162D-1BD7-41E0-844F-F94AE2CE2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64404B-1C0F-4383-8FC3-A3E3264AA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9F5C88-C232-4D01-8DB1-8A0C673DD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EE4FCE1E-EA73-4146-8948-55D3D6D25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35" y="599724"/>
            <a:ext cx="10246937" cy="520032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C6D29220-2934-45C5-9A6A-CF2A8712E060}"/>
              </a:ext>
            </a:extLst>
          </p:cNvPr>
          <p:cNvCxnSpPr/>
          <p:nvPr/>
        </p:nvCxnSpPr>
        <p:spPr>
          <a:xfrm>
            <a:off x="2920059" y="3997208"/>
            <a:ext cx="7885288" cy="1882"/>
          </a:xfrm>
          <a:prstGeom prst="straightConnector1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1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4B162D-1BD7-41E0-844F-F94AE2CE2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64404B-1C0F-4383-8FC3-A3E3264AA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9F5C88-C232-4D01-8DB1-8A0C673DD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A9C3409B-066B-45BC-A384-F79ABAD2C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2" y="1746021"/>
            <a:ext cx="11292143" cy="290772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3453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2A756B6-B0EF-40F4-8300-79787646B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204"/>
            <a:ext cx="12192000" cy="595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71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E952F8-6E2E-41F1-8A90-81E5F7B1E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35" y="822960"/>
            <a:ext cx="4014216" cy="4014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72F4D-0229-43B4-BF35-4F9A86F61C61}"/>
              </a:ext>
            </a:extLst>
          </p:cNvPr>
          <p:cNvSpPr txBox="1"/>
          <p:nvPr/>
        </p:nvSpPr>
        <p:spPr>
          <a:xfrm>
            <a:off x="850372" y="5265599"/>
            <a:ext cx="4486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u="sng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Тестовый сервер</a:t>
            </a:r>
            <a:endParaRPr lang="ru-RU" sz="4400" b="1" u="sng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84A3E11-556A-4BBC-8F7B-25AEDD1F7E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151" y="822960"/>
            <a:ext cx="4014216" cy="40142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57ACEF-78BF-48C1-BD8E-76406EB9F246}"/>
              </a:ext>
            </a:extLst>
          </p:cNvPr>
          <p:cNvSpPr txBox="1"/>
          <p:nvPr/>
        </p:nvSpPr>
        <p:spPr>
          <a:xfrm>
            <a:off x="6733573" y="5265599"/>
            <a:ext cx="4729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u="sng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Продакшн</a:t>
            </a:r>
            <a:r>
              <a:rPr lang="ru-RU" sz="4400" b="1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сервер</a:t>
            </a:r>
            <a:endParaRPr lang="ru-RU" sz="4400" b="1" u="sng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42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F5EF59-7801-41C0-A83F-30FBD21B9387}"/>
              </a:ext>
            </a:extLst>
          </p:cNvPr>
          <p:cNvSpPr txBox="1"/>
          <p:nvPr/>
        </p:nvSpPr>
        <p:spPr>
          <a:xfrm>
            <a:off x="3048000" y="2580640"/>
            <a:ext cx="63398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600" b="1" dirty="0">
                <a:latin typeface="Times New Roman"/>
                <a:cs typeface="Times New Roman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86271673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RightStep">
      <a:dk1>
        <a:srgbClr val="000000"/>
      </a:dk1>
      <a:lt1>
        <a:srgbClr val="FFFFFF"/>
      </a:lt1>
      <a:dk2>
        <a:srgbClr val="412A24"/>
      </a:dk2>
      <a:lt2>
        <a:srgbClr val="E2E8E4"/>
      </a:lt2>
      <a:accent1>
        <a:srgbClr val="E0309E"/>
      </a:accent1>
      <a:accent2>
        <a:srgbClr val="CE1E43"/>
      </a:accent2>
      <a:accent3>
        <a:srgbClr val="E05530"/>
      </a:accent3>
      <a:accent4>
        <a:srgbClr val="CE8C1E"/>
      </a:accent4>
      <a:accent5>
        <a:srgbClr val="A3A824"/>
      </a:accent5>
      <a:accent6>
        <a:srgbClr val="6EB51B"/>
      </a:accent6>
      <a:hlink>
        <a:srgbClr val="319356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35</Words>
  <Application>Microsoft Office PowerPoint</Application>
  <PresentationFormat>Широкоэкранный</PresentationFormat>
  <Paragraphs>10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Corbel</vt:lpstr>
      <vt:lpstr>Gill Sans MT</vt:lpstr>
      <vt:lpstr>Times New Roman</vt:lpstr>
      <vt:lpstr>Wingdings 2</vt:lpstr>
      <vt:lpstr>DividendVTI</vt:lpstr>
      <vt:lpstr>CI/CD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Купченко</dc:creator>
  <cp:lastModifiedBy>Илья Купченко</cp:lastModifiedBy>
  <cp:revision>201</cp:revision>
  <dcterms:created xsi:type="dcterms:W3CDTF">2020-03-06T14:21:07Z</dcterms:created>
  <dcterms:modified xsi:type="dcterms:W3CDTF">2020-03-11T12:42:04Z</dcterms:modified>
</cp:coreProperties>
</file>