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464a596b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464a596b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464a596b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464a596b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Мой любимый    актер: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Джеки Чан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Джеки чан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BFBFBF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Дже́ки Чан — гонконгский актёр кино и озвучивания, каскадёр, кинорежиссёр, кинопродюсер, сценарист, постановщик трюков и боевых сцен, певец, филантроп, мастер боевых искусств. Посол доброй воли ЮНИСЕФ. Кавалер ордена Британской империи, главный режиссёр Чанчуньской киностудии — старейшей киностудии в КНР.</a:t>
            </a:r>
            <a:endParaRPr sz="1050">
              <a:solidFill>
                <a:srgbClr val="BFBFBF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BFBF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rgbClr val="BFBFBF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Также он снималься во многих китайских фильмах, он популярен в своей сфере.</a:t>
            </a:r>
            <a:endParaRPr sz="1050">
              <a:solidFill>
                <a:srgbClr val="BFBFBF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49425" y="482825"/>
            <a:ext cx="750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Джеки чан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25" y="1343075"/>
            <a:ext cx="2315324" cy="308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275" y="1343075"/>
            <a:ext cx="2185300" cy="30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700" y="1343075"/>
            <a:ext cx="2009775" cy="30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