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ormorant Garamond Medium" charset="1" panose="00000600000000000000"/>
      <p:regular r:id="rId11"/>
    </p:embeddedFont>
    <p:embeddedFont>
      <p:font typeface="Cormorant Garamond Medium Italics" charset="1" panose="000006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A8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389133" y="0"/>
            <a:ext cx="6898867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389133" y="-1901648"/>
            <a:ext cx="6793710" cy="12188648"/>
          </a:xfrm>
          <a:custGeom>
            <a:avLst/>
            <a:gdLst/>
            <a:ahLst/>
            <a:cxnLst/>
            <a:rect r="r" b="b" t="t" l="l"/>
            <a:pathLst>
              <a:path h="12188648" w="6793710">
                <a:moveTo>
                  <a:pt x="0" y="0"/>
                </a:moveTo>
                <a:lnTo>
                  <a:pt x="6793710" y="0"/>
                </a:lnTo>
                <a:lnTo>
                  <a:pt x="6793710" y="12188648"/>
                </a:lnTo>
                <a:lnTo>
                  <a:pt x="0" y="12188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356" t="0" r="-14035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5042" y="2859698"/>
            <a:ext cx="8685391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25"/>
              </a:lnSpc>
            </a:pPr>
            <a:r>
              <a:rPr lang="en-US" sz="10875" b="true">
                <a:solidFill>
                  <a:srgbClr val="FFFFFF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Frontend, Backenf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5042" y="6866174"/>
            <a:ext cx="8211620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i="true" b="true">
                <a:solidFill>
                  <a:srgbClr val="FFFFFF"/>
                </a:solidFill>
                <a:latin typeface="Cormorant Garamond Medium Italics"/>
                <a:ea typeface="Cormorant Garamond Medium Italics"/>
                <a:cs typeface="Cormorant Garamond Medium Italics"/>
                <a:sym typeface="Cormorant Garamond Medium Italics"/>
              </a:rPr>
              <a:t>Махмудов Ислам</a:t>
            </a:r>
          </a:p>
          <a:p>
            <a:pPr algn="l">
              <a:lnSpc>
                <a:spcPts val="5880"/>
              </a:lnSpc>
            </a:pPr>
            <a:r>
              <a:rPr lang="en-US" sz="4200" i="true" b="true">
                <a:solidFill>
                  <a:srgbClr val="FFFFFF"/>
                </a:solidFill>
                <a:latin typeface="Cormorant Garamond Medium Italics"/>
                <a:ea typeface="Cormorant Garamond Medium Italics"/>
                <a:cs typeface="Cormorant Garamond Medium Italics"/>
                <a:sym typeface="Cormorant Garamond Medium Italics"/>
              </a:rPr>
              <a:t>Жумакадыров Байэл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b="true" sz="4200" i="true">
                <a:solidFill>
                  <a:srgbClr val="FFFFFF"/>
                </a:solidFill>
                <a:latin typeface="Cormorant Garamond Medium Italics"/>
                <a:ea typeface="Cormorant Garamond Medium Italics"/>
                <a:cs typeface="Cormorant Garamond Medium Italics"/>
                <a:sym typeface="Cormorant Garamond Medium Italics"/>
              </a:rPr>
              <a:t>Суйуналиев Баэл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19712"/>
          </a:xfrm>
          <a:custGeom>
            <a:avLst/>
            <a:gdLst/>
            <a:ahLst/>
            <a:cxnLst/>
            <a:rect r="r" b="b" t="t" l="l"/>
            <a:pathLst>
              <a:path h="10319712" w="18288000">
                <a:moveTo>
                  <a:pt x="0" y="0"/>
                </a:moveTo>
                <a:lnTo>
                  <a:pt x="18288000" y="0"/>
                </a:lnTo>
                <a:lnTo>
                  <a:pt x="18288000" y="10319712"/>
                </a:lnTo>
                <a:lnTo>
                  <a:pt x="0" y="10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3" r="-7602" b="-5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07451" y="3548960"/>
            <a:ext cx="8351849" cy="548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60"/>
              </a:lnSpc>
            </a:pPr>
            <a:r>
              <a:rPr lang="en-US" b="true" sz="9050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Это человек который знает  Backend-Frontend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758190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</a:pPr>
            <a:r>
              <a:rPr lang="en-US" b="true" sz="7200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Frontend: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45401"/>
            <a:ext cx="758190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800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Я скажу краткими словами это внешний вид сайта который основан на языке Javascript, а также на гипертекстовой разметки HTML, CSS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389699" y="0"/>
            <a:ext cx="6898301" cy="10287000"/>
            <a:chOff x="0" y="0"/>
            <a:chExt cx="9197735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088" t="0" r="8088" b="0"/>
            <a:stretch>
              <a:fillRect/>
            </a:stretch>
          </p:blipFill>
          <p:spPr>
            <a:xfrm flipH="false" flipV="false">
              <a:off x="0" y="0"/>
              <a:ext cx="9197735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22731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</a:pPr>
            <a:r>
              <a:rPr lang="en-US" b="true" sz="7200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Backend: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9185"/>
            <a:ext cx="1222731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Это внутренний вид сайта :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800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Они отвечают за безопастность сервера в общем занимаются с сервером, используют язык Python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4283376"/>
            <a:ext cx="18288000" cy="6003624"/>
            <a:chOff x="0" y="0"/>
            <a:chExt cx="24384000" cy="8004833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42880" r="0" b="7892"/>
            <a:stretch>
              <a:fillRect/>
            </a:stretch>
          </p:blipFill>
          <p:spPr>
            <a:xfrm flipH="false" flipV="false">
              <a:off x="0" y="0"/>
              <a:ext cx="24384000" cy="8004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0217" y="3897732"/>
            <a:ext cx="8007567" cy="124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26"/>
              </a:lnSpc>
            </a:pPr>
            <a:r>
              <a:rPr lang="en-US" b="true" sz="8188">
                <a:solidFill>
                  <a:srgbClr val="1E395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На этом пока!!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DAGSb_ymBbE</dc:identifier>
  <dcterms:modified xsi:type="dcterms:W3CDTF">2011-08-01T06:04:30Z</dcterms:modified>
  <cp:revision>1</cp:revision>
  <dc:title>Белый Приглушенный Синий Простой Корпоративный Засечки Презентация</dc:title>
</cp:coreProperties>
</file>