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 wael" initials="aw" lastIdx="1" clrIdx="0">
    <p:extLst>
      <p:ext uri="{19B8F6BF-5375-455C-9EA6-DF929625EA0E}">
        <p15:presenceInfo xmlns:p15="http://schemas.microsoft.com/office/powerpoint/2012/main" userId="e6ffc35dfa7444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7" d="100"/>
          <a:sy n="97" d="100"/>
        </p:scale>
        <p:origin x="1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A0E9-6BFC-4DAE-A83C-75FE5EF9A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51F307-D62A-4AAE-9E17-86CD2966D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C641B0-3699-46FD-B03C-8F588C20F24E}"/>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5" name="Footer Placeholder 4">
            <a:extLst>
              <a:ext uri="{FF2B5EF4-FFF2-40B4-BE49-F238E27FC236}">
                <a16:creationId xmlns:a16="http://schemas.microsoft.com/office/drawing/2014/main" id="{0D390DBD-0ECD-46BE-A504-069A3785A8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D98540-E610-42A4-8CC1-A31AF0D3DC8E}"/>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337918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25CC-1F96-47E3-978F-5FFE7EADA2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37E131-8A4C-4727-85D8-95C926446E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FF5122-4F76-4B4A-95BF-F6BF42C55BA9}"/>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5" name="Footer Placeholder 4">
            <a:extLst>
              <a:ext uri="{FF2B5EF4-FFF2-40B4-BE49-F238E27FC236}">
                <a16:creationId xmlns:a16="http://schemas.microsoft.com/office/drawing/2014/main" id="{11DEECEB-CA08-4701-835F-C8EFEC8C56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E41FFB-7FB5-40E4-AE46-43430F5A340B}"/>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169141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919C2-BC99-4FDA-8AB2-989A16790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C3665A-8BB0-4B2F-B6BE-40C6A07AA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1315B2-4D59-4769-906B-37438F995997}"/>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5" name="Footer Placeholder 4">
            <a:extLst>
              <a:ext uri="{FF2B5EF4-FFF2-40B4-BE49-F238E27FC236}">
                <a16:creationId xmlns:a16="http://schemas.microsoft.com/office/drawing/2014/main" id="{3B5CAD42-D71B-4440-B900-5F40AD1B16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119198-38E8-41F7-ABC9-B6F29E23CCFD}"/>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302591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C403-0BAF-4B1A-8A1F-A82A4510EA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98707F-3422-4B08-A242-C6BA9F676B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859BD9-9B62-40FB-8353-AFA85BB66DD9}"/>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5" name="Footer Placeholder 4">
            <a:extLst>
              <a:ext uri="{FF2B5EF4-FFF2-40B4-BE49-F238E27FC236}">
                <a16:creationId xmlns:a16="http://schemas.microsoft.com/office/drawing/2014/main" id="{A0854EB5-5DC3-4D80-B500-71F31BFDED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2152DB-B78D-4989-A48F-1C11C121AD0D}"/>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266603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5D86-5572-48CA-B46F-C0308A24A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7A7E09-E1DA-4919-96A3-5661CD1CD0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F8A62-EC14-402D-8D94-CD23A6C8DDF8}"/>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5" name="Footer Placeholder 4">
            <a:extLst>
              <a:ext uri="{FF2B5EF4-FFF2-40B4-BE49-F238E27FC236}">
                <a16:creationId xmlns:a16="http://schemas.microsoft.com/office/drawing/2014/main" id="{DD12F8BD-E936-4091-A1E2-869330265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A28C97-083F-4CC2-B511-8AA301B7B447}"/>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110740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02A6-7DB4-45BC-9068-A2B8EE1243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E3D358-1E8E-4C08-9AF6-B1E391C057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95E47A-8170-44D7-AF63-E01266BA65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5FE3C0-C179-4D20-AA15-C801CE65E3D8}"/>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6" name="Footer Placeholder 5">
            <a:extLst>
              <a:ext uri="{FF2B5EF4-FFF2-40B4-BE49-F238E27FC236}">
                <a16:creationId xmlns:a16="http://schemas.microsoft.com/office/drawing/2014/main" id="{77EFCBB9-D80D-4AFB-8AEB-04A2CC831B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C9CBEA-91C4-41B6-9480-8E777DDAEC2E}"/>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291763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4A40-0179-4003-8C6A-42AC3BF81EF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93D688-2007-45CA-B3EF-B3F5A0BB2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EE781-C734-4C7B-AE2F-27A6CAD50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BD0698-815A-46D0-8E87-4C9D18B34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90E6A-9048-46CB-835F-492A97E00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B2CF86F-C2E8-4D7F-9B67-B742A56C0F11}"/>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8" name="Footer Placeholder 7">
            <a:extLst>
              <a:ext uri="{FF2B5EF4-FFF2-40B4-BE49-F238E27FC236}">
                <a16:creationId xmlns:a16="http://schemas.microsoft.com/office/drawing/2014/main" id="{64778410-3727-4E14-9B1E-CCFCC8B4D6F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0CEB77-C34C-4CAF-9B16-584C43B6763B}"/>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193770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EF24-D12E-42FF-A38E-575D968CEBF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E598D1-D0C7-40AD-BCF2-6C2B6A4A6D2B}"/>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4" name="Footer Placeholder 3">
            <a:extLst>
              <a:ext uri="{FF2B5EF4-FFF2-40B4-BE49-F238E27FC236}">
                <a16:creationId xmlns:a16="http://schemas.microsoft.com/office/drawing/2014/main" id="{5AA5FE32-84D6-4D34-B34C-AE5D6473D8E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EF556E2-9B5F-4C37-BAA0-AB018CBAC182}"/>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4541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817B1-056A-4326-B6CF-15B41AF47D43}"/>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3" name="Footer Placeholder 2">
            <a:extLst>
              <a:ext uri="{FF2B5EF4-FFF2-40B4-BE49-F238E27FC236}">
                <a16:creationId xmlns:a16="http://schemas.microsoft.com/office/drawing/2014/main" id="{0E1ED34B-9A22-4E7E-9104-2359A4F1383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CD6F92E-F45F-449E-9700-F3BEE6FAB4D8}"/>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232046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F230-7194-4E28-B280-1E1587782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46843F-D9A1-4ACF-93CF-30B2C2723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377B7DA-BEB7-4A3D-BA86-F33092BC9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AD839-B4F3-4DFE-960C-254CA785E2CC}"/>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6" name="Footer Placeholder 5">
            <a:extLst>
              <a:ext uri="{FF2B5EF4-FFF2-40B4-BE49-F238E27FC236}">
                <a16:creationId xmlns:a16="http://schemas.microsoft.com/office/drawing/2014/main" id="{C1DC568B-689D-4229-9880-6C1F8CC95A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29688B-9172-4406-9D12-FE79D4A5ED1E}"/>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400201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4904-278C-4E2A-8F81-01FE7C4B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F0EBF7-4AC8-40C9-B89B-F57C936E6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E3CD74-4B90-4530-9360-2D9ED46FB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659A9-2932-4D23-9D19-0D3BC9CFAAE6}"/>
              </a:ext>
            </a:extLst>
          </p:cNvPr>
          <p:cNvSpPr>
            <a:spLocks noGrp="1"/>
          </p:cNvSpPr>
          <p:nvPr>
            <p:ph type="dt" sz="half" idx="10"/>
          </p:nvPr>
        </p:nvSpPr>
        <p:spPr/>
        <p:txBody>
          <a:bodyPr/>
          <a:lstStyle/>
          <a:p>
            <a:fld id="{23F02025-5C49-4CC4-870D-42455F89DD24}" type="datetimeFigureOut">
              <a:rPr lang="en-GB" smtClean="0"/>
              <a:t>04/10/2024</a:t>
            </a:fld>
            <a:endParaRPr lang="en-GB"/>
          </a:p>
        </p:txBody>
      </p:sp>
      <p:sp>
        <p:nvSpPr>
          <p:cNvPr id="6" name="Footer Placeholder 5">
            <a:extLst>
              <a:ext uri="{FF2B5EF4-FFF2-40B4-BE49-F238E27FC236}">
                <a16:creationId xmlns:a16="http://schemas.microsoft.com/office/drawing/2014/main" id="{14FA0A41-D3B9-4CC9-884A-2C587E00C1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CB5A8A-3004-4C29-B8D0-9FF6DD5594B5}"/>
              </a:ext>
            </a:extLst>
          </p:cNvPr>
          <p:cNvSpPr>
            <a:spLocks noGrp="1"/>
          </p:cNvSpPr>
          <p:nvPr>
            <p:ph type="sldNum" sz="quarter" idx="12"/>
          </p:nvPr>
        </p:nvSpPr>
        <p:spPr/>
        <p:txBody>
          <a:bodyPr/>
          <a:lstStyle/>
          <a:p>
            <a:fld id="{137C0858-DBD4-49DA-95F7-1047435F491F}" type="slidenum">
              <a:rPr lang="en-GB" smtClean="0"/>
              <a:t>‹#›</a:t>
            </a:fld>
            <a:endParaRPr lang="en-GB"/>
          </a:p>
        </p:txBody>
      </p:sp>
    </p:spTree>
    <p:extLst>
      <p:ext uri="{BB962C8B-B14F-4D97-AF65-F5344CB8AC3E}">
        <p14:creationId xmlns:p14="http://schemas.microsoft.com/office/powerpoint/2010/main" val="190646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1179F-A1E9-4CF8-8FDC-618B396CF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0B99C3-ABBD-4ABA-883D-2172F1792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33DE56-5D22-401F-830E-5E84BB5A3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02025-5C49-4CC4-870D-42455F89DD24}" type="datetimeFigureOut">
              <a:rPr lang="en-GB" smtClean="0"/>
              <a:t>04/10/2024</a:t>
            </a:fld>
            <a:endParaRPr lang="en-GB"/>
          </a:p>
        </p:txBody>
      </p:sp>
      <p:sp>
        <p:nvSpPr>
          <p:cNvPr id="5" name="Footer Placeholder 4">
            <a:extLst>
              <a:ext uri="{FF2B5EF4-FFF2-40B4-BE49-F238E27FC236}">
                <a16:creationId xmlns:a16="http://schemas.microsoft.com/office/drawing/2014/main" id="{897BCBEC-BA2E-4C23-B891-ED4060724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7811C7A-6603-492D-BFD0-8EFE5074D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C0858-DBD4-49DA-95F7-1047435F491F}" type="slidenum">
              <a:rPr lang="en-GB" smtClean="0"/>
              <a:t>‹#›</a:t>
            </a:fld>
            <a:endParaRPr lang="en-GB"/>
          </a:p>
        </p:txBody>
      </p:sp>
    </p:spTree>
    <p:extLst>
      <p:ext uri="{BB962C8B-B14F-4D97-AF65-F5344CB8AC3E}">
        <p14:creationId xmlns:p14="http://schemas.microsoft.com/office/powerpoint/2010/main" val="401414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4EB1-5F67-40E0-A089-4FC054ED4D8C}"/>
              </a:ext>
            </a:extLst>
          </p:cNvPr>
          <p:cNvSpPr>
            <a:spLocks noGrp="1"/>
          </p:cNvSpPr>
          <p:nvPr>
            <p:ph type="ctrTitle"/>
          </p:nvPr>
        </p:nvSpPr>
        <p:spPr>
          <a:xfrm>
            <a:off x="1615440" y="126683"/>
            <a:ext cx="9144000" cy="1655762"/>
          </a:xfrm>
        </p:spPr>
        <p:txBody>
          <a:bodyPr>
            <a:normAutofit/>
          </a:bodyPr>
          <a:lstStyle/>
          <a:p>
            <a:r>
              <a:rPr lang="en-GB" sz="4000" b="1" i="1" dirty="0"/>
              <a:t>Explaining robot parts presentation</a:t>
            </a:r>
          </a:p>
        </p:txBody>
      </p:sp>
      <p:sp>
        <p:nvSpPr>
          <p:cNvPr id="3" name="Subtitle 2">
            <a:extLst>
              <a:ext uri="{FF2B5EF4-FFF2-40B4-BE49-F238E27FC236}">
                <a16:creationId xmlns:a16="http://schemas.microsoft.com/office/drawing/2014/main" id="{F821469A-FDB4-4D14-967E-BF9D473FCCC2}"/>
              </a:ext>
            </a:extLst>
          </p:cNvPr>
          <p:cNvSpPr>
            <a:spLocks noGrp="1"/>
          </p:cNvSpPr>
          <p:nvPr>
            <p:ph type="subTitle" idx="1"/>
          </p:nvPr>
        </p:nvSpPr>
        <p:spPr>
          <a:xfrm>
            <a:off x="1351280" y="2941638"/>
            <a:ext cx="9144000" cy="1655762"/>
          </a:xfrm>
        </p:spPr>
        <p:txBody>
          <a:bodyPr>
            <a:normAutofit/>
          </a:bodyPr>
          <a:lstStyle/>
          <a:p>
            <a:r>
              <a:rPr lang="en-GB" sz="4800" b="1" dirty="0" err="1"/>
              <a:t>Mawaheb</a:t>
            </a:r>
            <a:r>
              <a:rPr lang="en-GB" sz="4800" b="1" dirty="0"/>
              <a:t> </a:t>
            </a:r>
            <a:r>
              <a:rPr lang="en-GB" sz="5000" b="1" dirty="0"/>
              <a:t>Runners</a:t>
            </a:r>
          </a:p>
        </p:txBody>
      </p:sp>
    </p:spTree>
    <p:extLst>
      <p:ext uri="{BB962C8B-B14F-4D97-AF65-F5344CB8AC3E}">
        <p14:creationId xmlns:p14="http://schemas.microsoft.com/office/powerpoint/2010/main" val="24128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9920-B35B-4B2B-B79B-5BCC2CD379DE}"/>
              </a:ext>
            </a:extLst>
          </p:cNvPr>
          <p:cNvSpPr>
            <a:spLocks noGrp="1"/>
          </p:cNvSpPr>
          <p:nvPr>
            <p:ph type="title"/>
          </p:nvPr>
        </p:nvSpPr>
        <p:spPr/>
        <p:txBody>
          <a:bodyPr/>
          <a:lstStyle/>
          <a:p>
            <a:r>
              <a:rPr lang="en-GB" dirty="0"/>
              <a:t>Eighth : Power Bank</a:t>
            </a:r>
          </a:p>
        </p:txBody>
      </p:sp>
      <p:sp>
        <p:nvSpPr>
          <p:cNvPr id="3" name="Content Placeholder 2">
            <a:extLst>
              <a:ext uri="{FF2B5EF4-FFF2-40B4-BE49-F238E27FC236}">
                <a16:creationId xmlns:a16="http://schemas.microsoft.com/office/drawing/2014/main" id="{6B1ADDCC-F7FC-4B91-97F4-B995B3622F8F}"/>
              </a:ext>
            </a:extLst>
          </p:cNvPr>
          <p:cNvSpPr>
            <a:spLocks noGrp="1"/>
          </p:cNvSpPr>
          <p:nvPr>
            <p:ph idx="1"/>
          </p:nvPr>
        </p:nvSpPr>
        <p:spPr/>
        <p:txBody>
          <a:bodyPr/>
          <a:lstStyle/>
          <a:p>
            <a:r>
              <a:rPr lang="en-GB" dirty="0"/>
              <a:t>The power bank is used to give the raspberry pi the electricity needed in order for the raspberry pi to work effectively</a:t>
            </a:r>
          </a:p>
        </p:txBody>
      </p:sp>
      <p:pic>
        <p:nvPicPr>
          <p:cNvPr id="5" name="Picture 4">
            <a:extLst>
              <a:ext uri="{FF2B5EF4-FFF2-40B4-BE49-F238E27FC236}">
                <a16:creationId xmlns:a16="http://schemas.microsoft.com/office/drawing/2014/main" id="{F6A3C30B-30F8-4722-A21D-A79978849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080" y="2656522"/>
            <a:ext cx="3672841" cy="3672841"/>
          </a:xfrm>
          <a:prstGeom prst="rect">
            <a:avLst/>
          </a:prstGeom>
        </p:spPr>
      </p:pic>
    </p:spTree>
    <p:extLst>
      <p:ext uri="{BB962C8B-B14F-4D97-AF65-F5344CB8AC3E}">
        <p14:creationId xmlns:p14="http://schemas.microsoft.com/office/powerpoint/2010/main" val="140640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E624-933D-4806-AD23-7D447E31C106}"/>
              </a:ext>
            </a:extLst>
          </p:cNvPr>
          <p:cNvSpPr>
            <a:spLocks noGrp="1"/>
          </p:cNvSpPr>
          <p:nvPr>
            <p:ph type="title"/>
          </p:nvPr>
        </p:nvSpPr>
        <p:spPr/>
        <p:txBody>
          <a:bodyPr/>
          <a:lstStyle/>
          <a:p>
            <a:r>
              <a:rPr lang="en-GB" dirty="0"/>
              <a:t>Ninth : Lamp</a:t>
            </a:r>
          </a:p>
        </p:txBody>
      </p:sp>
      <p:sp>
        <p:nvSpPr>
          <p:cNvPr id="3" name="Content Placeholder 2">
            <a:extLst>
              <a:ext uri="{FF2B5EF4-FFF2-40B4-BE49-F238E27FC236}">
                <a16:creationId xmlns:a16="http://schemas.microsoft.com/office/drawing/2014/main" id="{BD7B1516-D89D-47D0-B677-6B053A8B686D}"/>
              </a:ext>
            </a:extLst>
          </p:cNvPr>
          <p:cNvSpPr>
            <a:spLocks noGrp="1"/>
          </p:cNvSpPr>
          <p:nvPr>
            <p:ph idx="1"/>
          </p:nvPr>
        </p:nvSpPr>
        <p:spPr/>
        <p:txBody>
          <a:bodyPr/>
          <a:lstStyle/>
          <a:p>
            <a:r>
              <a:rPr lang="en-GB" dirty="0"/>
              <a:t>The lamp is used to light the way Infront of the robot so the camera can detect colours of the blocks without any colour errors </a:t>
            </a:r>
          </a:p>
        </p:txBody>
      </p:sp>
      <p:pic>
        <p:nvPicPr>
          <p:cNvPr id="5" name="Picture 4">
            <a:extLst>
              <a:ext uri="{FF2B5EF4-FFF2-40B4-BE49-F238E27FC236}">
                <a16:creationId xmlns:a16="http://schemas.microsoft.com/office/drawing/2014/main" id="{A0620CDC-2AEB-404B-A6E8-81281799A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321" y="2733357"/>
            <a:ext cx="3205480" cy="3205480"/>
          </a:xfrm>
          <a:prstGeom prst="rect">
            <a:avLst/>
          </a:prstGeom>
        </p:spPr>
      </p:pic>
    </p:spTree>
    <p:extLst>
      <p:ext uri="{BB962C8B-B14F-4D97-AF65-F5344CB8AC3E}">
        <p14:creationId xmlns:p14="http://schemas.microsoft.com/office/powerpoint/2010/main" val="196636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AE9BF-91A9-49F1-9444-BDA6F5A2E08B}"/>
              </a:ext>
            </a:extLst>
          </p:cNvPr>
          <p:cNvSpPr txBox="1"/>
          <p:nvPr/>
        </p:nvSpPr>
        <p:spPr>
          <a:xfrm>
            <a:off x="2824480" y="1117600"/>
            <a:ext cx="5831840" cy="1569660"/>
          </a:xfrm>
          <a:prstGeom prst="rect">
            <a:avLst/>
          </a:prstGeom>
          <a:noFill/>
        </p:spPr>
        <p:txBody>
          <a:bodyPr wrap="square" rtlCol="0">
            <a:spAutoFit/>
          </a:bodyPr>
          <a:lstStyle/>
          <a:p>
            <a:pPr algn="ctr"/>
            <a:r>
              <a:rPr lang="en-GB" sz="4800" dirty="0"/>
              <a:t>Thank you for your time</a:t>
            </a:r>
          </a:p>
        </p:txBody>
      </p:sp>
      <p:pic>
        <p:nvPicPr>
          <p:cNvPr id="4" name="Picture 3">
            <a:extLst>
              <a:ext uri="{FF2B5EF4-FFF2-40B4-BE49-F238E27FC236}">
                <a16:creationId xmlns:a16="http://schemas.microsoft.com/office/drawing/2014/main" id="{755CE90B-8966-4A68-8B3C-02825869D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0953" y="1715260"/>
            <a:ext cx="3135783" cy="4181043"/>
          </a:xfrm>
          <a:prstGeom prst="rect">
            <a:avLst/>
          </a:prstGeom>
        </p:spPr>
      </p:pic>
    </p:spTree>
    <p:extLst>
      <p:ext uri="{BB962C8B-B14F-4D97-AF65-F5344CB8AC3E}">
        <p14:creationId xmlns:p14="http://schemas.microsoft.com/office/powerpoint/2010/main" val="106412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3640-69E3-4D4B-AFBB-DCC1A5300E5B}"/>
              </a:ext>
            </a:extLst>
          </p:cNvPr>
          <p:cNvSpPr>
            <a:spLocks noGrp="1"/>
          </p:cNvSpPr>
          <p:nvPr>
            <p:ph type="title"/>
          </p:nvPr>
        </p:nvSpPr>
        <p:spPr/>
        <p:txBody>
          <a:bodyPr/>
          <a:lstStyle/>
          <a:p>
            <a:r>
              <a:rPr lang="en-GB" dirty="0"/>
              <a:t>Parts Used</a:t>
            </a:r>
          </a:p>
        </p:txBody>
      </p:sp>
      <p:sp>
        <p:nvSpPr>
          <p:cNvPr id="3" name="Content Placeholder 2">
            <a:extLst>
              <a:ext uri="{FF2B5EF4-FFF2-40B4-BE49-F238E27FC236}">
                <a16:creationId xmlns:a16="http://schemas.microsoft.com/office/drawing/2014/main" id="{68B7B7E2-57BE-4F5B-B20E-15073495097D}"/>
              </a:ext>
            </a:extLst>
          </p:cNvPr>
          <p:cNvSpPr>
            <a:spLocks noGrp="1"/>
          </p:cNvSpPr>
          <p:nvPr>
            <p:ph idx="1"/>
          </p:nvPr>
        </p:nvSpPr>
        <p:spPr/>
        <p:txBody>
          <a:bodyPr>
            <a:normAutofit lnSpcReduction="10000"/>
          </a:bodyPr>
          <a:lstStyle/>
          <a:p>
            <a:r>
              <a:rPr lang="en-GB" dirty="0"/>
              <a:t>1) Arduino NANO</a:t>
            </a:r>
          </a:p>
          <a:p>
            <a:r>
              <a:rPr lang="en-GB" dirty="0"/>
              <a:t>2) Six Ultra Sonics</a:t>
            </a:r>
          </a:p>
          <a:p>
            <a:r>
              <a:rPr lang="en-GB" dirty="0"/>
              <a:t>3) One DC Motor</a:t>
            </a:r>
          </a:p>
          <a:p>
            <a:r>
              <a:rPr lang="en-GB" dirty="0"/>
              <a:t>4) One Servo Motor</a:t>
            </a:r>
          </a:p>
          <a:p>
            <a:r>
              <a:rPr lang="en-GB" dirty="0"/>
              <a:t>5) H-bridge</a:t>
            </a:r>
          </a:p>
          <a:p>
            <a:r>
              <a:rPr lang="en-GB" dirty="0"/>
              <a:t>6) One raspberry pi</a:t>
            </a:r>
          </a:p>
          <a:p>
            <a:r>
              <a:rPr lang="en-GB" dirty="0"/>
              <a:t>7) One Camera</a:t>
            </a:r>
          </a:p>
          <a:p>
            <a:r>
              <a:rPr lang="en-GB" dirty="0"/>
              <a:t>8) One Power Bank</a:t>
            </a:r>
          </a:p>
          <a:p>
            <a:r>
              <a:rPr lang="en-GB" dirty="0"/>
              <a:t>9) One lamp</a:t>
            </a:r>
          </a:p>
        </p:txBody>
      </p:sp>
    </p:spTree>
    <p:extLst>
      <p:ext uri="{BB962C8B-B14F-4D97-AF65-F5344CB8AC3E}">
        <p14:creationId xmlns:p14="http://schemas.microsoft.com/office/powerpoint/2010/main" val="98819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4751-BBBD-4320-95C1-F2AE80D1833C}"/>
              </a:ext>
            </a:extLst>
          </p:cNvPr>
          <p:cNvSpPr>
            <a:spLocks noGrp="1"/>
          </p:cNvSpPr>
          <p:nvPr>
            <p:ph type="title"/>
          </p:nvPr>
        </p:nvSpPr>
        <p:spPr/>
        <p:txBody>
          <a:bodyPr/>
          <a:lstStyle/>
          <a:p>
            <a:r>
              <a:rPr lang="en-GB" dirty="0"/>
              <a:t>First: Arduino NANO</a:t>
            </a:r>
          </a:p>
        </p:txBody>
      </p:sp>
      <p:sp>
        <p:nvSpPr>
          <p:cNvPr id="3" name="Content Placeholder 2">
            <a:extLst>
              <a:ext uri="{FF2B5EF4-FFF2-40B4-BE49-F238E27FC236}">
                <a16:creationId xmlns:a16="http://schemas.microsoft.com/office/drawing/2014/main" id="{84F36990-D2FF-4A13-86C9-BBD1E0D8FBC5}"/>
              </a:ext>
            </a:extLst>
          </p:cNvPr>
          <p:cNvSpPr>
            <a:spLocks noGrp="1"/>
          </p:cNvSpPr>
          <p:nvPr>
            <p:ph idx="1"/>
          </p:nvPr>
        </p:nvSpPr>
        <p:spPr/>
        <p:txBody>
          <a:bodyPr/>
          <a:lstStyle/>
          <a:p>
            <a:r>
              <a:rPr lang="en-GB" dirty="0"/>
              <a:t>The Arduino is used in applying or modifying the robots code or as we call it the brain of the robot it helps in moving the robot and avoid the needed obstacles around the needed area</a:t>
            </a:r>
          </a:p>
        </p:txBody>
      </p:sp>
      <p:pic>
        <p:nvPicPr>
          <p:cNvPr id="5" name="Picture 4">
            <a:extLst>
              <a:ext uri="{FF2B5EF4-FFF2-40B4-BE49-F238E27FC236}">
                <a16:creationId xmlns:a16="http://schemas.microsoft.com/office/drawing/2014/main" id="{173AEB5D-BBA7-430D-89CD-A18CCBC54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521" y="2883218"/>
            <a:ext cx="3428682" cy="3428682"/>
          </a:xfrm>
          <a:prstGeom prst="rect">
            <a:avLst/>
          </a:prstGeom>
        </p:spPr>
      </p:pic>
    </p:spTree>
    <p:extLst>
      <p:ext uri="{BB962C8B-B14F-4D97-AF65-F5344CB8AC3E}">
        <p14:creationId xmlns:p14="http://schemas.microsoft.com/office/powerpoint/2010/main" val="383671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0392-D6CE-4291-B676-2715C5145415}"/>
              </a:ext>
            </a:extLst>
          </p:cNvPr>
          <p:cNvSpPr>
            <a:spLocks noGrp="1"/>
          </p:cNvSpPr>
          <p:nvPr>
            <p:ph type="title"/>
          </p:nvPr>
        </p:nvSpPr>
        <p:spPr/>
        <p:txBody>
          <a:bodyPr/>
          <a:lstStyle/>
          <a:p>
            <a:r>
              <a:rPr lang="en-GB" dirty="0"/>
              <a:t>Second : Ultra sonic</a:t>
            </a:r>
          </a:p>
        </p:txBody>
      </p:sp>
      <p:sp>
        <p:nvSpPr>
          <p:cNvPr id="3" name="Content Placeholder 2">
            <a:extLst>
              <a:ext uri="{FF2B5EF4-FFF2-40B4-BE49-F238E27FC236}">
                <a16:creationId xmlns:a16="http://schemas.microsoft.com/office/drawing/2014/main" id="{E5DB2A2B-1E1F-4D66-8C53-AC23E3490619}"/>
              </a:ext>
            </a:extLst>
          </p:cNvPr>
          <p:cNvSpPr>
            <a:spLocks noGrp="1"/>
          </p:cNvSpPr>
          <p:nvPr>
            <p:ph idx="1"/>
          </p:nvPr>
        </p:nvSpPr>
        <p:spPr/>
        <p:txBody>
          <a:bodyPr/>
          <a:lstStyle/>
          <a:p>
            <a:r>
              <a:rPr lang="en-GB" dirty="0"/>
              <a:t>The ultra sonic is used to see and detect the walls around our robot so it can know when to turn and when to move in a straight line it detects the walls by using sonic waves that bounces from the wall and back to the receiving end on the ultra sonic</a:t>
            </a:r>
          </a:p>
        </p:txBody>
      </p:sp>
      <p:pic>
        <p:nvPicPr>
          <p:cNvPr id="5" name="Picture 4">
            <a:extLst>
              <a:ext uri="{FF2B5EF4-FFF2-40B4-BE49-F238E27FC236}">
                <a16:creationId xmlns:a16="http://schemas.microsoft.com/office/drawing/2014/main" id="{775A0D69-85BB-4954-8338-27E7EF4ED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161" y="3160077"/>
            <a:ext cx="3469322" cy="3469322"/>
          </a:xfrm>
          <a:prstGeom prst="rect">
            <a:avLst/>
          </a:prstGeom>
        </p:spPr>
      </p:pic>
    </p:spTree>
    <p:extLst>
      <p:ext uri="{BB962C8B-B14F-4D97-AF65-F5344CB8AC3E}">
        <p14:creationId xmlns:p14="http://schemas.microsoft.com/office/powerpoint/2010/main" val="427004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8417-7B31-441A-8F75-0D5E3FD8F0F6}"/>
              </a:ext>
            </a:extLst>
          </p:cNvPr>
          <p:cNvSpPr>
            <a:spLocks noGrp="1"/>
          </p:cNvSpPr>
          <p:nvPr>
            <p:ph type="title"/>
          </p:nvPr>
        </p:nvSpPr>
        <p:spPr/>
        <p:txBody>
          <a:bodyPr/>
          <a:lstStyle/>
          <a:p>
            <a:r>
              <a:rPr lang="en-GB" dirty="0"/>
              <a:t>Third :DC Motor</a:t>
            </a:r>
          </a:p>
        </p:txBody>
      </p:sp>
      <p:sp>
        <p:nvSpPr>
          <p:cNvPr id="3" name="Content Placeholder 2">
            <a:extLst>
              <a:ext uri="{FF2B5EF4-FFF2-40B4-BE49-F238E27FC236}">
                <a16:creationId xmlns:a16="http://schemas.microsoft.com/office/drawing/2014/main" id="{CCBEEA61-773A-4C17-AB82-BC408A2874EB}"/>
              </a:ext>
            </a:extLst>
          </p:cNvPr>
          <p:cNvSpPr>
            <a:spLocks noGrp="1"/>
          </p:cNvSpPr>
          <p:nvPr>
            <p:ph idx="1"/>
          </p:nvPr>
        </p:nvSpPr>
        <p:spPr/>
        <p:txBody>
          <a:bodyPr/>
          <a:lstStyle/>
          <a:p>
            <a:r>
              <a:rPr lang="en-GB" dirty="0"/>
              <a:t>The motor is used to move the robot around the needed course whether that be forward or backword</a:t>
            </a:r>
          </a:p>
        </p:txBody>
      </p:sp>
      <p:pic>
        <p:nvPicPr>
          <p:cNvPr id="5" name="Picture 4">
            <a:extLst>
              <a:ext uri="{FF2B5EF4-FFF2-40B4-BE49-F238E27FC236}">
                <a16:creationId xmlns:a16="http://schemas.microsoft.com/office/drawing/2014/main" id="{F2848A2E-3C1B-482B-90C6-EDDE6CA73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7897" y="2265997"/>
            <a:ext cx="4045903" cy="4045903"/>
          </a:xfrm>
          <a:prstGeom prst="rect">
            <a:avLst/>
          </a:prstGeom>
        </p:spPr>
      </p:pic>
    </p:spTree>
    <p:extLst>
      <p:ext uri="{BB962C8B-B14F-4D97-AF65-F5344CB8AC3E}">
        <p14:creationId xmlns:p14="http://schemas.microsoft.com/office/powerpoint/2010/main" val="305065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56B3-6E11-44B0-87AF-1876AB0BDE50}"/>
              </a:ext>
            </a:extLst>
          </p:cNvPr>
          <p:cNvSpPr>
            <a:spLocks noGrp="1"/>
          </p:cNvSpPr>
          <p:nvPr>
            <p:ph type="title"/>
          </p:nvPr>
        </p:nvSpPr>
        <p:spPr/>
        <p:txBody>
          <a:bodyPr/>
          <a:lstStyle/>
          <a:p>
            <a:r>
              <a:rPr lang="en-GB" dirty="0"/>
              <a:t>Fourth : Servo Motor</a:t>
            </a:r>
          </a:p>
        </p:txBody>
      </p:sp>
      <p:sp>
        <p:nvSpPr>
          <p:cNvPr id="3" name="Content Placeholder 2">
            <a:extLst>
              <a:ext uri="{FF2B5EF4-FFF2-40B4-BE49-F238E27FC236}">
                <a16:creationId xmlns:a16="http://schemas.microsoft.com/office/drawing/2014/main" id="{8AE057BD-A139-4B94-BCC3-3591A61F9921}"/>
              </a:ext>
            </a:extLst>
          </p:cNvPr>
          <p:cNvSpPr>
            <a:spLocks noGrp="1"/>
          </p:cNvSpPr>
          <p:nvPr>
            <p:ph idx="1"/>
          </p:nvPr>
        </p:nvSpPr>
        <p:spPr/>
        <p:txBody>
          <a:bodyPr/>
          <a:lstStyle/>
          <a:p>
            <a:r>
              <a:rPr lang="en-GB" dirty="0"/>
              <a:t>The servo is used to steer the robot left and right to help with avoiding the obstacles </a:t>
            </a:r>
          </a:p>
        </p:txBody>
      </p:sp>
      <p:pic>
        <p:nvPicPr>
          <p:cNvPr id="5" name="Picture 4">
            <a:extLst>
              <a:ext uri="{FF2B5EF4-FFF2-40B4-BE49-F238E27FC236}">
                <a16:creationId xmlns:a16="http://schemas.microsoft.com/office/drawing/2014/main" id="{FF865463-9B87-4A7D-AC54-2BC5D5F26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938" y="2332355"/>
            <a:ext cx="5554509" cy="4160520"/>
          </a:xfrm>
          <a:prstGeom prst="rect">
            <a:avLst/>
          </a:prstGeom>
        </p:spPr>
      </p:pic>
    </p:spTree>
    <p:extLst>
      <p:ext uri="{BB962C8B-B14F-4D97-AF65-F5344CB8AC3E}">
        <p14:creationId xmlns:p14="http://schemas.microsoft.com/office/powerpoint/2010/main" val="36311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FE8A-B302-4C51-BE14-12829DADA96E}"/>
              </a:ext>
            </a:extLst>
          </p:cNvPr>
          <p:cNvSpPr>
            <a:spLocks noGrp="1"/>
          </p:cNvSpPr>
          <p:nvPr>
            <p:ph type="title"/>
          </p:nvPr>
        </p:nvSpPr>
        <p:spPr/>
        <p:txBody>
          <a:bodyPr/>
          <a:lstStyle/>
          <a:p>
            <a:r>
              <a:rPr lang="en-GB" dirty="0"/>
              <a:t>Fifth :H-Bridge</a:t>
            </a:r>
          </a:p>
        </p:txBody>
      </p:sp>
      <p:sp>
        <p:nvSpPr>
          <p:cNvPr id="3" name="Content Placeholder 2">
            <a:extLst>
              <a:ext uri="{FF2B5EF4-FFF2-40B4-BE49-F238E27FC236}">
                <a16:creationId xmlns:a16="http://schemas.microsoft.com/office/drawing/2014/main" id="{DEF1DB83-7AEC-4725-BAC9-F8829AAE930D}"/>
              </a:ext>
            </a:extLst>
          </p:cNvPr>
          <p:cNvSpPr>
            <a:spLocks noGrp="1"/>
          </p:cNvSpPr>
          <p:nvPr>
            <p:ph idx="1"/>
          </p:nvPr>
        </p:nvSpPr>
        <p:spPr/>
        <p:txBody>
          <a:bodyPr/>
          <a:lstStyle/>
          <a:p>
            <a:r>
              <a:rPr lang="en-GB" dirty="0"/>
              <a:t>The H-Bridge is used to control the direction of a motor. It can drive a motor forwards, backwards, or stop it altogether by switching the polarity of the voltage applied to the motor.</a:t>
            </a:r>
          </a:p>
        </p:txBody>
      </p:sp>
      <p:pic>
        <p:nvPicPr>
          <p:cNvPr id="5" name="Picture 4">
            <a:extLst>
              <a:ext uri="{FF2B5EF4-FFF2-40B4-BE49-F238E27FC236}">
                <a16:creationId xmlns:a16="http://schemas.microsoft.com/office/drawing/2014/main" id="{B5D54812-F68E-49AF-8C96-675F820B1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920" y="3058542"/>
            <a:ext cx="4343400" cy="3253358"/>
          </a:xfrm>
          <a:prstGeom prst="rect">
            <a:avLst/>
          </a:prstGeom>
        </p:spPr>
      </p:pic>
    </p:spTree>
    <p:extLst>
      <p:ext uri="{BB962C8B-B14F-4D97-AF65-F5344CB8AC3E}">
        <p14:creationId xmlns:p14="http://schemas.microsoft.com/office/powerpoint/2010/main" val="297179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4C91-1C4D-4A26-AC56-228BDBACB376}"/>
              </a:ext>
            </a:extLst>
          </p:cNvPr>
          <p:cNvSpPr>
            <a:spLocks noGrp="1"/>
          </p:cNvSpPr>
          <p:nvPr>
            <p:ph type="title"/>
          </p:nvPr>
        </p:nvSpPr>
        <p:spPr/>
        <p:txBody>
          <a:bodyPr/>
          <a:lstStyle/>
          <a:p>
            <a:r>
              <a:rPr lang="en-GB" dirty="0"/>
              <a:t>Sixth :Raspberry Pi</a:t>
            </a:r>
          </a:p>
        </p:txBody>
      </p:sp>
      <p:sp>
        <p:nvSpPr>
          <p:cNvPr id="3" name="Content Placeholder 2">
            <a:extLst>
              <a:ext uri="{FF2B5EF4-FFF2-40B4-BE49-F238E27FC236}">
                <a16:creationId xmlns:a16="http://schemas.microsoft.com/office/drawing/2014/main" id="{98E7EF57-BC09-47AC-A7AE-AE7FFEBE193A}"/>
              </a:ext>
            </a:extLst>
          </p:cNvPr>
          <p:cNvSpPr>
            <a:spLocks noGrp="1"/>
          </p:cNvSpPr>
          <p:nvPr>
            <p:ph idx="1"/>
          </p:nvPr>
        </p:nvSpPr>
        <p:spPr/>
        <p:txBody>
          <a:bodyPr/>
          <a:lstStyle/>
          <a:p>
            <a:r>
              <a:rPr lang="en-GB" dirty="0"/>
              <a:t>The raspberry pi is used to use the videos from the camera to give different orders to the Arduino to avoid the obstacles Infront of the robot.</a:t>
            </a:r>
          </a:p>
        </p:txBody>
      </p:sp>
      <p:pic>
        <p:nvPicPr>
          <p:cNvPr id="5" name="Picture 4">
            <a:extLst>
              <a:ext uri="{FF2B5EF4-FFF2-40B4-BE49-F238E27FC236}">
                <a16:creationId xmlns:a16="http://schemas.microsoft.com/office/drawing/2014/main" id="{ACF7776A-F6AA-44FE-9E36-76B9E71D2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801" y="2855277"/>
            <a:ext cx="3469322" cy="3469322"/>
          </a:xfrm>
          <a:prstGeom prst="rect">
            <a:avLst/>
          </a:prstGeom>
        </p:spPr>
      </p:pic>
    </p:spTree>
    <p:extLst>
      <p:ext uri="{BB962C8B-B14F-4D97-AF65-F5344CB8AC3E}">
        <p14:creationId xmlns:p14="http://schemas.microsoft.com/office/powerpoint/2010/main" val="158709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80F1-E606-451C-8EBB-F9AB10F85683}"/>
              </a:ext>
            </a:extLst>
          </p:cNvPr>
          <p:cNvSpPr>
            <a:spLocks noGrp="1"/>
          </p:cNvSpPr>
          <p:nvPr>
            <p:ph type="title"/>
          </p:nvPr>
        </p:nvSpPr>
        <p:spPr/>
        <p:txBody>
          <a:bodyPr/>
          <a:lstStyle/>
          <a:p>
            <a:r>
              <a:rPr lang="en-GB" dirty="0"/>
              <a:t>Seventh :Camera</a:t>
            </a:r>
          </a:p>
        </p:txBody>
      </p:sp>
      <p:sp>
        <p:nvSpPr>
          <p:cNvPr id="3" name="Content Placeholder 2">
            <a:extLst>
              <a:ext uri="{FF2B5EF4-FFF2-40B4-BE49-F238E27FC236}">
                <a16:creationId xmlns:a16="http://schemas.microsoft.com/office/drawing/2014/main" id="{E33898CB-1A86-4312-BEE9-576AA448487C}"/>
              </a:ext>
            </a:extLst>
          </p:cNvPr>
          <p:cNvSpPr>
            <a:spLocks noGrp="1"/>
          </p:cNvSpPr>
          <p:nvPr>
            <p:ph idx="1"/>
          </p:nvPr>
        </p:nvSpPr>
        <p:spPr/>
        <p:txBody>
          <a:bodyPr/>
          <a:lstStyle/>
          <a:p>
            <a:r>
              <a:rPr lang="en-GB" dirty="0"/>
              <a:t>The camera is used to detect the different colours Infront of the robot and tell the raspberry pi to send a signal to the Arduino to move right if the block is red and left if green</a:t>
            </a:r>
          </a:p>
        </p:txBody>
      </p:sp>
      <p:pic>
        <p:nvPicPr>
          <p:cNvPr id="5" name="Picture 4">
            <a:extLst>
              <a:ext uri="{FF2B5EF4-FFF2-40B4-BE49-F238E27FC236}">
                <a16:creationId xmlns:a16="http://schemas.microsoft.com/office/drawing/2014/main" id="{733FB635-AEBD-486B-B03F-DEE75A6B3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1" y="2652077"/>
            <a:ext cx="3926522" cy="3926522"/>
          </a:xfrm>
          <a:prstGeom prst="rect">
            <a:avLst/>
          </a:prstGeom>
        </p:spPr>
      </p:pic>
    </p:spTree>
    <p:extLst>
      <p:ext uri="{BB962C8B-B14F-4D97-AF65-F5344CB8AC3E}">
        <p14:creationId xmlns:p14="http://schemas.microsoft.com/office/powerpoint/2010/main" val="414847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358</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Explaining robot parts presentation</vt:lpstr>
      <vt:lpstr>Parts Used</vt:lpstr>
      <vt:lpstr>First: Arduino NANO</vt:lpstr>
      <vt:lpstr>Second : Ultra sonic</vt:lpstr>
      <vt:lpstr>Third :DC Motor</vt:lpstr>
      <vt:lpstr>Fourth : Servo Motor</vt:lpstr>
      <vt:lpstr>Fifth :H-Bridge</vt:lpstr>
      <vt:lpstr>Sixth :Raspberry Pi</vt:lpstr>
      <vt:lpstr>Seventh :Camera</vt:lpstr>
      <vt:lpstr>Eighth : Power Bank</vt:lpstr>
      <vt:lpstr>Ninth : Lamp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Explaining robot parts presentation</dc:title>
  <dc:creator>amr wael</dc:creator>
  <cp:lastModifiedBy>amr wael</cp:lastModifiedBy>
  <cp:revision>12</cp:revision>
  <dcterms:created xsi:type="dcterms:W3CDTF">2024-10-04T17:10:59Z</dcterms:created>
  <dcterms:modified xsi:type="dcterms:W3CDTF">2024-10-04T18:48:23Z</dcterms:modified>
</cp:coreProperties>
</file>