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3B98-C0F4-4974-93B9-98AA9641E5F2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B361-C313-4D4F-9C6B-B1517E4F0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0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3B98-C0F4-4974-93B9-98AA9641E5F2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B361-C313-4D4F-9C6B-B1517E4F0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3B98-C0F4-4974-93B9-98AA9641E5F2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B361-C313-4D4F-9C6B-B1517E4F0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8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3B98-C0F4-4974-93B9-98AA9641E5F2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B361-C313-4D4F-9C6B-B1517E4F0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3B98-C0F4-4974-93B9-98AA9641E5F2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B361-C313-4D4F-9C6B-B1517E4F0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2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3B98-C0F4-4974-93B9-98AA9641E5F2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B361-C313-4D4F-9C6B-B1517E4F0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4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3B98-C0F4-4974-93B9-98AA9641E5F2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B361-C313-4D4F-9C6B-B1517E4F0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8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3B98-C0F4-4974-93B9-98AA9641E5F2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B361-C313-4D4F-9C6B-B1517E4F0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7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3B98-C0F4-4974-93B9-98AA9641E5F2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B361-C313-4D4F-9C6B-B1517E4F0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83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3B98-C0F4-4974-93B9-98AA9641E5F2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B361-C313-4D4F-9C6B-B1517E4F0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4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3B98-C0F4-4974-93B9-98AA9641E5F2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B361-C313-4D4F-9C6B-B1517E4F0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8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23B98-C0F4-4974-93B9-98AA9641E5F2}" type="datetimeFigureOut">
              <a:rPr lang="en-US" smtClean="0"/>
              <a:t>2018-03-08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5B361-C313-4D4F-9C6B-B1517E4F0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0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differance</a:t>
            </a:r>
            <a:r>
              <a:rPr lang="en-US" sz="2800" dirty="0" smtClean="0"/>
              <a:t> between factory and factory method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31570"/>
            <a:ext cx="9144000" cy="1655762"/>
          </a:xfrm>
        </p:spPr>
        <p:txBody>
          <a:bodyPr/>
          <a:lstStyle/>
          <a:p>
            <a:pPr algn="l"/>
            <a:r>
              <a:rPr lang="en-US" dirty="0" smtClean="0"/>
              <a:t>Edit by </a:t>
            </a:r>
            <a:r>
              <a:rPr lang="en-US" smtClean="0"/>
              <a:t>ebram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 have function need to create an object without the key word (new)</a:t>
            </a:r>
          </a:p>
          <a:p>
            <a:pPr marL="0" indent="0">
              <a:buNone/>
            </a:pPr>
            <a:r>
              <a:rPr lang="en-US" dirty="0" smtClean="0"/>
              <a:t>Because some times constructors is very complex</a:t>
            </a:r>
          </a:p>
          <a:p>
            <a:pPr marL="0" indent="0">
              <a:buNone/>
            </a:pPr>
            <a:r>
              <a:rPr lang="en-US" dirty="0" smtClean="0"/>
              <a:t>-when I need to update code</a:t>
            </a:r>
          </a:p>
          <a:p>
            <a:pPr marL="0" indent="0">
              <a:buNone/>
            </a:pPr>
            <a:r>
              <a:rPr lang="en-US" dirty="0" smtClean="0"/>
              <a:t>because  I put all variables and implementation into one function </a:t>
            </a:r>
          </a:p>
          <a:p>
            <a:pPr marL="0" indent="0">
              <a:buNone/>
            </a:pPr>
            <a:r>
              <a:rPr lang="en-US" dirty="0" smtClean="0"/>
              <a:t>Any one can modify it instead of change all functions every time I need to create object</a:t>
            </a:r>
          </a:p>
          <a:p>
            <a:pPr marL="0" indent="0">
              <a:buNone/>
            </a:pPr>
            <a:r>
              <a:rPr lang="en-US" dirty="0" smtClean="0"/>
              <a:t>-when I need to create an object of class into another class that depends on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316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85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differance between factory and factory method</vt:lpstr>
      <vt:lpstr>When to use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Advantages</dc:title>
  <dc:creator>islam</dc:creator>
  <cp:lastModifiedBy>Ebram Mamdoh</cp:lastModifiedBy>
  <cp:revision>6</cp:revision>
  <dcterms:created xsi:type="dcterms:W3CDTF">2018-02-19T08:09:57Z</dcterms:created>
  <dcterms:modified xsi:type="dcterms:W3CDTF">2018-03-08T11:41:35Z</dcterms:modified>
</cp:coreProperties>
</file>