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63" r:id="rId2"/>
    <p:sldId id="262" r:id="rId3"/>
    <p:sldId id="264" r:id="rId4"/>
    <p:sldId id="265" r:id="rId5"/>
    <p:sldId id="273" r:id="rId6"/>
    <p:sldId id="268" r:id="rId7"/>
    <p:sldId id="269" r:id="rId8"/>
    <p:sldId id="275" r:id="rId9"/>
    <p:sldId id="276" r:id="rId10"/>
    <p:sldId id="270" r:id="rId11"/>
    <p:sldId id="272"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2EEA73B4-9088-4352-A7D7-3B52B8E23B73}">
          <p14:sldIdLst>
            <p14:sldId id="263"/>
          </p14:sldIdLst>
        </p14:section>
        <p14:section name="IDENTITY" id="{32E09FF5-2593-49BF-B7A3-AAF6DD4F4B31}">
          <p14:sldIdLst/>
        </p14:section>
        <p14:section name="مقطع بدون عنوان" id="{9ABB5E36-2B45-4273-8BA5-419C41925B0F}">
          <p14:sldIdLst>
            <p14:sldId id="262"/>
          </p14:sldIdLst>
        </p14:section>
        <p14:section name="TOC" id="{40A96EFE-92A4-490F-A849-B7FBA2B6EBAD}">
          <p14:sldIdLst>
            <p14:sldId id="264"/>
          </p14:sldIdLst>
        </p14:section>
        <p14:section name="PRELIMINARY" id="{CAAF277F-567D-4DBD-8F11-829E8E1A97A8}">
          <p14:sldIdLst>
            <p14:sldId id="265"/>
            <p14:sldId id="273"/>
          </p14:sldIdLst>
        </p14:section>
        <p14:section name="IDENTIFICATION OF PROBLEM" id="{DD27CD4D-0D69-4DA9-9665-4B1F8008C0B4}">
          <p14:sldIdLst/>
        </p14:section>
        <p14:section name="PROBLEM STATEMENET" id="{5AAE6F1B-8DE5-42A2-8B35-B711F0158379}">
          <p14:sldIdLst>
            <p14:sldId id="268"/>
            <p14:sldId id="269"/>
            <p14:sldId id="275"/>
            <p14:sldId id="276"/>
          </p14:sldIdLst>
        </p14:section>
        <p14:section name="PROBLEM SCOPE" id="{8942AE1B-32A3-4400-B68B-B2B810E41DA8}">
          <p14:sldIdLst>
            <p14:sldId id="270"/>
          </p14:sldIdLst>
        </p14:section>
        <p14:section name="RESEARCH PURPOSES" id="{C0B9AB6C-4812-4586-888B-24F11D37F938}">
          <p14:sldIdLst>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B3E"/>
    <a:srgbClr val="D7D03F"/>
    <a:srgbClr val="323748"/>
    <a:srgbClr val="4F566F"/>
    <a:srgbClr val="262A36"/>
    <a:srgbClr val="D73F3F"/>
    <a:srgbClr val="41D568"/>
    <a:srgbClr val="47CACE"/>
    <a:srgbClr val="47CFCF"/>
    <a:srgbClr val="FFBC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showGuides="1">
      <p:cViewPr varScale="1">
        <p:scale>
          <a:sx n="74" d="100"/>
          <a:sy n="74" d="100"/>
        </p:scale>
        <p:origin x="582" y="54"/>
      </p:cViewPr>
      <p:guideLst>
        <p:guide orient="horz" pos="2160"/>
        <p:guide pos="3840"/>
      </p:guideLst>
    </p:cSldViewPr>
  </p:slideViewPr>
  <p:notesTextViewPr>
    <p:cViewPr>
      <p:scale>
        <a:sx n="1" d="1"/>
        <a:sy n="1" d="1"/>
      </p:scale>
      <p:origin x="0" y="0"/>
    </p:cViewPr>
  </p:notesTextViewPr>
  <p:notesViewPr>
    <p:cSldViewPr snapToGrid="0" showGuides="1">
      <p:cViewPr varScale="1">
        <p:scale>
          <a:sx n="57" d="100"/>
          <a:sy n="57" d="100"/>
        </p:scale>
        <p:origin x="275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619D0F-0FBF-D41D-7481-5DCCAA315F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49607824-67A3-57E3-E7D4-BC04F42721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E28FEA-F365-42B6-AE3D-CBDB7C86577C}" type="datetimeFigureOut">
              <a:rPr lang="en-ID" smtClean="0"/>
              <a:t>21/11/2023</a:t>
            </a:fld>
            <a:endParaRPr lang="en-ID"/>
          </a:p>
        </p:txBody>
      </p:sp>
      <p:sp>
        <p:nvSpPr>
          <p:cNvPr id="4" name="Footer Placeholder 3">
            <a:extLst>
              <a:ext uri="{FF2B5EF4-FFF2-40B4-BE49-F238E27FC236}">
                <a16:creationId xmlns:a16="http://schemas.microsoft.com/office/drawing/2014/main" id="{CB3D5FA1-CDEA-5718-645D-32B43C6F66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1A77A6A5-AAFE-C6CB-EAA8-60FBAFD9A0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DF87CB-5EFD-40CF-BF5D-9BBB5120F7AE}" type="slidenum">
              <a:rPr lang="en-ID" smtClean="0"/>
              <a:t>‹#›</a:t>
            </a:fld>
            <a:endParaRPr lang="en-ID"/>
          </a:p>
        </p:txBody>
      </p:sp>
    </p:spTree>
    <p:extLst>
      <p:ext uri="{BB962C8B-B14F-4D97-AF65-F5344CB8AC3E}">
        <p14:creationId xmlns:p14="http://schemas.microsoft.com/office/powerpoint/2010/main" val="100231310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E7072B9-552E-9CAB-821D-D61C418A0493}"/>
              </a:ext>
            </a:extLst>
          </p:cNvPr>
          <p:cNvSpPr/>
          <p:nvPr userDrawn="1"/>
        </p:nvSpPr>
        <p:spPr>
          <a:xfrm>
            <a:off x="1" y="1"/>
            <a:ext cx="2743097" cy="6858000"/>
          </a:xfrm>
          <a:custGeom>
            <a:avLst/>
            <a:gdLst>
              <a:gd name="connsiteX0" fmla="*/ 0 w 2743097"/>
              <a:gd name="connsiteY0" fmla="*/ 0 h 6858000"/>
              <a:gd name="connsiteX1" fmla="*/ 2743097 w 2743097"/>
              <a:gd name="connsiteY1" fmla="*/ 0 h 6858000"/>
              <a:gd name="connsiteX2" fmla="*/ 1400947 w 2743097"/>
              <a:gd name="connsiteY2" fmla="*/ 6858000 h 6858000"/>
              <a:gd name="connsiteX3" fmla="*/ 0 w 274309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3097" h="6858000">
                <a:moveTo>
                  <a:pt x="0" y="0"/>
                </a:moveTo>
                <a:lnTo>
                  <a:pt x="2743097" y="0"/>
                </a:lnTo>
                <a:lnTo>
                  <a:pt x="1400947" y="6858000"/>
                </a:lnTo>
                <a:lnTo>
                  <a:pt x="0" y="6858000"/>
                </a:lnTo>
                <a:close/>
              </a:path>
            </a:pathLst>
          </a:custGeom>
          <a:gradFill>
            <a:gsLst>
              <a:gs pos="84000">
                <a:srgbClr val="262A36">
                  <a:alpha val="7000"/>
                </a:srgbClr>
              </a:gs>
              <a:gs pos="6000">
                <a:srgbClr val="323748"/>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TextBox 2">
            <a:extLst>
              <a:ext uri="{FF2B5EF4-FFF2-40B4-BE49-F238E27FC236}">
                <a16:creationId xmlns:a16="http://schemas.microsoft.com/office/drawing/2014/main" id="{4BB31E5B-1582-6C69-8945-39F6FEF4D417}"/>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790D5617-5924-1201-14D0-3CBDDC5B154F}"/>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2" name="Oval 1">
            <a:extLst>
              <a:ext uri="{FF2B5EF4-FFF2-40B4-BE49-F238E27FC236}">
                <a16:creationId xmlns:a16="http://schemas.microsoft.com/office/drawing/2014/main" id="{BE2606AA-92CF-92F0-6853-E492A9EC8CE5}"/>
              </a:ext>
            </a:extLst>
          </p:cNvPr>
          <p:cNvSpPr/>
          <p:nvPr userDrawn="1"/>
        </p:nvSpPr>
        <p:spPr>
          <a:xfrm>
            <a:off x="10365345" y="188836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 name="Group 3">
            <a:extLst>
              <a:ext uri="{FF2B5EF4-FFF2-40B4-BE49-F238E27FC236}">
                <a16:creationId xmlns:a16="http://schemas.microsoft.com/office/drawing/2014/main" id="{E8A393D1-82E1-9156-6C73-3868C0AEC201}"/>
              </a:ext>
            </a:extLst>
          </p:cNvPr>
          <p:cNvGrpSpPr/>
          <p:nvPr userDrawn="1"/>
        </p:nvGrpSpPr>
        <p:grpSpPr>
          <a:xfrm>
            <a:off x="6235762" y="719790"/>
            <a:ext cx="160578" cy="154466"/>
            <a:chOff x="6235762" y="719790"/>
            <a:chExt cx="160578" cy="154466"/>
          </a:xfrm>
        </p:grpSpPr>
        <p:cxnSp>
          <p:nvCxnSpPr>
            <p:cNvPr id="6" name="Straight Connector 5">
              <a:extLst>
                <a:ext uri="{FF2B5EF4-FFF2-40B4-BE49-F238E27FC236}">
                  <a16:creationId xmlns:a16="http://schemas.microsoft.com/office/drawing/2014/main" id="{06E13F2C-203B-8605-EC31-0E8F7723A7A3}"/>
                </a:ext>
              </a:extLst>
            </p:cNvPr>
            <p:cNvCxnSpPr>
              <a:cxnSpLocks/>
            </p:cNvCxnSpPr>
            <p:nvPr/>
          </p:nvCxnSpPr>
          <p:spPr>
            <a:xfrm>
              <a:off x="6316051" y="719790"/>
              <a:ext cx="0" cy="15446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572D95-EC1D-067B-BDD5-53732B0BB79F}"/>
                </a:ext>
              </a:extLst>
            </p:cNvPr>
            <p:cNvCxnSpPr>
              <a:cxnSpLocks/>
            </p:cNvCxnSpPr>
            <p:nvPr/>
          </p:nvCxnSpPr>
          <p:spPr>
            <a:xfrm flipH="1">
              <a:off x="6235762" y="797023"/>
              <a:ext cx="16057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Isosceles Triangle 7">
            <a:extLst>
              <a:ext uri="{FF2B5EF4-FFF2-40B4-BE49-F238E27FC236}">
                <a16:creationId xmlns:a16="http://schemas.microsoft.com/office/drawing/2014/main" id="{D278E8EC-9A3A-AC6C-63CD-61BFB61B8298}"/>
              </a:ext>
            </a:extLst>
          </p:cNvPr>
          <p:cNvSpPr/>
          <p:nvPr userDrawn="1"/>
        </p:nvSpPr>
        <p:spPr>
          <a:xfrm rot="2151559">
            <a:off x="7395821" y="5984447"/>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Graphic 8">
            <a:extLst>
              <a:ext uri="{FF2B5EF4-FFF2-40B4-BE49-F238E27FC236}">
                <a16:creationId xmlns:a16="http://schemas.microsoft.com/office/drawing/2014/main" id="{43317BB9-9C8F-0E74-4254-B9EC8DDC04D7}"/>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7570" b="56982"/>
          <a:stretch/>
        </p:blipFill>
        <p:spPr>
          <a:xfrm flipH="1">
            <a:off x="-1" y="3222757"/>
            <a:ext cx="3240741" cy="3635244"/>
          </a:xfrm>
          <a:prstGeom prst="rect">
            <a:avLst/>
          </a:prstGeom>
        </p:spPr>
      </p:pic>
    </p:spTree>
    <p:extLst>
      <p:ext uri="{BB962C8B-B14F-4D97-AF65-F5344CB8AC3E}">
        <p14:creationId xmlns:p14="http://schemas.microsoft.com/office/powerpoint/2010/main" val="1508435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LIMINAR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D01CE7A-8FF2-71C2-65A8-C13E4D162259}"/>
              </a:ext>
            </a:extLst>
          </p:cNvPr>
          <p:cNvSpPr txBox="1"/>
          <p:nvPr userDrawn="1"/>
        </p:nvSpPr>
        <p:spPr>
          <a:xfrm>
            <a:off x="475711" y="2105561"/>
            <a:ext cx="11240578" cy="2215991"/>
          </a:xfrm>
          <a:prstGeom prst="rect">
            <a:avLst/>
          </a:prstGeom>
          <a:noFill/>
        </p:spPr>
        <p:txBody>
          <a:bodyPr wrap="none" rtlCol="0">
            <a:spAutoFit/>
          </a:bodyPr>
          <a:lstStyle/>
          <a:p>
            <a:pPr algn="ctr"/>
            <a:r>
              <a:rPr lang="en-US" sz="13800" b="1" dirty="0">
                <a:ln>
                  <a:solidFill>
                    <a:srgbClr val="4F566F"/>
                  </a:solidFill>
                </a:ln>
                <a:noFill/>
                <a:latin typeface="Century Gothic" panose="020B0502020202020204" pitchFamily="34" charset="0"/>
              </a:rPr>
              <a:t>PRELIMINARY</a:t>
            </a:r>
            <a:endParaRPr lang="en-ID" sz="13800" b="1" dirty="0">
              <a:ln>
                <a:solidFill>
                  <a:srgbClr val="4F566F"/>
                </a:solidFill>
              </a:ln>
              <a:noFill/>
              <a:latin typeface="Century Gothic" panose="020B0502020202020204" pitchFamily="34" charset="0"/>
            </a:endParaRPr>
          </a:p>
        </p:txBody>
      </p:sp>
      <p:pic>
        <p:nvPicPr>
          <p:cNvPr id="12" name="Picture 11">
            <a:extLst>
              <a:ext uri="{FF2B5EF4-FFF2-40B4-BE49-F238E27FC236}">
                <a16:creationId xmlns:a16="http://schemas.microsoft.com/office/drawing/2014/main" id="{983FEBB8-B26A-8D7D-EEF7-09BD714B4E30}"/>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13" name="TextBox 12">
            <a:extLst>
              <a:ext uri="{FF2B5EF4-FFF2-40B4-BE49-F238E27FC236}">
                <a16:creationId xmlns:a16="http://schemas.microsoft.com/office/drawing/2014/main" id="{52B1FB81-4E72-C853-66B1-DD0B8E82108D}"/>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sp>
        <p:nvSpPr>
          <p:cNvPr id="15" name="Oval 14">
            <a:extLst>
              <a:ext uri="{FF2B5EF4-FFF2-40B4-BE49-F238E27FC236}">
                <a16:creationId xmlns:a16="http://schemas.microsoft.com/office/drawing/2014/main" id="{A5F5DF26-AE06-7CE4-7C89-76E74BF66CF9}"/>
              </a:ext>
            </a:extLst>
          </p:cNvPr>
          <p:cNvSpPr/>
          <p:nvPr userDrawn="1"/>
        </p:nvSpPr>
        <p:spPr>
          <a:xfrm>
            <a:off x="10365345" y="188836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a:extLst>
              <a:ext uri="{FF2B5EF4-FFF2-40B4-BE49-F238E27FC236}">
                <a16:creationId xmlns:a16="http://schemas.microsoft.com/office/drawing/2014/main" id="{27329879-B6C0-5D30-4A51-1D451472A3DC}"/>
              </a:ext>
            </a:extLst>
          </p:cNvPr>
          <p:cNvGrpSpPr/>
          <p:nvPr userDrawn="1"/>
        </p:nvGrpSpPr>
        <p:grpSpPr>
          <a:xfrm>
            <a:off x="6235762" y="719790"/>
            <a:ext cx="160578" cy="154466"/>
            <a:chOff x="6235762" y="719790"/>
            <a:chExt cx="160578" cy="154466"/>
          </a:xfrm>
        </p:grpSpPr>
        <p:cxnSp>
          <p:nvCxnSpPr>
            <p:cNvPr id="17" name="Straight Connector 16">
              <a:extLst>
                <a:ext uri="{FF2B5EF4-FFF2-40B4-BE49-F238E27FC236}">
                  <a16:creationId xmlns:a16="http://schemas.microsoft.com/office/drawing/2014/main" id="{D25BEF3B-37D9-76F5-3137-EFD107C5A77C}"/>
                </a:ext>
              </a:extLst>
            </p:cNvPr>
            <p:cNvCxnSpPr>
              <a:cxnSpLocks/>
            </p:cNvCxnSpPr>
            <p:nvPr/>
          </p:nvCxnSpPr>
          <p:spPr>
            <a:xfrm>
              <a:off x="6316051" y="719790"/>
              <a:ext cx="0" cy="15446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BDA3C9-892B-B437-0167-54EF8E6AA90D}"/>
                </a:ext>
              </a:extLst>
            </p:cNvPr>
            <p:cNvCxnSpPr>
              <a:cxnSpLocks/>
            </p:cNvCxnSpPr>
            <p:nvPr/>
          </p:nvCxnSpPr>
          <p:spPr>
            <a:xfrm flipH="1">
              <a:off x="6235762" y="797023"/>
              <a:ext cx="16057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F777457-105B-B491-2A63-01DA6CF1767A}"/>
              </a:ext>
            </a:extLst>
          </p:cNvPr>
          <p:cNvGrpSpPr/>
          <p:nvPr userDrawn="1"/>
        </p:nvGrpSpPr>
        <p:grpSpPr>
          <a:xfrm>
            <a:off x="4568991" y="5358967"/>
            <a:ext cx="160578" cy="154466"/>
            <a:chOff x="6235762" y="719790"/>
            <a:chExt cx="160578" cy="154466"/>
          </a:xfrm>
        </p:grpSpPr>
        <p:cxnSp>
          <p:nvCxnSpPr>
            <p:cNvPr id="20" name="Straight Connector 19">
              <a:extLst>
                <a:ext uri="{FF2B5EF4-FFF2-40B4-BE49-F238E27FC236}">
                  <a16:creationId xmlns:a16="http://schemas.microsoft.com/office/drawing/2014/main" id="{2A9B9867-629D-79C7-21B2-83485248D17E}"/>
                </a:ext>
              </a:extLst>
            </p:cNvPr>
            <p:cNvCxnSpPr>
              <a:cxnSpLocks/>
            </p:cNvCxnSpPr>
            <p:nvPr/>
          </p:nvCxnSpPr>
          <p:spPr>
            <a:xfrm>
              <a:off x="6316051" y="719790"/>
              <a:ext cx="0" cy="15446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5BD2B55-F790-A23D-528C-8EB2975EC8ED}"/>
                </a:ext>
              </a:extLst>
            </p:cNvPr>
            <p:cNvCxnSpPr>
              <a:cxnSpLocks/>
            </p:cNvCxnSpPr>
            <p:nvPr/>
          </p:nvCxnSpPr>
          <p:spPr>
            <a:xfrm flipH="1">
              <a:off x="6235762" y="797023"/>
              <a:ext cx="16057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3C2CDCC4-D9C1-3D17-D61F-51EA6700AE52}"/>
              </a:ext>
            </a:extLst>
          </p:cNvPr>
          <p:cNvSpPr/>
          <p:nvPr userDrawn="1"/>
        </p:nvSpPr>
        <p:spPr>
          <a:xfrm>
            <a:off x="2023975" y="4719539"/>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3" name="Graphic 22">
            <a:extLst>
              <a:ext uri="{FF2B5EF4-FFF2-40B4-BE49-F238E27FC236}">
                <a16:creationId xmlns:a16="http://schemas.microsoft.com/office/drawing/2014/main" id="{C446C6CA-00CA-E55D-B47A-68DA3BB33757}"/>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10072049" y="4315703"/>
            <a:ext cx="2119951" cy="2542298"/>
          </a:xfrm>
          <a:prstGeom prst="rect">
            <a:avLst/>
          </a:prstGeom>
        </p:spPr>
      </p:pic>
      <p:pic>
        <p:nvPicPr>
          <p:cNvPr id="24" name="Graphic 23">
            <a:extLst>
              <a:ext uri="{FF2B5EF4-FFF2-40B4-BE49-F238E27FC236}">
                <a16:creationId xmlns:a16="http://schemas.microsoft.com/office/drawing/2014/main" id="{BA958420-5144-731B-E121-9C412CDD5E7D}"/>
              </a:ext>
            </a:extLst>
          </p:cNvPr>
          <p:cNvPicPr>
            <a:picLocks noChangeAspect="1"/>
          </p:cNvPicPr>
          <p:nvPr userDrawn="1"/>
        </p:nvPicPr>
        <p:blipFill rotWithShape="1">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941696" y="4731980"/>
            <a:ext cx="1772828" cy="2126019"/>
          </a:xfrm>
          <a:prstGeom prst="rect">
            <a:avLst/>
          </a:prstGeom>
        </p:spPr>
      </p:pic>
      <p:sp>
        <p:nvSpPr>
          <p:cNvPr id="2" name="TextBox 1">
            <a:extLst>
              <a:ext uri="{FF2B5EF4-FFF2-40B4-BE49-F238E27FC236}">
                <a16:creationId xmlns:a16="http://schemas.microsoft.com/office/drawing/2014/main" id="{A533AFBE-EB34-DCFD-3A89-F9234A8F8E88}"/>
              </a:ext>
            </a:extLst>
          </p:cNvPr>
          <p:cNvSpPr txBox="1"/>
          <p:nvPr userDrawn="1"/>
        </p:nvSpPr>
        <p:spPr>
          <a:xfrm>
            <a:off x="9965575" y="225288"/>
            <a:ext cx="202170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ADDITIONAL TEXT</a:t>
            </a:r>
            <a:endParaRPr lang="en-ID" sz="1200" b="1" spc="3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74098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IDENTIFICATION OF PROBLEM">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BE20FB-3544-C128-E38C-2876462517DC}"/>
              </a:ext>
            </a:extLst>
          </p:cNvPr>
          <p:cNvSpPr txBox="1"/>
          <p:nvPr userDrawn="1"/>
        </p:nvSpPr>
        <p:spPr>
          <a:xfrm>
            <a:off x="475715" y="1613119"/>
            <a:ext cx="11240578" cy="3631763"/>
          </a:xfrm>
          <a:prstGeom prst="rect">
            <a:avLst/>
          </a:prstGeom>
          <a:noFill/>
        </p:spPr>
        <p:txBody>
          <a:bodyPr wrap="none" rtlCol="0">
            <a:spAutoFit/>
          </a:bodyPr>
          <a:lstStyle/>
          <a:p>
            <a:pPr algn="ctr"/>
            <a:r>
              <a:rPr lang="en-US" sz="11500" b="1" dirty="0">
                <a:ln>
                  <a:solidFill>
                    <a:srgbClr val="4F566F"/>
                  </a:solidFill>
                </a:ln>
                <a:noFill/>
                <a:latin typeface="Century Gothic" panose="020B0502020202020204" pitchFamily="34" charset="0"/>
              </a:rPr>
              <a:t>IDENTIFICATION</a:t>
            </a:r>
          </a:p>
          <a:p>
            <a:pPr algn="ctr"/>
            <a:r>
              <a:rPr lang="en-US" sz="11500" b="1" dirty="0">
                <a:ln>
                  <a:solidFill>
                    <a:srgbClr val="4F566F"/>
                  </a:solidFill>
                </a:ln>
                <a:noFill/>
                <a:latin typeface="Century Gothic" panose="020B0502020202020204" pitchFamily="34" charset="0"/>
              </a:rPr>
              <a:t>OF PROBLEM</a:t>
            </a:r>
            <a:endParaRPr lang="en-ID" sz="11500" b="1" dirty="0">
              <a:ln>
                <a:solidFill>
                  <a:srgbClr val="4F566F"/>
                </a:solidFill>
              </a:ln>
              <a:noFill/>
              <a:latin typeface="Century Gothic" panose="020B0502020202020204" pitchFamily="34" charset="0"/>
            </a:endParaRPr>
          </a:p>
        </p:txBody>
      </p:sp>
      <p:pic>
        <p:nvPicPr>
          <p:cNvPr id="6" name="Picture 5">
            <a:extLst>
              <a:ext uri="{FF2B5EF4-FFF2-40B4-BE49-F238E27FC236}">
                <a16:creationId xmlns:a16="http://schemas.microsoft.com/office/drawing/2014/main" id="{D1BDFC40-06CC-626F-56CA-35CF0C72B622}"/>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7" name="TextBox 6">
            <a:extLst>
              <a:ext uri="{FF2B5EF4-FFF2-40B4-BE49-F238E27FC236}">
                <a16:creationId xmlns:a16="http://schemas.microsoft.com/office/drawing/2014/main" id="{776FF2B0-4944-7C8A-509B-456188A13EC9}"/>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sp>
        <p:nvSpPr>
          <p:cNvPr id="9" name="Oval 8">
            <a:extLst>
              <a:ext uri="{FF2B5EF4-FFF2-40B4-BE49-F238E27FC236}">
                <a16:creationId xmlns:a16="http://schemas.microsoft.com/office/drawing/2014/main" id="{C2C8DD9E-AFE7-74B1-5767-7E19C69B6049}"/>
              </a:ext>
            </a:extLst>
          </p:cNvPr>
          <p:cNvSpPr/>
          <p:nvPr userDrawn="1"/>
        </p:nvSpPr>
        <p:spPr>
          <a:xfrm>
            <a:off x="11716475" y="1792834"/>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oup 12">
            <a:extLst>
              <a:ext uri="{FF2B5EF4-FFF2-40B4-BE49-F238E27FC236}">
                <a16:creationId xmlns:a16="http://schemas.microsoft.com/office/drawing/2014/main" id="{294E3194-A5BB-265D-429A-DA0367D6288D}"/>
              </a:ext>
            </a:extLst>
          </p:cNvPr>
          <p:cNvGrpSpPr/>
          <p:nvPr userDrawn="1"/>
        </p:nvGrpSpPr>
        <p:grpSpPr>
          <a:xfrm>
            <a:off x="6288610" y="4471862"/>
            <a:ext cx="160578" cy="154466"/>
            <a:chOff x="6235762" y="719790"/>
            <a:chExt cx="160578" cy="154466"/>
          </a:xfrm>
        </p:grpSpPr>
        <p:cxnSp>
          <p:nvCxnSpPr>
            <p:cNvPr id="14" name="Straight Connector 13">
              <a:extLst>
                <a:ext uri="{FF2B5EF4-FFF2-40B4-BE49-F238E27FC236}">
                  <a16:creationId xmlns:a16="http://schemas.microsoft.com/office/drawing/2014/main" id="{2855A3CB-2807-FB53-2452-6FC463CCD7D3}"/>
                </a:ext>
              </a:extLst>
            </p:cNvPr>
            <p:cNvCxnSpPr>
              <a:cxnSpLocks/>
            </p:cNvCxnSpPr>
            <p:nvPr/>
          </p:nvCxnSpPr>
          <p:spPr>
            <a:xfrm>
              <a:off x="6316051" y="719790"/>
              <a:ext cx="0" cy="15446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FEB3A3-241A-6845-D5D6-F93FE1D7641B}"/>
                </a:ext>
              </a:extLst>
            </p:cNvPr>
            <p:cNvCxnSpPr>
              <a:cxnSpLocks/>
            </p:cNvCxnSpPr>
            <p:nvPr/>
          </p:nvCxnSpPr>
          <p:spPr>
            <a:xfrm flipH="1">
              <a:off x="6235762" y="797023"/>
              <a:ext cx="16057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0DF3BB01-C84B-C995-D9FA-C9E8F99DBA88}"/>
              </a:ext>
            </a:extLst>
          </p:cNvPr>
          <p:cNvSpPr/>
          <p:nvPr userDrawn="1"/>
        </p:nvSpPr>
        <p:spPr>
          <a:xfrm>
            <a:off x="2023975" y="497884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Isosceles Triangle 19">
            <a:extLst>
              <a:ext uri="{FF2B5EF4-FFF2-40B4-BE49-F238E27FC236}">
                <a16:creationId xmlns:a16="http://schemas.microsoft.com/office/drawing/2014/main" id="{EB68EF2D-91CE-3105-BAC2-27CBC47B24A9}"/>
              </a:ext>
            </a:extLst>
          </p:cNvPr>
          <p:cNvSpPr/>
          <p:nvPr userDrawn="1"/>
        </p:nvSpPr>
        <p:spPr>
          <a:xfrm rot="2151559">
            <a:off x="8390905" y="5957553"/>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Graphic 20">
            <a:extLst>
              <a:ext uri="{FF2B5EF4-FFF2-40B4-BE49-F238E27FC236}">
                <a16:creationId xmlns:a16="http://schemas.microsoft.com/office/drawing/2014/main" id="{957C2ADB-96E3-1338-658B-3DD70788740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10072049" y="4315703"/>
            <a:ext cx="2119951" cy="2542298"/>
          </a:xfrm>
          <a:prstGeom prst="rect">
            <a:avLst/>
          </a:prstGeom>
        </p:spPr>
      </p:pic>
      <p:sp>
        <p:nvSpPr>
          <p:cNvPr id="2" name="TextBox 1">
            <a:extLst>
              <a:ext uri="{FF2B5EF4-FFF2-40B4-BE49-F238E27FC236}">
                <a16:creationId xmlns:a16="http://schemas.microsoft.com/office/drawing/2014/main" id="{551D79BD-8183-84C5-FCFD-08931487DCCB}"/>
              </a:ext>
            </a:extLst>
          </p:cNvPr>
          <p:cNvSpPr txBox="1"/>
          <p:nvPr userDrawn="1"/>
        </p:nvSpPr>
        <p:spPr>
          <a:xfrm>
            <a:off x="9965575" y="225288"/>
            <a:ext cx="202170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ADDITIONAL TEXT</a:t>
            </a:r>
            <a:endParaRPr lang="en-ID" sz="1200" b="1" spc="3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88621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STATEM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96DF3-B250-ED0E-E10E-8BC39CCDD880}"/>
              </a:ext>
            </a:extLst>
          </p:cNvPr>
          <p:cNvSpPr txBox="1"/>
          <p:nvPr userDrawn="1"/>
        </p:nvSpPr>
        <p:spPr>
          <a:xfrm>
            <a:off x="2170893" y="1613119"/>
            <a:ext cx="7850227" cy="3631763"/>
          </a:xfrm>
          <a:prstGeom prst="rect">
            <a:avLst/>
          </a:prstGeom>
          <a:noFill/>
        </p:spPr>
        <p:txBody>
          <a:bodyPr wrap="none" rtlCol="0">
            <a:spAutoFit/>
          </a:bodyPr>
          <a:lstStyle/>
          <a:p>
            <a:pPr algn="ctr"/>
            <a:r>
              <a:rPr lang="en-US" sz="11500" b="1" dirty="0">
                <a:ln>
                  <a:solidFill>
                    <a:srgbClr val="4F566F"/>
                  </a:solidFill>
                </a:ln>
                <a:noFill/>
                <a:latin typeface="Century Gothic" panose="020B0502020202020204" pitchFamily="34" charset="0"/>
              </a:rPr>
              <a:t>PROBLEM</a:t>
            </a:r>
          </a:p>
          <a:p>
            <a:pPr algn="ctr"/>
            <a:r>
              <a:rPr lang="en-US" sz="11500" b="1" dirty="0">
                <a:ln>
                  <a:solidFill>
                    <a:srgbClr val="4F566F"/>
                  </a:solidFill>
                </a:ln>
                <a:noFill/>
                <a:latin typeface="Century Gothic" panose="020B0502020202020204" pitchFamily="34" charset="0"/>
              </a:rPr>
              <a:t>STATEMENT</a:t>
            </a:r>
            <a:endParaRPr lang="en-ID" sz="11500" b="1" dirty="0">
              <a:ln>
                <a:solidFill>
                  <a:srgbClr val="4F566F"/>
                </a:solidFill>
              </a:ln>
              <a:noFill/>
              <a:latin typeface="Century Gothic" panose="020B0502020202020204" pitchFamily="34" charset="0"/>
            </a:endParaRPr>
          </a:p>
        </p:txBody>
      </p:sp>
      <p:pic>
        <p:nvPicPr>
          <p:cNvPr id="9" name="Picture 8">
            <a:extLst>
              <a:ext uri="{FF2B5EF4-FFF2-40B4-BE49-F238E27FC236}">
                <a16:creationId xmlns:a16="http://schemas.microsoft.com/office/drawing/2014/main" id="{EE9D3674-28CE-2F92-D454-C681C893D5A3}"/>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10" name="TextBox 9">
            <a:extLst>
              <a:ext uri="{FF2B5EF4-FFF2-40B4-BE49-F238E27FC236}">
                <a16:creationId xmlns:a16="http://schemas.microsoft.com/office/drawing/2014/main" id="{242F7BCE-3E65-C453-6060-EA04B05D11AE}"/>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sp>
        <p:nvSpPr>
          <p:cNvPr id="12" name="Oval 11">
            <a:extLst>
              <a:ext uri="{FF2B5EF4-FFF2-40B4-BE49-F238E27FC236}">
                <a16:creationId xmlns:a16="http://schemas.microsoft.com/office/drawing/2014/main" id="{017ADC79-1D52-1F7F-3AE1-759A17406885}"/>
              </a:ext>
            </a:extLst>
          </p:cNvPr>
          <p:cNvSpPr/>
          <p:nvPr userDrawn="1"/>
        </p:nvSpPr>
        <p:spPr>
          <a:xfrm>
            <a:off x="11716475" y="1792834"/>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C9363F00-7FA9-C2B4-AC5E-721549B56E68}"/>
              </a:ext>
            </a:extLst>
          </p:cNvPr>
          <p:cNvSpPr/>
          <p:nvPr userDrawn="1"/>
        </p:nvSpPr>
        <p:spPr>
          <a:xfrm>
            <a:off x="2023975" y="497884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Isosceles Triangle 22">
            <a:extLst>
              <a:ext uri="{FF2B5EF4-FFF2-40B4-BE49-F238E27FC236}">
                <a16:creationId xmlns:a16="http://schemas.microsoft.com/office/drawing/2014/main" id="{6DFCB326-72F4-6CE9-1F78-155880AB7D08}"/>
              </a:ext>
            </a:extLst>
          </p:cNvPr>
          <p:cNvSpPr/>
          <p:nvPr userDrawn="1"/>
        </p:nvSpPr>
        <p:spPr>
          <a:xfrm rot="2151559">
            <a:off x="8390905" y="5957553"/>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5C27A865-1D99-309C-CA3A-B4AEAFFEAA44}"/>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10072049" y="4315703"/>
            <a:ext cx="2119951" cy="2542298"/>
          </a:xfrm>
          <a:prstGeom prst="rect">
            <a:avLst/>
          </a:prstGeom>
        </p:spPr>
      </p:pic>
      <p:sp>
        <p:nvSpPr>
          <p:cNvPr id="2" name="TextBox 1">
            <a:extLst>
              <a:ext uri="{FF2B5EF4-FFF2-40B4-BE49-F238E27FC236}">
                <a16:creationId xmlns:a16="http://schemas.microsoft.com/office/drawing/2014/main" id="{A789FA3D-6E2E-D048-0E8F-3C0789D9336A}"/>
              </a:ext>
            </a:extLst>
          </p:cNvPr>
          <p:cNvSpPr txBox="1"/>
          <p:nvPr userDrawn="1"/>
        </p:nvSpPr>
        <p:spPr>
          <a:xfrm>
            <a:off x="9965575" y="225288"/>
            <a:ext cx="202170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ADDITIONAL TEXT</a:t>
            </a:r>
            <a:endParaRPr lang="en-ID" sz="1200" b="1" spc="3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1636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SCOP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DD36F0-A662-6BEB-9063-76D7378B8AF7}"/>
              </a:ext>
            </a:extLst>
          </p:cNvPr>
          <p:cNvSpPr txBox="1"/>
          <p:nvPr userDrawn="1"/>
        </p:nvSpPr>
        <p:spPr>
          <a:xfrm>
            <a:off x="2743967" y="1613119"/>
            <a:ext cx="6704078" cy="3631763"/>
          </a:xfrm>
          <a:prstGeom prst="rect">
            <a:avLst/>
          </a:prstGeom>
          <a:noFill/>
        </p:spPr>
        <p:txBody>
          <a:bodyPr wrap="none" rtlCol="0">
            <a:spAutoFit/>
          </a:bodyPr>
          <a:lstStyle/>
          <a:p>
            <a:pPr algn="ctr"/>
            <a:r>
              <a:rPr lang="en-US" sz="11500" b="1" dirty="0">
                <a:ln>
                  <a:solidFill>
                    <a:srgbClr val="4F566F"/>
                  </a:solidFill>
                </a:ln>
                <a:noFill/>
                <a:latin typeface="Century Gothic" panose="020B0502020202020204" pitchFamily="34" charset="0"/>
              </a:rPr>
              <a:t>PROBLEM</a:t>
            </a:r>
          </a:p>
          <a:p>
            <a:pPr algn="ctr"/>
            <a:r>
              <a:rPr lang="en-US" sz="11500" b="1" dirty="0">
                <a:ln>
                  <a:solidFill>
                    <a:srgbClr val="4F566F"/>
                  </a:solidFill>
                </a:ln>
                <a:noFill/>
                <a:latin typeface="Century Gothic" panose="020B0502020202020204" pitchFamily="34" charset="0"/>
              </a:rPr>
              <a:t>SCOPE</a:t>
            </a:r>
            <a:endParaRPr lang="en-ID" sz="11500" b="1" dirty="0">
              <a:ln>
                <a:solidFill>
                  <a:srgbClr val="4F566F"/>
                </a:solidFill>
              </a:ln>
              <a:noFill/>
              <a:latin typeface="Century Gothic" panose="020B0502020202020204" pitchFamily="34" charset="0"/>
            </a:endParaRPr>
          </a:p>
        </p:txBody>
      </p:sp>
      <p:pic>
        <p:nvPicPr>
          <p:cNvPr id="9" name="Picture 8">
            <a:extLst>
              <a:ext uri="{FF2B5EF4-FFF2-40B4-BE49-F238E27FC236}">
                <a16:creationId xmlns:a16="http://schemas.microsoft.com/office/drawing/2014/main" id="{C6A80596-9893-D4A8-C690-148FF92E1EE4}"/>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10" name="TextBox 9">
            <a:extLst>
              <a:ext uri="{FF2B5EF4-FFF2-40B4-BE49-F238E27FC236}">
                <a16:creationId xmlns:a16="http://schemas.microsoft.com/office/drawing/2014/main" id="{5870751F-2350-C79C-3CD2-5152BD72FE54}"/>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sp>
        <p:nvSpPr>
          <p:cNvPr id="12" name="Oval 11">
            <a:extLst>
              <a:ext uri="{FF2B5EF4-FFF2-40B4-BE49-F238E27FC236}">
                <a16:creationId xmlns:a16="http://schemas.microsoft.com/office/drawing/2014/main" id="{2CCE407C-BC51-05B0-FB58-A2E733EECCEB}"/>
              </a:ext>
            </a:extLst>
          </p:cNvPr>
          <p:cNvSpPr/>
          <p:nvPr userDrawn="1"/>
        </p:nvSpPr>
        <p:spPr>
          <a:xfrm>
            <a:off x="7677875" y="4269334"/>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AE014123-D8B4-7029-8EF2-2B38277C18D9}"/>
              </a:ext>
            </a:extLst>
          </p:cNvPr>
          <p:cNvSpPr/>
          <p:nvPr userDrawn="1"/>
        </p:nvSpPr>
        <p:spPr>
          <a:xfrm>
            <a:off x="2036675" y="411524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Isosceles Triangle 13">
            <a:extLst>
              <a:ext uri="{FF2B5EF4-FFF2-40B4-BE49-F238E27FC236}">
                <a16:creationId xmlns:a16="http://schemas.microsoft.com/office/drawing/2014/main" id="{D750BAEE-62A5-30D4-A0DF-289CFAD2999F}"/>
              </a:ext>
            </a:extLst>
          </p:cNvPr>
          <p:cNvSpPr/>
          <p:nvPr userDrawn="1"/>
        </p:nvSpPr>
        <p:spPr>
          <a:xfrm rot="2151559">
            <a:off x="8390905" y="5957553"/>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5" name="Graphic 14">
            <a:extLst>
              <a:ext uri="{FF2B5EF4-FFF2-40B4-BE49-F238E27FC236}">
                <a16:creationId xmlns:a16="http://schemas.microsoft.com/office/drawing/2014/main" id="{9C0397F0-61B7-6DA0-6262-D00B31D9CC9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10072049" y="4315703"/>
            <a:ext cx="2119951" cy="2542298"/>
          </a:xfrm>
          <a:prstGeom prst="rect">
            <a:avLst/>
          </a:prstGeom>
        </p:spPr>
      </p:pic>
      <p:sp>
        <p:nvSpPr>
          <p:cNvPr id="17" name="Isosceles Triangle 16">
            <a:extLst>
              <a:ext uri="{FF2B5EF4-FFF2-40B4-BE49-F238E27FC236}">
                <a16:creationId xmlns:a16="http://schemas.microsoft.com/office/drawing/2014/main" id="{FD805A1E-27CD-D612-8CA1-5F089812890B}"/>
              </a:ext>
            </a:extLst>
          </p:cNvPr>
          <p:cNvSpPr/>
          <p:nvPr userDrawn="1"/>
        </p:nvSpPr>
        <p:spPr>
          <a:xfrm rot="2151559">
            <a:off x="6574805" y="953753"/>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Graphic 17">
            <a:extLst>
              <a:ext uri="{FF2B5EF4-FFF2-40B4-BE49-F238E27FC236}">
                <a16:creationId xmlns:a16="http://schemas.microsoft.com/office/drawing/2014/main" id="{5B2F5016-0F0F-D55D-41AB-80C8615B1CDB}"/>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flipH="1">
            <a:off x="0" y="4315702"/>
            <a:ext cx="2119951" cy="2542297"/>
          </a:xfrm>
          <a:prstGeom prst="rect">
            <a:avLst/>
          </a:prstGeom>
        </p:spPr>
      </p:pic>
      <p:sp>
        <p:nvSpPr>
          <p:cNvPr id="2" name="TextBox 1">
            <a:extLst>
              <a:ext uri="{FF2B5EF4-FFF2-40B4-BE49-F238E27FC236}">
                <a16:creationId xmlns:a16="http://schemas.microsoft.com/office/drawing/2014/main" id="{813ED818-8C5F-7AF8-F06F-E44595C046EB}"/>
              </a:ext>
            </a:extLst>
          </p:cNvPr>
          <p:cNvSpPr txBox="1"/>
          <p:nvPr userDrawn="1"/>
        </p:nvSpPr>
        <p:spPr>
          <a:xfrm>
            <a:off x="9965575" y="225288"/>
            <a:ext cx="202170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ADDITIONAL TEXT</a:t>
            </a:r>
            <a:endParaRPr lang="en-ID" sz="1200" b="1" spc="3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9558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9D948-357C-125A-E95D-6EBEEAF98FAB}"/>
              </a:ext>
            </a:extLst>
          </p:cNvPr>
          <p:cNvSpPr txBox="1"/>
          <p:nvPr userDrawn="1"/>
        </p:nvSpPr>
        <p:spPr>
          <a:xfrm>
            <a:off x="2376079" y="1613119"/>
            <a:ext cx="7439857" cy="3631763"/>
          </a:xfrm>
          <a:prstGeom prst="rect">
            <a:avLst/>
          </a:prstGeom>
          <a:noFill/>
        </p:spPr>
        <p:txBody>
          <a:bodyPr wrap="none" rtlCol="0">
            <a:spAutoFit/>
          </a:bodyPr>
          <a:lstStyle/>
          <a:p>
            <a:pPr algn="ctr"/>
            <a:r>
              <a:rPr lang="en-US" sz="11500" b="1" dirty="0">
                <a:ln>
                  <a:solidFill>
                    <a:srgbClr val="4F566F"/>
                  </a:solidFill>
                </a:ln>
                <a:noFill/>
                <a:latin typeface="Century Gothic" panose="020B0502020202020204" pitchFamily="34" charset="0"/>
              </a:rPr>
              <a:t>RESEARCH</a:t>
            </a:r>
          </a:p>
          <a:p>
            <a:pPr algn="ctr"/>
            <a:r>
              <a:rPr lang="en-US" sz="11500" b="1" dirty="0">
                <a:ln>
                  <a:solidFill>
                    <a:srgbClr val="4F566F"/>
                  </a:solidFill>
                </a:ln>
                <a:noFill/>
                <a:latin typeface="Century Gothic" panose="020B0502020202020204" pitchFamily="34" charset="0"/>
              </a:rPr>
              <a:t>PURPOSES</a:t>
            </a:r>
            <a:endParaRPr lang="en-ID" sz="11500" b="1" dirty="0">
              <a:ln>
                <a:solidFill>
                  <a:srgbClr val="4F566F"/>
                </a:solidFill>
              </a:ln>
              <a:noFill/>
              <a:latin typeface="Century Gothic" panose="020B0502020202020204" pitchFamily="34" charset="0"/>
            </a:endParaRPr>
          </a:p>
        </p:txBody>
      </p:sp>
      <p:pic>
        <p:nvPicPr>
          <p:cNvPr id="8" name="Picture 7">
            <a:extLst>
              <a:ext uri="{FF2B5EF4-FFF2-40B4-BE49-F238E27FC236}">
                <a16:creationId xmlns:a16="http://schemas.microsoft.com/office/drawing/2014/main" id="{08F4EEF9-D4C4-ABAE-38BE-C06BE8DC6D52}"/>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7916" t="12592" r="29063" b="16112"/>
          <a:stretch/>
        </p:blipFill>
        <p:spPr>
          <a:xfrm>
            <a:off x="408275" y="125594"/>
            <a:ext cx="511032" cy="476386"/>
          </a:xfrm>
          <a:prstGeom prst="rect">
            <a:avLst/>
          </a:prstGeom>
        </p:spPr>
      </p:pic>
      <p:sp>
        <p:nvSpPr>
          <p:cNvPr id="9" name="TextBox 8">
            <a:extLst>
              <a:ext uri="{FF2B5EF4-FFF2-40B4-BE49-F238E27FC236}">
                <a16:creationId xmlns:a16="http://schemas.microsoft.com/office/drawing/2014/main" id="{BCA8E11B-9484-7D85-5B49-2A842C3D8C18}"/>
              </a:ext>
            </a:extLst>
          </p:cNvPr>
          <p:cNvSpPr txBox="1"/>
          <p:nvPr userDrawn="1"/>
        </p:nvSpPr>
        <p:spPr>
          <a:xfrm>
            <a:off x="934832" y="225288"/>
            <a:ext cx="5069016"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CHANGE LOGO N TEXT WITH YOUR UNIVERSITY</a:t>
            </a:r>
            <a:endParaRPr lang="en-ID" sz="1200" b="1" spc="300" dirty="0">
              <a:solidFill>
                <a:schemeClr val="bg1"/>
              </a:solidFill>
              <a:latin typeface="Century Gothic" panose="020B0502020202020204" pitchFamily="34" charset="0"/>
            </a:endParaRPr>
          </a:p>
        </p:txBody>
      </p:sp>
      <p:sp>
        <p:nvSpPr>
          <p:cNvPr id="11" name="Oval 10">
            <a:extLst>
              <a:ext uri="{FF2B5EF4-FFF2-40B4-BE49-F238E27FC236}">
                <a16:creationId xmlns:a16="http://schemas.microsoft.com/office/drawing/2014/main" id="{EEE4D5B6-0882-4F86-DC66-BE1201190A7C}"/>
              </a:ext>
            </a:extLst>
          </p:cNvPr>
          <p:cNvSpPr/>
          <p:nvPr userDrawn="1"/>
        </p:nvSpPr>
        <p:spPr>
          <a:xfrm>
            <a:off x="663791" y="1351322"/>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E7D35594-FC12-9E10-E820-8FCC78F1ABFA}"/>
              </a:ext>
            </a:extLst>
          </p:cNvPr>
          <p:cNvSpPr/>
          <p:nvPr userDrawn="1"/>
        </p:nvSpPr>
        <p:spPr>
          <a:xfrm>
            <a:off x="11368934" y="3967330"/>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Isosceles Triangle 12">
            <a:extLst>
              <a:ext uri="{FF2B5EF4-FFF2-40B4-BE49-F238E27FC236}">
                <a16:creationId xmlns:a16="http://schemas.microsoft.com/office/drawing/2014/main" id="{EB371FFA-F7A4-8A65-F2B1-65B68D4B69FE}"/>
              </a:ext>
            </a:extLst>
          </p:cNvPr>
          <p:cNvSpPr/>
          <p:nvPr userDrawn="1"/>
        </p:nvSpPr>
        <p:spPr>
          <a:xfrm rot="2151559">
            <a:off x="7395821" y="5984447"/>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Graphic 13">
            <a:extLst>
              <a:ext uri="{FF2B5EF4-FFF2-40B4-BE49-F238E27FC236}">
                <a16:creationId xmlns:a16="http://schemas.microsoft.com/office/drawing/2014/main" id="{4521CDDC-37D9-3982-05E1-9A221FE6134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a:off x="10072049" y="4315703"/>
            <a:ext cx="2119951" cy="2542298"/>
          </a:xfrm>
          <a:prstGeom prst="rect">
            <a:avLst/>
          </a:prstGeom>
        </p:spPr>
      </p:pic>
      <p:sp>
        <p:nvSpPr>
          <p:cNvPr id="15" name="Isosceles Triangle 14">
            <a:extLst>
              <a:ext uri="{FF2B5EF4-FFF2-40B4-BE49-F238E27FC236}">
                <a16:creationId xmlns:a16="http://schemas.microsoft.com/office/drawing/2014/main" id="{3D5ED59E-709B-EE7A-2B2E-FB9B1AD78742}"/>
              </a:ext>
            </a:extLst>
          </p:cNvPr>
          <p:cNvSpPr/>
          <p:nvPr userDrawn="1"/>
        </p:nvSpPr>
        <p:spPr>
          <a:xfrm rot="2151559">
            <a:off x="10087873" y="1014461"/>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 name="Graphic 15">
            <a:extLst>
              <a:ext uri="{FF2B5EF4-FFF2-40B4-BE49-F238E27FC236}">
                <a16:creationId xmlns:a16="http://schemas.microsoft.com/office/drawing/2014/main" id="{9A6215DB-DAF8-595F-1733-140629855BE7}"/>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8" r="65821" b="52372"/>
          <a:stretch/>
        </p:blipFill>
        <p:spPr>
          <a:xfrm flipH="1">
            <a:off x="0" y="4315702"/>
            <a:ext cx="2119951" cy="2542297"/>
          </a:xfrm>
          <a:prstGeom prst="rect">
            <a:avLst/>
          </a:prstGeom>
        </p:spPr>
      </p:pic>
      <p:sp>
        <p:nvSpPr>
          <p:cNvPr id="17" name="TextBox 16">
            <a:extLst>
              <a:ext uri="{FF2B5EF4-FFF2-40B4-BE49-F238E27FC236}">
                <a16:creationId xmlns:a16="http://schemas.microsoft.com/office/drawing/2014/main" id="{28FE59EA-7151-A26D-F612-01CE28CF3BC4}"/>
              </a:ext>
            </a:extLst>
          </p:cNvPr>
          <p:cNvSpPr txBox="1"/>
          <p:nvPr userDrawn="1"/>
        </p:nvSpPr>
        <p:spPr>
          <a:xfrm>
            <a:off x="9965575" y="225288"/>
            <a:ext cx="202170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ADDITIONAL TEXT</a:t>
            </a:r>
            <a:endParaRPr lang="en-ID" sz="1200" b="1" spc="3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281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50B59550-1741-71ED-E59F-D0DD20999882}"/>
              </a:ext>
            </a:extLst>
          </p:cNvPr>
          <p:cNvSpPr/>
          <p:nvPr userDrawn="1"/>
        </p:nvSpPr>
        <p:spPr>
          <a:xfrm>
            <a:off x="1" y="1"/>
            <a:ext cx="2743097" cy="6858000"/>
          </a:xfrm>
          <a:custGeom>
            <a:avLst/>
            <a:gdLst>
              <a:gd name="connsiteX0" fmla="*/ 0 w 2743097"/>
              <a:gd name="connsiteY0" fmla="*/ 0 h 6858000"/>
              <a:gd name="connsiteX1" fmla="*/ 2743097 w 2743097"/>
              <a:gd name="connsiteY1" fmla="*/ 0 h 6858000"/>
              <a:gd name="connsiteX2" fmla="*/ 1400947 w 2743097"/>
              <a:gd name="connsiteY2" fmla="*/ 6858000 h 6858000"/>
              <a:gd name="connsiteX3" fmla="*/ 0 w 274309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3097" h="6858000">
                <a:moveTo>
                  <a:pt x="0" y="0"/>
                </a:moveTo>
                <a:lnTo>
                  <a:pt x="2743097" y="0"/>
                </a:lnTo>
                <a:lnTo>
                  <a:pt x="1400947" y="6858000"/>
                </a:lnTo>
                <a:lnTo>
                  <a:pt x="0" y="6858000"/>
                </a:lnTo>
                <a:close/>
              </a:path>
            </a:pathLst>
          </a:custGeom>
          <a:gradFill>
            <a:gsLst>
              <a:gs pos="84000">
                <a:srgbClr val="262A36">
                  <a:alpha val="7000"/>
                </a:srgbClr>
              </a:gs>
              <a:gs pos="6000">
                <a:srgbClr val="323748"/>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Oval 6">
            <a:extLst>
              <a:ext uri="{FF2B5EF4-FFF2-40B4-BE49-F238E27FC236}">
                <a16:creationId xmlns:a16="http://schemas.microsoft.com/office/drawing/2014/main" id="{EA905448-E02A-3B27-1A0B-1F723FA82414}"/>
              </a:ext>
            </a:extLst>
          </p:cNvPr>
          <p:cNvSpPr/>
          <p:nvPr userDrawn="1"/>
        </p:nvSpPr>
        <p:spPr>
          <a:xfrm>
            <a:off x="10365345" y="1888368"/>
            <a:ext cx="89973" cy="899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E5E5A7B7-C5FF-D840-BD7F-B81ED87E27D1}"/>
              </a:ext>
            </a:extLst>
          </p:cNvPr>
          <p:cNvGrpSpPr/>
          <p:nvPr userDrawn="1"/>
        </p:nvGrpSpPr>
        <p:grpSpPr>
          <a:xfrm>
            <a:off x="6235762" y="719790"/>
            <a:ext cx="160578" cy="154466"/>
            <a:chOff x="6235762" y="719790"/>
            <a:chExt cx="160578" cy="154466"/>
          </a:xfrm>
        </p:grpSpPr>
        <p:cxnSp>
          <p:nvCxnSpPr>
            <p:cNvPr id="9" name="Straight Connector 8">
              <a:extLst>
                <a:ext uri="{FF2B5EF4-FFF2-40B4-BE49-F238E27FC236}">
                  <a16:creationId xmlns:a16="http://schemas.microsoft.com/office/drawing/2014/main" id="{BAA21429-E388-9AF5-B61A-DD949C50D9E5}"/>
                </a:ext>
              </a:extLst>
            </p:cNvPr>
            <p:cNvCxnSpPr>
              <a:cxnSpLocks/>
            </p:cNvCxnSpPr>
            <p:nvPr/>
          </p:nvCxnSpPr>
          <p:spPr>
            <a:xfrm>
              <a:off x="6316051" y="719790"/>
              <a:ext cx="0" cy="15446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FC4B6D-B556-E7C2-42EC-B761501809EF}"/>
                </a:ext>
              </a:extLst>
            </p:cNvPr>
            <p:cNvCxnSpPr>
              <a:cxnSpLocks/>
            </p:cNvCxnSpPr>
            <p:nvPr/>
          </p:nvCxnSpPr>
          <p:spPr>
            <a:xfrm flipH="1">
              <a:off x="6235762" y="797023"/>
              <a:ext cx="16057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Isosceles Triangle 10">
            <a:extLst>
              <a:ext uri="{FF2B5EF4-FFF2-40B4-BE49-F238E27FC236}">
                <a16:creationId xmlns:a16="http://schemas.microsoft.com/office/drawing/2014/main" id="{8835A403-5AD2-63A7-7CD1-ADB250F72804}"/>
              </a:ext>
            </a:extLst>
          </p:cNvPr>
          <p:cNvSpPr/>
          <p:nvPr userDrawn="1"/>
        </p:nvSpPr>
        <p:spPr>
          <a:xfrm rot="2151559">
            <a:off x="7395821" y="5984447"/>
            <a:ext cx="100320" cy="864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Graphic 11">
            <a:extLst>
              <a:ext uri="{FF2B5EF4-FFF2-40B4-BE49-F238E27FC236}">
                <a16:creationId xmlns:a16="http://schemas.microsoft.com/office/drawing/2014/main" id="{1E005EA0-8B5E-AB56-75D8-4942D039E575}"/>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638" r="67570" b="56982"/>
          <a:stretch/>
        </p:blipFill>
        <p:spPr>
          <a:xfrm flipH="1">
            <a:off x="-1" y="3222757"/>
            <a:ext cx="3240741" cy="3635244"/>
          </a:xfrm>
          <a:prstGeom prst="rect">
            <a:avLst/>
          </a:prstGeom>
        </p:spPr>
      </p:pic>
    </p:spTree>
    <p:extLst>
      <p:ext uri="{BB962C8B-B14F-4D97-AF65-F5344CB8AC3E}">
        <p14:creationId xmlns:p14="http://schemas.microsoft.com/office/powerpoint/2010/main" val="279699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rgbClr val="262A36"/>
            </a:gs>
            <a:gs pos="35000">
              <a:srgbClr val="323748"/>
            </a:gs>
          </a:gsLst>
          <a:lin ang="36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8CC4F-1A93-9B6D-DD14-E97362B41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B053F6B-0363-F2EC-3848-E0F711F8B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454C130-6293-335B-64B6-FCA023FC9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434BC-AFEE-4244-A438-51A26202987C}" type="datetimeFigureOut">
              <a:rPr lang="en-ID" smtClean="0"/>
              <a:t>21/11/2023</a:t>
            </a:fld>
            <a:endParaRPr lang="en-ID"/>
          </a:p>
        </p:txBody>
      </p:sp>
      <p:sp>
        <p:nvSpPr>
          <p:cNvPr id="5" name="Footer Placeholder 4">
            <a:extLst>
              <a:ext uri="{FF2B5EF4-FFF2-40B4-BE49-F238E27FC236}">
                <a16:creationId xmlns:a16="http://schemas.microsoft.com/office/drawing/2014/main" id="{F260D7FA-A9C2-0AF4-930B-DBBA3434B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46DB8E2-4F35-33AE-364E-594F86D6B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7142-0A8C-4689-8EAE-A90B2B4D51D7}" type="slidenum">
              <a:rPr lang="en-ID" smtClean="0"/>
              <a:t>‹#›</a:t>
            </a:fld>
            <a:endParaRPr lang="en-ID"/>
          </a:p>
        </p:txBody>
      </p:sp>
    </p:spTree>
    <p:extLst>
      <p:ext uri="{BB962C8B-B14F-4D97-AF65-F5344CB8AC3E}">
        <p14:creationId xmlns:p14="http://schemas.microsoft.com/office/powerpoint/2010/main" val="1593841680"/>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Lst>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3.xml" /><Relationship Id="rId2" Type="http://schemas.openxmlformats.org/officeDocument/2006/relationships/slide" Target="slide2.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23.svg" /><Relationship Id="rId7" Type="http://schemas.openxmlformats.org/officeDocument/2006/relationships/image" Target="../media/image24.png" /><Relationship Id="rId2" Type="http://schemas.openxmlformats.org/officeDocument/2006/relationships/image" Target="../media/image22.png" /><Relationship Id="rId1" Type="http://schemas.openxmlformats.org/officeDocument/2006/relationships/slideLayout" Target="../slideLayouts/slideLayout5.xml"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slide" Target="sl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11.xml" /><Relationship Id="rId1" Type="http://schemas.openxmlformats.org/officeDocument/2006/relationships/slideLayout" Target="../slideLayouts/slideLayout6.xml" /><Relationship Id="rId6" Type="http://schemas.openxmlformats.org/officeDocument/2006/relationships/image" Target="../media/image26.png" /><Relationship Id="rId5" Type="http://schemas.openxmlformats.org/officeDocument/2006/relationships/image" Target="../media/image25.png" /><Relationship Id="rId4" Type="http://schemas.openxmlformats.org/officeDocument/2006/relationships/image" Target="../media/image12.svg" /></Relationships>
</file>

<file path=ppt/slides/_rels/slide1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8" Type="http://schemas.openxmlformats.org/officeDocument/2006/relationships/image" Target="../media/image8.jpeg" /><Relationship Id="rId3" Type="http://schemas.openxmlformats.org/officeDocument/2006/relationships/slide" Target="slide3.xml" /><Relationship Id="rId7" Type="http://schemas.openxmlformats.org/officeDocument/2006/relationships/image" Target="../media/image7.svg" /><Relationship Id="rId2" Type="http://schemas.openxmlformats.org/officeDocument/2006/relationships/slide" Target="slide1.xml" /><Relationship Id="rId1" Type="http://schemas.openxmlformats.org/officeDocument/2006/relationships/slideLayout" Target="../slideLayouts/slideLayout1.xml" /><Relationship Id="rId6" Type="http://schemas.openxmlformats.org/officeDocument/2006/relationships/image" Target="../media/image6.png" /><Relationship Id="rId5" Type="http://schemas.openxmlformats.org/officeDocument/2006/relationships/image" Target="../media/image5.svg"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slide" Target="slide6.xml" /><Relationship Id="rId7" Type="http://schemas.openxmlformats.org/officeDocument/2006/relationships/image" Target="../media/image5.svg" /><Relationship Id="rId2" Type="http://schemas.openxmlformats.org/officeDocument/2006/relationships/slide" Target="slide4.xml" /><Relationship Id="rId1" Type="http://schemas.openxmlformats.org/officeDocument/2006/relationships/slideLayout" Target="../slideLayouts/slideLayout1.xml" /><Relationship Id="rId6" Type="http://schemas.openxmlformats.org/officeDocument/2006/relationships/image" Target="../media/image4.png" /><Relationship Id="rId11" Type="http://schemas.openxmlformats.org/officeDocument/2006/relationships/image" Target="../media/image10.png" /><Relationship Id="rId5" Type="http://schemas.openxmlformats.org/officeDocument/2006/relationships/slide" Target="slide2.xml" /><Relationship Id="rId10" Type="http://schemas.openxmlformats.org/officeDocument/2006/relationships/image" Target="../media/image9.png" /><Relationship Id="rId4" Type="http://schemas.openxmlformats.org/officeDocument/2006/relationships/slide" Target="slide1.xml" /><Relationship Id="rId9" Type="http://schemas.openxmlformats.org/officeDocument/2006/relationships/image" Target="../media/image7.svg" /></Relationships>
</file>

<file path=ppt/slides/_rels/slide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5.xml"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12.svg"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5.xml" /><Relationship Id="rId1" Type="http://schemas.openxmlformats.org/officeDocument/2006/relationships/slideLayout" Target="../slideLayouts/slideLayout2.xml" /><Relationship Id="rId5" Type="http://schemas.openxmlformats.org/officeDocument/2006/relationships/image" Target="../media/image14.png" /><Relationship Id="rId4" Type="http://schemas.openxmlformats.org/officeDocument/2006/relationships/image" Target="../media/image12.svg" /></Relationships>
</file>

<file path=ppt/slides/_rels/slide6.xml.rels><?xml version="1.0" encoding="UTF-8" standalone="yes"?>
<Relationships xmlns="http://schemas.openxmlformats.org/package/2006/relationships"><Relationship Id="rId8" Type="http://schemas.openxmlformats.org/officeDocument/2006/relationships/image" Target="../media/image18.png" /><Relationship Id="rId3" Type="http://schemas.openxmlformats.org/officeDocument/2006/relationships/image" Target="../media/image16.svg" /><Relationship Id="rId7" Type="http://schemas.openxmlformats.org/officeDocument/2006/relationships/image" Target="../media/image17.png" /><Relationship Id="rId2" Type="http://schemas.openxmlformats.org/officeDocument/2006/relationships/image" Target="../media/image15.png" /><Relationship Id="rId1" Type="http://schemas.openxmlformats.org/officeDocument/2006/relationships/slideLayout" Target="../slideLayouts/slideLayout4.xml"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slide" Target="slide7.xml" /></Relationships>
</file>

<file path=ppt/slides/_rels/slide7.xml.rels><?xml version="1.0" encoding="UTF-8" standalone="yes"?>
<Relationships xmlns="http://schemas.openxmlformats.org/package/2006/relationships"><Relationship Id="rId3" Type="http://schemas.openxmlformats.org/officeDocument/2006/relationships/image" Target="../media/image16.svg" /><Relationship Id="rId7" Type="http://schemas.openxmlformats.org/officeDocument/2006/relationships/image" Target="../media/image19.png" /><Relationship Id="rId2" Type="http://schemas.openxmlformats.org/officeDocument/2006/relationships/image" Target="../media/image15.png" /><Relationship Id="rId1" Type="http://schemas.openxmlformats.org/officeDocument/2006/relationships/slideLayout" Target="../slideLayouts/slideLayout4.xml"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slide" Target="slide3.xml" /></Relationships>
</file>

<file path=ppt/slides/_rels/slide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5.xml"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2.svg" /></Relationships>
</file>

<file path=ppt/slides/_rels/slide9.xml.rels><?xml version="1.0" encoding="UTF-8" standalone="yes"?>
<Relationships xmlns="http://schemas.openxmlformats.org/package/2006/relationships"><Relationship Id="rId3" Type="http://schemas.openxmlformats.org/officeDocument/2006/relationships/image" Target="../media/image16.svg" /><Relationship Id="rId7" Type="http://schemas.openxmlformats.org/officeDocument/2006/relationships/image" Target="../media/image21.png" /><Relationship Id="rId2" Type="http://schemas.openxmlformats.org/officeDocument/2006/relationships/image" Target="../media/image15.png" /><Relationship Id="rId1" Type="http://schemas.openxmlformats.org/officeDocument/2006/relationships/slideLayout" Target="../slideLayouts/slideLayout4.xml"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slide" Target="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97C81-A646-58F8-FDE3-7EFCCA630DE9}"/>
              </a:ext>
            </a:extLst>
          </p:cNvPr>
          <p:cNvSpPr txBox="1"/>
          <p:nvPr/>
        </p:nvSpPr>
        <p:spPr>
          <a:xfrm>
            <a:off x="8775205" y="242608"/>
            <a:ext cx="6367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HOME</a:t>
            </a:r>
            <a:endParaRPr lang="en-ID" sz="1200" b="1" dirty="0">
              <a:solidFill>
                <a:schemeClr val="bg1"/>
              </a:solidFill>
              <a:latin typeface="Century Gothic" panose="020B0502020202020204" pitchFamily="34" charset="0"/>
            </a:endParaRPr>
          </a:p>
        </p:txBody>
      </p:sp>
      <p:sp>
        <p:nvSpPr>
          <p:cNvPr id="3" name="TextBox 2">
            <a:hlinkClick r:id="rId2" action="ppaction://hlinksldjump"/>
            <a:extLst>
              <a:ext uri="{FF2B5EF4-FFF2-40B4-BE49-F238E27FC236}">
                <a16:creationId xmlns:a16="http://schemas.microsoft.com/office/drawing/2014/main" id="{BD6E7349-24E7-63A5-826C-C4B5C7998001}"/>
              </a:ext>
            </a:extLst>
          </p:cNvPr>
          <p:cNvSpPr txBox="1"/>
          <p:nvPr/>
        </p:nvSpPr>
        <p:spPr>
          <a:xfrm>
            <a:off x="9512537" y="242607"/>
            <a:ext cx="7970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IDENTITY</a:t>
            </a:r>
            <a:endParaRPr lang="en-ID" sz="1200" b="1" dirty="0">
              <a:solidFill>
                <a:schemeClr val="bg1"/>
              </a:solidFill>
              <a:latin typeface="Century Gothic" panose="020B0502020202020204" pitchFamily="34" charset="0"/>
            </a:endParaRPr>
          </a:p>
        </p:txBody>
      </p:sp>
      <p:sp>
        <p:nvSpPr>
          <p:cNvPr id="4" name="TextBox 3">
            <a:hlinkClick r:id="rId3" action="ppaction://hlinksldjump"/>
            <a:extLst>
              <a:ext uri="{FF2B5EF4-FFF2-40B4-BE49-F238E27FC236}">
                <a16:creationId xmlns:a16="http://schemas.microsoft.com/office/drawing/2014/main" id="{58B266A1-E87A-AA01-9C2B-53F9B1D08863}"/>
              </a:ext>
            </a:extLst>
          </p:cNvPr>
          <p:cNvSpPr txBox="1"/>
          <p:nvPr/>
        </p:nvSpPr>
        <p:spPr>
          <a:xfrm>
            <a:off x="10410169" y="242606"/>
            <a:ext cx="1576072"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TABLE OF CONTENT</a:t>
            </a:r>
            <a:endParaRPr lang="en-ID" sz="1200" b="1" dirty="0">
              <a:solidFill>
                <a:schemeClr val="bg1"/>
              </a:solidFill>
              <a:latin typeface="Century Gothic" panose="020B0502020202020204" pitchFamily="34" charset="0"/>
            </a:endParaRPr>
          </a:p>
        </p:txBody>
      </p:sp>
      <p:cxnSp>
        <p:nvCxnSpPr>
          <p:cNvPr id="6" name="Straight Connector 5">
            <a:extLst>
              <a:ext uri="{FF2B5EF4-FFF2-40B4-BE49-F238E27FC236}">
                <a16:creationId xmlns:a16="http://schemas.microsoft.com/office/drawing/2014/main" id="{BAD12C36-A14C-57CD-FCB9-0DA0AC1ABEA7}"/>
              </a:ext>
            </a:extLst>
          </p:cNvPr>
          <p:cNvCxnSpPr>
            <a:cxnSpLocks/>
          </p:cNvCxnSpPr>
          <p:nvPr/>
        </p:nvCxnSpPr>
        <p:spPr>
          <a:xfrm>
            <a:off x="8775205" y="519605"/>
            <a:ext cx="445285"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2CDC257-3CCC-6783-F3F8-C63AE1893EB7}"/>
              </a:ext>
            </a:extLst>
          </p:cNvPr>
          <p:cNvSpPr txBox="1"/>
          <p:nvPr/>
        </p:nvSpPr>
        <p:spPr>
          <a:xfrm>
            <a:off x="3441055" y="1492419"/>
            <a:ext cx="5293436" cy="923330"/>
          </a:xfrm>
          <a:prstGeom prst="rect">
            <a:avLst/>
          </a:prstGeom>
          <a:noFill/>
        </p:spPr>
        <p:txBody>
          <a:bodyPr wrap="none" rtlCol="0">
            <a:spAutoFit/>
          </a:bodyPr>
          <a:lstStyle/>
          <a:p>
            <a:pPr algn="ctr"/>
            <a:r>
              <a:rPr lang="en-US" sz="5400" b="1" spc="600" dirty="0">
                <a:solidFill>
                  <a:schemeClr val="bg1"/>
                </a:solidFill>
                <a:latin typeface="Century Gothic" panose="020B0502020202020204" pitchFamily="34" charset="0"/>
              </a:rPr>
              <a:t>Ai generator</a:t>
            </a:r>
            <a:endParaRPr lang="en-ID" sz="5400" b="1" spc="600" dirty="0">
              <a:solidFill>
                <a:schemeClr val="bg1"/>
              </a:solidFill>
              <a:latin typeface="Century Gothic" panose="020B0502020202020204" pitchFamily="34" charset="0"/>
            </a:endParaRPr>
          </a:p>
        </p:txBody>
      </p:sp>
      <p:sp>
        <p:nvSpPr>
          <p:cNvPr id="18" name="TextBox 17">
            <a:extLst>
              <a:ext uri="{FF2B5EF4-FFF2-40B4-BE49-F238E27FC236}">
                <a16:creationId xmlns:a16="http://schemas.microsoft.com/office/drawing/2014/main" id="{A21AFD72-AFE4-9D0D-8195-04E6DE675A20}"/>
              </a:ext>
            </a:extLst>
          </p:cNvPr>
          <p:cNvSpPr txBox="1"/>
          <p:nvPr/>
        </p:nvSpPr>
        <p:spPr>
          <a:xfrm>
            <a:off x="2572807" y="2623568"/>
            <a:ext cx="7046387" cy="523220"/>
          </a:xfrm>
          <a:prstGeom prst="rect">
            <a:avLst/>
          </a:prstGeom>
          <a:noFill/>
        </p:spPr>
        <p:txBody>
          <a:bodyPr wrap="square">
            <a:spAutoFit/>
          </a:bodyPr>
          <a:lstStyle/>
          <a:p>
            <a:pPr algn="ctr"/>
            <a:r>
              <a:rPr lang="en-US" sz="1400" dirty="0">
                <a:solidFill>
                  <a:schemeClr val="bg1"/>
                </a:solidFill>
                <a:latin typeface="Century Gothic" panose="020B0502020202020204" pitchFamily="34" charset="0"/>
                <a:cs typeface="Aharoni" panose="02010803020104030203" pitchFamily="2" charset="-79"/>
              </a:rPr>
              <a:t>This project turns any text you want to write into an image using artificial intelligence.</a:t>
            </a:r>
            <a:endParaRPr lang="en-ID" sz="1400" dirty="0">
              <a:solidFill>
                <a:schemeClr val="bg1"/>
              </a:solidFill>
              <a:latin typeface="Century Gothic" panose="020B0502020202020204" pitchFamily="34" charset="0"/>
              <a:cs typeface="Aharoni" panose="02010803020104030203" pitchFamily="2" charset="-79"/>
            </a:endParaRPr>
          </a:p>
        </p:txBody>
      </p:sp>
      <p:grpSp>
        <p:nvGrpSpPr>
          <p:cNvPr id="22" name="Group 21">
            <a:extLst>
              <a:ext uri="{FF2B5EF4-FFF2-40B4-BE49-F238E27FC236}">
                <a16:creationId xmlns:a16="http://schemas.microsoft.com/office/drawing/2014/main" id="{9B457511-18B6-B28C-2FD8-051D7A276454}"/>
              </a:ext>
            </a:extLst>
          </p:cNvPr>
          <p:cNvGrpSpPr/>
          <p:nvPr/>
        </p:nvGrpSpPr>
        <p:grpSpPr>
          <a:xfrm>
            <a:off x="4577272" y="3547799"/>
            <a:ext cx="3037455" cy="2521758"/>
            <a:chOff x="4155141" y="3774125"/>
            <a:chExt cx="4518212" cy="2149002"/>
          </a:xfrm>
        </p:grpSpPr>
        <p:sp>
          <p:nvSpPr>
            <p:cNvPr id="21" name="Oval 20">
              <a:extLst>
                <a:ext uri="{FF2B5EF4-FFF2-40B4-BE49-F238E27FC236}">
                  <a16:creationId xmlns:a16="http://schemas.microsoft.com/office/drawing/2014/main" id="{A3BF03B3-3DE5-8A97-AC77-158D8A0E363C}"/>
                </a:ext>
              </a:extLst>
            </p:cNvPr>
            <p:cNvSpPr/>
            <p:nvPr/>
          </p:nvSpPr>
          <p:spPr>
            <a:xfrm>
              <a:off x="5021499" y="3774125"/>
              <a:ext cx="2149002" cy="2149002"/>
            </a:xfrm>
            <a:prstGeom prst="ellipse">
              <a:avLst/>
            </a:prstGeom>
            <a:solidFill>
              <a:srgbClr val="323748"/>
            </a:solidFill>
            <a:ln>
              <a:noFill/>
            </a:ln>
            <a:effectLst>
              <a:outerShdw blurRad="190500" dist="38100" dir="8100000" sx="103000" sy="103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b="1" dirty="0">
                <a:latin typeface="Century Gothic" panose="020B0502020202020204" pitchFamily="34" charset="0"/>
              </a:endParaRPr>
            </a:p>
          </p:txBody>
        </p:sp>
        <p:sp>
          <p:nvSpPr>
            <p:cNvPr id="20" name="Oval 19">
              <a:extLst>
                <a:ext uri="{FF2B5EF4-FFF2-40B4-BE49-F238E27FC236}">
                  <a16:creationId xmlns:a16="http://schemas.microsoft.com/office/drawing/2014/main" id="{DB9427A6-17A9-2BDC-45DB-C498B18FFFA1}"/>
                </a:ext>
              </a:extLst>
            </p:cNvPr>
            <p:cNvSpPr/>
            <p:nvPr/>
          </p:nvSpPr>
          <p:spPr>
            <a:xfrm>
              <a:off x="4155141" y="3774125"/>
              <a:ext cx="4518212" cy="2149002"/>
            </a:xfrm>
            <a:prstGeom prst="ellipse">
              <a:avLst/>
            </a:prstGeom>
            <a:solidFill>
              <a:srgbClr val="323748"/>
            </a:solidFill>
            <a:ln>
              <a:noFill/>
            </a:ln>
            <a:effectLst>
              <a:innerShdw blurRad="1270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b="1" dirty="0">
                  <a:latin typeface="Century Gothic" panose="020B0502020202020204" pitchFamily="34" charset="0"/>
                </a:rPr>
                <a:t>Ai image generator</a:t>
              </a:r>
            </a:p>
          </p:txBody>
        </p:sp>
      </p:grpSp>
    </p:spTree>
    <p:extLst>
      <p:ext uri="{BB962C8B-B14F-4D97-AF65-F5344CB8AC3E}">
        <p14:creationId xmlns:p14="http://schemas.microsoft.com/office/powerpoint/2010/main" val="337273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1C86D6-7F09-CFCE-5370-A3B4BE67A7C8}"/>
              </a:ext>
            </a:extLst>
          </p:cNvPr>
          <p:cNvGrpSpPr/>
          <p:nvPr/>
        </p:nvGrpSpPr>
        <p:grpSpPr>
          <a:xfrm>
            <a:off x="11395056" y="6322748"/>
            <a:ext cx="666870" cy="392559"/>
            <a:chOff x="11395056" y="6322748"/>
            <a:chExt cx="666870" cy="392559"/>
          </a:xfrm>
        </p:grpSpPr>
        <p:sp>
          <p:nvSpPr>
            <p:cNvPr id="4" name="Rectangle: Rounded Corners 3">
              <a:extLst>
                <a:ext uri="{FF2B5EF4-FFF2-40B4-BE49-F238E27FC236}">
                  <a16:creationId xmlns:a16="http://schemas.microsoft.com/office/drawing/2014/main" id="{FA776574-D930-905A-F038-E5A915F36435}"/>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4F51C4A0-70D8-998D-1E46-38802933AFC0}"/>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8" name="Group 67">
            <a:extLst>
              <a:ext uri="{FF2B5EF4-FFF2-40B4-BE49-F238E27FC236}">
                <a16:creationId xmlns:a16="http://schemas.microsoft.com/office/drawing/2014/main" id="{A6423048-55BD-C798-3D9D-AF50F2D9A2AE}"/>
              </a:ext>
            </a:extLst>
          </p:cNvPr>
          <p:cNvGrpSpPr/>
          <p:nvPr/>
        </p:nvGrpSpPr>
        <p:grpSpPr>
          <a:xfrm>
            <a:off x="122430" y="-2026"/>
            <a:ext cx="5920239" cy="1372872"/>
            <a:chOff x="821984" y="906881"/>
            <a:chExt cx="5229972" cy="3171826"/>
          </a:xfrm>
        </p:grpSpPr>
        <p:grpSp>
          <p:nvGrpSpPr>
            <p:cNvPr id="3" name="Group 2">
              <a:extLst>
                <a:ext uri="{FF2B5EF4-FFF2-40B4-BE49-F238E27FC236}">
                  <a16:creationId xmlns:a16="http://schemas.microsoft.com/office/drawing/2014/main" id="{3D5B8B50-961F-B6CA-ACDE-C3BC26FD63E4}"/>
                </a:ext>
              </a:extLst>
            </p:cNvPr>
            <p:cNvGrpSpPr/>
            <p:nvPr/>
          </p:nvGrpSpPr>
          <p:grpSpPr>
            <a:xfrm>
              <a:off x="821984" y="906881"/>
              <a:ext cx="5229972" cy="3171826"/>
              <a:chOff x="821984" y="906881"/>
              <a:chExt cx="5229972" cy="3171826"/>
            </a:xfrm>
          </p:grpSpPr>
          <p:sp>
            <p:nvSpPr>
              <p:cNvPr id="5" name="Rectangle: Rounded Corners 4">
                <a:extLst>
                  <a:ext uri="{FF2B5EF4-FFF2-40B4-BE49-F238E27FC236}">
                    <a16:creationId xmlns:a16="http://schemas.microsoft.com/office/drawing/2014/main" id="{4FA2D195-DE64-27D5-24C9-EE194719F749}"/>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E8B51DD-9C6E-ACD4-E0E3-B61CB1CADD39}"/>
                  </a:ext>
                </a:extLst>
              </p:cNvPr>
              <p:cNvSpPr/>
              <p:nvPr/>
            </p:nvSpPr>
            <p:spPr>
              <a:xfrm>
                <a:off x="821984" y="906881"/>
                <a:ext cx="5229972" cy="3171826"/>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74BAEBF8-0F10-D486-D4B1-AAC1E7512540}"/>
                  </a:ext>
                </a:extLst>
              </p:cNvPr>
              <p:cNvSpPr txBox="1"/>
              <p:nvPr/>
            </p:nvSpPr>
            <p:spPr>
              <a:xfrm>
                <a:off x="1150126" y="1066801"/>
                <a:ext cx="3421129" cy="1323439"/>
              </a:xfrm>
              <a:prstGeom prst="rect">
                <a:avLst/>
              </a:prstGeom>
              <a:noFill/>
            </p:spPr>
            <p:txBody>
              <a:bodyPr wrap="none" rtlCol="0">
                <a:spAutoFit/>
              </a:bodyPr>
              <a:lstStyle/>
              <a:p>
                <a:r>
                  <a:rPr lang="en-US" sz="4000" b="1" spc="300" dirty="0">
                    <a:solidFill>
                      <a:schemeClr val="bg1"/>
                    </a:solidFill>
                    <a:latin typeface="Century Gothic" panose="020B0502020202020204" pitchFamily="34" charset="0"/>
                  </a:rPr>
                  <a:t>FINALY THE </a:t>
                </a:r>
              </a:p>
              <a:p>
                <a:r>
                  <a:rPr lang="en-US" sz="4000" b="1" spc="300" dirty="0">
                    <a:solidFill>
                      <a:schemeClr val="bg1"/>
                    </a:solidFill>
                    <a:latin typeface="Century Gothic" panose="020B0502020202020204" pitchFamily="34" charset="0"/>
                  </a:rPr>
                  <a:t>RESULTS</a:t>
                </a:r>
                <a:endParaRPr lang="en-ID" sz="4000" b="1" spc="300" dirty="0">
                  <a:solidFill>
                    <a:schemeClr val="bg1"/>
                  </a:solidFill>
                  <a:latin typeface="Century Gothic" panose="020B0502020202020204" pitchFamily="34" charset="0"/>
                </a:endParaRPr>
              </a:p>
            </p:txBody>
          </p:sp>
        </p:grpSp>
        <p:pic>
          <p:nvPicPr>
            <p:cNvPr id="67" name="Graphic 66" descr="Bullseye">
              <a:extLst>
                <a:ext uri="{FF2B5EF4-FFF2-40B4-BE49-F238E27FC236}">
                  <a16:creationId xmlns:a16="http://schemas.microsoft.com/office/drawing/2014/main" id="{B1C5E840-48FE-90CA-6F29-6259C57C23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719" r="17623"/>
            <a:stretch>
              <a:fillRect/>
            </a:stretch>
          </p:blipFill>
          <p:spPr>
            <a:xfrm>
              <a:off x="5182310" y="906882"/>
              <a:ext cx="869646" cy="858076"/>
            </a:xfrm>
            <a:custGeom>
              <a:avLst/>
              <a:gdLst>
                <a:gd name="connsiteX0" fmla="*/ 0 w 1350429"/>
                <a:gd name="connsiteY0" fmla="*/ 0 h 1332464"/>
                <a:gd name="connsiteX1" fmla="*/ 1008982 w 1350429"/>
                <a:gd name="connsiteY1" fmla="*/ 0 h 1332464"/>
                <a:gd name="connsiteX2" fmla="*/ 1350429 w 1350429"/>
                <a:gd name="connsiteY2" fmla="*/ 341447 h 1332464"/>
                <a:gd name="connsiteX3" fmla="*/ 1350429 w 1350429"/>
                <a:gd name="connsiteY3" fmla="*/ 1332464 h 1332464"/>
                <a:gd name="connsiteX4" fmla="*/ 0 w 1350429"/>
                <a:gd name="connsiteY4" fmla="*/ 1332464 h 133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429" h="1332464">
                  <a:moveTo>
                    <a:pt x="0" y="0"/>
                  </a:moveTo>
                  <a:lnTo>
                    <a:pt x="1008982" y="0"/>
                  </a:lnTo>
                  <a:cubicBezTo>
                    <a:pt x="1197558" y="0"/>
                    <a:pt x="1350429" y="152871"/>
                    <a:pt x="1350429" y="341447"/>
                  </a:cubicBezTo>
                  <a:lnTo>
                    <a:pt x="1350429" y="1332464"/>
                  </a:lnTo>
                  <a:lnTo>
                    <a:pt x="0" y="1332464"/>
                  </a:lnTo>
                  <a:close/>
                </a:path>
              </a:pathLst>
            </a:custGeom>
            <a:effectLst>
              <a:innerShdw blurRad="63500" dist="50800" dir="18900000">
                <a:prstClr val="black">
                  <a:alpha val="50000"/>
                </a:prstClr>
              </a:innerShdw>
            </a:effectLst>
          </p:spPr>
        </p:pic>
      </p:grpSp>
      <p:grpSp>
        <p:nvGrpSpPr>
          <p:cNvPr id="83" name="Group 82">
            <a:extLst>
              <a:ext uri="{FF2B5EF4-FFF2-40B4-BE49-F238E27FC236}">
                <a16:creationId xmlns:a16="http://schemas.microsoft.com/office/drawing/2014/main" id="{6FF972BE-D1AF-A17F-06FB-37CDA13F74D4}"/>
              </a:ext>
            </a:extLst>
          </p:cNvPr>
          <p:cNvGrpSpPr/>
          <p:nvPr/>
        </p:nvGrpSpPr>
        <p:grpSpPr>
          <a:xfrm>
            <a:off x="3289019" y="1794032"/>
            <a:ext cx="147951" cy="124920"/>
            <a:chOff x="3289019" y="1794032"/>
            <a:chExt cx="147951" cy="124920"/>
          </a:xfrm>
        </p:grpSpPr>
        <p:cxnSp>
          <p:nvCxnSpPr>
            <p:cNvPr id="78" name="Straight Connector 77">
              <a:extLst>
                <a:ext uri="{FF2B5EF4-FFF2-40B4-BE49-F238E27FC236}">
                  <a16:creationId xmlns:a16="http://schemas.microsoft.com/office/drawing/2014/main" id="{ED824D39-4ED3-40DC-D9CB-6B8B58F6D6E5}"/>
                </a:ext>
              </a:extLst>
            </p:cNvPr>
            <p:cNvCxnSpPr>
              <a:cxnSpLocks/>
            </p:cNvCxnSpPr>
            <p:nvPr/>
          </p:nvCxnSpPr>
          <p:spPr>
            <a:xfrm>
              <a:off x="3362994" y="1794032"/>
              <a:ext cx="0" cy="124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966A765-A97F-9C22-7A02-75FC5DAE22DE}"/>
                </a:ext>
              </a:extLst>
            </p:cNvPr>
            <p:cNvCxnSpPr>
              <a:cxnSpLocks/>
            </p:cNvCxnSpPr>
            <p:nvPr/>
          </p:nvCxnSpPr>
          <p:spPr>
            <a:xfrm>
              <a:off x="3289019" y="1856492"/>
              <a:ext cx="147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Graphic 12" descr="Arrow Slight curve">
            <a:hlinkClick r:id="rId4" action="ppaction://hlinksldjump"/>
            <a:extLst>
              <a:ext uri="{FF2B5EF4-FFF2-40B4-BE49-F238E27FC236}">
                <a16:creationId xmlns:a16="http://schemas.microsoft.com/office/drawing/2014/main" id="{2FC64449-A82F-A156-08ED-F5907BB35AB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502714" y="6291618"/>
            <a:ext cx="452482" cy="452482"/>
          </a:xfrm>
          <a:prstGeom prst="rect">
            <a:avLst/>
          </a:prstGeom>
        </p:spPr>
      </p:pic>
      <p:pic>
        <p:nvPicPr>
          <p:cNvPr id="12" name="صورة 11"/>
          <p:cNvPicPr>
            <a:picLocks noChangeAspect="1"/>
          </p:cNvPicPr>
          <p:nvPr/>
        </p:nvPicPr>
        <p:blipFill rotWithShape="1">
          <a:blip r:embed="rId7">
            <a:extLst>
              <a:ext uri="{28A0092B-C50C-407E-A947-70E740481C1C}">
                <a14:useLocalDpi xmlns:a14="http://schemas.microsoft.com/office/drawing/2010/main" val="0"/>
              </a:ext>
            </a:extLst>
          </a:blip>
          <a:srcRect l="13258" r="13384"/>
          <a:stretch/>
        </p:blipFill>
        <p:spPr>
          <a:xfrm>
            <a:off x="164262" y="1549400"/>
            <a:ext cx="5851431" cy="4445000"/>
          </a:xfrm>
          <a:prstGeom prst="rect">
            <a:avLst/>
          </a:prstGeom>
        </p:spPr>
      </p:pic>
      <p:grpSp>
        <p:nvGrpSpPr>
          <p:cNvPr id="54" name="Group 2">
            <a:extLst>
              <a:ext uri="{FF2B5EF4-FFF2-40B4-BE49-F238E27FC236}">
                <a16:creationId xmlns:a16="http://schemas.microsoft.com/office/drawing/2014/main" id="{3D5B8B50-961F-B6CA-ACDE-C3BC26FD63E4}"/>
              </a:ext>
            </a:extLst>
          </p:cNvPr>
          <p:cNvGrpSpPr/>
          <p:nvPr/>
        </p:nvGrpSpPr>
        <p:grpSpPr>
          <a:xfrm>
            <a:off x="6337300" y="3124076"/>
            <a:ext cx="6034539" cy="1181224"/>
            <a:chOff x="821984" y="906880"/>
            <a:chExt cx="5229972" cy="3171825"/>
          </a:xfrm>
        </p:grpSpPr>
        <p:sp>
          <p:nvSpPr>
            <p:cNvPr id="56" name="Rectangle: Rounded Corners 4">
              <a:extLst>
                <a:ext uri="{FF2B5EF4-FFF2-40B4-BE49-F238E27FC236}">
                  <a16:creationId xmlns:a16="http://schemas.microsoft.com/office/drawing/2014/main" id="{4FA2D195-DE64-27D5-24C9-EE194719F749}"/>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
              <a:extLst>
                <a:ext uri="{FF2B5EF4-FFF2-40B4-BE49-F238E27FC236}">
                  <a16:creationId xmlns:a16="http://schemas.microsoft.com/office/drawing/2014/main" id="{FE8B51DD-9C6E-ACD4-E0E3-B61CB1CADD39}"/>
                </a:ext>
              </a:extLst>
            </p:cNvPr>
            <p:cNvSpPr/>
            <p:nvPr/>
          </p:nvSpPr>
          <p:spPr>
            <a:xfrm>
              <a:off x="821984" y="906880"/>
              <a:ext cx="5229972" cy="31718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TextBox 6">
              <a:extLst>
                <a:ext uri="{FF2B5EF4-FFF2-40B4-BE49-F238E27FC236}">
                  <a16:creationId xmlns:a16="http://schemas.microsoft.com/office/drawing/2014/main" id="{74BAEBF8-0F10-D486-D4B1-AAC1E7512540}"/>
                </a:ext>
              </a:extLst>
            </p:cNvPr>
            <p:cNvSpPr txBox="1"/>
            <p:nvPr/>
          </p:nvSpPr>
          <p:spPr>
            <a:xfrm>
              <a:off x="1150126" y="1066801"/>
              <a:ext cx="3162438" cy="833936"/>
            </a:xfrm>
            <a:prstGeom prst="rect">
              <a:avLst/>
            </a:prstGeom>
            <a:noFill/>
          </p:spPr>
          <p:txBody>
            <a:bodyPr wrap="none" rtlCol="0">
              <a:spAutoFit/>
            </a:bodyPr>
            <a:lstStyle/>
            <a:p>
              <a:r>
                <a:rPr lang="en-ID" sz="4000" b="1" spc="300" dirty="0">
                  <a:solidFill>
                    <a:schemeClr val="bg1"/>
                  </a:solidFill>
                  <a:latin typeface="Century Gothic" panose="020B0502020202020204" pitchFamily="34" charset="0"/>
                </a:rPr>
                <a:t>WRITE - TEXT</a:t>
              </a:r>
            </a:p>
          </p:txBody>
        </p:sp>
      </p:grpSp>
      <p:cxnSp>
        <p:nvCxnSpPr>
          <p:cNvPr id="18" name="رابط كسهم مستقيم 17"/>
          <p:cNvCxnSpPr/>
          <p:nvPr/>
        </p:nvCxnSpPr>
        <p:spPr>
          <a:xfrm>
            <a:off x="3436970" y="3576194"/>
            <a:ext cx="3230530" cy="1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2">
            <a:extLst>
              <a:ext uri="{FF2B5EF4-FFF2-40B4-BE49-F238E27FC236}">
                <a16:creationId xmlns:a16="http://schemas.microsoft.com/office/drawing/2014/main" id="{3D5B8B50-961F-B6CA-ACDE-C3BC26FD63E4}"/>
              </a:ext>
            </a:extLst>
          </p:cNvPr>
          <p:cNvGrpSpPr/>
          <p:nvPr/>
        </p:nvGrpSpPr>
        <p:grpSpPr>
          <a:xfrm>
            <a:off x="6286963" y="5031353"/>
            <a:ext cx="6084876" cy="1048456"/>
            <a:chOff x="821983" y="906880"/>
            <a:chExt cx="5375413" cy="3171825"/>
          </a:xfrm>
        </p:grpSpPr>
        <p:sp>
          <p:nvSpPr>
            <p:cNvPr id="66" name="Rectangle: Rounded Corners 4">
              <a:extLst>
                <a:ext uri="{FF2B5EF4-FFF2-40B4-BE49-F238E27FC236}">
                  <a16:creationId xmlns:a16="http://schemas.microsoft.com/office/drawing/2014/main" id="{4FA2D195-DE64-27D5-24C9-EE194719F749}"/>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Rounded Corners 5">
              <a:extLst>
                <a:ext uri="{FF2B5EF4-FFF2-40B4-BE49-F238E27FC236}">
                  <a16:creationId xmlns:a16="http://schemas.microsoft.com/office/drawing/2014/main" id="{FE8B51DD-9C6E-ACD4-E0E3-B61CB1CADD39}"/>
                </a:ext>
              </a:extLst>
            </p:cNvPr>
            <p:cNvSpPr/>
            <p:nvPr/>
          </p:nvSpPr>
          <p:spPr>
            <a:xfrm>
              <a:off x="821984" y="906880"/>
              <a:ext cx="5229972" cy="31718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TextBox 6">
              <a:extLst>
                <a:ext uri="{FF2B5EF4-FFF2-40B4-BE49-F238E27FC236}">
                  <a16:creationId xmlns:a16="http://schemas.microsoft.com/office/drawing/2014/main" id="{74BAEBF8-0F10-D486-D4B1-AAC1E7512540}"/>
                </a:ext>
              </a:extLst>
            </p:cNvPr>
            <p:cNvSpPr txBox="1"/>
            <p:nvPr/>
          </p:nvSpPr>
          <p:spPr>
            <a:xfrm>
              <a:off x="821983" y="1066800"/>
              <a:ext cx="5375413" cy="2141521"/>
            </a:xfrm>
            <a:prstGeom prst="rect">
              <a:avLst/>
            </a:prstGeom>
            <a:noFill/>
          </p:spPr>
          <p:txBody>
            <a:bodyPr wrap="square" rtlCol="0">
              <a:spAutoFit/>
            </a:bodyPr>
            <a:lstStyle/>
            <a:p>
              <a:r>
                <a:rPr lang="en-ID" sz="4000" b="1" spc="300" dirty="0">
                  <a:solidFill>
                    <a:schemeClr val="bg1"/>
                  </a:solidFill>
                  <a:latin typeface="Century Gothic" panose="020B0502020202020204" pitchFamily="34" charset="0"/>
                </a:rPr>
                <a:t>CLICK - GENERATOR</a:t>
              </a:r>
            </a:p>
          </p:txBody>
        </p:sp>
      </p:grpSp>
      <p:cxnSp>
        <p:nvCxnSpPr>
          <p:cNvPr id="20" name="رابط كسهم مستقيم 19"/>
          <p:cNvCxnSpPr/>
          <p:nvPr/>
        </p:nvCxnSpPr>
        <p:spPr>
          <a:xfrm>
            <a:off x="2921000" y="4434646"/>
            <a:ext cx="3530600" cy="1216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861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2296F6-D0FE-833B-E4BA-EFB106F0DE48}"/>
              </a:ext>
            </a:extLst>
          </p:cNvPr>
          <p:cNvGrpSpPr/>
          <p:nvPr/>
        </p:nvGrpSpPr>
        <p:grpSpPr>
          <a:xfrm>
            <a:off x="11395056" y="6322748"/>
            <a:ext cx="666870" cy="392559"/>
            <a:chOff x="11395056" y="6322748"/>
            <a:chExt cx="666870" cy="392559"/>
          </a:xfrm>
        </p:grpSpPr>
        <p:sp>
          <p:nvSpPr>
            <p:cNvPr id="3" name="Rectangle: Rounded Corners 2">
              <a:extLst>
                <a:ext uri="{FF2B5EF4-FFF2-40B4-BE49-F238E27FC236}">
                  <a16:creationId xmlns:a16="http://schemas.microsoft.com/office/drawing/2014/main" id="{26FF952D-8D94-ECB7-A014-940C12FEA0C7}"/>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Rounded Corners 3">
              <a:extLst>
                <a:ext uri="{FF2B5EF4-FFF2-40B4-BE49-F238E27FC236}">
                  <a16:creationId xmlns:a16="http://schemas.microsoft.com/office/drawing/2014/main" id="{B2B4C40E-008B-16D3-3992-B6E750EFA98D}"/>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 name="Graphic 9" descr="Arrow Slight curve">
            <a:hlinkClick r:id="rId2" action="ppaction://hlinksldjump"/>
            <a:extLst>
              <a:ext uri="{FF2B5EF4-FFF2-40B4-BE49-F238E27FC236}">
                <a16:creationId xmlns:a16="http://schemas.microsoft.com/office/drawing/2014/main" id="{18337043-2087-D6C4-DDF4-DA944479D3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02714" y="6291618"/>
            <a:ext cx="452482" cy="452482"/>
          </a:xfrm>
          <a:prstGeom prst="rect">
            <a:avLst/>
          </a:prstGeom>
        </p:spPr>
      </p:pic>
      <p:pic>
        <p:nvPicPr>
          <p:cNvPr id="9" name="صورة 8"/>
          <p:cNvPicPr>
            <a:picLocks noChangeAspect="1"/>
          </p:cNvPicPr>
          <p:nvPr/>
        </p:nvPicPr>
        <p:blipFill rotWithShape="1">
          <a:blip r:embed="rId5">
            <a:extLst>
              <a:ext uri="{28A0092B-C50C-407E-A947-70E740481C1C}">
                <a14:useLocalDpi xmlns:a14="http://schemas.microsoft.com/office/drawing/2010/main" val="0"/>
              </a:ext>
            </a:extLst>
          </a:blip>
          <a:srcRect l="13131" r="13131"/>
          <a:stretch/>
        </p:blipFill>
        <p:spPr>
          <a:xfrm>
            <a:off x="203200" y="108115"/>
            <a:ext cx="5689600" cy="4108285"/>
          </a:xfrm>
          <a:prstGeom prst="rect">
            <a:avLst/>
          </a:prstGeom>
        </p:spPr>
      </p:pic>
      <p:pic>
        <p:nvPicPr>
          <p:cNvPr id="11" name="صورة 10"/>
          <p:cNvPicPr>
            <a:picLocks noChangeAspect="1"/>
          </p:cNvPicPr>
          <p:nvPr/>
        </p:nvPicPr>
        <p:blipFill rotWithShape="1">
          <a:blip r:embed="rId6">
            <a:extLst>
              <a:ext uri="{28A0092B-C50C-407E-A947-70E740481C1C}">
                <a14:useLocalDpi xmlns:a14="http://schemas.microsoft.com/office/drawing/2010/main" val="0"/>
              </a:ext>
            </a:extLst>
          </a:blip>
          <a:srcRect l="13258" r="12626"/>
          <a:stretch/>
        </p:blipFill>
        <p:spPr>
          <a:xfrm>
            <a:off x="6862496" y="108115"/>
            <a:ext cx="5092700" cy="3401343"/>
          </a:xfrm>
          <a:prstGeom prst="rect">
            <a:avLst/>
          </a:prstGeom>
        </p:spPr>
      </p:pic>
      <p:grpSp>
        <p:nvGrpSpPr>
          <p:cNvPr id="15" name="Group 2">
            <a:extLst>
              <a:ext uri="{FF2B5EF4-FFF2-40B4-BE49-F238E27FC236}">
                <a16:creationId xmlns:a16="http://schemas.microsoft.com/office/drawing/2014/main" id="{3D5B8B50-961F-B6CA-ACDE-C3BC26FD63E4}"/>
              </a:ext>
            </a:extLst>
          </p:cNvPr>
          <p:cNvGrpSpPr/>
          <p:nvPr/>
        </p:nvGrpSpPr>
        <p:grpSpPr>
          <a:xfrm>
            <a:off x="2362200" y="4934318"/>
            <a:ext cx="6470166" cy="1346324"/>
            <a:chOff x="821983" y="906878"/>
            <a:chExt cx="5229973" cy="3171827"/>
          </a:xfrm>
        </p:grpSpPr>
        <p:sp>
          <p:nvSpPr>
            <p:cNvPr id="18" name="Rectangle: Rounded Corners 4">
              <a:extLst>
                <a:ext uri="{FF2B5EF4-FFF2-40B4-BE49-F238E27FC236}">
                  <a16:creationId xmlns:a16="http://schemas.microsoft.com/office/drawing/2014/main" id="{4FA2D195-DE64-27D5-24C9-EE194719F749}"/>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Rounded Corners 5">
              <a:extLst>
                <a:ext uri="{FF2B5EF4-FFF2-40B4-BE49-F238E27FC236}">
                  <a16:creationId xmlns:a16="http://schemas.microsoft.com/office/drawing/2014/main" id="{FE8B51DD-9C6E-ACD4-E0E3-B61CB1CADD39}"/>
                </a:ext>
              </a:extLst>
            </p:cNvPr>
            <p:cNvSpPr/>
            <p:nvPr/>
          </p:nvSpPr>
          <p:spPr>
            <a:xfrm>
              <a:off x="821984" y="906878"/>
              <a:ext cx="5229972"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6">
              <a:extLst>
                <a:ext uri="{FF2B5EF4-FFF2-40B4-BE49-F238E27FC236}">
                  <a16:creationId xmlns:a16="http://schemas.microsoft.com/office/drawing/2014/main" id="{74BAEBF8-0F10-D486-D4B1-AAC1E7512540}"/>
                </a:ext>
              </a:extLst>
            </p:cNvPr>
            <p:cNvSpPr txBox="1"/>
            <p:nvPr/>
          </p:nvSpPr>
          <p:spPr>
            <a:xfrm>
              <a:off x="821983" y="2025300"/>
              <a:ext cx="5137874" cy="1087644"/>
            </a:xfrm>
            <a:prstGeom prst="rect">
              <a:avLst/>
            </a:prstGeom>
            <a:noFill/>
          </p:spPr>
          <p:txBody>
            <a:bodyPr wrap="none" rtlCol="0">
              <a:spAutoFit/>
            </a:bodyPr>
            <a:lstStyle/>
            <a:p>
              <a:r>
                <a:rPr lang="en-ID" sz="2400" b="1" spc="300" dirty="0">
                  <a:solidFill>
                    <a:schemeClr val="bg1"/>
                  </a:solidFill>
                  <a:latin typeface="Century Gothic" panose="020B0502020202020204" pitchFamily="34" charset="0"/>
                </a:rPr>
                <a:t>SAME WORDS – DIFFERENT PHOTOS</a:t>
              </a:r>
            </a:p>
          </p:txBody>
        </p:sp>
      </p:grpSp>
    </p:spTree>
    <p:extLst>
      <p:ext uri="{BB962C8B-B14F-4D97-AF65-F5344CB8AC3E}">
        <p14:creationId xmlns:p14="http://schemas.microsoft.com/office/powerpoint/2010/main" val="2629611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extLst>
              <a:ext uri="{28A0092B-C50C-407E-A947-70E740481C1C}">
                <a14:useLocalDpi xmlns:a14="http://schemas.microsoft.com/office/drawing/2010/main" val="0"/>
              </a:ext>
            </a:extLst>
          </a:blip>
          <a:srcRect l="13258" r="11868"/>
          <a:stretch/>
        </p:blipFill>
        <p:spPr>
          <a:xfrm>
            <a:off x="317500" y="162142"/>
            <a:ext cx="7531100" cy="4971215"/>
          </a:xfrm>
          <a:prstGeom prst="rect">
            <a:avLst/>
          </a:prstGeom>
        </p:spPr>
      </p:pic>
    </p:spTree>
    <p:extLst>
      <p:ext uri="{BB962C8B-B14F-4D97-AF65-F5344CB8AC3E}">
        <p14:creationId xmlns:p14="http://schemas.microsoft.com/office/powerpoint/2010/main" val="2793196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7000">
              <a:srgbClr val="262A36"/>
            </a:gs>
            <a:gs pos="35000">
              <a:srgbClr val="323748"/>
            </a:gs>
          </a:gsLst>
          <a:lin ang="3600000" scaled="0"/>
        </a:gradFill>
        <a:effectLst/>
      </p:bgPr>
    </p:bg>
    <p:spTree>
      <p:nvGrpSpPr>
        <p:cNvPr id="1" name=""/>
        <p:cNvGrpSpPr/>
        <p:nvPr/>
      </p:nvGrpSpPr>
      <p:grpSpPr>
        <a:xfrm>
          <a:off x="0" y="0"/>
          <a:ext cx="0" cy="0"/>
          <a:chOff x="0" y="0"/>
          <a:chExt cx="0" cy="0"/>
        </a:xfrm>
      </p:grpSpPr>
      <p:sp>
        <p:nvSpPr>
          <p:cNvPr id="47" name="TextBox 46">
            <a:hlinkClick r:id="rId2" action="ppaction://hlinksldjump"/>
            <a:extLst>
              <a:ext uri="{FF2B5EF4-FFF2-40B4-BE49-F238E27FC236}">
                <a16:creationId xmlns:a16="http://schemas.microsoft.com/office/drawing/2014/main" id="{CB8B993E-98B5-2F8C-FCBB-D0F959F0F955}"/>
              </a:ext>
            </a:extLst>
          </p:cNvPr>
          <p:cNvSpPr txBox="1"/>
          <p:nvPr/>
        </p:nvSpPr>
        <p:spPr>
          <a:xfrm>
            <a:off x="8775205" y="242608"/>
            <a:ext cx="6367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HOME</a:t>
            </a:r>
            <a:endParaRPr lang="en-ID" sz="1200" b="1" dirty="0">
              <a:solidFill>
                <a:schemeClr val="bg1"/>
              </a:solidFill>
              <a:latin typeface="Century Gothic" panose="020B0502020202020204" pitchFamily="34" charset="0"/>
            </a:endParaRPr>
          </a:p>
        </p:txBody>
      </p:sp>
      <p:sp>
        <p:nvSpPr>
          <p:cNvPr id="48" name="TextBox 47">
            <a:extLst>
              <a:ext uri="{FF2B5EF4-FFF2-40B4-BE49-F238E27FC236}">
                <a16:creationId xmlns:a16="http://schemas.microsoft.com/office/drawing/2014/main" id="{288F3784-2E6A-3354-4FF2-C55902649AE5}"/>
              </a:ext>
            </a:extLst>
          </p:cNvPr>
          <p:cNvSpPr txBox="1"/>
          <p:nvPr/>
        </p:nvSpPr>
        <p:spPr>
          <a:xfrm>
            <a:off x="9512537" y="242607"/>
            <a:ext cx="7970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IDENTITY</a:t>
            </a:r>
            <a:endParaRPr lang="en-ID" sz="1200" b="1" dirty="0">
              <a:solidFill>
                <a:schemeClr val="bg1"/>
              </a:solidFill>
              <a:latin typeface="Century Gothic" panose="020B0502020202020204" pitchFamily="34" charset="0"/>
            </a:endParaRPr>
          </a:p>
        </p:txBody>
      </p:sp>
      <p:sp>
        <p:nvSpPr>
          <p:cNvPr id="49" name="TextBox 48">
            <a:hlinkClick r:id="rId3" action="ppaction://hlinksldjump"/>
            <a:extLst>
              <a:ext uri="{FF2B5EF4-FFF2-40B4-BE49-F238E27FC236}">
                <a16:creationId xmlns:a16="http://schemas.microsoft.com/office/drawing/2014/main" id="{6788AC76-7F3F-47AC-2EAA-6203F4D42381}"/>
              </a:ext>
            </a:extLst>
          </p:cNvPr>
          <p:cNvSpPr txBox="1"/>
          <p:nvPr/>
        </p:nvSpPr>
        <p:spPr>
          <a:xfrm>
            <a:off x="10410169" y="242606"/>
            <a:ext cx="1576072"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TABLE OF CONTENT</a:t>
            </a:r>
            <a:endParaRPr lang="en-ID" sz="1200" b="1" dirty="0">
              <a:solidFill>
                <a:schemeClr val="bg1"/>
              </a:solidFill>
              <a:latin typeface="Century Gothic" panose="020B0502020202020204" pitchFamily="34" charset="0"/>
            </a:endParaRPr>
          </a:p>
        </p:txBody>
      </p:sp>
      <p:cxnSp>
        <p:nvCxnSpPr>
          <p:cNvPr id="50" name="Straight Connector 49">
            <a:extLst>
              <a:ext uri="{FF2B5EF4-FFF2-40B4-BE49-F238E27FC236}">
                <a16:creationId xmlns:a16="http://schemas.microsoft.com/office/drawing/2014/main" id="{15B855E0-05D6-B68F-4155-33FB45B1E59B}"/>
              </a:ext>
            </a:extLst>
          </p:cNvPr>
          <p:cNvCxnSpPr>
            <a:cxnSpLocks/>
          </p:cNvCxnSpPr>
          <p:nvPr/>
        </p:nvCxnSpPr>
        <p:spPr>
          <a:xfrm>
            <a:off x="9505335" y="519605"/>
            <a:ext cx="445285"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03EE6FD0-05AD-7E81-A2D6-643375E05CDE}"/>
              </a:ext>
            </a:extLst>
          </p:cNvPr>
          <p:cNvGrpSpPr/>
          <p:nvPr/>
        </p:nvGrpSpPr>
        <p:grpSpPr>
          <a:xfrm>
            <a:off x="385293" y="1608474"/>
            <a:ext cx="10208245" cy="3641051"/>
            <a:chOff x="4558355" y="2257473"/>
            <a:chExt cx="6572268" cy="3381736"/>
          </a:xfrm>
        </p:grpSpPr>
        <p:sp>
          <p:nvSpPr>
            <p:cNvPr id="3" name="TextBox 2">
              <a:extLst>
                <a:ext uri="{FF2B5EF4-FFF2-40B4-BE49-F238E27FC236}">
                  <a16:creationId xmlns:a16="http://schemas.microsoft.com/office/drawing/2014/main" id="{F1450F53-DE89-799C-0D8A-212A04D30E07}"/>
                </a:ext>
              </a:extLst>
            </p:cNvPr>
            <p:cNvSpPr txBox="1"/>
            <p:nvPr/>
          </p:nvSpPr>
          <p:spPr>
            <a:xfrm>
              <a:off x="4558355" y="2257473"/>
              <a:ext cx="2435282" cy="461665"/>
            </a:xfrm>
            <a:prstGeom prst="rect">
              <a:avLst/>
            </a:prstGeom>
            <a:noFill/>
          </p:spPr>
          <p:txBody>
            <a:bodyPr wrap="none" rtlCol="0">
              <a:spAutoFit/>
            </a:bodyPr>
            <a:lstStyle/>
            <a:p>
              <a:r>
                <a:rPr lang="en-US" sz="2400" b="1" dirty="0">
                  <a:solidFill>
                    <a:schemeClr val="bg1"/>
                  </a:solidFill>
                  <a:latin typeface="Century Gothic" panose="020B0502020202020204" pitchFamily="34" charset="0"/>
                </a:rPr>
                <a:t>HI, MY NAME IS</a:t>
              </a:r>
              <a:endParaRPr lang="en-ID" sz="24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D420E762-BB3C-5CB1-F751-1B1694EE0735}"/>
                </a:ext>
              </a:extLst>
            </p:cNvPr>
            <p:cNvSpPr txBox="1"/>
            <p:nvPr/>
          </p:nvSpPr>
          <p:spPr>
            <a:xfrm>
              <a:off x="4558355" y="2666129"/>
              <a:ext cx="6572268" cy="1029085"/>
            </a:xfrm>
            <a:prstGeom prst="rect">
              <a:avLst/>
            </a:prstGeom>
            <a:noFill/>
          </p:spPr>
          <p:txBody>
            <a:bodyPr wrap="none" rtlCol="0">
              <a:spAutoFit/>
            </a:bodyPr>
            <a:lstStyle/>
            <a:p>
              <a:r>
                <a:rPr lang="en-US" sz="6600" b="1" dirty="0">
                  <a:solidFill>
                    <a:schemeClr val="bg1"/>
                  </a:solidFill>
                  <a:latin typeface="Century Gothic" panose="020B0502020202020204" pitchFamily="34" charset="0"/>
                </a:rPr>
                <a:t>ISLAM.MOHAMED SALEM</a:t>
              </a:r>
              <a:endParaRPr lang="en-ID" sz="6600" b="1" dirty="0">
                <a:solidFill>
                  <a:schemeClr val="bg1"/>
                </a:solidFill>
                <a:latin typeface="Century Gothic" panose="020B0502020202020204" pitchFamily="34" charset="0"/>
              </a:endParaRPr>
            </a:p>
          </p:txBody>
        </p:sp>
        <p:cxnSp>
          <p:nvCxnSpPr>
            <p:cNvPr id="6" name="Straight Connector 5">
              <a:extLst>
                <a:ext uri="{FF2B5EF4-FFF2-40B4-BE49-F238E27FC236}">
                  <a16:creationId xmlns:a16="http://schemas.microsoft.com/office/drawing/2014/main" id="{F0D49811-64CC-3E1F-97C8-222D228F3122}"/>
                </a:ext>
              </a:extLst>
            </p:cNvPr>
            <p:cNvCxnSpPr>
              <a:cxnSpLocks/>
            </p:cNvCxnSpPr>
            <p:nvPr/>
          </p:nvCxnSpPr>
          <p:spPr>
            <a:xfrm flipV="1">
              <a:off x="4558355" y="3655409"/>
              <a:ext cx="1537645" cy="57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AB41DA-AF1E-3BDD-7818-11AF4FA5A909}"/>
                </a:ext>
              </a:extLst>
            </p:cNvPr>
            <p:cNvSpPr txBox="1"/>
            <p:nvPr/>
          </p:nvSpPr>
          <p:spPr>
            <a:xfrm>
              <a:off x="4558355" y="3892590"/>
              <a:ext cx="5257998" cy="276999"/>
            </a:xfrm>
            <a:prstGeom prst="rect">
              <a:avLst/>
            </a:prstGeom>
            <a:noFill/>
          </p:spPr>
          <p:txBody>
            <a:bodyPr wrap="square">
              <a:spAutoFit/>
            </a:bodyPr>
            <a:lstStyle/>
            <a:p>
              <a:endParaRPr lang="en-ID" sz="1200" b="1" dirty="0">
                <a:solidFill>
                  <a:schemeClr val="bg1"/>
                </a:solidFill>
                <a:latin typeface="Century Gothic" panose="020B0502020202020204" pitchFamily="34" charset="0"/>
                <a:cs typeface="Aharoni" panose="02010803020104030203" pitchFamily="2" charset="-79"/>
              </a:endParaRPr>
            </a:p>
          </p:txBody>
        </p:sp>
        <p:pic>
          <p:nvPicPr>
            <p:cNvPr id="53" name="Graphic 52" descr="Employee badge">
              <a:extLst>
                <a:ext uri="{FF2B5EF4-FFF2-40B4-BE49-F238E27FC236}">
                  <a16:creationId xmlns:a16="http://schemas.microsoft.com/office/drawing/2014/main" id="{AD78C4A0-11B2-87E3-25CD-D2644FBC83A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9409" y="5080824"/>
              <a:ext cx="558385" cy="558385"/>
            </a:xfrm>
            <a:prstGeom prst="rect">
              <a:avLst/>
            </a:prstGeom>
          </p:spPr>
        </p:pic>
        <p:pic>
          <p:nvPicPr>
            <p:cNvPr id="55" name="Graphic 54" descr="Graduation cap">
              <a:extLst>
                <a:ext uri="{FF2B5EF4-FFF2-40B4-BE49-F238E27FC236}">
                  <a16:creationId xmlns:a16="http://schemas.microsoft.com/office/drawing/2014/main" id="{E58327EE-2198-6E21-A076-6A2C8B47E7A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8161" y="5080824"/>
              <a:ext cx="558385" cy="558385"/>
            </a:xfrm>
            <a:prstGeom prst="rect">
              <a:avLst/>
            </a:prstGeom>
          </p:spPr>
        </p:pic>
        <p:sp>
          <p:nvSpPr>
            <p:cNvPr id="56" name="TextBox 55">
              <a:extLst>
                <a:ext uri="{FF2B5EF4-FFF2-40B4-BE49-F238E27FC236}">
                  <a16:creationId xmlns:a16="http://schemas.microsoft.com/office/drawing/2014/main" id="{BFF6E112-B4F5-6F20-A5FA-E8871054B507}"/>
                </a:ext>
              </a:extLst>
            </p:cNvPr>
            <p:cNvSpPr txBox="1"/>
            <p:nvPr/>
          </p:nvSpPr>
          <p:spPr>
            <a:xfrm>
              <a:off x="5284951" y="5221516"/>
              <a:ext cx="634914" cy="257271"/>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LEVEL 1</a:t>
              </a:r>
              <a:endParaRPr lang="en-ID" sz="1200" b="1" spc="300" dirty="0">
                <a:solidFill>
                  <a:schemeClr val="bg1"/>
                </a:solidFill>
                <a:latin typeface="Century Gothic" panose="020B0502020202020204" pitchFamily="34" charset="0"/>
              </a:endParaRPr>
            </a:p>
          </p:txBody>
        </p:sp>
        <p:sp>
          <p:nvSpPr>
            <p:cNvPr id="57" name="TextBox 56">
              <a:extLst>
                <a:ext uri="{FF2B5EF4-FFF2-40B4-BE49-F238E27FC236}">
                  <a16:creationId xmlns:a16="http://schemas.microsoft.com/office/drawing/2014/main" id="{C7818165-28DC-E268-0620-B7623C8B1BC9}"/>
                </a:ext>
              </a:extLst>
            </p:cNvPr>
            <p:cNvSpPr txBox="1"/>
            <p:nvPr/>
          </p:nvSpPr>
          <p:spPr>
            <a:xfrm>
              <a:off x="7540762" y="5221515"/>
              <a:ext cx="1136488" cy="257271"/>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FACULTY OF AI</a:t>
              </a:r>
              <a:endParaRPr lang="en-ID" sz="1200" b="1" spc="300" dirty="0">
                <a:solidFill>
                  <a:schemeClr val="bg1"/>
                </a:solidFill>
                <a:latin typeface="Century Gothic" panose="020B0502020202020204" pitchFamily="34" charset="0"/>
              </a:endParaRPr>
            </a:p>
          </p:txBody>
        </p:sp>
      </p:grpSp>
      <p:sp>
        <p:nvSpPr>
          <p:cNvPr id="52" name="مستطيل 51"/>
          <p:cNvSpPr/>
          <p:nvPr/>
        </p:nvSpPr>
        <p:spPr>
          <a:xfrm>
            <a:off x="0" y="0"/>
            <a:ext cx="5983200" cy="824248"/>
          </a:xfrm>
          <a:prstGeom prst="rect">
            <a:avLst/>
          </a:prstGeom>
          <a:solidFill>
            <a:srgbClr val="323748"/>
          </a:solidFill>
          <a:ln>
            <a:solidFill>
              <a:srgbClr val="3237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8" name="Picture 7">
            <a:extLst>
              <a:ext uri="{FF2B5EF4-FFF2-40B4-BE49-F238E27FC236}">
                <a16:creationId xmlns:a16="http://schemas.microsoft.com/office/drawing/2014/main" id="{7F8D1A9F-5FEE-6ED0-2119-730A386819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0810" y="3667213"/>
            <a:ext cx="2947830" cy="2947830"/>
          </a:xfrm>
          <a:prstGeom prst="rect">
            <a:avLst/>
          </a:prstGeom>
        </p:spPr>
      </p:pic>
    </p:spTree>
    <p:extLst>
      <p:ext uri="{BB962C8B-B14F-4D97-AF65-F5344CB8AC3E}">
        <p14:creationId xmlns:p14="http://schemas.microsoft.com/office/powerpoint/2010/main" val="847599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1EBD7D-D70E-5A8D-6D6B-ACDC2FAD5342}"/>
              </a:ext>
            </a:extLst>
          </p:cNvPr>
          <p:cNvSpPr txBox="1"/>
          <p:nvPr/>
        </p:nvSpPr>
        <p:spPr>
          <a:xfrm>
            <a:off x="3725002" y="904347"/>
            <a:ext cx="4742004" cy="707886"/>
          </a:xfrm>
          <a:prstGeom prst="rect">
            <a:avLst/>
          </a:prstGeom>
          <a:noFill/>
        </p:spPr>
        <p:txBody>
          <a:bodyPr wrap="none" rtlCol="0">
            <a:spAutoFit/>
          </a:bodyPr>
          <a:lstStyle/>
          <a:p>
            <a:pPr algn="ctr"/>
            <a:r>
              <a:rPr lang="en-ID" sz="4000" b="1" spc="600" dirty="0">
                <a:solidFill>
                  <a:schemeClr val="bg1"/>
                </a:solidFill>
                <a:latin typeface="Century Gothic" panose="020B0502020202020204" pitchFamily="34" charset="0"/>
                <a:cs typeface="Aharoni" panose="02010803020104030203" pitchFamily="2" charset="-79"/>
              </a:rPr>
              <a:t>AI GENE</a:t>
            </a:r>
            <a:r>
              <a:rPr lang="en-US" sz="4000" b="1" spc="600" dirty="0">
                <a:solidFill>
                  <a:schemeClr val="bg1"/>
                </a:solidFill>
                <a:latin typeface="Century Gothic" panose="020B0502020202020204" pitchFamily="34" charset="0"/>
                <a:cs typeface="Aharoni" panose="02010803020104030203" pitchFamily="2" charset="-79"/>
              </a:rPr>
              <a:t>R</a:t>
            </a:r>
            <a:r>
              <a:rPr lang="en-ID" sz="4000" b="1" spc="600" dirty="0">
                <a:solidFill>
                  <a:schemeClr val="bg1"/>
                </a:solidFill>
                <a:latin typeface="Century Gothic" panose="020B0502020202020204" pitchFamily="34" charset="0"/>
                <a:cs typeface="Aharoni" panose="02010803020104030203" pitchFamily="2" charset="-79"/>
              </a:rPr>
              <a:t>ATOR</a:t>
            </a:r>
          </a:p>
        </p:txBody>
      </p:sp>
      <p:grpSp>
        <p:nvGrpSpPr>
          <p:cNvPr id="127" name="Group 126">
            <a:extLst>
              <a:ext uri="{FF2B5EF4-FFF2-40B4-BE49-F238E27FC236}">
                <a16:creationId xmlns:a16="http://schemas.microsoft.com/office/drawing/2014/main" id="{15898016-D8A8-B5F6-14DF-322CB4500944}"/>
              </a:ext>
            </a:extLst>
          </p:cNvPr>
          <p:cNvGrpSpPr/>
          <p:nvPr/>
        </p:nvGrpSpPr>
        <p:grpSpPr>
          <a:xfrm>
            <a:off x="1105794" y="1981200"/>
            <a:ext cx="3389743" cy="2975973"/>
            <a:chOff x="486597" y="3429000"/>
            <a:chExt cx="2193715" cy="2129172"/>
          </a:xfrm>
          <a:effectLst>
            <a:reflection blurRad="6350" stA="50000" endA="300" endPos="55500" dist="50800" dir="5400000" sy="-100000" algn="bl" rotWithShape="0"/>
          </a:effectLst>
        </p:grpSpPr>
        <p:sp>
          <p:nvSpPr>
            <p:cNvPr id="50" name="Freeform: Shape 49">
              <a:hlinkClick r:id="rId2" action="ppaction://hlinksldjump"/>
              <a:extLst>
                <a:ext uri="{FF2B5EF4-FFF2-40B4-BE49-F238E27FC236}">
                  <a16:creationId xmlns:a16="http://schemas.microsoft.com/office/drawing/2014/main" id="{1F1529DC-81D6-A1C4-17A5-4EDDFB7C4036}"/>
                </a:ext>
              </a:extLst>
            </p:cNvPr>
            <p:cNvSpPr/>
            <p:nvPr/>
          </p:nvSpPr>
          <p:spPr>
            <a:xfrm>
              <a:off x="486597" y="3429000"/>
              <a:ext cx="2042949" cy="2129172"/>
            </a:xfrm>
            <a:custGeom>
              <a:avLst/>
              <a:gdLst/>
              <a:ahLst/>
              <a:cxnLst/>
              <a:rect l="l" t="t" r="r" b="b"/>
              <a:pathLst>
                <a:path w="2042949" h="2129172">
                  <a:moveTo>
                    <a:pt x="121786" y="250122"/>
                  </a:moveTo>
                  <a:cubicBezTo>
                    <a:pt x="156217" y="250122"/>
                    <a:pt x="184274" y="268369"/>
                    <a:pt x="205958" y="304863"/>
                  </a:cubicBezTo>
                  <a:cubicBezTo>
                    <a:pt x="227642" y="341357"/>
                    <a:pt x="238484" y="407710"/>
                    <a:pt x="238484" y="503921"/>
                  </a:cubicBezTo>
                  <a:cubicBezTo>
                    <a:pt x="238484" y="598805"/>
                    <a:pt x="226400" y="666484"/>
                    <a:pt x="202234" y="706960"/>
                  </a:cubicBezTo>
                  <a:cubicBezTo>
                    <a:pt x="182369" y="740467"/>
                    <a:pt x="155554" y="757222"/>
                    <a:pt x="121786" y="757222"/>
                  </a:cubicBezTo>
                  <a:cubicBezTo>
                    <a:pt x="86692" y="757222"/>
                    <a:pt x="58137" y="739555"/>
                    <a:pt x="36122" y="704222"/>
                  </a:cubicBezTo>
                  <a:cubicBezTo>
                    <a:pt x="14106" y="668890"/>
                    <a:pt x="3098" y="604942"/>
                    <a:pt x="3098" y="512381"/>
                  </a:cubicBezTo>
                  <a:cubicBezTo>
                    <a:pt x="3098" y="441383"/>
                    <a:pt x="7898" y="387472"/>
                    <a:pt x="17499" y="350646"/>
                  </a:cubicBezTo>
                  <a:cubicBezTo>
                    <a:pt x="27099" y="313821"/>
                    <a:pt x="41003" y="287860"/>
                    <a:pt x="59211" y="272765"/>
                  </a:cubicBezTo>
                  <a:cubicBezTo>
                    <a:pt x="77420" y="257670"/>
                    <a:pt x="98278" y="250122"/>
                    <a:pt x="121786" y="250122"/>
                  </a:cubicBezTo>
                  <a:close/>
                  <a:moveTo>
                    <a:pt x="574598" y="136162"/>
                  </a:moveTo>
                  <a:lnTo>
                    <a:pt x="493980" y="267042"/>
                  </a:lnTo>
                  <a:lnTo>
                    <a:pt x="644766" y="267042"/>
                  </a:lnTo>
                  <a:lnTo>
                    <a:pt x="644766" y="868196"/>
                  </a:lnTo>
                  <a:lnTo>
                    <a:pt x="783111" y="868196"/>
                  </a:lnTo>
                  <a:lnTo>
                    <a:pt x="783111" y="136162"/>
                  </a:lnTo>
                  <a:close/>
                  <a:moveTo>
                    <a:pt x="340498" y="0"/>
                  </a:moveTo>
                  <a:lnTo>
                    <a:pt x="1702451" y="0"/>
                  </a:lnTo>
                  <a:cubicBezTo>
                    <a:pt x="1890503" y="0"/>
                    <a:pt x="2042949" y="152446"/>
                    <a:pt x="2042949" y="340498"/>
                  </a:cubicBezTo>
                  <a:lnTo>
                    <a:pt x="2042949" y="1788674"/>
                  </a:lnTo>
                  <a:cubicBezTo>
                    <a:pt x="2042949" y="1976726"/>
                    <a:pt x="1890503" y="2129172"/>
                    <a:pt x="1702451" y="2129172"/>
                  </a:cubicBezTo>
                  <a:lnTo>
                    <a:pt x="340498" y="2129172"/>
                  </a:lnTo>
                  <a:cubicBezTo>
                    <a:pt x="152446" y="2129172"/>
                    <a:pt x="0" y="1976726"/>
                    <a:pt x="0" y="1788674"/>
                  </a:cubicBezTo>
                  <a:lnTo>
                    <a:pt x="0" y="855751"/>
                  </a:lnTo>
                  <a:lnTo>
                    <a:pt x="46518" y="877030"/>
                  </a:lnTo>
                  <a:cubicBezTo>
                    <a:pt x="69658" y="883416"/>
                    <a:pt x="94996" y="886609"/>
                    <a:pt x="122533" y="886609"/>
                  </a:cubicBezTo>
                  <a:cubicBezTo>
                    <a:pt x="177605" y="886609"/>
                    <a:pt x="223223" y="873919"/>
                    <a:pt x="259385" y="848539"/>
                  </a:cubicBezTo>
                  <a:cubicBezTo>
                    <a:pt x="295547" y="823159"/>
                    <a:pt x="324327" y="783431"/>
                    <a:pt x="345726" y="729353"/>
                  </a:cubicBezTo>
                  <a:cubicBezTo>
                    <a:pt x="367125" y="675276"/>
                    <a:pt x="377824" y="599634"/>
                    <a:pt x="377824" y="502428"/>
                  </a:cubicBezTo>
                  <a:cubicBezTo>
                    <a:pt x="377824" y="406217"/>
                    <a:pt x="367291" y="331155"/>
                    <a:pt x="346224" y="277244"/>
                  </a:cubicBezTo>
                  <a:cubicBezTo>
                    <a:pt x="325157" y="223332"/>
                    <a:pt x="295298" y="183272"/>
                    <a:pt x="256648" y="157063"/>
                  </a:cubicBezTo>
                  <a:cubicBezTo>
                    <a:pt x="217997" y="130854"/>
                    <a:pt x="171965" y="117749"/>
                    <a:pt x="118552" y="117749"/>
                  </a:cubicBezTo>
                  <a:lnTo>
                    <a:pt x="81611" y="121689"/>
                  </a:lnTo>
                  <a:lnTo>
                    <a:pt x="99730" y="99730"/>
                  </a:lnTo>
                  <a:cubicBezTo>
                    <a:pt x="161348" y="38112"/>
                    <a:pt x="246472" y="0"/>
                    <a:pt x="340498" y="0"/>
                  </a:cubicBezTo>
                  <a:close/>
                </a:path>
              </a:pathLst>
            </a:custGeom>
            <a:gradFill>
              <a:gsLst>
                <a:gs pos="0">
                  <a:srgbClr val="4F566F"/>
                </a:gs>
                <a:gs pos="34000">
                  <a:srgbClr val="43495F"/>
                </a:gs>
                <a:gs pos="75000">
                  <a:srgbClr val="323748"/>
                </a:gs>
              </a:gsLst>
              <a:lin ang="2400000" scaled="0"/>
            </a:gradFill>
            <a:ln>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0" name="TextBox 39">
              <a:extLst>
                <a:ext uri="{FF2B5EF4-FFF2-40B4-BE49-F238E27FC236}">
                  <a16:creationId xmlns:a16="http://schemas.microsoft.com/office/drawing/2014/main" id="{F44E047C-E51B-634A-1CDA-919808BFAC23}"/>
                </a:ext>
              </a:extLst>
            </p:cNvPr>
            <p:cNvSpPr txBox="1"/>
            <p:nvPr/>
          </p:nvSpPr>
          <p:spPr>
            <a:xfrm>
              <a:off x="857779" y="4354190"/>
              <a:ext cx="1332771" cy="187170"/>
            </a:xfrm>
            <a:prstGeom prst="rect">
              <a:avLst/>
            </a:prstGeom>
            <a:noFill/>
          </p:spPr>
          <p:txBody>
            <a:bodyPr wrap="square" rtlCol="0">
              <a:spAutoFit/>
            </a:bodyPr>
            <a:lstStyle/>
            <a:p>
              <a:pPr algn="r"/>
              <a:r>
                <a:rPr lang="en-US" sz="1100" b="1" spc="300" dirty="0">
                  <a:solidFill>
                    <a:srgbClr val="47CACE"/>
                  </a:solidFill>
                  <a:latin typeface="Century Gothic" panose="020B0502020202020204" pitchFamily="34" charset="0"/>
                </a:rPr>
                <a:t>DESIGN</a:t>
              </a:r>
              <a:endParaRPr lang="en-ID" sz="1100" b="1" spc="300" dirty="0">
                <a:solidFill>
                  <a:srgbClr val="47CACE"/>
                </a:solidFill>
                <a:latin typeface="Century Gothic" panose="020B0502020202020204" pitchFamily="34" charset="0"/>
              </a:endParaRPr>
            </a:p>
          </p:txBody>
        </p:sp>
        <p:sp>
          <p:nvSpPr>
            <p:cNvPr id="51" name="TextBox 50">
              <a:extLst>
                <a:ext uri="{FF2B5EF4-FFF2-40B4-BE49-F238E27FC236}">
                  <a16:creationId xmlns:a16="http://schemas.microsoft.com/office/drawing/2014/main" id="{CA6A07B5-C503-2858-6C3B-34FB4DBC8CD3}"/>
                </a:ext>
              </a:extLst>
            </p:cNvPr>
            <p:cNvSpPr txBox="1"/>
            <p:nvPr/>
          </p:nvSpPr>
          <p:spPr>
            <a:xfrm>
              <a:off x="501699" y="4711755"/>
              <a:ext cx="2178613" cy="561510"/>
            </a:xfrm>
            <a:prstGeom prst="rect">
              <a:avLst/>
            </a:prstGeom>
            <a:noFill/>
          </p:spPr>
          <p:txBody>
            <a:bodyPr wrap="square" rtlCol="0">
              <a:spAutoFit/>
            </a:bodyPr>
            <a:lstStyle/>
            <a:p>
              <a:r>
                <a:rPr lang="en-US" sz="1500" b="1" dirty="0">
                  <a:solidFill>
                    <a:schemeClr val="bg1"/>
                  </a:solidFill>
                  <a:latin typeface="Century Gothic" panose="020B0502020202020204" pitchFamily="34" charset="0"/>
                </a:rPr>
                <a:t>This site is designed using HTML , CSS AND JAVA SCRIPT language and GET API FROM OPEN AI WEB</a:t>
              </a:r>
              <a:endParaRPr lang="en-ID" sz="1500" b="1" dirty="0">
                <a:solidFill>
                  <a:schemeClr val="bg1"/>
                </a:solidFill>
                <a:latin typeface="Century Gothic" panose="020B0502020202020204" pitchFamily="34" charset="0"/>
              </a:endParaRPr>
            </a:p>
          </p:txBody>
        </p:sp>
        <p:cxnSp>
          <p:nvCxnSpPr>
            <p:cNvPr id="53" name="Straight Connector 52">
              <a:extLst>
                <a:ext uri="{FF2B5EF4-FFF2-40B4-BE49-F238E27FC236}">
                  <a16:creationId xmlns:a16="http://schemas.microsoft.com/office/drawing/2014/main" id="{D83A38B9-7DA1-2C3E-CD20-81064B9933B8}"/>
                </a:ext>
              </a:extLst>
            </p:cNvPr>
            <p:cNvCxnSpPr/>
            <p:nvPr/>
          </p:nvCxnSpPr>
          <p:spPr>
            <a:xfrm>
              <a:off x="964598" y="4653283"/>
              <a:ext cx="135967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FD8A9BA2-17AB-414D-4B1E-D14730806A16}"/>
                </a:ext>
              </a:extLst>
            </p:cNvPr>
            <p:cNvSpPr/>
            <p:nvPr/>
          </p:nvSpPr>
          <p:spPr>
            <a:xfrm>
              <a:off x="811135" y="4256679"/>
              <a:ext cx="93289" cy="932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77EFCAF3-72C3-AE66-C77F-A5659BD6FA21}"/>
                </a:ext>
              </a:extLst>
            </p:cNvPr>
            <p:cNvSpPr/>
            <p:nvPr/>
          </p:nvSpPr>
          <p:spPr>
            <a:xfrm>
              <a:off x="2107035" y="3597061"/>
              <a:ext cx="157112" cy="1571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8" name="Group 127">
            <a:extLst>
              <a:ext uri="{FF2B5EF4-FFF2-40B4-BE49-F238E27FC236}">
                <a16:creationId xmlns:a16="http://schemas.microsoft.com/office/drawing/2014/main" id="{984C373A-0B82-18AA-9CE3-A611203D9F6D}"/>
              </a:ext>
            </a:extLst>
          </p:cNvPr>
          <p:cNvGrpSpPr/>
          <p:nvPr/>
        </p:nvGrpSpPr>
        <p:grpSpPr>
          <a:xfrm>
            <a:off x="4437145" y="1981201"/>
            <a:ext cx="3032305" cy="2954146"/>
            <a:chOff x="2780083" y="3429000"/>
            <a:chExt cx="2138197" cy="2129172"/>
          </a:xfrm>
          <a:effectLst>
            <a:reflection blurRad="6350" stA="50000" endA="300" endPos="55500" dist="50800" dir="5400000" sy="-100000" algn="bl" rotWithShape="0"/>
          </a:effectLst>
        </p:grpSpPr>
        <p:sp>
          <p:nvSpPr>
            <p:cNvPr id="99" name="Freeform: Shape 98">
              <a:hlinkClick r:id="rId3" action="ppaction://hlinksldjump"/>
              <a:extLst>
                <a:ext uri="{FF2B5EF4-FFF2-40B4-BE49-F238E27FC236}">
                  <a16:creationId xmlns:a16="http://schemas.microsoft.com/office/drawing/2014/main" id="{227668DA-7334-0F0B-B756-FEE16444E05A}"/>
                </a:ext>
              </a:extLst>
            </p:cNvPr>
            <p:cNvSpPr/>
            <p:nvPr/>
          </p:nvSpPr>
          <p:spPr>
            <a:xfrm>
              <a:off x="2780083" y="3429000"/>
              <a:ext cx="2042949" cy="2129172"/>
            </a:xfrm>
            <a:custGeom>
              <a:avLst/>
              <a:gdLst/>
              <a:ahLst/>
              <a:cxnLst/>
              <a:rect l="l" t="t" r="r" b="b"/>
              <a:pathLst>
                <a:path w="2042949" h="2129172">
                  <a:moveTo>
                    <a:pt x="121786" y="250122"/>
                  </a:moveTo>
                  <a:cubicBezTo>
                    <a:pt x="156217" y="250122"/>
                    <a:pt x="184274" y="268369"/>
                    <a:pt x="205958" y="304863"/>
                  </a:cubicBezTo>
                  <a:cubicBezTo>
                    <a:pt x="227642" y="341357"/>
                    <a:pt x="238484" y="407710"/>
                    <a:pt x="238484" y="503921"/>
                  </a:cubicBezTo>
                  <a:cubicBezTo>
                    <a:pt x="238484" y="598805"/>
                    <a:pt x="226400" y="666484"/>
                    <a:pt x="202234" y="706960"/>
                  </a:cubicBezTo>
                  <a:cubicBezTo>
                    <a:pt x="182369" y="740467"/>
                    <a:pt x="155554" y="757222"/>
                    <a:pt x="121786" y="757222"/>
                  </a:cubicBezTo>
                  <a:cubicBezTo>
                    <a:pt x="86692" y="757222"/>
                    <a:pt x="58137" y="739555"/>
                    <a:pt x="36122" y="704222"/>
                  </a:cubicBezTo>
                  <a:cubicBezTo>
                    <a:pt x="14106" y="668890"/>
                    <a:pt x="3098" y="604942"/>
                    <a:pt x="3098" y="512381"/>
                  </a:cubicBezTo>
                  <a:cubicBezTo>
                    <a:pt x="3098" y="441383"/>
                    <a:pt x="7898" y="387472"/>
                    <a:pt x="17499" y="350646"/>
                  </a:cubicBezTo>
                  <a:cubicBezTo>
                    <a:pt x="27099" y="313821"/>
                    <a:pt x="41003" y="287860"/>
                    <a:pt x="59211" y="272765"/>
                  </a:cubicBezTo>
                  <a:cubicBezTo>
                    <a:pt x="77420" y="257670"/>
                    <a:pt x="98278" y="250122"/>
                    <a:pt x="121786" y="250122"/>
                  </a:cubicBezTo>
                  <a:close/>
                  <a:moveTo>
                    <a:pt x="700004" y="117749"/>
                  </a:moveTo>
                  <a:cubicBezTo>
                    <a:pt x="628012" y="117749"/>
                    <a:pt x="569041" y="140392"/>
                    <a:pt x="523092" y="185677"/>
                  </a:cubicBezTo>
                  <a:cubicBezTo>
                    <a:pt x="477143" y="230963"/>
                    <a:pt x="452344" y="293086"/>
                    <a:pt x="448694" y="372045"/>
                  </a:cubicBezTo>
                  <a:lnTo>
                    <a:pt x="584551" y="372045"/>
                  </a:lnTo>
                  <a:cubicBezTo>
                    <a:pt x="585878" y="333892"/>
                    <a:pt x="596495" y="303702"/>
                    <a:pt x="616400" y="281474"/>
                  </a:cubicBezTo>
                  <a:cubicBezTo>
                    <a:pt x="636306" y="259246"/>
                    <a:pt x="661188" y="248132"/>
                    <a:pt x="691047" y="248132"/>
                  </a:cubicBezTo>
                  <a:cubicBezTo>
                    <a:pt x="720574" y="248132"/>
                    <a:pt x="744709" y="257338"/>
                    <a:pt x="763454" y="275751"/>
                  </a:cubicBezTo>
                  <a:cubicBezTo>
                    <a:pt x="782199" y="294164"/>
                    <a:pt x="791571" y="317470"/>
                    <a:pt x="791571" y="345670"/>
                  </a:cubicBezTo>
                  <a:cubicBezTo>
                    <a:pt x="791571" y="372874"/>
                    <a:pt x="782530" y="403314"/>
                    <a:pt x="764449" y="436988"/>
                  </a:cubicBezTo>
                  <a:cubicBezTo>
                    <a:pt x="746368" y="470662"/>
                    <a:pt x="709957" y="515201"/>
                    <a:pt x="655217" y="570605"/>
                  </a:cubicBezTo>
                  <a:lnTo>
                    <a:pt x="428789" y="801512"/>
                  </a:lnTo>
                  <a:lnTo>
                    <a:pt x="428789" y="868196"/>
                  </a:lnTo>
                  <a:lnTo>
                    <a:pt x="935888" y="868196"/>
                  </a:lnTo>
                  <a:lnTo>
                    <a:pt x="935888" y="739306"/>
                  </a:lnTo>
                  <a:lnTo>
                    <a:pt x="674998" y="739306"/>
                  </a:lnTo>
                  <a:lnTo>
                    <a:pt x="757148" y="652716"/>
                  </a:lnTo>
                  <a:cubicBezTo>
                    <a:pt x="822868" y="584373"/>
                    <a:pt x="868093" y="525154"/>
                    <a:pt x="892822" y="475057"/>
                  </a:cubicBezTo>
                  <a:cubicBezTo>
                    <a:pt x="917551" y="424961"/>
                    <a:pt x="929916" y="378183"/>
                    <a:pt x="929916" y="334722"/>
                  </a:cubicBezTo>
                  <a:cubicBezTo>
                    <a:pt x="929916" y="298228"/>
                    <a:pt x="919714" y="262315"/>
                    <a:pt x="899311" y="226982"/>
                  </a:cubicBezTo>
                  <a:cubicBezTo>
                    <a:pt x="878907" y="191649"/>
                    <a:pt x="851703" y="164610"/>
                    <a:pt x="817697" y="145866"/>
                  </a:cubicBezTo>
                  <a:cubicBezTo>
                    <a:pt x="783692" y="127121"/>
                    <a:pt x="744461" y="117749"/>
                    <a:pt x="700004" y="117749"/>
                  </a:cubicBezTo>
                  <a:close/>
                  <a:moveTo>
                    <a:pt x="340498" y="0"/>
                  </a:moveTo>
                  <a:lnTo>
                    <a:pt x="1702451" y="0"/>
                  </a:lnTo>
                  <a:cubicBezTo>
                    <a:pt x="1890503" y="0"/>
                    <a:pt x="2042949" y="152446"/>
                    <a:pt x="2042949" y="340498"/>
                  </a:cubicBezTo>
                  <a:lnTo>
                    <a:pt x="2042949" y="1788674"/>
                  </a:lnTo>
                  <a:cubicBezTo>
                    <a:pt x="2042949" y="1976726"/>
                    <a:pt x="1890503" y="2129172"/>
                    <a:pt x="1702451" y="2129172"/>
                  </a:cubicBezTo>
                  <a:lnTo>
                    <a:pt x="340498" y="2129172"/>
                  </a:lnTo>
                  <a:cubicBezTo>
                    <a:pt x="152446" y="2129172"/>
                    <a:pt x="0" y="1976726"/>
                    <a:pt x="0" y="1788674"/>
                  </a:cubicBezTo>
                  <a:lnTo>
                    <a:pt x="0" y="855751"/>
                  </a:lnTo>
                  <a:lnTo>
                    <a:pt x="46518" y="877030"/>
                  </a:lnTo>
                  <a:cubicBezTo>
                    <a:pt x="69658" y="883416"/>
                    <a:pt x="94996" y="886609"/>
                    <a:pt x="122533" y="886609"/>
                  </a:cubicBezTo>
                  <a:cubicBezTo>
                    <a:pt x="177605" y="886609"/>
                    <a:pt x="223223" y="873919"/>
                    <a:pt x="259385" y="848539"/>
                  </a:cubicBezTo>
                  <a:cubicBezTo>
                    <a:pt x="295547" y="823159"/>
                    <a:pt x="324327" y="783431"/>
                    <a:pt x="345726" y="729353"/>
                  </a:cubicBezTo>
                  <a:cubicBezTo>
                    <a:pt x="367125" y="675276"/>
                    <a:pt x="377824" y="599634"/>
                    <a:pt x="377824" y="502428"/>
                  </a:cubicBezTo>
                  <a:cubicBezTo>
                    <a:pt x="377824" y="406217"/>
                    <a:pt x="367291" y="331155"/>
                    <a:pt x="346224" y="277244"/>
                  </a:cubicBezTo>
                  <a:cubicBezTo>
                    <a:pt x="325157" y="223332"/>
                    <a:pt x="295298" y="183272"/>
                    <a:pt x="256648" y="157063"/>
                  </a:cubicBezTo>
                  <a:cubicBezTo>
                    <a:pt x="217997" y="130854"/>
                    <a:pt x="171965" y="117749"/>
                    <a:pt x="118552" y="117749"/>
                  </a:cubicBezTo>
                  <a:lnTo>
                    <a:pt x="81611" y="121689"/>
                  </a:lnTo>
                  <a:lnTo>
                    <a:pt x="99730" y="99730"/>
                  </a:lnTo>
                  <a:cubicBezTo>
                    <a:pt x="161348" y="38112"/>
                    <a:pt x="246472" y="0"/>
                    <a:pt x="340498" y="0"/>
                  </a:cubicBezTo>
                  <a:close/>
                </a:path>
              </a:pathLst>
            </a:custGeom>
            <a:gradFill>
              <a:gsLst>
                <a:gs pos="0">
                  <a:srgbClr val="4F566F"/>
                </a:gs>
                <a:gs pos="34000">
                  <a:srgbClr val="43495F"/>
                </a:gs>
                <a:gs pos="75000">
                  <a:srgbClr val="323748"/>
                </a:gs>
              </a:gsLst>
              <a:lin ang="2400000" scaled="0"/>
            </a:gradFill>
            <a:ln>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0" name="TextBox 59">
              <a:extLst>
                <a:ext uri="{FF2B5EF4-FFF2-40B4-BE49-F238E27FC236}">
                  <a16:creationId xmlns:a16="http://schemas.microsoft.com/office/drawing/2014/main" id="{75AC55D3-026A-C137-4C7A-5EFF5885D34E}"/>
                </a:ext>
              </a:extLst>
            </p:cNvPr>
            <p:cNvSpPr txBox="1"/>
            <p:nvPr/>
          </p:nvSpPr>
          <p:spPr>
            <a:xfrm>
              <a:off x="3135510" y="4387985"/>
              <a:ext cx="1664087" cy="188553"/>
            </a:xfrm>
            <a:prstGeom prst="rect">
              <a:avLst/>
            </a:prstGeom>
            <a:noFill/>
          </p:spPr>
          <p:txBody>
            <a:bodyPr wrap="none" rtlCol="0">
              <a:spAutoFit/>
            </a:bodyPr>
            <a:lstStyle/>
            <a:p>
              <a:pPr algn="r"/>
              <a:r>
                <a:rPr lang="en-US" sz="1100" b="1" spc="300" dirty="0">
                  <a:solidFill>
                    <a:schemeClr val="bg1"/>
                  </a:solidFill>
                  <a:latin typeface="Century Gothic" panose="020B0502020202020204" pitchFamily="34" charset="0"/>
                </a:rPr>
                <a:t>ACTIONS AND EVENTS</a:t>
              </a:r>
              <a:endParaRPr lang="en-ID" sz="1100" b="1" spc="300" dirty="0">
                <a:solidFill>
                  <a:srgbClr val="D7D03F"/>
                </a:solidFill>
                <a:latin typeface="Century Gothic" panose="020B0502020202020204" pitchFamily="34" charset="0"/>
              </a:endParaRPr>
            </a:p>
          </p:txBody>
        </p:sp>
        <p:sp>
          <p:nvSpPr>
            <p:cNvPr id="61" name="TextBox 60">
              <a:extLst>
                <a:ext uri="{FF2B5EF4-FFF2-40B4-BE49-F238E27FC236}">
                  <a16:creationId xmlns:a16="http://schemas.microsoft.com/office/drawing/2014/main" id="{53C2F13E-B696-5424-E4C6-917D434FA9D3}"/>
                </a:ext>
              </a:extLst>
            </p:cNvPr>
            <p:cNvSpPr txBox="1"/>
            <p:nvPr/>
          </p:nvSpPr>
          <p:spPr>
            <a:xfrm>
              <a:off x="2875330" y="4779963"/>
              <a:ext cx="2042950" cy="421471"/>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 (</a:t>
              </a:r>
              <a:r>
                <a:rPr lang="en-US" sz="1600" b="1" dirty="0">
                  <a:solidFill>
                    <a:schemeClr val="bg1"/>
                  </a:solidFill>
                  <a:latin typeface="Century Gothic" panose="020B0502020202020204" pitchFamily="34" charset="0"/>
                </a:rPr>
                <a:t>JAVA-SCRIPT ) CODE, scripted events and ( API)</a:t>
              </a:r>
              <a:endParaRPr lang="en-ID" sz="1600" b="1" dirty="0">
                <a:solidFill>
                  <a:schemeClr val="bg1"/>
                </a:solidFill>
                <a:latin typeface="Century Gothic" panose="020B0502020202020204" pitchFamily="34" charset="0"/>
              </a:endParaRPr>
            </a:p>
          </p:txBody>
        </p:sp>
        <p:cxnSp>
          <p:nvCxnSpPr>
            <p:cNvPr id="62" name="Straight Connector 61">
              <a:extLst>
                <a:ext uri="{FF2B5EF4-FFF2-40B4-BE49-F238E27FC236}">
                  <a16:creationId xmlns:a16="http://schemas.microsoft.com/office/drawing/2014/main" id="{0D39EE50-BE6B-819C-AE59-35A83BF633A3}"/>
                </a:ext>
              </a:extLst>
            </p:cNvPr>
            <p:cNvCxnSpPr/>
            <p:nvPr/>
          </p:nvCxnSpPr>
          <p:spPr>
            <a:xfrm>
              <a:off x="3287717" y="4714074"/>
              <a:ext cx="135967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CA0C19F0-850E-EC39-B7FF-66DD9A33F8DB}"/>
                </a:ext>
              </a:extLst>
            </p:cNvPr>
            <p:cNvSpPr/>
            <p:nvPr/>
          </p:nvSpPr>
          <p:spPr>
            <a:xfrm>
              <a:off x="3037180" y="4558953"/>
              <a:ext cx="153950" cy="1539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124">
              <a:extLst>
                <a:ext uri="{FF2B5EF4-FFF2-40B4-BE49-F238E27FC236}">
                  <a16:creationId xmlns:a16="http://schemas.microsoft.com/office/drawing/2014/main" id="{9B4896C1-72C5-4FC0-FE9C-225739EE2D43}"/>
                </a:ext>
              </a:extLst>
            </p:cNvPr>
            <p:cNvSpPr/>
            <p:nvPr/>
          </p:nvSpPr>
          <p:spPr>
            <a:xfrm>
              <a:off x="3115396" y="4610068"/>
              <a:ext cx="106349" cy="10634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00494C39-E42C-2F67-ABAC-DCED15C4A2D7}"/>
              </a:ext>
            </a:extLst>
          </p:cNvPr>
          <p:cNvGrpSpPr/>
          <p:nvPr/>
        </p:nvGrpSpPr>
        <p:grpSpPr>
          <a:xfrm>
            <a:off x="7644021" y="2055677"/>
            <a:ext cx="3179003" cy="2901496"/>
            <a:chOff x="5075389" y="3429000"/>
            <a:chExt cx="2042949" cy="2129172"/>
          </a:xfrm>
          <a:effectLst>
            <a:reflection blurRad="6350" stA="50000" endA="300" endPos="55500" dist="50800" dir="5400000" sy="-100000" algn="bl" rotWithShape="0"/>
          </a:effectLst>
        </p:grpSpPr>
        <p:sp>
          <p:nvSpPr>
            <p:cNvPr id="100" name="Freeform: Shape 99">
              <a:hlinkClick r:id="rId3" action="ppaction://hlinksldjump"/>
              <a:extLst>
                <a:ext uri="{FF2B5EF4-FFF2-40B4-BE49-F238E27FC236}">
                  <a16:creationId xmlns:a16="http://schemas.microsoft.com/office/drawing/2014/main" id="{02AE391B-8D4E-1011-9ABC-F445F3979157}"/>
                </a:ext>
              </a:extLst>
            </p:cNvPr>
            <p:cNvSpPr/>
            <p:nvPr/>
          </p:nvSpPr>
          <p:spPr>
            <a:xfrm>
              <a:off x="5075389" y="3429000"/>
              <a:ext cx="2042949" cy="2129172"/>
            </a:xfrm>
            <a:custGeom>
              <a:avLst/>
              <a:gdLst/>
              <a:ahLst/>
              <a:cxnLst/>
              <a:rect l="l" t="t" r="r" b="b"/>
              <a:pathLst>
                <a:path w="2042949" h="2129172">
                  <a:moveTo>
                    <a:pt x="121786" y="250122"/>
                  </a:moveTo>
                  <a:cubicBezTo>
                    <a:pt x="156217" y="250122"/>
                    <a:pt x="184274" y="268369"/>
                    <a:pt x="205958" y="304863"/>
                  </a:cubicBezTo>
                  <a:cubicBezTo>
                    <a:pt x="227642" y="341357"/>
                    <a:pt x="238484" y="407710"/>
                    <a:pt x="238484" y="503921"/>
                  </a:cubicBezTo>
                  <a:cubicBezTo>
                    <a:pt x="238484" y="598805"/>
                    <a:pt x="226400" y="666484"/>
                    <a:pt x="202234" y="706960"/>
                  </a:cubicBezTo>
                  <a:cubicBezTo>
                    <a:pt x="182369" y="740467"/>
                    <a:pt x="155554" y="757222"/>
                    <a:pt x="121786" y="757222"/>
                  </a:cubicBezTo>
                  <a:cubicBezTo>
                    <a:pt x="86692" y="757222"/>
                    <a:pt x="58137" y="739555"/>
                    <a:pt x="36122" y="704222"/>
                  </a:cubicBezTo>
                  <a:cubicBezTo>
                    <a:pt x="14106" y="668890"/>
                    <a:pt x="3098" y="604942"/>
                    <a:pt x="3098" y="512381"/>
                  </a:cubicBezTo>
                  <a:cubicBezTo>
                    <a:pt x="3098" y="441383"/>
                    <a:pt x="7898" y="387472"/>
                    <a:pt x="17499" y="350646"/>
                  </a:cubicBezTo>
                  <a:cubicBezTo>
                    <a:pt x="27099" y="313821"/>
                    <a:pt x="41003" y="287860"/>
                    <a:pt x="59212" y="272765"/>
                  </a:cubicBezTo>
                  <a:cubicBezTo>
                    <a:pt x="77420" y="257670"/>
                    <a:pt x="98278" y="250122"/>
                    <a:pt x="121786" y="250122"/>
                  </a:cubicBezTo>
                  <a:close/>
                  <a:moveTo>
                    <a:pt x="692540" y="117749"/>
                  </a:moveTo>
                  <a:cubicBezTo>
                    <a:pt x="625192" y="117749"/>
                    <a:pt x="569290" y="140641"/>
                    <a:pt x="524834" y="186424"/>
                  </a:cubicBezTo>
                  <a:cubicBezTo>
                    <a:pt x="492985" y="219268"/>
                    <a:pt x="473577" y="262729"/>
                    <a:pt x="466609" y="316807"/>
                  </a:cubicBezTo>
                  <a:lnTo>
                    <a:pt x="600476" y="316807"/>
                  </a:lnTo>
                  <a:cubicBezTo>
                    <a:pt x="606447" y="297564"/>
                    <a:pt x="617561" y="281889"/>
                    <a:pt x="633818" y="269779"/>
                  </a:cubicBezTo>
                  <a:cubicBezTo>
                    <a:pt x="650074" y="257670"/>
                    <a:pt x="668155" y="251615"/>
                    <a:pt x="688061" y="251615"/>
                  </a:cubicBezTo>
                  <a:cubicBezTo>
                    <a:pt x="710621" y="251615"/>
                    <a:pt x="728868" y="258167"/>
                    <a:pt x="742802" y="271272"/>
                  </a:cubicBezTo>
                  <a:cubicBezTo>
                    <a:pt x="756736" y="284377"/>
                    <a:pt x="763703" y="300882"/>
                    <a:pt x="763703" y="320788"/>
                  </a:cubicBezTo>
                  <a:cubicBezTo>
                    <a:pt x="763703" y="336049"/>
                    <a:pt x="759141" y="350480"/>
                    <a:pt x="750018" y="364083"/>
                  </a:cubicBezTo>
                  <a:cubicBezTo>
                    <a:pt x="740894" y="377685"/>
                    <a:pt x="728121" y="388384"/>
                    <a:pt x="711699" y="396181"/>
                  </a:cubicBezTo>
                  <a:cubicBezTo>
                    <a:pt x="695277" y="403977"/>
                    <a:pt x="670312" y="409202"/>
                    <a:pt x="636804" y="411857"/>
                  </a:cubicBezTo>
                  <a:lnTo>
                    <a:pt x="636804" y="531291"/>
                  </a:lnTo>
                  <a:cubicBezTo>
                    <a:pt x="691213" y="531955"/>
                    <a:pt x="732849" y="543732"/>
                    <a:pt x="761712" y="566624"/>
                  </a:cubicBezTo>
                  <a:cubicBezTo>
                    <a:pt x="790576" y="589516"/>
                    <a:pt x="805007" y="617549"/>
                    <a:pt x="805007" y="650726"/>
                  </a:cubicBezTo>
                  <a:cubicBezTo>
                    <a:pt x="805007" y="680916"/>
                    <a:pt x="794308" y="706462"/>
                    <a:pt x="772909" y="727363"/>
                  </a:cubicBezTo>
                  <a:cubicBezTo>
                    <a:pt x="751511" y="748264"/>
                    <a:pt x="724555" y="758714"/>
                    <a:pt x="692042" y="758714"/>
                  </a:cubicBezTo>
                  <a:cubicBezTo>
                    <a:pt x="660856" y="758714"/>
                    <a:pt x="635062" y="749508"/>
                    <a:pt x="614659" y="731095"/>
                  </a:cubicBezTo>
                  <a:cubicBezTo>
                    <a:pt x="594255" y="712682"/>
                    <a:pt x="581068" y="684566"/>
                    <a:pt x="575096" y="646745"/>
                  </a:cubicBezTo>
                  <a:lnTo>
                    <a:pt x="437249" y="646745"/>
                  </a:lnTo>
                  <a:cubicBezTo>
                    <a:pt x="441561" y="720728"/>
                    <a:pt x="466112" y="779201"/>
                    <a:pt x="510900" y="822164"/>
                  </a:cubicBezTo>
                  <a:cubicBezTo>
                    <a:pt x="555688" y="865127"/>
                    <a:pt x="613580" y="886609"/>
                    <a:pt x="684578" y="886609"/>
                  </a:cubicBezTo>
                  <a:cubicBezTo>
                    <a:pt x="759556" y="886609"/>
                    <a:pt x="821264" y="863800"/>
                    <a:pt x="869701" y="818183"/>
                  </a:cubicBezTo>
                  <a:cubicBezTo>
                    <a:pt x="918139" y="772566"/>
                    <a:pt x="942357" y="716912"/>
                    <a:pt x="942357" y="651223"/>
                  </a:cubicBezTo>
                  <a:cubicBezTo>
                    <a:pt x="942357" y="606435"/>
                    <a:pt x="929833" y="567536"/>
                    <a:pt x="904785" y="534526"/>
                  </a:cubicBezTo>
                  <a:cubicBezTo>
                    <a:pt x="879737" y="501515"/>
                    <a:pt x="844985" y="478375"/>
                    <a:pt x="800529" y="465105"/>
                  </a:cubicBezTo>
                  <a:cubicBezTo>
                    <a:pt x="834368" y="448516"/>
                    <a:pt x="860163" y="426786"/>
                    <a:pt x="877912" y="399913"/>
                  </a:cubicBezTo>
                  <a:cubicBezTo>
                    <a:pt x="895662" y="373040"/>
                    <a:pt x="904536" y="343348"/>
                    <a:pt x="904536" y="310835"/>
                  </a:cubicBezTo>
                  <a:cubicBezTo>
                    <a:pt x="904536" y="258416"/>
                    <a:pt x="884216" y="213131"/>
                    <a:pt x="843575" y="174978"/>
                  </a:cubicBezTo>
                  <a:cubicBezTo>
                    <a:pt x="802934" y="136825"/>
                    <a:pt x="752589" y="117749"/>
                    <a:pt x="692540" y="117749"/>
                  </a:cubicBezTo>
                  <a:close/>
                  <a:moveTo>
                    <a:pt x="340498" y="0"/>
                  </a:moveTo>
                  <a:lnTo>
                    <a:pt x="1702451" y="0"/>
                  </a:lnTo>
                  <a:cubicBezTo>
                    <a:pt x="1890503" y="0"/>
                    <a:pt x="2042949" y="152446"/>
                    <a:pt x="2042949" y="340498"/>
                  </a:cubicBezTo>
                  <a:lnTo>
                    <a:pt x="2042949" y="1788674"/>
                  </a:lnTo>
                  <a:cubicBezTo>
                    <a:pt x="2042949" y="1976726"/>
                    <a:pt x="1890503" y="2129172"/>
                    <a:pt x="1702451" y="2129172"/>
                  </a:cubicBezTo>
                  <a:lnTo>
                    <a:pt x="340498" y="2129172"/>
                  </a:lnTo>
                  <a:cubicBezTo>
                    <a:pt x="152446" y="2129172"/>
                    <a:pt x="0" y="1976726"/>
                    <a:pt x="0" y="1788674"/>
                  </a:cubicBezTo>
                  <a:lnTo>
                    <a:pt x="0" y="855751"/>
                  </a:lnTo>
                  <a:lnTo>
                    <a:pt x="46518" y="877030"/>
                  </a:lnTo>
                  <a:cubicBezTo>
                    <a:pt x="69658" y="883416"/>
                    <a:pt x="94997" y="886609"/>
                    <a:pt x="122533" y="886609"/>
                  </a:cubicBezTo>
                  <a:cubicBezTo>
                    <a:pt x="177605" y="886609"/>
                    <a:pt x="223223" y="873919"/>
                    <a:pt x="259385" y="848539"/>
                  </a:cubicBezTo>
                  <a:cubicBezTo>
                    <a:pt x="295547" y="823159"/>
                    <a:pt x="324327" y="783431"/>
                    <a:pt x="345726" y="729353"/>
                  </a:cubicBezTo>
                  <a:cubicBezTo>
                    <a:pt x="367125" y="675276"/>
                    <a:pt x="377824" y="599634"/>
                    <a:pt x="377824" y="502428"/>
                  </a:cubicBezTo>
                  <a:cubicBezTo>
                    <a:pt x="377824" y="406217"/>
                    <a:pt x="367291" y="331155"/>
                    <a:pt x="346224" y="277244"/>
                  </a:cubicBezTo>
                  <a:cubicBezTo>
                    <a:pt x="325157" y="223332"/>
                    <a:pt x="295298" y="183272"/>
                    <a:pt x="256648" y="157063"/>
                  </a:cubicBezTo>
                  <a:cubicBezTo>
                    <a:pt x="217998" y="130854"/>
                    <a:pt x="171965" y="117749"/>
                    <a:pt x="118552" y="117749"/>
                  </a:cubicBezTo>
                  <a:lnTo>
                    <a:pt x="81612" y="121689"/>
                  </a:lnTo>
                  <a:lnTo>
                    <a:pt x="99730" y="99730"/>
                  </a:lnTo>
                  <a:cubicBezTo>
                    <a:pt x="161348" y="38112"/>
                    <a:pt x="246472" y="0"/>
                    <a:pt x="340498" y="0"/>
                  </a:cubicBezTo>
                  <a:close/>
                </a:path>
              </a:pathLst>
            </a:custGeom>
            <a:gradFill>
              <a:gsLst>
                <a:gs pos="0">
                  <a:srgbClr val="4F566F"/>
                </a:gs>
                <a:gs pos="34000">
                  <a:srgbClr val="43495F"/>
                </a:gs>
                <a:gs pos="75000">
                  <a:srgbClr val="323748"/>
                </a:gs>
              </a:gsLst>
              <a:lin ang="2400000" scaled="0"/>
            </a:gradFill>
            <a:ln>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0" name="Oval 69">
              <a:extLst>
                <a:ext uri="{FF2B5EF4-FFF2-40B4-BE49-F238E27FC236}">
                  <a16:creationId xmlns:a16="http://schemas.microsoft.com/office/drawing/2014/main" id="{47BACDB8-5E94-35E2-594E-F46257A4F5BD}"/>
                </a:ext>
              </a:extLst>
            </p:cNvPr>
            <p:cNvSpPr/>
            <p:nvPr/>
          </p:nvSpPr>
          <p:spPr>
            <a:xfrm>
              <a:off x="5310700" y="4572688"/>
              <a:ext cx="93289" cy="932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5" name="Straight Connector 104">
              <a:extLst>
                <a:ext uri="{FF2B5EF4-FFF2-40B4-BE49-F238E27FC236}">
                  <a16:creationId xmlns:a16="http://schemas.microsoft.com/office/drawing/2014/main" id="{20CB7313-2419-E9E3-554F-82B582D6C983}"/>
                </a:ext>
              </a:extLst>
            </p:cNvPr>
            <p:cNvCxnSpPr/>
            <p:nvPr/>
          </p:nvCxnSpPr>
          <p:spPr>
            <a:xfrm>
              <a:off x="5525058" y="4662237"/>
              <a:ext cx="1365306" cy="92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97D80A-1CDD-5EEE-A71B-66D917C60959}"/>
                </a:ext>
              </a:extLst>
            </p:cNvPr>
            <p:cNvSpPr/>
            <p:nvPr/>
          </p:nvSpPr>
          <p:spPr>
            <a:xfrm>
              <a:off x="6021154" y="3864468"/>
              <a:ext cx="93289" cy="932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33" name="TextBox 132">
            <a:hlinkClick r:id="rId4" action="ppaction://hlinksldjump"/>
            <a:extLst>
              <a:ext uri="{FF2B5EF4-FFF2-40B4-BE49-F238E27FC236}">
                <a16:creationId xmlns:a16="http://schemas.microsoft.com/office/drawing/2014/main" id="{17787DAA-0F37-D100-6375-711222AF08BC}"/>
              </a:ext>
            </a:extLst>
          </p:cNvPr>
          <p:cNvSpPr txBox="1"/>
          <p:nvPr/>
        </p:nvSpPr>
        <p:spPr>
          <a:xfrm>
            <a:off x="8775205" y="242608"/>
            <a:ext cx="6367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HOME</a:t>
            </a:r>
            <a:endParaRPr lang="en-ID" sz="1200" b="1" dirty="0">
              <a:solidFill>
                <a:schemeClr val="bg1"/>
              </a:solidFill>
              <a:latin typeface="Century Gothic" panose="020B0502020202020204" pitchFamily="34" charset="0"/>
            </a:endParaRPr>
          </a:p>
        </p:txBody>
      </p:sp>
      <p:sp>
        <p:nvSpPr>
          <p:cNvPr id="134" name="TextBox 133">
            <a:hlinkClick r:id="rId5" action="ppaction://hlinksldjump"/>
            <a:extLst>
              <a:ext uri="{FF2B5EF4-FFF2-40B4-BE49-F238E27FC236}">
                <a16:creationId xmlns:a16="http://schemas.microsoft.com/office/drawing/2014/main" id="{CFCDC108-9531-1EC8-24D9-2DC674E3DC6E}"/>
              </a:ext>
            </a:extLst>
          </p:cNvPr>
          <p:cNvSpPr txBox="1"/>
          <p:nvPr/>
        </p:nvSpPr>
        <p:spPr>
          <a:xfrm>
            <a:off x="9512537" y="242607"/>
            <a:ext cx="797013"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IDENTITY</a:t>
            </a:r>
            <a:endParaRPr lang="en-ID" sz="1200" b="1" dirty="0">
              <a:solidFill>
                <a:schemeClr val="bg1"/>
              </a:solidFill>
              <a:latin typeface="Century Gothic" panose="020B0502020202020204" pitchFamily="34" charset="0"/>
            </a:endParaRPr>
          </a:p>
        </p:txBody>
      </p:sp>
      <p:sp>
        <p:nvSpPr>
          <p:cNvPr id="135" name="TextBox 134">
            <a:extLst>
              <a:ext uri="{FF2B5EF4-FFF2-40B4-BE49-F238E27FC236}">
                <a16:creationId xmlns:a16="http://schemas.microsoft.com/office/drawing/2014/main" id="{CAE7CD5E-4B7D-31BC-1A2C-DB881BE62A65}"/>
              </a:ext>
            </a:extLst>
          </p:cNvPr>
          <p:cNvSpPr txBox="1"/>
          <p:nvPr/>
        </p:nvSpPr>
        <p:spPr>
          <a:xfrm>
            <a:off x="10410169" y="242606"/>
            <a:ext cx="1576072" cy="276999"/>
          </a:xfrm>
          <a:prstGeom prst="rect">
            <a:avLst/>
          </a:prstGeom>
          <a:noFill/>
        </p:spPr>
        <p:txBody>
          <a:bodyPr wrap="none" rtlCol="0">
            <a:spAutoFit/>
          </a:bodyPr>
          <a:lstStyle/>
          <a:p>
            <a:r>
              <a:rPr lang="en-US" sz="1200" b="1" dirty="0">
                <a:solidFill>
                  <a:schemeClr val="bg1"/>
                </a:solidFill>
                <a:latin typeface="Century Gothic" panose="020B0502020202020204" pitchFamily="34" charset="0"/>
              </a:rPr>
              <a:t>TABLE OF CONTENT</a:t>
            </a:r>
            <a:endParaRPr lang="en-ID" sz="1200" b="1" dirty="0">
              <a:solidFill>
                <a:schemeClr val="bg1"/>
              </a:solidFill>
              <a:latin typeface="Century Gothic" panose="020B0502020202020204" pitchFamily="34" charset="0"/>
            </a:endParaRPr>
          </a:p>
        </p:txBody>
      </p:sp>
      <p:cxnSp>
        <p:nvCxnSpPr>
          <p:cNvPr id="136" name="Straight Connector 135">
            <a:extLst>
              <a:ext uri="{FF2B5EF4-FFF2-40B4-BE49-F238E27FC236}">
                <a16:creationId xmlns:a16="http://schemas.microsoft.com/office/drawing/2014/main" id="{8BC266D9-D7BA-02F9-E265-0F1FC87E293D}"/>
              </a:ext>
            </a:extLst>
          </p:cNvPr>
          <p:cNvCxnSpPr>
            <a:cxnSpLocks/>
          </p:cNvCxnSpPr>
          <p:nvPr/>
        </p:nvCxnSpPr>
        <p:spPr>
          <a:xfrm>
            <a:off x="10364105" y="519605"/>
            <a:ext cx="445285"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7AF1661-2DE8-E44D-02C5-A9F8C5112A7A}"/>
              </a:ext>
            </a:extLst>
          </p:cNvPr>
          <p:cNvGrpSpPr/>
          <p:nvPr/>
        </p:nvGrpSpPr>
        <p:grpSpPr>
          <a:xfrm>
            <a:off x="12337600" y="2257473"/>
            <a:ext cx="5257998" cy="3381736"/>
            <a:chOff x="4558355" y="2257473"/>
            <a:chExt cx="5257998" cy="3381736"/>
          </a:xfrm>
        </p:grpSpPr>
        <p:sp>
          <p:nvSpPr>
            <p:cNvPr id="4" name="TextBox 3">
              <a:extLst>
                <a:ext uri="{FF2B5EF4-FFF2-40B4-BE49-F238E27FC236}">
                  <a16:creationId xmlns:a16="http://schemas.microsoft.com/office/drawing/2014/main" id="{6E9A3419-A1D6-7747-301E-9A0B85A42AC9}"/>
                </a:ext>
              </a:extLst>
            </p:cNvPr>
            <p:cNvSpPr txBox="1"/>
            <p:nvPr/>
          </p:nvSpPr>
          <p:spPr>
            <a:xfrm>
              <a:off x="4558355" y="2257473"/>
              <a:ext cx="2435282" cy="461665"/>
            </a:xfrm>
            <a:prstGeom prst="rect">
              <a:avLst/>
            </a:prstGeom>
            <a:noFill/>
          </p:spPr>
          <p:txBody>
            <a:bodyPr wrap="none" rtlCol="0">
              <a:spAutoFit/>
            </a:bodyPr>
            <a:lstStyle/>
            <a:p>
              <a:r>
                <a:rPr lang="en-US" sz="2400" b="1" dirty="0">
                  <a:solidFill>
                    <a:schemeClr val="bg1"/>
                  </a:solidFill>
                  <a:latin typeface="Century Gothic" panose="020B0502020202020204" pitchFamily="34" charset="0"/>
                </a:rPr>
                <a:t>HI, MY NAME IS</a:t>
              </a:r>
              <a:endParaRPr lang="en-ID" sz="2400" b="1"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D7B57FEF-5446-A13A-DDC2-B16383B9C35D}"/>
                </a:ext>
              </a:extLst>
            </p:cNvPr>
            <p:cNvSpPr txBox="1"/>
            <p:nvPr/>
          </p:nvSpPr>
          <p:spPr>
            <a:xfrm>
              <a:off x="4558355" y="2666129"/>
              <a:ext cx="4483920" cy="1107996"/>
            </a:xfrm>
            <a:prstGeom prst="rect">
              <a:avLst/>
            </a:prstGeom>
            <a:noFill/>
          </p:spPr>
          <p:txBody>
            <a:bodyPr wrap="none" rtlCol="0">
              <a:spAutoFit/>
            </a:bodyPr>
            <a:lstStyle/>
            <a:p>
              <a:r>
                <a:rPr lang="en-US" sz="6600" b="1" dirty="0">
                  <a:solidFill>
                    <a:schemeClr val="bg1"/>
                  </a:solidFill>
                  <a:latin typeface="Century Gothic" panose="020B0502020202020204" pitchFamily="34" charset="0"/>
                </a:rPr>
                <a:t>JHON DOE</a:t>
              </a:r>
              <a:endParaRPr lang="en-ID" sz="6600" b="1" dirty="0">
                <a:solidFill>
                  <a:schemeClr val="bg1"/>
                </a:solidFill>
                <a:latin typeface="Century Gothic" panose="020B0502020202020204" pitchFamily="34" charset="0"/>
              </a:endParaRPr>
            </a:p>
          </p:txBody>
        </p:sp>
        <p:cxnSp>
          <p:nvCxnSpPr>
            <p:cNvPr id="6" name="Straight Connector 5">
              <a:extLst>
                <a:ext uri="{FF2B5EF4-FFF2-40B4-BE49-F238E27FC236}">
                  <a16:creationId xmlns:a16="http://schemas.microsoft.com/office/drawing/2014/main" id="{0903BA5F-D841-3E0D-FF9E-3F34F273851A}"/>
                </a:ext>
              </a:extLst>
            </p:cNvPr>
            <p:cNvCxnSpPr>
              <a:cxnSpLocks/>
            </p:cNvCxnSpPr>
            <p:nvPr/>
          </p:nvCxnSpPr>
          <p:spPr>
            <a:xfrm flipV="1">
              <a:off x="4558355" y="3655409"/>
              <a:ext cx="1537645" cy="57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1AE2D7-136A-C43A-2187-029E6CADB1B0}"/>
                </a:ext>
              </a:extLst>
            </p:cNvPr>
            <p:cNvSpPr txBox="1"/>
            <p:nvPr/>
          </p:nvSpPr>
          <p:spPr>
            <a:xfrm>
              <a:off x="4558355" y="3892590"/>
              <a:ext cx="5257998" cy="830997"/>
            </a:xfrm>
            <a:prstGeom prst="rect">
              <a:avLst/>
            </a:prstGeom>
            <a:noFill/>
          </p:spPr>
          <p:txBody>
            <a:bodyPr wrap="square">
              <a:spAutoFit/>
            </a:bodyPr>
            <a:lstStyle/>
            <a:p>
              <a:r>
                <a:rPr lang="en-ID" sz="1200" b="1" i="0" dirty="0">
                  <a:solidFill>
                    <a:schemeClr val="bg1"/>
                  </a:solidFill>
                  <a:effectLst/>
                  <a:latin typeface="Century Gothic" panose="020B0502020202020204" pitchFamily="34" charset="0"/>
                  <a:cs typeface="Aharoni" panose="02010803020104030203" pitchFamily="2" charset="-79"/>
                </a:rPr>
                <a:t>Lorem ipsum </a:t>
              </a:r>
              <a:r>
                <a:rPr lang="en-ID" sz="1200" b="1" i="0" dirty="0" err="1">
                  <a:solidFill>
                    <a:schemeClr val="bg1"/>
                  </a:solidFill>
                  <a:effectLst/>
                  <a:latin typeface="Century Gothic" panose="020B0502020202020204" pitchFamily="34" charset="0"/>
                  <a:cs typeface="Aharoni" panose="02010803020104030203" pitchFamily="2" charset="-79"/>
                </a:rPr>
                <a:t>dolor</a:t>
              </a:r>
              <a:r>
                <a:rPr lang="en-ID" sz="1200" b="1" i="0" dirty="0">
                  <a:solidFill>
                    <a:schemeClr val="bg1"/>
                  </a:solidFill>
                  <a:effectLst/>
                  <a:latin typeface="Century Gothic" panose="020B0502020202020204" pitchFamily="34" charset="0"/>
                  <a:cs typeface="Aharoni" panose="02010803020104030203" pitchFamily="2" charset="-79"/>
                </a:rPr>
                <a:t> sit </a:t>
              </a:r>
              <a:r>
                <a:rPr lang="en-ID" sz="1200" b="1" i="0" dirty="0" err="1">
                  <a:solidFill>
                    <a:schemeClr val="bg1"/>
                  </a:solidFill>
                  <a:effectLst/>
                  <a:latin typeface="Century Gothic" panose="020B0502020202020204" pitchFamily="34" charset="0"/>
                  <a:cs typeface="Aharoni" panose="02010803020104030203" pitchFamily="2" charset="-79"/>
                </a:rPr>
                <a:t>amet</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consectetur</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adipiscing</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elit</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sed</a:t>
              </a:r>
              <a:r>
                <a:rPr lang="en-ID" sz="1200" b="1" i="0" dirty="0">
                  <a:solidFill>
                    <a:schemeClr val="bg1"/>
                  </a:solidFill>
                  <a:effectLst/>
                  <a:latin typeface="Century Gothic" panose="020B0502020202020204" pitchFamily="34" charset="0"/>
                  <a:cs typeface="Aharoni" panose="02010803020104030203" pitchFamily="2" charset="-79"/>
                </a:rPr>
                <a:t> do </a:t>
              </a:r>
              <a:r>
                <a:rPr lang="en-ID" sz="1200" b="1" i="0" dirty="0" err="1">
                  <a:solidFill>
                    <a:schemeClr val="bg1"/>
                  </a:solidFill>
                  <a:effectLst/>
                  <a:latin typeface="Century Gothic" panose="020B0502020202020204" pitchFamily="34" charset="0"/>
                  <a:cs typeface="Aharoni" panose="02010803020104030203" pitchFamily="2" charset="-79"/>
                </a:rPr>
                <a:t>eiusmod</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tempor</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incididunt</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ut</a:t>
              </a:r>
              <a:r>
                <a:rPr lang="en-ID" sz="1200" b="1" i="0" dirty="0">
                  <a:solidFill>
                    <a:schemeClr val="bg1"/>
                  </a:solidFill>
                  <a:effectLst/>
                  <a:latin typeface="Century Gothic" panose="020B0502020202020204" pitchFamily="34" charset="0"/>
                  <a:cs typeface="Aharoni" panose="02010803020104030203" pitchFamily="2" charset="-79"/>
                </a:rPr>
                <a:t> labore et dolore magna </a:t>
              </a:r>
              <a:r>
                <a:rPr lang="en-ID" sz="1200" b="1" i="0" dirty="0" err="1">
                  <a:solidFill>
                    <a:schemeClr val="bg1"/>
                  </a:solidFill>
                  <a:effectLst/>
                  <a:latin typeface="Century Gothic" panose="020B0502020202020204" pitchFamily="34" charset="0"/>
                  <a:cs typeface="Aharoni" panose="02010803020104030203" pitchFamily="2" charset="-79"/>
                </a:rPr>
                <a:t>aliqua</a:t>
              </a:r>
              <a:r>
                <a:rPr lang="en-ID" sz="1200" b="1" i="0" dirty="0">
                  <a:solidFill>
                    <a:schemeClr val="bg1"/>
                  </a:solidFill>
                  <a:effectLst/>
                  <a:latin typeface="Century Gothic" panose="020B0502020202020204" pitchFamily="34" charset="0"/>
                  <a:cs typeface="Aharoni" panose="02010803020104030203" pitchFamily="2" charset="-79"/>
                </a:rPr>
                <a:t>. Ut </a:t>
              </a:r>
              <a:r>
                <a:rPr lang="en-ID" sz="1200" b="1" i="0" dirty="0" err="1">
                  <a:solidFill>
                    <a:schemeClr val="bg1"/>
                  </a:solidFill>
                  <a:effectLst/>
                  <a:latin typeface="Century Gothic" panose="020B0502020202020204" pitchFamily="34" charset="0"/>
                  <a:cs typeface="Aharoni" panose="02010803020104030203" pitchFamily="2" charset="-79"/>
                </a:rPr>
                <a:t>enim</a:t>
              </a:r>
              <a:r>
                <a:rPr lang="en-ID" sz="1200" b="1" i="0" dirty="0">
                  <a:solidFill>
                    <a:schemeClr val="bg1"/>
                  </a:solidFill>
                  <a:effectLst/>
                  <a:latin typeface="Century Gothic" panose="020B0502020202020204" pitchFamily="34" charset="0"/>
                  <a:cs typeface="Aharoni" panose="02010803020104030203" pitchFamily="2" charset="-79"/>
                </a:rPr>
                <a:t> ad minim </a:t>
              </a:r>
              <a:r>
                <a:rPr lang="en-ID" sz="1200" b="1" i="0" dirty="0" err="1">
                  <a:solidFill>
                    <a:schemeClr val="bg1"/>
                  </a:solidFill>
                  <a:effectLst/>
                  <a:latin typeface="Century Gothic" panose="020B0502020202020204" pitchFamily="34" charset="0"/>
                  <a:cs typeface="Aharoni" panose="02010803020104030203" pitchFamily="2" charset="-79"/>
                </a:rPr>
                <a:t>veniam</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quis</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nostrud</a:t>
              </a:r>
              <a:r>
                <a:rPr lang="en-ID" sz="1200" b="1" i="0" dirty="0">
                  <a:solidFill>
                    <a:schemeClr val="bg1"/>
                  </a:solidFill>
                  <a:effectLst/>
                  <a:latin typeface="Century Gothic" panose="020B0502020202020204" pitchFamily="34" charset="0"/>
                  <a:cs typeface="Aharoni" panose="02010803020104030203" pitchFamily="2" charset="-79"/>
                </a:rPr>
                <a:t> exercitation </a:t>
              </a:r>
              <a:r>
                <a:rPr lang="en-ID" sz="1200" b="1" i="0" dirty="0" err="1">
                  <a:solidFill>
                    <a:schemeClr val="bg1"/>
                  </a:solidFill>
                  <a:effectLst/>
                  <a:latin typeface="Century Gothic" panose="020B0502020202020204" pitchFamily="34" charset="0"/>
                  <a:cs typeface="Aharoni" panose="02010803020104030203" pitchFamily="2" charset="-79"/>
                </a:rPr>
                <a:t>ullamco</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laboris</a:t>
              </a:r>
              <a:r>
                <a:rPr lang="en-ID" sz="1200" b="1" i="0" dirty="0">
                  <a:solidFill>
                    <a:schemeClr val="bg1"/>
                  </a:solidFill>
                  <a:effectLst/>
                  <a:latin typeface="Century Gothic" panose="020B0502020202020204" pitchFamily="34" charset="0"/>
                  <a:cs typeface="Aharoni" panose="02010803020104030203" pitchFamily="2" charset="-79"/>
                </a:rPr>
                <a:t> nisi </a:t>
              </a:r>
              <a:r>
                <a:rPr lang="en-ID" sz="1200" b="1" i="0" dirty="0" err="1">
                  <a:solidFill>
                    <a:schemeClr val="bg1"/>
                  </a:solidFill>
                  <a:effectLst/>
                  <a:latin typeface="Century Gothic" panose="020B0502020202020204" pitchFamily="34" charset="0"/>
                  <a:cs typeface="Aharoni" panose="02010803020104030203" pitchFamily="2" charset="-79"/>
                </a:rPr>
                <a:t>ut</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aliquip</a:t>
              </a:r>
              <a:r>
                <a:rPr lang="en-ID" sz="1200" b="1" i="0" dirty="0">
                  <a:solidFill>
                    <a:schemeClr val="bg1"/>
                  </a:solidFill>
                  <a:effectLst/>
                  <a:latin typeface="Century Gothic" panose="020B0502020202020204" pitchFamily="34" charset="0"/>
                  <a:cs typeface="Aharoni" panose="02010803020104030203" pitchFamily="2" charset="-79"/>
                </a:rPr>
                <a:t> ex </a:t>
              </a:r>
              <a:r>
                <a:rPr lang="en-ID" sz="1200" b="1" i="0" dirty="0" err="1">
                  <a:solidFill>
                    <a:schemeClr val="bg1"/>
                  </a:solidFill>
                  <a:effectLst/>
                  <a:latin typeface="Century Gothic" panose="020B0502020202020204" pitchFamily="34" charset="0"/>
                  <a:cs typeface="Aharoni" panose="02010803020104030203" pitchFamily="2" charset="-79"/>
                </a:rPr>
                <a:t>ea</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commodo</a:t>
              </a:r>
              <a:r>
                <a:rPr lang="en-ID" sz="1200" b="1" i="0" dirty="0">
                  <a:solidFill>
                    <a:schemeClr val="bg1"/>
                  </a:solidFill>
                  <a:effectLst/>
                  <a:latin typeface="Century Gothic" panose="020B0502020202020204" pitchFamily="34" charset="0"/>
                  <a:cs typeface="Aharoni" panose="02010803020104030203" pitchFamily="2" charset="-79"/>
                </a:rPr>
                <a:t> </a:t>
              </a:r>
              <a:r>
                <a:rPr lang="en-ID" sz="1200" b="1" i="0" dirty="0" err="1">
                  <a:solidFill>
                    <a:schemeClr val="bg1"/>
                  </a:solidFill>
                  <a:effectLst/>
                  <a:latin typeface="Century Gothic" panose="020B0502020202020204" pitchFamily="34" charset="0"/>
                  <a:cs typeface="Aharoni" panose="02010803020104030203" pitchFamily="2" charset="-79"/>
                </a:rPr>
                <a:t>consequat</a:t>
              </a:r>
              <a:r>
                <a:rPr lang="en-ID" sz="1200" b="1" i="0" dirty="0">
                  <a:solidFill>
                    <a:schemeClr val="bg1"/>
                  </a:solidFill>
                  <a:effectLst/>
                  <a:latin typeface="Century Gothic" panose="020B0502020202020204" pitchFamily="34" charset="0"/>
                  <a:cs typeface="Aharoni" panose="02010803020104030203" pitchFamily="2" charset="-79"/>
                </a:rPr>
                <a:t>.</a:t>
              </a:r>
              <a:endParaRPr lang="en-ID" sz="1200" b="1" dirty="0">
                <a:solidFill>
                  <a:schemeClr val="bg1"/>
                </a:solidFill>
                <a:latin typeface="Century Gothic" panose="020B0502020202020204" pitchFamily="34" charset="0"/>
                <a:cs typeface="Aharoni" panose="02010803020104030203" pitchFamily="2" charset="-79"/>
              </a:endParaRPr>
            </a:p>
          </p:txBody>
        </p:sp>
        <p:cxnSp>
          <p:nvCxnSpPr>
            <p:cNvPr id="8" name="Straight Connector 7">
              <a:extLst>
                <a:ext uri="{FF2B5EF4-FFF2-40B4-BE49-F238E27FC236}">
                  <a16:creationId xmlns:a16="http://schemas.microsoft.com/office/drawing/2014/main" id="{90C6637D-3A1E-4780-5DEE-9041897ADE94}"/>
                </a:ext>
              </a:extLst>
            </p:cNvPr>
            <p:cNvCxnSpPr>
              <a:cxnSpLocks/>
            </p:cNvCxnSpPr>
            <p:nvPr/>
          </p:nvCxnSpPr>
          <p:spPr>
            <a:xfrm>
              <a:off x="4558355" y="4808678"/>
              <a:ext cx="28240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descr="Employee badge">
              <a:extLst>
                <a:ext uri="{FF2B5EF4-FFF2-40B4-BE49-F238E27FC236}">
                  <a16:creationId xmlns:a16="http://schemas.microsoft.com/office/drawing/2014/main" id="{48201F8F-56D4-35F8-3986-CA7BDD066969}"/>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409" y="5080824"/>
              <a:ext cx="558385" cy="558385"/>
            </a:xfrm>
            <a:prstGeom prst="rect">
              <a:avLst/>
            </a:prstGeom>
          </p:spPr>
        </p:pic>
        <p:pic>
          <p:nvPicPr>
            <p:cNvPr id="10" name="Graphic 9" descr="Graduation cap">
              <a:extLst>
                <a:ext uri="{FF2B5EF4-FFF2-40B4-BE49-F238E27FC236}">
                  <a16:creationId xmlns:a16="http://schemas.microsoft.com/office/drawing/2014/main" id="{79C11ED9-5653-5415-C061-7E3496339970}"/>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08161" y="5080824"/>
              <a:ext cx="558385" cy="558385"/>
            </a:xfrm>
            <a:prstGeom prst="rect">
              <a:avLst/>
            </a:prstGeom>
          </p:spPr>
        </p:pic>
        <p:sp>
          <p:nvSpPr>
            <p:cNvPr id="11" name="TextBox 10">
              <a:extLst>
                <a:ext uri="{FF2B5EF4-FFF2-40B4-BE49-F238E27FC236}">
                  <a16:creationId xmlns:a16="http://schemas.microsoft.com/office/drawing/2014/main" id="{96DF49C0-5CB3-8EC9-6415-34979A1EB520}"/>
                </a:ext>
              </a:extLst>
            </p:cNvPr>
            <p:cNvSpPr txBox="1"/>
            <p:nvPr/>
          </p:nvSpPr>
          <p:spPr>
            <a:xfrm>
              <a:off x="5284951" y="5221516"/>
              <a:ext cx="1370888"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STUDENT ID</a:t>
              </a:r>
              <a:endParaRPr lang="en-ID" sz="1200" b="1" spc="300" dirty="0">
                <a:solidFill>
                  <a:schemeClr val="bg1"/>
                </a:solidFill>
                <a:latin typeface="Century Gothic" panose="020B0502020202020204" pitchFamily="34" charset="0"/>
              </a:endParaRPr>
            </a:p>
          </p:txBody>
        </p:sp>
        <p:sp>
          <p:nvSpPr>
            <p:cNvPr id="13" name="TextBox 12">
              <a:extLst>
                <a:ext uri="{FF2B5EF4-FFF2-40B4-BE49-F238E27FC236}">
                  <a16:creationId xmlns:a16="http://schemas.microsoft.com/office/drawing/2014/main" id="{2EDD0415-6710-3E2B-097E-E1A47091745E}"/>
                </a:ext>
              </a:extLst>
            </p:cNvPr>
            <p:cNvSpPr txBox="1"/>
            <p:nvPr/>
          </p:nvSpPr>
          <p:spPr>
            <a:xfrm>
              <a:off x="7540762" y="5221515"/>
              <a:ext cx="1087157" cy="276999"/>
            </a:xfrm>
            <a:prstGeom prst="rect">
              <a:avLst/>
            </a:prstGeom>
            <a:noFill/>
          </p:spPr>
          <p:txBody>
            <a:bodyPr wrap="none" rtlCol="0">
              <a:spAutoFit/>
            </a:bodyPr>
            <a:lstStyle/>
            <a:p>
              <a:r>
                <a:rPr lang="en-US" sz="1200" b="1" spc="300" dirty="0">
                  <a:solidFill>
                    <a:schemeClr val="bg1"/>
                  </a:solidFill>
                  <a:latin typeface="Century Gothic" panose="020B0502020202020204" pitchFamily="34" charset="0"/>
                </a:rPr>
                <a:t>FACULTY</a:t>
              </a:r>
              <a:endParaRPr lang="en-ID" sz="1200" b="1" spc="300" dirty="0">
                <a:solidFill>
                  <a:schemeClr val="bg1"/>
                </a:solidFill>
                <a:latin typeface="Century Gothic" panose="020B0502020202020204" pitchFamily="34" charset="0"/>
              </a:endParaRPr>
            </a:p>
          </p:txBody>
        </p:sp>
      </p:grpSp>
      <p:sp>
        <p:nvSpPr>
          <p:cNvPr id="15" name="مستطيل 14"/>
          <p:cNvSpPr/>
          <p:nvPr/>
        </p:nvSpPr>
        <p:spPr>
          <a:xfrm>
            <a:off x="34917" y="94240"/>
            <a:ext cx="5927025" cy="699247"/>
          </a:xfrm>
          <a:prstGeom prst="rect">
            <a:avLst/>
          </a:prstGeom>
          <a:solidFill>
            <a:srgbClr val="323748"/>
          </a:solidFill>
          <a:ln>
            <a:solidFill>
              <a:srgbClr val="3237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323748"/>
                </a:solidFill>
              </a:ln>
              <a:solidFill>
                <a:srgbClr val="323748"/>
              </a:solidFill>
            </a:endParaRPr>
          </a:p>
        </p:txBody>
      </p:sp>
      <p:pic>
        <p:nvPicPr>
          <p:cNvPr id="16" name="صورة 15"/>
          <p:cNvPicPr>
            <a:picLocks noChangeAspect="1"/>
          </p:cNvPicPr>
          <p:nvPr/>
        </p:nvPicPr>
        <p:blipFill>
          <a:blip r:embed="rId10"/>
          <a:stretch>
            <a:fillRect/>
          </a:stretch>
        </p:blipFill>
        <p:spPr>
          <a:xfrm>
            <a:off x="6052277" y="2108850"/>
            <a:ext cx="1078003" cy="1078003"/>
          </a:xfrm>
          <a:prstGeom prst="rect">
            <a:avLst/>
          </a:prstGeom>
        </p:spPr>
      </p:pic>
      <p:pic>
        <p:nvPicPr>
          <p:cNvPr id="17" name="صورة 16"/>
          <p:cNvPicPr>
            <a:picLocks noChangeAspect="1"/>
          </p:cNvPicPr>
          <p:nvPr/>
        </p:nvPicPr>
        <p:blipFill>
          <a:blip r:embed="rId11"/>
          <a:stretch>
            <a:fillRect/>
          </a:stretch>
        </p:blipFill>
        <p:spPr>
          <a:xfrm>
            <a:off x="9321447" y="2257473"/>
            <a:ext cx="1029076" cy="1029076"/>
          </a:xfrm>
          <a:prstGeom prst="rect">
            <a:avLst/>
          </a:prstGeom>
        </p:spPr>
      </p:pic>
      <p:sp>
        <p:nvSpPr>
          <p:cNvPr id="64" name="TextBox 109">
            <a:extLst>
              <a:ext uri="{FF2B5EF4-FFF2-40B4-BE49-F238E27FC236}">
                <a16:creationId xmlns:a16="http://schemas.microsoft.com/office/drawing/2014/main" id="{474111E7-5D64-6838-4F10-1BA35ED908BA}"/>
              </a:ext>
            </a:extLst>
          </p:cNvPr>
          <p:cNvSpPr txBox="1"/>
          <p:nvPr/>
        </p:nvSpPr>
        <p:spPr>
          <a:xfrm>
            <a:off x="8015754" y="3831133"/>
            <a:ext cx="2576561" cy="584775"/>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End result of project and code execution</a:t>
            </a:r>
            <a:endParaRPr lang="en-ID" sz="1600" b="1" dirty="0">
              <a:solidFill>
                <a:schemeClr val="bg1"/>
              </a:solidFill>
              <a:latin typeface="Century Gothic" panose="020B0502020202020204" pitchFamily="34" charset="0"/>
            </a:endParaRPr>
          </a:p>
        </p:txBody>
      </p:sp>
      <p:sp>
        <p:nvSpPr>
          <p:cNvPr id="65" name="TextBox 108">
            <a:extLst>
              <a:ext uri="{FF2B5EF4-FFF2-40B4-BE49-F238E27FC236}">
                <a16:creationId xmlns:a16="http://schemas.microsoft.com/office/drawing/2014/main" id="{F0FE6A7D-F662-6CC7-B263-12D70151065F}"/>
              </a:ext>
            </a:extLst>
          </p:cNvPr>
          <p:cNvSpPr txBox="1"/>
          <p:nvPr/>
        </p:nvSpPr>
        <p:spPr>
          <a:xfrm>
            <a:off x="9081206" y="3294646"/>
            <a:ext cx="1505541" cy="261610"/>
          </a:xfrm>
          <a:prstGeom prst="rect">
            <a:avLst/>
          </a:prstGeom>
          <a:noFill/>
        </p:spPr>
        <p:txBody>
          <a:bodyPr wrap="none" rtlCol="0">
            <a:spAutoFit/>
          </a:bodyPr>
          <a:lstStyle/>
          <a:p>
            <a:pPr algn="r"/>
            <a:r>
              <a:rPr lang="en-US" sz="1100" b="1" spc="300" dirty="0">
                <a:solidFill>
                  <a:schemeClr val="bg1"/>
                </a:solidFill>
                <a:latin typeface="Century Gothic" panose="020B0502020202020204" pitchFamily="34" charset="0"/>
              </a:rPr>
              <a:t>FINAL </a:t>
            </a:r>
            <a:r>
              <a:rPr lang="en-US" sz="1100" b="1" spc="300" dirty="0">
                <a:solidFill>
                  <a:srgbClr val="D88B3E"/>
                </a:solidFill>
                <a:latin typeface="Century Gothic" panose="020B0502020202020204" pitchFamily="34" charset="0"/>
              </a:rPr>
              <a:t>RESULT</a:t>
            </a:r>
            <a:endParaRPr lang="en-ID" sz="1100" b="1" spc="300" dirty="0">
              <a:solidFill>
                <a:srgbClr val="D88B3E"/>
              </a:solidFill>
              <a:latin typeface="Century Gothic" panose="020B0502020202020204" pitchFamily="34" charset="0"/>
            </a:endParaRPr>
          </a:p>
        </p:txBody>
      </p:sp>
    </p:spTree>
    <p:extLst>
      <p:ext uri="{BB962C8B-B14F-4D97-AF65-F5344CB8AC3E}">
        <p14:creationId xmlns:p14="http://schemas.microsoft.com/office/powerpoint/2010/main" val="3074673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6BA100B-7765-C6D0-65BA-602B4FB66A3D}"/>
              </a:ext>
            </a:extLst>
          </p:cNvPr>
          <p:cNvGrpSpPr/>
          <p:nvPr/>
        </p:nvGrpSpPr>
        <p:grpSpPr>
          <a:xfrm>
            <a:off x="11395056" y="6322748"/>
            <a:ext cx="666870" cy="392559"/>
            <a:chOff x="11395056" y="6322748"/>
            <a:chExt cx="666870" cy="392559"/>
          </a:xfrm>
        </p:grpSpPr>
        <p:sp>
          <p:nvSpPr>
            <p:cNvPr id="43" name="Rectangle: Rounded Corners 42">
              <a:extLst>
                <a:ext uri="{FF2B5EF4-FFF2-40B4-BE49-F238E27FC236}">
                  <a16:creationId xmlns:a16="http://schemas.microsoft.com/office/drawing/2014/main" id="{2C621CB5-CA4F-5819-D3F7-A0D1E049D18D}"/>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41">
              <a:extLst>
                <a:ext uri="{FF2B5EF4-FFF2-40B4-BE49-F238E27FC236}">
                  <a16:creationId xmlns:a16="http://schemas.microsoft.com/office/drawing/2014/main" id="{29B7923B-0DAB-138A-6442-D6C5E24248FB}"/>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5" name="Group 154">
            <a:extLst>
              <a:ext uri="{FF2B5EF4-FFF2-40B4-BE49-F238E27FC236}">
                <a16:creationId xmlns:a16="http://schemas.microsoft.com/office/drawing/2014/main" id="{C2DDB64B-510D-EE49-36F0-8EF3FF71609C}"/>
              </a:ext>
            </a:extLst>
          </p:cNvPr>
          <p:cNvGrpSpPr/>
          <p:nvPr/>
        </p:nvGrpSpPr>
        <p:grpSpPr>
          <a:xfrm>
            <a:off x="184455" y="87591"/>
            <a:ext cx="6226489" cy="1215245"/>
            <a:chOff x="37405" y="21859"/>
            <a:chExt cx="5153613" cy="3041843"/>
          </a:xfrm>
        </p:grpSpPr>
        <p:sp>
          <p:nvSpPr>
            <p:cNvPr id="61" name="Rectangle: Rounded Corners 60">
              <a:extLst>
                <a:ext uri="{FF2B5EF4-FFF2-40B4-BE49-F238E27FC236}">
                  <a16:creationId xmlns:a16="http://schemas.microsoft.com/office/drawing/2014/main" id="{405381FE-D095-BEC9-004A-5D94EE6FD1A3}"/>
                </a:ext>
              </a:extLst>
            </p:cNvPr>
            <p:cNvSpPr/>
            <p:nvPr/>
          </p:nvSpPr>
          <p:spPr>
            <a:xfrm>
              <a:off x="266888" y="550320"/>
              <a:ext cx="4016881" cy="2024889"/>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49D02E4-44BA-B614-43E7-79C024842A1A}"/>
                </a:ext>
              </a:extLst>
            </p:cNvPr>
            <p:cNvSpPr/>
            <p:nvPr/>
          </p:nvSpPr>
          <p:spPr>
            <a:xfrm>
              <a:off x="169354" y="21859"/>
              <a:ext cx="4650767" cy="265909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TextBox 49">
              <a:extLst>
                <a:ext uri="{FF2B5EF4-FFF2-40B4-BE49-F238E27FC236}">
                  <a16:creationId xmlns:a16="http://schemas.microsoft.com/office/drawing/2014/main" id="{55CAC4B4-26C6-E5A6-0939-21BFB95232F4}"/>
                </a:ext>
              </a:extLst>
            </p:cNvPr>
            <p:cNvSpPr txBox="1"/>
            <p:nvPr/>
          </p:nvSpPr>
          <p:spPr>
            <a:xfrm>
              <a:off x="1103718" y="2786703"/>
              <a:ext cx="4087300" cy="276999"/>
            </a:xfrm>
            <a:prstGeom prst="rect">
              <a:avLst/>
            </a:prstGeom>
            <a:noFill/>
          </p:spPr>
          <p:txBody>
            <a:bodyPr wrap="square">
              <a:spAutoFit/>
            </a:bodyPr>
            <a:lstStyle/>
            <a:p>
              <a:endParaRPr lang="en-ID" sz="1200" dirty="0">
                <a:solidFill>
                  <a:schemeClr val="bg1"/>
                </a:solidFill>
                <a:latin typeface="Century Gothic" panose="020B0502020202020204" pitchFamily="34" charset="0"/>
              </a:endParaRPr>
            </a:p>
          </p:txBody>
        </p:sp>
        <p:sp>
          <p:nvSpPr>
            <p:cNvPr id="153" name="Freeform: Shape 152">
              <a:extLst>
                <a:ext uri="{FF2B5EF4-FFF2-40B4-BE49-F238E27FC236}">
                  <a16:creationId xmlns:a16="http://schemas.microsoft.com/office/drawing/2014/main" id="{7F42E069-B144-C546-A53E-FCDA5168A92A}"/>
                </a:ext>
              </a:extLst>
            </p:cNvPr>
            <p:cNvSpPr/>
            <p:nvPr/>
          </p:nvSpPr>
          <p:spPr>
            <a:xfrm>
              <a:off x="286532" y="273105"/>
              <a:ext cx="232389" cy="804224"/>
            </a:xfrm>
            <a:custGeom>
              <a:avLst/>
              <a:gdLst>
                <a:gd name="connsiteX0" fmla="*/ 206524 w 859265"/>
                <a:gd name="connsiteY0" fmla="*/ 695047 h 1093882"/>
                <a:gd name="connsiteX1" fmla="*/ 31692 w 859265"/>
                <a:gd name="connsiteY1" fmla="*/ 762430 h 1093882"/>
                <a:gd name="connsiteX2" fmla="*/ 201060 w 859265"/>
                <a:gd name="connsiteY2" fmla="*/ 1021035 h 1093882"/>
                <a:gd name="connsiteX3" fmla="*/ 370429 w 859265"/>
                <a:gd name="connsiteY3" fmla="*/ 758787 h 1093882"/>
                <a:gd name="connsiteX4" fmla="*/ 206524 w 859265"/>
                <a:gd name="connsiteY4" fmla="*/ 695047 h 1093882"/>
                <a:gd name="connsiteX5" fmla="*/ 405031 w 859265"/>
                <a:gd name="connsiteY5" fmla="*/ 589419 h 1093882"/>
                <a:gd name="connsiteX6" fmla="*/ 357680 w 859265"/>
                <a:gd name="connsiteY6" fmla="*/ 616737 h 1093882"/>
                <a:gd name="connsiteX7" fmla="*/ 292119 w 859265"/>
                <a:gd name="connsiteY7" fmla="*/ 653160 h 1093882"/>
                <a:gd name="connsiteX8" fmla="*/ 388640 w 859265"/>
                <a:gd name="connsiteY8" fmla="*/ 689583 h 1093882"/>
                <a:gd name="connsiteX9" fmla="*/ 405031 w 859265"/>
                <a:gd name="connsiteY9" fmla="*/ 589419 h 1093882"/>
                <a:gd name="connsiteX10" fmla="*/ 632676 w 859265"/>
                <a:gd name="connsiteY10" fmla="*/ 420051 h 1093882"/>
                <a:gd name="connsiteX11" fmla="*/ 485162 w 859265"/>
                <a:gd name="connsiteY11" fmla="*/ 536605 h 1093882"/>
                <a:gd name="connsiteX12" fmla="*/ 459666 w 859265"/>
                <a:gd name="connsiteY12" fmla="*/ 709616 h 1093882"/>
                <a:gd name="connsiteX13" fmla="*/ 638140 w 859265"/>
                <a:gd name="connsiteY13" fmla="*/ 735112 h 1093882"/>
                <a:gd name="connsiteX14" fmla="*/ 769264 w 859265"/>
                <a:gd name="connsiteY14" fmla="*/ 693226 h 1093882"/>
                <a:gd name="connsiteX15" fmla="*/ 632676 w 859265"/>
                <a:gd name="connsiteY15" fmla="*/ 420051 h 1093882"/>
                <a:gd name="connsiteX16" fmla="*/ 490625 w 859265"/>
                <a:gd name="connsiteY16" fmla="*/ 296212 h 1093882"/>
                <a:gd name="connsiteX17" fmla="*/ 492447 w 859265"/>
                <a:gd name="connsiteY17" fmla="*/ 367237 h 1093882"/>
                <a:gd name="connsiteX18" fmla="*/ 490625 w 859265"/>
                <a:gd name="connsiteY18" fmla="*/ 443726 h 1093882"/>
                <a:gd name="connsiteX19" fmla="*/ 579863 w 859265"/>
                <a:gd name="connsiteY19" fmla="*/ 370879 h 1093882"/>
                <a:gd name="connsiteX20" fmla="*/ 490625 w 859265"/>
                <a:gd name="connsiteY20" fmla="*/ 296212 h 1093882"/>
                <a:gd name="connsiteX21" fmla="*/ 388640 w 859265"/>
                <a:gd name="connsiteY21" fmla="*/ 44891 h 1093882"/>
                <a:gd name="connsiteX22" fmla="*/ 290297 w 859265"/>
                <a:gd name="connsiteY22" fmla="*/ 81314 h 1093882"/>
                <a:gd name="connsiteX23" fmla="*/ 346753 w 859265"/>
                <a:gd name="connsiteY23" fmla="*/ 112274 h 1093882"/>
                <a:gd name="connsiteX24" fmla="*/ 406852 w 859265"/>
                <a:gd name="connsiteY24" fmla="*/ 148697 h 1093882"/>
                <a:gd name="connsiteX25" fmla="*/ 388640 w 859265"/>
                <a:gd name="connsiteY25" fmla="*/ 44891 h 1093882"/>
                <a:gd name="connsiteX26" fmla="*/ 345505 w 859265"/>
                <a:gd name="connsiteY26" fmla="*/ 0 h 1093882"/>
                <a:gd name="connsiteX27" fmla="*/ 591308 w 859265"/>
                <a:gd name="connsiteY27" fmla="*/ 0 h 1093882"/>
                <a:gd name="connsiteX28" fmla="*/ 558009 w 859265"/>
                <a:gd name="connsiteY28" fmla="*/ 2549 h 1093882"/>
                <a:gd name="connsiteX29" fmla="*/ 457844 w 859265"/>
                <a:gd name="connsiteY29" fmla="*/ 23037 h 1093882"/>
                <a:gd name="connsiteX30" fmla="*/ 485162 w 859265"/>
                <a:gd name="connsiteY30" fmla="*/ 201511 h 1093882"/>
                <a:gd name="connsiteX31" fmla="*/ 632676 w 859265"/>
                <a:gd name="connsiteY31" fmla="*/ 319887 h 1093882"/>
                <a:gd name="connsiteX32" fmla="*/ 778370 w 859265"/>
                <a:gd name="connsiteY32" fmla="*/ 37606 h 1093882"/>
                <a:gd name="connsiteX33" fmla="*/ 732613 w 859265"/>
                <a:gd name="connsiteY33" fmla="*/ 7102 h 1093882"/>
                <a:gd name="connsiteX34" fmla="*/ 679353 w 859265"/>
                <a:gd name="connsiteY34" fmla="*/ 0 h 1093882"/>
                <a:gd name="connsiteX35" fmla="*/ 841075 w 859265"/>
                <a:gd name="connsiteY35" fmla="*/ 0 h 1093882"/>
                <a:gd name="connsiteX36" fmla="*/ 842110 w 859265"/>
                <a:gd name="connsiteY36" fmla="*/ 1183 h 1093882"/>
                <a:gd name="connsiteX37" fmla="*/ 683669 w 859265"/>
                <a:gd name="connsiteY37" fmla="*/ 372701 h 1093882"/>
                <a:gd name="connsiteX38" fmla="*/ 831183 w 859265"/>
                <a:gd name="connsiteY38" fmla="*/ 731470 h 1093882"/>
                <a:gd name="connsiteX39" fmla="*/ 636319 w 859265"/>
                <a:gd name="connsiteY39" fmla="*/ 809780 h 1093882"/>
                <a:gd name="connsiteX40" fmla="*/ 439633 w 859265"/>
                <a:gd name="connsiteY40" fmla="*/ 780641 h 1093882"/>
                <a:gd name="connsiteX41" fmla="*/ 201060 w 859265"/>
                <a:gd name="connsiteY41" fmla="*/ 1093882 h 1093882"/>
                <a:gd name="connsiteX42" fmla="*/ 8216 w 859265"/>
                <a:gd name="connsiteY42" fmla="*/ 909489 h 1093882"/>
                <a:gd name="connsiteX43" fmla="*/ 0 w 859265"/>
                <a:gd name="connsiteY43" fmla="*/ 888901 h 1093882"/>
                <a:gd name="connsiteX44" fmla="*/ 0 w 859265"/>
                <a:gd name="connsiteY44" fmla="*/ 599595 h 1093882"/>
                <a:gd name="connsiteX45" fmla="*/ 15301 w 859265"/>
                <a:gd name="connsiteY45" fmla="*/ 691404 h 1093882"/>
                <a:gd name="connsiteX46" fmla="*/ 120929 w 859265"/>
                <a:gd name="connsiteY46" fmla="*/ 653160 h 1093882"/>
                <a:gd name="connsiteX47" fmla="*/ 57188 w 859265"/>
                <a:gd name="connsiteY47" fmla="*/ 618558 h 1093882"/>
                <a:gd name="connsiteX48" fmla="*/ 0 w 859265"/>
                <a:gd name="connsiteY48" fmla="*/ 583898 h 1093882"/>
                <a:gd name="connsiteX49" fmla="*/ 0 w 859265"/>
                <a:gd name="connsiteY49" fmla="*/ 497844 h 1093882"/>
                <a:gd name="connsiteX50" fmla="*/ 91790 w 859265"/>
                <a:gd name="connsiteY50" fmla="*/ 554817 h 1093882"/>
                <a:gd name="connsiteX51" fmla="*/ 206524 w 859265"/>
                <a:gd name="connsiteY51" fmla="*/ 614915 h 1093882"/>
                <a:gd name="connsiteX52" fmla="*/ 321257 w 859265"/>
                <a:gd name="connsiteY52" fmla="*/ 554817 h 1093882"/>
                <a:gd name="connsiteX53" fmla="*/ 414137 w 859265"/>
                <a:gd name="connsiteY53" fmla="*/ 496540 h 1093882"/>
                <a:gd name="connsiteX54" fmla="*/ 419600 w 859265"/>
                <a:gd name="connsiteY54" fmla="*/ 365416 h 1093882"/>
                <a:gd name="connsiteX55" fmla="*/ 415958 w 859265"/>
                <a:gd name="connsiteY55" fmla="*/ 241577 h 1093882"/>
                <a:gd name="connsiteX56" fmla="*/ 310330 w 859265"/>
                <a:gd name="connsiteY56" fmla="*/ 176015 h 1093882"/>
                <a:gd name="connsiteX57" fmla="*/ 206524 w 859265"/>
                <a:gd name="connsiteY57" fmla="*/ 121380 h 1093882"/>
                <a:gd name="connsiteX58" fmla="*/ 102717 w 859265"/>
                <a:gd name="connsiteY58" fmla="*/ 176015 h 1093882"/>
                <a:gd name="connsiteX59" fmla="*/ 22444 w 859265"/>
                <a:gd name="connsiteY59" fmla="*/ 226186 h 1093882"/>
                <a:gd name="connsiteX60" fmla="*/ 27152 w 859265"/>
                <a:gd name="connsiteY60" fmla="*/ 211019 h 1093882"/>
                <a:gd name="connsiteX61" fmla="*/ 152330 w 859265"/>
                <a:gd name="connsiteY61" fmla="*/ 59007 h 1093882"/>
                <a:gd name="connsiteX62" fmla="*/ 196394 w 859265"/>
                <a:gd name="connsiteY62" fmla="*/ 35090 h 1093882"/>
                <a:gd name="connsiteX63" fmla="*/ 206524 w 859265"/>
                <a:gd name="connsiteY63" fmla="*/ 39427 h 1093882"/>
                <a:gd name="connsiteX64" fmla="*/ 292741 w 859265"/>
                <a:gd name="connsiteY64" fmla="*/ 5319 h 109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59265" h="1093882">
                  <a:moveTo>
                    <a:pt x="206524" y="695047"/>
                  </a:moveTo>
                  <a:cubicBezTo>
                    <a:pt x="146425" y="722364"/>
                    <a:pt x="88148" y="744218"/>
                    <a:pt x="31692" y="762430"/>
                  </a:cubicBezTo>
                  <a:cubicBezTo>
                    <a:pt x="77221" y="926335"/>
                    <a:pt x="146425" y="1021035"/>
                    <a:pt x="201060" y="1021035"/>
                  </a:cubicBezTo>
                  <a:cubicBezTo>
                    <a:pt x="255695" y="1021035"/>
                    <a:pt x="324899" y="926335"/>
                    <a:pt x="370429" y="758787"/>
                  </a:cubicBezTo>
                  <a:cubicBezTo>
                    <a:pt x="317615" y="742397"/>
                    <a:pt x="262980" y="720543"/>
                    <a:pt x="206524" y="695047"/>
                  </a:cubicBezTo>
                  <a:close/>
                  <a:moveTo>
                    <a:pt x="405031" y="589419"/>
                  </a:moveTo>
                  <a:cubicBezTo>
                    <a:pt x="390461" y="598525"/>
                    <a:pt x="374071" y="607631"/>
                    <a:pt x="357680" y="616737"/>
                  </a:cubicBezTo>
                  <a:cubicBezTo>
                    <a:pt x="335826" y="629485"/>
                    <a:pt x="313973" y="642233"/>
                    <a:pt x="292119" y="653160"/>
                  </a:cubicBezTo>
                  <a:cubicBezTo>
                    <a:pt x="324899" y="667729"/>
                    <a:pt x="357680" y="678656"/>
                    <a:pt x="388640" y="689583"/>
                  </a:cubicBezTo>
                  <a:cubicBezTo>
                    <a:pt x="394104" y="658623"/>
                    <a:pt x="399567" y="624021"/>
                    <a:pt x="405031" y="589419"/>
                  </a:cubicBezTo>
                  <a:close/>
                  <a:moveTo>
                    <a:pt x="632676" y="420051"/>
                  </a:moveTo>
                  <a:cubicBezTo>
                    <a:pt x="588968" y="460116"/>
                    <a:pt x="539797" y="498361"/>
                    <a:pt x="485162" y="536605"/>
                  </a:cubicBezTo>
                  <a:cubicBezTo>
                    <a:pt x="479698" y="598525"/>
                    <a:pt x="470593" y="654981"/>
                    <a:pt x="459666" y="709616"/>
                  </a:cubicBezTo>
                  <a:cubicBezTo>
                    <a:pt x="523406" y="726007"/>
                    <a:pt x="585326" y="735112"/>
                    <a:pt x="638140" y="735112"/>
                  </a:cubicBezTo>
                  <a:cubicBezTo>
                    <a:pt x="705523" y="735112"/>
                    <a:pt x="752873" y="720543"/>
                    <a:pt x="769264" y="693226"/>
                  </a:cubicBezTo>
                  <a:cubicBezTo>
                    <a:pt x="796581" y="645875"/>
                    <a:pt x="749231" y="540248"/>
                    <a:pt x="632676" y="420051"/>
                  </a:cubicBezTo>
                  <a:close/>
                  <a:moveTo>
                    <a:pt x="490625" y="296212"/>
                  </a:moveTo>
                  <a:cubicBezTo>
                    <a:pt x="492447" y="318066"/>
                    <a:pt x="492447" y="341741"/>
                    <a:pt x="492447" y="367237"/>
                  </a:cubicBezTo>
                  <a:cubicBezTo>
                    <a:pt x="492447" y="392733"/>
                    <a:pt x="492447" y="418230"/>
                    <a:pt x="490625" y="443726"/>
                  </a:cubicBezTo>
                  <a:cubicBezTo>
                    <a:pt x="523406" y="420051"/>
                    <a:pt x="552545" y="394554"/>
                    <a:pt x="579863" y="370879"/>
                  </a:cubicBezTo>
                  <a:cubicBezTo>
                    <a:pt x="552545" y="345383"/>
                    <a:pt x="523406" y="321708"/>
                    <a:pt x="490625" y="296212"/>
                  </a:cubicBezTo>
                  <a:close/>
                  <a:moveTo>
                    <a:pt x="388640" y="44891"/>
                  </a:moveTo>
                  <a:cubicBezTo>
                    <a:pt x="355859" y="55818"/>
                    <a:pt x="323078" y="66745"/>
                    <a:pt x="290297" y="81314"/>
                  </a:cubicBezTo>
                  <a:cubicBezTo>
                    <a:pt x="310330" y="92241"/>
                    <a:pt x="328542" y="103168"/>
                    <a:pt x="346753" y="112274"/>
                  </a:cubicBezTo>
                  <a:cubicBezTo>
                    <a:pt x="368607" y="125022"/>
                    <a:pt x="386819" y="135949"/>
                    <a:pt x="406852" y="148697"/>
                  </a:cubicBezTo>
                  <a:cubicBezTo>
                    <a:pt x="401388" y="112274"/>
                    <a:pt x="395925" y="77672"/>
                    <a:pt x="388640" y="44891"/>
                  </a:cubicBezTo>
                  <a:close/>
                  <a:moveTo>
                    <a:pt x="345505" y="0"/>
                  </a:moveTo>
                  <a:lnTo>
                    <a:pt x="591308" y="0"/>
                  </a:lnTo>
                  <a:lnTo>
                    <a:pt x="558009" y="2549"/>
                  </a:lnTo>
                  <a:cubicBezTo>
                    <a:pt x="526138" y="7102"/>
                    <a:pt x="492447" y="13931"/>
                    <a:pt x="457844" y="23037"/>
                  </a:cubicBezTo>
                  <a:cubicBezTo>
                    <a:pt x="470593" y="79493"/>
                    <a:pt x="479698" y="139591"/>
                    <a:pt x="485162" y="201511"/>
                  </a:cubicBezTo>
                  <a:cubicBezTo>
                    <a:pt x="539797" y="239755"/>
                    <a:pt x="588968" y="279821"/>
                    <a:pt x="632676" y="319887"/>
                  </a:cubicBezTo>
                  <a:cubicBezTo>
                    <a:pt x="756515" y="196048"/>
                    <a:pt x="805687" y="84956"/>
                    <a:pt x="778370" y="37606"/>
                  </a:cubicBezTo>
                  <a:cubicBezTo>
                    <a:pt x="771085" y="24858"/>
                    <a:pt x="755150" y="14386"/>
                    <a:pt x="732613" y="7102"/>
                  </a:cubicBezTo>
                  <a:lnTo>
                    <a:pt x="679353" y="0"/>
                  </a:lnTo>
                  <a:lnTo>
                    <a:pt x="841075" y="0"/>
                  </a:lnTo>
                  <a:lnTo>
                    <a:pt x="842110" y="1183"/>
                  </a:lnTo>
                  <a:cubicBezTo>
                    <a:pt x="893103" y="88599"/>
                    <a:pt x="827541" y="228829"/>
                    <a:pt x="683669" y="372701"/>
                  </a:cubicBezTo>
                  <a:cubicBezTo>
                    <a:pt x="818435" y="511109"/>
                    <a:pt x="880355" y="645875"/>
                    <a:pt x="831183" y="731470"/>
                  </a:cubicBezTo>
                  <a:cubicBezTo>
                    <a:pt x="800223" y="784284"/>
                    <a:pt x="731019" y="809780"/>
                    <a:pt x="636319" y="809780"/>
                  </a:cubicBezTo>
                  <a:cubicBezTo>
                    <a:pt x="578041" y="809780"/>
                    <a:pt x="512479" y="798853"/>
                    <a:pt x="439633" y="780641"/>
                  </a:cubicBezTo>
                  <a:cubicBezTo>
                    <a:pt x="388640" y="970042"/>
                    <a:pt x="299403" y="1093882"/>
                    <a:pt x="201060" y="1093882"/>
                  </a:cubicBezTo>
                  <a:cubicBezTo>
                    <a:pt x="127303" y="1093882"/>
                    <a:pt x="59692" y="1024222"/>
                    <a:pt x="8216" y="909489"/>
                  </a:cubicBezTo>
                  <a:lnTo>
                    <a:pt x="0" y="888901"/>
                  </a:lnTo>
                  <a:lnTo>
                    <a:pt x="0" y="599595"/>
                  </a:lnTo>
                  <a:lnTo>
                    <a:pt x="15301" y="691404"/>
                  </a:lnTo>
                  <a:cubicBezTo>
                    <a:pt x="49904" y="680477"/>
                    <a:pt x="84506" y="667729"/>
                    <a:pt x="120929" y="653160"/>
                  </a:cubicBezTo>
                  <a:cubicBezTo>
                    <a:pt x="99075" y="642233"/>
                    <a:pt x="77221" y="629485"/>
                    <a:pt x="57188" y="618558"/>
                  </a:cubicBezTo>
                  <a:lnTo>
                    <a:pt x="0" y="583898"/>
                  </a:lnTo>
                  <a:lnTo>
                    <a:pt x="0" y="497844"/>
                  </a:lnTo>
                  <a:lnTo>
                    <a:pt x="91790" y="554817"/>
                  </a:lnTo>
                  <a:cubicBezTo>
                    <a:pt x="130035" y="576671"/>
                    <a:pt x="168279" y="596704"/>
                    <a:pt x="206524" y="614915"/>
                  </a:cubicBezTo>
                  <a:cubicBezTo>
                    <a:pt x="244768" y="596704"/>
                    <a:pt x="283013" y="576671"/>
                    <a:pt x="321257" y="554817"/>
                  </a:cubicBezTo>
                  <a:cubicBezTo>
                    <a:pt x="354038" y="534784"/>
                    <a:pt x="384998" y="516573"/>
                    <a:pt x="414137" y="496540"/>
                  </a:cubicBezTo>
                  <a:cubicBezTo>
                    <a:pt x="417779" y="454653"/>
                    <a:pt x="419600" y="410945"/>
                    <a:pt x="419600" y="365416"/>
                  </a:cubicBezTo>
                  <a:cubicBezTo>
                    <a:pt x="419600" y="321708"/>
                    <a:pt x="419600" y="281642"/>
                    <a:pt x="415958" y="241577"/>
                  </a:cubicBezTo>
                  <a:cubicBezTo>
                    <a:pt x="383177" y="219723"/>
                    <a:pt x="346753" y="197869"/>
                    <a:pt x="310330" y="176015"/>
                  </a:cubicBezTo>
                  <a:cubicBezTo>
                    <a:pt x="275728" y="155982"/>
                    <a:pt x="241126" y="137770"/>
                    <a:pt x="206524" y="121380"/>
                  </a:cubicBezTo>
                  <a:cubicBezTo>
                    <a:pt x="171922" y="137770"/>
                    <a:pt x="137320" y="155982"/>
                    <a:pt x="102717" y="176015"/>
                  </a:cubicBezTo>
                  <a:lnTo>
                    <a:pt x="22444" y="226186"/>
                  </a:lnTo>
                  <a:lnTo>
                    <a:pt x="27152" y="211019"/>
                  </a:lnTo>
                  <a:cubicBezTo>
                    <a:pt x="53377" y="149016"/>
                    <a:pt x="97187" y="96261"/>
                    <a:pt x="152330" y="59007"/>
                  </a:cubicBezTo>
                  <a:lnTo>
                    <a:pt x="196394" y="35090"/>
                  </a:lnTo>
                  <a:lnTo>
                    <a:pt x="206524" y="39427"/>
                  </a:lnTo>
                  <a:lnTo>
                    <a:pt x="292741" y="5319"/>
                  </a:lnTo>
                  <a:close/>
                </a:path>
              </a:pathLst>
            </a:custGeom>
            <a:solidFill>
              <a:srgbClr val="47CACE"/>
            </a:solidFill>
            <a:ln w="18157" cap="flat">
              <a:noFill/>
              <a:prstDash val="solid"/>
              <a:miter/>
            </a:ln>
            <a:effectLst>
              <a:innerShdw blurRad="63500" dist="50800" dir="13500000">
                <a:prstClr val="black">
                  <a:alpha val="50000"/>
                </a:prstClr>
              </a:innerShdw>
            </a:effectLst>
          </p:spPr>
          <p:txBody>
            <a:bodyPr rtlCol="0" anchor="ctr"/>
            <a:lstStyle/>
            <a:p>
              <a:endParaRPr lang="en-ID"/>
            </a:p>
          </p:txBody>
        </p:sp>
        <p:sp>
          <p:nvSpPr>
            <p:cNvPr id="2" name="TextBox 1">
              <a:extLst>
                <a:ext uri="{FF2B5EF4-FFF2-40B4-BE49-F238E27FC236}">
                  <a16:creationId xmlns:a16="http://schemas.microsoft.com/office/drawing/2014/main" id="{F2B6EC09-9AEE-FB5D-7CE5-5CA3279C6F2F}"/>
                </a:ext>
              </a:extLst>
            </p:cNvPr>
            <p:cNvSpPr txBox="1"/>
            <p:nvPr/>
          </p:nvSpPr>
          <p:spPr>
            <a:xfrm>
              <a:off x="37405" y="174133"/>
              <a:ext cx="4365744" cy="1771888"/>
            </a:xfrm>
            <a:prstGeom prst="rect">
              <a:avLst/>
            </a:prstGeom>
            <a:noFill/>
          </p:spPr>
          <p:txBody>
            <a:bodyPr wrap="square" rtlCol="0">
              <a:spAutoFit/>
            </a:bodyPr>
            <a:lstStyle/>
            <a:p>
              <a:r>
                <a:rPr lang="en-US" sz="4000" b="1" spc="300" dirty="0">
                  <a:solidFill>
                    <a:schemeClr val="bg1"/>
                  </a:solidFill>
                  <a:latin typeface="Century Gothic" panose="020B0502020202020204" pitchFamily="34" charset="0"/>
                </a:rPr>
                <a:t>	HTML-CODE</a:t>
              </a:r>
              <a:endParaRPr lang="en-ID" sz="4000" b="1" spc="300" dirty="0">
                <a:solidFill>
                  <a:schemeClr val="bg1"/>
                </a:solidFill>
                <a:latin typeface="Century Gothic" panose="020B0502020202020204" pitchFamily="34" charset="0"/>
              </a:endParaRPr>
            </a:p>
          </p:txBody>
        </p:sp>
      </p:grpSp>
      <p:sp>
        <p:nvSpPr>
          <p:cNvPr id="68" name="Freeform: Shape 67">
            <a:extLst>
              <a:ext uri="{FF2B5EF4-FFF2-40B4-BE49-F238E27FC236}">
                <a16:creationId xmlns:a16="http://schemas.microsoft.com/office/drawing/2014/main" id="{353DFA40-3C8B-6492-7541-B2FA006B3ADA}"/>
              </a:ext>
            </a:extLst>
          </p:cNvPr>
          <p:cNvSpPr/>
          <p:nvPr/>
        </p:nvSpPr>
        <p:spPr>
          <a:xfrm>
            <a:off x="6119921" y="351821"/>
            <a:ext cx="1159950" cy="983408"/>
          </a:xfrm>
          <a:custGeom>
            <a:avLst/>
            <a:gdLst>
              <a:gd name="connsiteX0" fmla="*/ 0 w 914400"/>
              <a:gd name="connsiteY0" fmla="*/ 0 h 797488"/>
              <a:gd name="connsiteX1" fmla="*/ 223284 w 914400"/>
              <a:gd name="connsiteY1" fmla="*/ 116958 h 797488"/>
              <a:gd name="connsiteX2" fmla="*/ 318977 w 914400"/>
              <a:gd name="connsiteY2" fmla="*/ 212651 h 797488"/>
              <a:gd name="connsiteX3" fmla="*/ 382772 w 914400"/>
              <a:gd name="connsiteY3" fmla="*/ 340242 h 797488"/>
              <a:gd name="connsiteX4" fmla="*/ 457200 w 914400"/>
              <a:gd name="connsiteY4" fmla="*/ 510363 h 797488"/>
              <a:gd name="connsiteX5" fmla="*/ 723014 w 914400"/>
              <a:gd name="connsiteY5" fmla="*/ 786809 h 797488"/>
              <a:gd name="connsiteX6" fmla="*/ 914400 w 914400"/>
              <a:gd name="connsiteY6" fmla="*/ 797442 h 797488"/>
              <a:gd name="connsiteX0" fmla="*/ 0 w 914400"/>
              <a:gd name="connsiteY0" fmla="*/ 0 h 797488"/>
              <a:gd name="connsiteX1" fmla="*/ 223284 w 914400"/>
              <a:gd name="connsiteY1" fmla="*/ 116958 h 797488"/>
              <a:gd name="connsiteX2" fmla="*/ 382772 w 914400"/>
              <a:gd name="connsiteY2" fmla="*/ 340242 h 797488"/>
              <a:gd name="connsiteX3" fmla="*/ 457200 w 914400"/>
              <a:gd name="connsiteY3" fmla="*/ 510363 h 797488"/>
              <a:gd name="connsiteX4" fmla="*/ 723014 w 914400"/>
              <a:gd name="connsiteY4" fmla="*/ 786809 h 797488"/>
              <a:gd name="connsiteX5" fmla="*/ 914400 w 914400"/>
              <a:gd name="connsiteY5" fmla="*/ 797442 h 797488"/>
              <a:gd name="connsiteX0" fmla="*/ 0 w 914400"/>
              <a:gd name="connsiteY0" fmla="*/ 0 h 797488"/>
              <a:gd name="connsiteX1" fmla="*/ 223284 w 914400"/>
              <a:gd name="connsiteY1" fmla="*/ 116958 h 797488"/>
              <a:gd name="connsiteX2" fmla="*/ 382772 w 914400"/>
              <a:gd name="connsiteY2" fmla="*/ 340242 h 797488"/>
              <a:gd name="connsiteX3" fmla="*/ 723014 w 914400"/>
              <a:gd name="connsiteY3" fmla="*/ 786809 h 797488"/>
              <a:gd name="connsiteX4" fmla="*/ 914400 w 914400"/>
              <a:gd name="connsiteY4" fmla="*/ 797442 h 797488"/>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742693 h 797442"/>
              <a:gd name="connsiteX4" fmla="*/ 914400 w 914400"/>
              <a:gd name="connsiteY4" fmla="*/ 797442 h 797442"/>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674514 h 797442"/>
              <a:gd name="connsiteX4" fmla="*/ 914400 w 914400"/>
              <a:gd name="connsiteY4" fmla="*/ 797442 h 797442"/>
              <a:gd name="connsiteX0" fmla="*/ 0 w 914400"/>
              <a:gd name="connsiteY0" fmla="*/ 0 h 797544"/>
              <a:gd name="connsiteX1" fmla="*/ 223284 w 914400"/>
              <a:gd name="connsiteY1" fmla="*/ 116958 h 797544"/>
              <a:gd name="connsiteX2" fmla="*/ 382772 w 914400"/>
              <a:gd name="connsiteY2" fmla="*/ 340242 h 797544"/>
              <a:gd name="connsiteX3" fmla="*/ 566604 w 914400"/>
              <a:gd name="connsiteY3" fmla="*/ 674514 h 797544"/>
              <a:gd name="connsiteX4" fmla="*/ 914400 w 914400"/>
              <a:gd name="connsiteY4" fmla="*/ 797442 h 797544"/>
              <a:gd name="connsiteX0" fmla="*/ 0 w 914400"/>
              <a:gd name="connsiteY0" fmla="*/ 0 h 797442"/>
              <a:gd name="connsiteX1" fmla="*/ 223284 w 914400"/>
              <a:gd name="connsiteY1" fmla="*/ 116958 h 797442"/>
              <a:gd name="connsiteX2" fmla="*/ 382772 w 914400"/>
              <a:gd name="connsiteY2" fmla="*/ 340242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351621 w 914400"/>
              <a:gd name="connsiteY1" fmla="*/ 128989 h 797442"/>
              <a:gd name="connsiteX2" fmla="*/ 382772 w 914400"/>
              <a:gd name="connsiteY2" fmla="*/ 556810 h 797442"/>
              <a:gd name="connsiteX3" fmla="*/ 914400 w 914400"/>
              <a:gd name="connsiteY3" fmla="*/ 797442 h 797442"/>
              <a:gd name="connsiteX0" fmla="*/ 0 w 914400"/>
              <a:gd name="connsiteY0" fmla="*/ 730 h 798172"/>
              <a:gd name="connsiteX1" fmla="*/ 351621 w 914400"/>
              <a:gd name="connsiteY1" fmla="*/ 129719 h 798172"/>
              <a:gd name="connsiteX2" fmla="*/ 382772 w 914400"/>
              <a:gd name="connsiteY2" fmla="*/ 557540 h 798172"/>
              <a:gd name="connsiteX3" fmla="*/ 914400 w 914400"/>
              <a:gd name="connsiteY3" fmla="*/ 798172 h 798172"/>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558"/>
              <a:gd name="connsiteX1" fmla="*/ 351621 w 914400"/>
              <a:gd name="connsiteY1" fmla="*/ 129883 h 798558"/>
              <a:gd name="connsiteX2" fmla="*/ 410845 w 914400"/>
              <a:gd name="connsiteY2" fmla="*/ 617862 h 798558"/>
              <a:gd name="connsiteX3" fmla="*/ 914400 w 914400"/>
              <a:gd name="connsiteY3" fmla="*/ 798336 h 798558"/>
              <a:gd name="connsiteX0" fmla="*/ 0 w 914400"/>
              <a:gd name="connsiteY0" fmla="*/ 994 h 798765"/>
              <a:gd name="connsiteX1" fmla="*/ 351621 w 914400"/>
              <a:gd name="connsiteY1" fmla="*/ 129983 h 798765"/>
              <a:gd name="connsiteX2" fmla="*/ 394803 w 914400"/>
              <a:gd name="connsiteY2" fmla="*/ 646036 h 798765"/>
              <a:gd name="connsiteX3" fmla="*/ 914400 w 914400"/>
              <a:gd name="connsiteY3" fmla="*/ 798436 h 798765"/>
            </a:gdLst>
            <a:ahLst/>
            <a:cxnLst>
              <a:cxn ang="0">
                <a:pos x="connsiteX0" y="connsiteY0"/>
              </a:cxn>
              <a:cxn ang="0">
                <a:pos x="connsiteX1" y="connsiteY1"/>
              </a:cxn>
              <a:cxn ang="0">
                <a:pos x="connsiteX2" y="connsiteY2"/>
              </a:cxn>
              <a:cxn ang="0">
                <a:pos x="connsiteX3" y="connsiteY3"/>
              </a:cxn>
            </a:cxnLst>
            <a:rect l="l" t="t" r="r" b="b"/>
            <a:pathLst>
              <a:path w="914400" h="798765">
                <a:moveTo>
                  <a:pt x="0" y="994"/>
                </a:moveTo>
                <a:cubicBezTo>
                  <a:pt x="191593" y="-5995"/>
                  <a:pt x="285821" y="22476"/>
                  <a:pt x="351621" y="129983"/>
                </a:cubicBezTo>
                <a:cubicBezTo>
                  <a:pt x="417421" y="237490"/>
                  <a:pt x="260902" y="506553"/>
                  <a:pt x="394803" y="646036"/>
                </a:cubicBezTo>
                <a:cubicBezTo>
                  <a:pt x="495659" y="751097"/>
                  <a:pt x="627180" y="803450"/>
                  <a:pt x="914400" y="798436"/>
                </a:cubicBezTo>
              </a:path>
            </a:pathLst>
          </a:cu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2" name="Graphic 91" descr="Arrow Slight curve">
            <a:hlinkClick r:id="rId2" action="ppaction://hlinksldjump"/>
            <a:extLst>
              <a:ext uri="{FF2B5EF4-FFF2-40B4-BE49-F238E27FC236}">
                <a16:creationId xmlns:a16="http://schemas.microsoft.com/office/drawing/2014/main" id="{1A995246-DB6D-C6B2-0FC2-B77EF8CA95C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02249" y="6291618"/>
            <a:ext cx="452482" cy="452482"/>
          </a:xfrm>
          <a:prstGeom prst="rect">
            <a:avLst/>
          </a:prstGeom>
        </p:spPr>
      </p:pic>
      <p:grpSp>
        <p:nvGrpSpPr>
          <p:cNvPr id="122" name="Group 121">
            <a:extLst>
              <a:ext uri="{FF2B5EF4-FFF2-40B4-BE49-F238E27FC236}">
                <a16:creationId xmlns:a16="http://schemas.microsoft.com/office/drawing/2014/main" id="{3EBDC6D6-A80B-ED84-C722-31466572CBA7}"/>
              </a:ext>
            </a:extLst>
          </p:cNvPr>
          <p:cNvGrpSpPr/>
          <p:nvPr/>
        </p:nvGrpSpPr>
        <p:grpSpPr>
          <a:xfrm>
            <a:off x="7382025" y="850900"/>
            <a:ext cx="4361098" cy="1476200"/>
            <a:chOff x="6682136" y="2146456"/>
            <a:chExt cx="4241455" cy="1134928"/>
          </a:xfrm>
        </p:grpSpPr>
        <p:grpSp>
          <p:nvGrpSpPr>
            <p:cNvPr id="59" name="Group 58">
              <a:extLst>
                <a:ext uri="{FF2B5EF4-FFF2-40B4-BE49-F238E27FC236}">
                  <a16:creationId xmlns:a16="http://schemas.microsoft.com/office/drawing/2014/main" id="{CB02694F-16FB-003E-E598-2BC9F7CBAF8D}"/>
                </a:ext>
              </a:extLst>
            </p:cNvPr>
            <p:cNvGrpSpPr/>
            <p:nvPr/>
          </p:nvGrpSpPr>
          <p:grpSpPr>
            <a:xfrm>
              <a:off x="6682136" y="2146456"/>
              <a:ext cx="4204339" cy="1123028"/>
              <a:chOff x="6445393" y="723812"/>
              <a:chExt cx="4204339" cy="1878024"/>
            </a:xfrm>
          </p:grpSpPr>
          <p:sp>
            <p:nvSpPr>
              <p:cNvPr id="53" name="Rectangle: Rounded Corners 52">
                <a:extLst>
                  <a:ext uri="{FF2B5EF4-FFF2-40B4-BE49-F238E27FC236}">
                    <a16:creationId xmlns:a16="http://schemas.microsoft.com/office/drawing/2014/main" id="{35A4E399-5233-A0E7-1F7A-CAAE553756B4}"/>
                  </a:ext>
                </a:extLst>
              </p:cNvPr>
              <p:cNvSpPr/>
              <p:nvPr/>
            </p:nvSpPr>
            <p:spPr>
              <a:xfrm>
                <a:off x="6482508" y="723812"/>
                <a:ext cx="4082927"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81D3C522-5EBE-C2F9-1932-5B62484EA7A7}"/>
                  </a:ext>
                </a:extLst>
              </p:cNvPr>
              <p:cNvSpPr/>
              <p:nvPr/>
            </p:nvSpPr>
            <p:spPr>
              <a:xfrm>
                <a:off x="6445393" y="723812"/>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6" name="Rectangle 115">
              <a:extLst>
                <a:ext uri="{FF2B5EF4-FFF2-40B4-BE49-F238E27FC236}">
                  <a16:creationId xmlns:a16="http://schemas.microsoft.com/office/drawing/2014/main" id="{361BDB30-E7C1-FA82-4654-7BBC7E6986CB}"/>
                </a:ext>
              </a:extLst>
            </p:cNvPr>
            <p:cNvSpPr/>
            <p:nvPr/>
          </p:nvSpPr>
          <p:spPr>
            <a:xfrm>
              <a:off x="6965703" y="2158356"/>
              <a:ext cx="65051" cy="1123028"/>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TextBox 118">
              <a:extLst>
                <a:ext uri="{FF2B5EF4-FFF2-40B4-BE49-F238E27FC236}">
                  <a16:creationId xmlns:a16="http://schemas.microsoft.com/office/drawing/2014/main" id="{7447E4AC-9F1C-34B9-2ED8-A23016E72988}"/>
                </a:ext>
              </a:extLst>
            </p:cNvPr>
            <p:cNvSpPr txBox="1"/>
            <p:nvPr/>
          </p:nvSpPr>
          <p:spPr>
            <a:xfrm>
              <a:off x="6980006" y="2210402"/>
              <a:ext cx="3943585" cy="1017483"/>
            </a:xfrm>
            <a:prstGeom prst="rect">
              <a:avLst/>
            </a:prstGeom>
            <a:noFill/>
          </p:spPr>
          <p:txBody>
            <a:bodyPr wrap="square">
              <a:spAutoFit/>
            </a:bodyPr>
            <a:lstStyle/>
            <a:p>
              <a:r>
                <a:rPr lang="en-US" sz="1600" b="1" dirty="0">
                  <a:solidFill>
                    <a:schemeClr val="bg1"/>
                  </a:solidFill>
                  <a:latin typeface="Century Gothic" panose="020B0502020202020204" pitchFamily="34" charset="0"/>
                </a:rPr>
                <a:t>The site structure is created with (HTML) language AND CSS</a:t>
              </a:r>
              <a:endParaRPr lang="ar-EG" sz="1600" b="1" dirty="0">
                <a:solidFill>
                  <a:schemeClr val="bg1"/>
                </a:solidFill>
                <a:latin typeface="Century Gothic" panose="020B0502020202020204" pitchFamily="34" charset="0"/>
              </a:endParaRPr>
            </a:p>
            <a:p>
              <a:endParaRPr lang="en-US" sz="1600" b="1" dirty="0">
                <a:solidFill>
                  <a:schemeClr val="bg1"/>
                </a:solidFill>
                <a:latin typeface="Century Gothic" panose="020B0502020202020204" pitchFamily="34" charset="0"/>
              </a:endParaRPr>
            </a:p>
            <a:p>
              <a:r>
                <a:rPr lang="en-US" sz="1600" b="1" dirty="0">
                  <a:solidFill>
                    <a:schemeClr val="bg1"/>
                  </a:solidFill>
                  <a:latin typeface="Century Gothic" panose="020B0502020202020204" pitchFamily="34" charset="0"/>
                </a:rPr>
                <a:t>header consists of the main </a:t>
              </a:r>
              <a:endParaRPr lang="ar-EG" sz="1600" b="1" dirty="0">
                <a:solidFill>
                  <a:schemeClr val="bg1"/>
                </a:solidFill>
                <a:latin typeface="Century Gothic" panose="020B0502020202020204" pitchFamily="34" charset="0"/>
              </a:endParaRPr>
            </a:p>
            <a:p>
              <a:r>
                <a:rPr lang="en-US" sz="1600" b="1" dirty="0">
                  <a:solidFill>
                    <a:schemeClr val="bg1"/>
                  </a:solidFill>
                  <a:latin typeface="Century Gothic" panose="020B0502020202020204" pitchFamily="34" charset="0"/>
                </a:rPr>
                <a:t>TITLE</a:t>
              </a:r>
              <a:endParaRPr lang="en-ID" sz="1600" b="1" dirty="0">
                <a:solidFill>
                  <a:schemeClr val="bg1"/>
                </a:solidFill>
                <a:latin typeface="Century Gothic" panose="020B0502020202020204" pitchFamily="34" charset="0"/>
              </a:endParaRPr>
            </a:p>
          </p:txBody>
        </p:sp>
      </p:grpSp>
      <p:pic>
        <p:nvPicPr>
          <p:cNvPr id="48" name="صورة 47"/>
          <p:cNvPicPr>
            <a:picLocks noChangeAspect="1"/>
          </p:cNvPicPr>
          <p:nvPr/>
        </p:nvPicPr>
        <p:blipFill rotWithShape="1">
          <a:blip r:embed="rId5">
            <a:extLst>
              <a:ext uri="{28A0092B-C50C-407E-A947-70E740481C1C}">
                <a14:useLocalDpi xmlns:a14="http://schemas.microsoft.com/office/drawing/2010/main" val="0"/>
              </a:ext>
            </a:extLst>
          </a:blip>
          <a:srcRect l="3837" t="4644" r="9677" b="2624"/>
          <a:stretch/>
        </p:blipFill>
        <p:spPr>
          <a:xfrm>
            <a:off x="184454" y="1599459"/>
            <a:ext cx="6935683" cy="4557539"/>
          </a:xfrm>
          <a:prstGeom prst="roundRect">
            <a:avLst>
              <a:gd name="adj" fmla="val 8594"/>
            </a:avLst>
          </a:prstGeom>
          <a:solidFill>
            <a:srgbClr val="FFFFFF">
              <a:shade val="85000"/>
            </a:srgbClr>
          </a:solidFill>
          <a:ln>
            <a:solidFill>
              <a:srgbClr val="323748"/>
            </a:solidFill>
          </a:ln>
          <a:effectLst>
            <a:reflection blurRad="12700" stA="38000" endPos="28000" dist="5000" dir="5400000" sy="-100000" algn="bl" rotWithShape="0"/>
          </a:effectLst>
        </p:spPr>
      </p:pic>
      <p:grpSp>
        <p:nvGrpSpPr>
          <p:cNvPr id="83" name="Group 121">
            <a:extLst>
              <a:ext uri="{FF2B5EF4-FFF2-40B4-BE49-F238E27FC236}">
                <a16:creationId xmlns:a16="http://schemas.microsoft.com/office/drawing/2014/main" id="{3EBDC6D6-A80B-ED84-C722-31466572CBA7}"/>
              </a:ext>
            </a:extLst>
          </p:cNvPr>
          <p:cNvGrpSpPr/>
          <p:nvPr/>
        </p:nvGrpSpPr>
        <p:grpSpPr>
          <a:xfrm>
            <a:off x="7419061" y="2687276"/>
            <a:ext cx="4275330" cy="1498682"/>
            <a:chOff x="6648260" y="2146456"/>
            <a:chExt cx="4275330" cy="1498682"/>
          </a:xfrm>
        </p:grpSpPr>
        <p:grpSp>
          <p:nvGrpSpPr>
            <p:cNvPr id="84" name="Group 58">
              <a:extLst>
                <a:ext uri="{FF2B5EF4-FFF2-40B4-BE49-F238E27FC236}">
                  <a16:creationId xmlns:a16="http://schemas.microsoft.com/office/drawing/2014/main" id="{CB02694F-16FB-003E-E598-2BC9F7CBAF8D}"/>
                </a:ext>
              </a:extLst>
            </p:cNvPr>
            <p:cNvGrpSpPr/>
            <p:nvPr/>
          </p:nvGrpSpPr>
          <p:grpSpPr>
            <a:xfrm>
              <a:off x="6648260" y="2146456"/>
              <a:ext cx="4275330" cy="1498682"/>
              <a:chOff x="6411517" y="723812"/>
              <a:chExt cx="4275330" cy="2506225"/>
            </a:xfrm>
          </p:grpSpPr>
          <p:sp>
            <p:nvSpPr>
              <p:cNvPr id="88" name="Rectangle: Rounded Corners 52">
                <a:extLst>
                  <a:ext uri="{FF2B5EF4-FFF2-40B4-BE49-F238E27FC236}">
                    <a16:creationId xmlns:a16="http://schemas.microsoft.com/office/drawing/2014/main" id="{35A4E399-5233-A0E7-1F7A-CAAE553756B4}"/>
                  </a:ext>
                </a:extLst>
              </p:cNvPr>
              <p:cNvSpPr/>
              <p:nvPr/>
            </p:nvSpPr>
            <p:spPr>
              <a:xfrm>
                <a:off x="6482508" y="723812"/>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Rectangle: Rounded Corners 56">
                <a:extLst>
                  <a:ext uri="{FF2B5EF4-FFF2-40B4-BE49-F238E27FC236}">
                    <a16:creationId xmlns:a16="http://schemas.microsoft.com/office/drawing/2014/main" id="{81D3C522-5EBE-C2F9-1932-5B62484EA7A7}"/>
                  </a:ext>
                </a:extLst>
              </p:cNvPr>
              <p:cNvSpPr/>
              <p:nvPr/>
            </p:nvSpPr>
            <p:spPr>
              <a:xfrm>
                <a:off x="6411517" y="723812"/>
                <a:ext cx="4275330" cy="25062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6" name="Rectangle 115">
              <a:extLst>
                <a:ext uri="{FF2B5EF4-FFF2-40B4-BE49-F238E27FC236}">
                  <a16:creationId xmlns:a16="http://schemas.microsoft.com/office/drawing/2014/main" id="{361BDB30-E7C1-FA82-4654-7BBC7E6986CB}"/>
                </a:ext>
              </a:extLst>
            </p:cNvPr>
            <p:cNvSpPr/>
            <p:nvPr/>
          </p:nvSpPr>
          <p:spPr>
            <a:xfrm flipH="1">
              <a:off x="6910981" y="2185992"/>
              <a:ext cx="45719" cy="1389589"/>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TextBox 118">
              <a:extLst>
                <a:ext uri="{FF2B5EF4-FFF2-40B4-BE49-F238E27FC236}">
                  <a16:creationId xmlns:a16="http://schemas.microsoft.com/office/drawing/2014/main" id="{7447E4AC-9F1C-34B9-2ED8-A23016E72988}"/>
                </a:ext>
              </a:extLst>
            </p:cNvPr>
            <p:cNvSpPr txBox="1"/>
            <p:nvPr/>
          </p:nvSpPr>
          <p:spPr>
            <a:xfrm>
              <a:off x="6950020" y="2364758"/>
              <a:ext cx="3865542" cy="830997"/>
            </a:xfrm>
            <a:prstGeom prst="rect">
              <a:avLst/>
            </a:prstGeom>
            <a:noFill/>
          </p:spPr>
          <p:txBody>
            <a:bodyPr wrap="square">
              <a:spAutoFit/>
            </a:bodyPr>
            <a:lstStyle/>
            <a:p>
              <a:r>
                <a:rPr lang="en-US" sz="1600" b="1" dirty="0">
                  <a:solidFill>
                    <a:schemeClr val="bg1"/>
                  </a:solidFill>
                  <a:latin typeface="Century Gothic" panose="020B0502020202020204" pitchFamily="34" charset="0"/>
                </a:rPr>
                <a:t>page body master contains (SECTIONS) as well as a text input and a button for GENERATE</a:t>
              </a:r>
              <a:endParaRPr lang="en-ID" sz="1600" dirty="0">
                <a:solidFill>
                  <a:schemeClr val="bg1"/>
                </a:solidFill>
                <a:latin typeface="Century Gothic" panose="020B0502020202020204" pitchFamily="34" charset="0"/>
              </a:endParaRPr>
            </a:p>
          </p:txBody>
        </p:sp>
      </p:grpSp>
      <p:grpSp>
        <p:nvGrpSpPr>
          <p:cNvPr id="90" name="Group 121">
            <a:extLst>
              <a:ext uri="{FF2B5EF4-FFF2-40B4-BE49-F238E27FC236}">
                <a16:creationId xmlns:a16="http://schemas.microsoft.com/office/drawing/2014/main" id="{3EBDC6D6-A80B-ED84-C722-31466572CBA7}"/>
              </a:ext>
            </a:extLst>
          </p:cNvPr>
          <p:cNvGrpSpPr/>
          <p:nvPr/>
        </p:nvGrpSpPr>
        <p:grpSpPr>
          <a:xfrm>
            <a:off x="7382024" y="4573661"/>
            <a:ext cx="4204340" cy="1134928"/>
            <a:chOff x="6719250" y="2146456"/>
            <a:chExt cx="4204340" cy="1134928"/>
          </a:xfrm>
        </p:grpSpPr>
        <p:grpSp>
          <p:nvGrpSpPr>
            <p:cNvPr id="91" name="Group 58">
              <a:extLst>
                <a:ext uri="{FF2B5EF4-FFF2-40B4-BE49-F238E27FC236}">
                  <a16:creationId xmlns:a16="http://schemas.microsoft.com/office/drawing/2014/main" id="{CB02694F-16FB-003E-E598-2BC9F7CBAF8D}"/>
                </a:ext>
              </a:extLst>
            </p:cNvPr>
            <p:cNvGrpSpPr/>
            <p:nvPr/>
          </p:nvGrpSpPr>
          <p:grpSpPr>
            <a:xfrm>
              <a:off x="6719250" y="2146456"/>
              <a:ext cx="4204340" cy="1123028"/>
              <a:chOff x="6482507" y="723812"/>
              <a:chExt cx="4204340" cy="1878024"/>
            </a:xfrm>
          </p:grpSpPr>
          <p:sp>
            <p:nvSpPr>
              <p:cNvPr id="96" name="Rectangle: Rounded Corners 52">
                <a:extLst>
                  <a:ext uri="{FF2B5EF4-FFF2-40B4-BE49-F238E27FC236}">
                    <a16:creationId xmlns:a16="http://schemas.microsoft.com/office/drawing/2014/main" id="{35A4E399-5233-A0E7-1F7A-CAAE553756B4}"/>
                  </a:ext>
                </a:extLst>
              </p:cNvPr>
              <p:cNvSpPr/>
              <p:nvPr/>
            </p:nvSpPr>
            <p:spPr>
              <a:xfrm>
                <a:off x="6482508" y="723812"/>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Rectangle: Rounded Corners 56">
                <a:extLst>
                  <a:ext uri="{FF2B5EF4-FFF2-40B4-BE49-F238E27FC236}">
                    <a16:creationId xmlns:a16="http://schemas.microsoft.com/office/drawing/2014/main" id="{81D3C522-5EBE-C2F9-1932-5B62484EA7A7}"/>
                  </a:ext>
                </a:extLst>
              </p:cNvPr>
              <p:cNvSpPr/>
              <p:nvPr/>
            </p:nvSpPr>
            <p:spPr>
              <a:xfrm>
                <a:off x="6482507" y="723812"/>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4" name="Rectangle 115">
              <a:extLst>
                <a:ext uri="{FF2B5EF4-FFF2-40B4-BE49-F238E27FC236}">
                  <a16:creationId xmlns:a16="http://schemas.microsoft.com/office/drawing/2014/main" id="{361BDB30-E7C1-FA82-4654-7BBC7E6986CB}"/>
                </a:ext>
              </a:extLst>
            </p:cNvPr>
            <p:cNvSpPr/>
            <p:nvPr/>
          </p:nvSpPr>
          <p:spPr>
            <a:xfrm>
              <a:off x="6992996" y="2158356"/>
              <a:ext cx="65051" cy="1123028"/>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TextBox 118">
              <a:extLst>
                <a:ext uri="{FF2B5EF4-FFF2-40B4-BE49-F238E27FC236}">
                  <a16:creationId xmlns:a16="http://schemas.microsoft.com/office/drawing/2014/main" id="{7447E4AC-9F1C-34B9-2ED8-A23016E72988}"/>
                </a:ext>
              </a:extLst>
            </p:cNvPr>
            <p:cNvSpPr txBox="1"/>
            <p:nvPr/>
          </p:nvSpPr>
          <p:spPr>
            <a:xfrm>
              <a:off x="7229916" y="2292471"/>
              <a:ext cx="3302807" cy="707886"/>
            </a:xfrm>
            <a:prstGeom prst="rect">
              <a:avLst/>
            </a:prstGeom>
            <a:noFill/>
          </p:spPr>
          <p:txBody>
            <a:bodyPr wrap="square">
              <a:spAutoFit/>
            </a:bodyPr>
            <a:lstStyle/>
            <a:p>
              <a:r>
                <a:rPr lang="en-US" sz="2000" b="1" dirty="0">
                  <a:solidFill>
                    <a:schemeClr val="bg1"/>
                  </a:solidFill>
                  <a:latin typeface="Century Gothic" panose="020B0502020202020204" pitchFamily="34" charset="0"/>
                </a:rPr>
                <a:t>To make the button I USE BOOTSTRAP (library)</a:t>
              </a:r>
              <a:endParaRPr lang="en-ID" sz="20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88722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500"/>
                                        <p:tgtEl>
                                          <p:spTgt spid="1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6BA100B-7765-C6D0-65BA-602B4FB66A3D}"/>
              </a:ext>
            </a:extLst>
          </p:cNvPr>
          <p:cNvGrpSpPr/>
          <p:nvPr/>
        </p:nvGrpSpPr>
        <p:grpSpPr>
          <a:xfrm>
            <a:off x="11395056" y="6322748"/>
            <a:ext cx="666870" cy="392559"/>
            <a:chOff x="11395056" y="6322748"/>
            <a:chExt cx="666870" cy="392559"/>
          </a:xfrm>
        </p:grpSpPr>
        <p:sp>
          <p:nvSpPr>
            <p:cNvPr id="43" name="Rectangle: Rounded Corners 42">
              <a:extLst>
                <a:ext uri="{FF2B5EF4-FFF2-40B4-BE49-F238E27FC236}">
                  <a16:creationId xmlns:a16="http://schemas.microsoft.com/office/drawing/2014/main" id="{2C621CB5-CA4F-5819-D3F7-A0D1E049D18D}"/>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41">
              <a:extLst>
                <a:ext uri="{FF2B5EF4-FFF2-40B4-BE49-F238E27FC236}">
                  <a16:creationId xmlns:a16="http://schemas.microsoft.com/office/drawing/2014/main" id="{29B7923B-0DAB-138A-6442-D6C5E24248FB}"/>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5" name="Group 154">
            <a:extLst>
              <a:ext uri="{FF2B5EF4-FFF2-40B4-BE49-F238E27FC236}">
                <a16:creationId xmlns:a16="http://schemas.microsoft.com/office/drawing/2014/main" id="{C2DDB64B-510D-EE49-36F0-8EF3FF71609C}"/>
              </a:ext>
            </a:extLst>
          </p:cNvPr>
          <p:cNvGrpSpPr/>
          <p:nvPr/>
        </p:nvGrpSpPr>
        <p:grpSpPr>
          <a:xfrm>
            <a:off x="184455" y="87591"/>
            <a:ext cx="6226489" cy="1215245"/>
            <a:chOff x="37405" y="21859"/>
            <a:chExt cx="5153613" cy="3041843"/>
          </a:xfrm>
        </p:grpSpPr>
        <p:sp>
          <p:nvSpPr>
            <p:cNvPr id="61" name="Rectangle: Rounded Corners 60">
              <a:extLst>
                <a:ext uri="{FF2B5EF4-FFF2-40B4-BE49-F238E27FC236}">
                  <a16:creationId xmlns:a16="http://schemas.microsoft.com/office/drawing/2014/main" id="{405381FE-D095-BEC9-004A-5D94EE6FD1A3}"/>
                </a:ext>
              </a:extLst>
            </p:cNvPr>
            <p:cNvSpPr/>
            <p:nvPr/>
          </p:nvSpPr>
          <p:spPr>
            <a:xfrm>
              <a:off x="266888" y="550320"/>
              <a:ext cx="4016881" cy="2024889"/>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49D02E4-44BA-B614-43E7-79C024842A1A}"/>
                </a:ext>
              </a:extLst>
            </p:cNvPr>
            <p:cNvSpPr/>
            <p:nvPr/>
          </p:nvSpPr>
          <p:spPr>
            <a:xfrm>
              <a:off x="169354" y="21859"/>
              <a:ext cx="4650767" cy="265909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TextBox 49">
              <a:extLst>
                <a:ext uri="{FF2B5EF4-FFF2-40B4-BE49-F238E27FC236}">
                  <a16:creationId xmlns:a16="http://schemas.microsoft.com/office/drawing/2014/main" id="{55CAC4B4-26C6-E5A6-0939-21BFB95232F4}"/>
                </a:ext>
              </a:extLst>
            </p:cNvPr>
            <p:cNvSpPr txBox="1"/>
            <p:nvPr/>
          </p:nvSpPr>
          <p:spPr>
            <a:xfrm>
              <a:off x="1103718" y="2786703"/>
              <a:ext cx="4087300" cy="276999"/>
            </a:xfrm>
            <a:prstGeom prst="rect">
              <a:avLst/>
            </a:prstGeom>
            <a:noFill/>
          </p:spPr>
          <p:txBody>
            <a:bodyPr wrap="square">
              <a:spAutoFit/>
            </a:bodyPr>
            <a:lstStyle/>
            <a:p>
              <a:endParaRPr lang="en-ID" sz="1200" dirty="0">
                <a:solidFill>
                  <a:schemeClr val="bg1"/>
                </a:solidFill>
                <a:latin typeface="Century Gothic" panose="020B0502020202020204" pitchFamily="34" charset="0"/>
              </a:endParaRPr>
            </a:p>
          </p:txBody>
        </p:sp>
        <p:sp>
          <p:nvSpPr>
            <p:cNvPr id="153" name="Freeform: Shape 152">
              <a:extLst>
                <a:ext uri="{FF2B5EF4-FFF2-40B4-BE49-F238E27FC236}">
                  <a16:creationId xmlns:a16="http://schemas.microsoft.com/office/drawing/2014/main" id="{7F42E069-B144-C546-A53E-FCDA5168A92A}"/>
                </a:ext>
              </a:extLst>
            </p:cNvPr>
            <p:cNvSpPr/>
            <p:nvPr/>
          </p:nvSpPr>
          <p:spPr>
            <a:xfrm>
              <a:off x="286532" y="273105"/>
              <a:ext cx="232389" cy="804224"/>
            </a:xfrm>
            <a:custGeom>
              <a:avLst/>
              <a:gdLst>
                <a:gd name="connsiteX0" fmla="*/ 206524 w 859265"/>
                <a:gd name="connsiteY0" fmla="*/ 695047 h 1093882"/>
                <a:gd name="connsiteX1" fmla="*/ 31692 w 859265"/>
                <a:gd name="connsiteY1" fmla="*/ 762430 h 1093882"/>
                <a:gd name="connsiteX2" fmla="*/ 201060 w 859265"/>
                <a:gd name="connsiteY2" fmla="*/ 1021035 h 1093882"/>
                <a:gd name="connsiteX3" fmla="*/ 370429 w 859265"/>
                <a:gd name="connsiteY3" fmla="*/ 758787 h 1093882"/>
                <a:gd name="connsiteX4" fmla="*/ 206524 w 859265"/>
                <a:gd name="connsiteY4" fmla="*/ 695047 h 1093882"/>
                <a:gd name="connsiteX5" fmla="*/ 405031 w 859265"/>
                <a:gd name="connsiteY5" fmla="*/ 589419 h 1093882"/>
                <a:gd name="connsiteX6" fmla="*/ 357680 w 859265"/>
                <a:gd name="connsiteY6" fmla="*/ 616737 h 1093882"/>
                <a:gd name="connsiteX7" fmla="*/ 292119 w 859265"/>
                <a:gd name="connsiteY7" fmla="*/ 653160 h 1093882"/>
                <a:gd name="connsiteX8" fmla="*/ 388640 w 859265"/>
                <a:gd name="connsiteY8" fmla="*/ 689583 h 1093882"/>
                <a:gd name="connsiteX9" fmla="*/ 405031 w 859265"/>
                <a:gd name="connsiteY9" fmla="*/ 589419 h 1093882"/>
                <a:gd name="connsiteX10" fmla="*/ 632676 w 859265"/>
                <a:gd name="connsiteY10" fmla="*/ 420051 h 1093882"/>
                <a:gd name="connsiteX11" fmla="*/ 485162 w 859265"/>
                <a:gd name="connsiteY11" fmla="*/ 536605 h 1093882"/>
                <a:gd name="connsiteX12" fmla="*/ 459666 w 859265"/>
                <a:gd name="connsiteY12" fmla="*/ 709616 h 1093882"/>
                <a:gd name="connsiteX13" fmla="*/ 638140 w 859265"/>
                <a:gd name="connsiteY13" fmla="*/ 735112 h 1093882"/>
                <a:gd name="connsiteX14" fmla="*/ 769264 w 859265"/>
                <a:gd name="connsiteY14" fmla="*/ 693226 h 1093882"/>
                <a:gd name="connsiteX15" fmla="*/ 632676 w 859265"/>
                <a:gd name="connsiteY15" fmla="*/ 420051 h 1093882"/>
                <a:gd name="connsiteX16" fmla="*/ 490625 w 859265"/>
                <a:gd name="connsiteY16" fmla="*/ 296212 h 1093882"/>
                <a:gd name="connsiteX17" fmla="*/ 492447 w 859265"/>
                <a:gd name="connsiteY17" fmla="*/ 367237 h 1093882"/>
                <a:gd name="connsiteX18" fmla="*/ 490625 w 859265"/>
                <a:gd name="connsiteY18" fmla="*/ 443726 h 1093882"/>
                <a:gd name="connsiteX19" fmla="*/ 579863 w 859265"/>
                <a:gd name="connsiteY19" fmla="*/ 370879 h 1093882"/>
                <a:gd name="connsiteX20" fmla="*/ 490625 w 859265"/>
                <a:gd name="connsiteY20" fmla="*/ 296212 h 1093882"/>
                <a:gd name="connsiteX21" fmla="*/ 388640 w 859265"/>
                <a:gd name="connsiteY21" fmla="*/ 44891 h 1093882"/>
                <a:gd name="connsiteX22" fmla="*/ 290297 w 859265"/>
                <a:gd name="connsiteY22" fmla="*/ 81314 h 1093882"/>
                <a:gd name="connsiteX23" fmla="*/ 346753 w 859265"/>
                <a:gd name="connsiteY23" fmla="*/ 112274 h 1093882"/>
                <a:gd name="connsiteX24" fmla="*/ 406852 w 859265"/>
                <a:gd name="connsiteY24" fmla="*/ 148697 h 1093882"/>
                <a:gd name="connsiteX25" fmla="*/ 388640 w 859265"/>
                <a:gd name="connsiteY25" fmla="*/ 44891 h 1093882"/>
                <a:gd name="connsiteX26" fmla="*/ 345505 w 859265"/>
                <a:gd name="connsiteY26" fmla="*/ 0 h 1093882"/>
                <a:gd name="connsiteX27" fmla="*/ 591308 w 859265"/>
                <a:gd name="connsiteY27" fmla="*/ 0 h 1093882"/>
                <a:gd name="connsiteX28" fmla="*/ 558009 w 859265"/>
                <a:gd name="connsiteY28" fmla="*/ 2549 h 1093882"/>
                <a:gd name="connsiteX29" fmla="*/ 457844 w 859265"/>
                <a:gd name="connsiteY29" fmla="*/ 23037 h 1093882"/>
                <a:gd name="connsiteX30" fmla="*/ 485162 w 859265"/>
                <a:gd name="connsiteY30" fmla="*/ 201511 h 1093882"/>
                <a:gd name="connsiteX31" fmla="*/ 632676 w 859265"/>
                <a:gd name="connsiteY31" fmla="*/ 319887 h 1093882"/>
                <a:gd name="connsiteX32" fmla="*/ 778370 w 859265"/>
                <a:gd name="connsiteY32" fmla="*/ 37606 h 1093882"/>
                <a:gd name="connsiteX33" fmla="*/ 732613 w 859265"/>
                <a:gd name="connsiteY33" fmla="*/ 7102 h 1093882"/>
                <a:gd name="connsiteX34" fmla="*/ 679353 w 859265"/>
                <a:gd name="connsiteY34" fmla="*/ 0 h 1093882"/>
                <a:gd name="connsiteX35" fmla="*/ 841075 w 859265"/>
                <a:gd name="connsiteY35" fmla="*/ 0 h 1093882"/>
                <a:gd name="connsiteX36" fmla="*/ 842110 w 859265"/>
                <a:gd name="connsiteY36" fmla="*/ 1183 h 1093882"/>
                <a:gd name="connsiteX37" fmla="*/ 683669 w 859265"/>
                <a:gd name="connsiteY37" fmla="*/ 372701 h 1093882"/>
                <a:gd name="connsiteX38" fmla="*/ 831183 w 859265"/>
                <a:gd name="connsiteY38" fmla="*/ 731470 h 1093882"/>
                <a:gd name="connsiteX39" fmla="*/ 636319 w 859265"/>
                <a:gd name="connsiteY39" fmla="*/ 809780 h 1093882"/>
                <a:gd name="connsiteX40" fmla="*/ 439633 w 859265"/>
                <a:gd name="connsiteY40" fmla="*/ 780641 h 1093882"/>
                <a:gd name="connsiteX41" fmla="*/ 201060 w 859265"/>
                <a:gd name="connsiteY41" fmla="*/ 1093882 h 1093882"/>
                <a:gd name="connsiteX42" fmla="*/ 8216 w 859265"/>
                <a:gd name="connsiteY42" fmla="*/ 909489 h 1093882"/>
                <a:gd name="connsiteX43" fmla="*/ 0 w 859265"/>
                <a:gd name="connsiteY43" fmla="*/ 888901 h 1093882"/>
                <a:gd name="connsiteX44" fmla="*/ 0 w 859265"/>
                <a:gd name="connsiteY44" fmla="*/ 599595 h 1093882"/>
                <a:gd name="connsiteX45" fmla="*/ 15301 w 859265"/>
                <a:gd name="connsiteY45" fmla="*/ 691404 h 1093882"/>
                <a:gd name="connsiteX46" fmla="*/ 120929 w 859265"/>
                <a:gd name="connsiteY46" fmla="*/ 653160 h 1093882"/>
                <a:gd name="connsiteX47" fmla="*/ 57188 w 859265"/>
                <a:gd name="connsiteY47" fmla="*/ 618558 h 1093882"/>
                <a:gd name="connsiteX48" fmla="*/ 0 w 859265"/>
                <a:gd name="connsiteY48" fmla="*/ 583898 h 1093882"/>
                <a:gd name="connsiteX49" fmla="*/ 0 w 859265"/>
                <a:gd name="connsiteY49" fmla="*/ 497844 h 1093882"/>
                <a:gd name="connsiteX50" fmla="*/ 91790 w 859265"/>
                <a:gd name="connsiteY50" fmla="*/ 554817 h 1093882"/>
                <a:gd name="connsiteX51" fmla="*/ 206524 w 859265"/>
                <a:gd name="connsiteY51" fmla="*/ 614915 h 1093882"/>
                <a:gd name="connsiteX52" fmla="*/ 321257 w 859265"/>
                <a:gd name="connsiteY52" fmla="*/ 554817 h 1093882"/>
                <a:gd name="connsiteX53" fmla="*/ 414137 w 859265"/>
                <a:gd name="connsiteY53" fmla="*/ 496540 h 1093882"/>
                <a:gd name="connsiteX54" fmla="*/ 419600 w 859265"/>
                <a:gd name="connsiteY54" fmla="*/ 365416 h 1093882"/>
                <a:gd name="connsiteX55" fmla="*/ 415958 w 859265"/>
                <a:gd name="connsiteY55" fmla="*/ 241577 h 1093882"/>
                <a:gd name="connsiteX56" fmla="*/ 310330 w 859265"/>
                <a:gd name="connsiteY56" fmla="*/ 176015 h 1093882"/>
                <a:gd name="connsiteX57" fmla="*/ 206524 w 859265"/>
                <a:gd name="connsiteY57" fmla="*/ 121380 h 1093882"/>
                <a:gd name="connsiteX58" fmla="*/ 102717 w 859265"/>
                <a:gd name="connsiteY58" fmla="*/ 176015 h 1093882"/>
                <a:gd name="connsiteX59" fmla="*/ 22444 w 859265"/>
                <a:gd name="connsiteY59" fmla="*/ 226186 h 1093882"/>
                <a:gd name="connsiteX60" fmla="*/ 27152 w 859265"/>
                <a:gd name="connsiteY60" fmla="*/ 211019 h 1093882"/>
                <a:gd name="connsiteX61" fmla="*/ 152330 w 859265"/>
                <a:gd name="connsiteY61" fmla="*/ 59007 h 1093882"/>
                <a:gd name="connsiteX62" fmla="*/ 196394 w 859265"/>
                <a:gd name="connsiteY62" fmla="*/ 35090 h 1093882"/>
                <a:gd name="connsiteX63" fmla="*/ 206524 w 859265"/>
                <a:gd name="connsiteY63" fmla="*/ 39427 h 1093882"/>
                <a:gd name="connsiteX64" fmla="*/ 292741 w 859265"/>
                <a:gd name="connsiteY64" fmla="*/ 5319 h 109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59265" h="1093882">
                  <a:moveTo>
                    <a:pt x="206524" y="695047"/>
                  </a:moveTo>
                  <a:cubicBezTo>
                    <a:pt x="146425" y="722364"/>
                    <a:pt x="88148" y="744218"/>
                    <a:pt x="31692" y="762430"/>
                  </a:cubicBezTo>
                  <a:cubicBezTo>
                    <a:pt x="77221" y="926335"/>
                    <a:pt x="146425" y="1021035"/>
                    <a:pt x="201060" y="1021035"/>
                  </a:cubicBezTo>
                  <a:cubicBezTo>
                    <a:pt x="255695" y="1021035"/>
                    <a:pt x="324899" y="926335"/>
                    <a:pt x="370429" y="758787"/>
                  </a:cubicBezTo>
                  <a:cubicBezTo>
                    <a:pt x="317615" y="742397"/>
                    <a:pt x="262980" y="720543"/>
                    <a:pt x="206524" y="695047"/>
                  </a:cubicBezTo>
                  <a:close/>
                  <a:moveTo>
                    <a:pt x="405031" y="589419"/>
                  </a:moveTo>
                  <a:cubicBezTo>
                    <a:pt x="390461" y="598525"/>
                    <a:pt x="374071" y="607631"/>
                    <a:pt x="357680" y="616737"/>
                  </a:cubicBezTo>
                  <a:cubicBezTo>
                    <a:pt x="335826" y="629485"/>
                    <a:pt x="313973" y="642233"/>
                    <a:pt x="292119" y="653160"/>
                  </a:cubicBezTo>
                  <a:cubicBezTo>
                    <a:pt x="324899" y="667729"/>
                    <a:pt x="357680" y="678656"/>
                    <a:pt x="388640" y="689583"/>
                  </a:cubicBezTo>
                  <a:cubicBezTo>
                    <a:pt x="394104" y="658623"/>
                    <a:pt x="399567" y="624021"/>
                    <a:pt x="405031" y="589419"/>
                  </a:cubicBezTo>
                  <a:close/>
                  <a:moveTo>
                    <a:pt x="632676" y="420051"/>
                  </a:moveTo>
                  <a:cubicBezTo>
                    <a:pt x="588968" y="460116"/>
                    <a:pt x="539797" y="498361"/>
                    <a:pt x="485162" y="536605"/>
                  </a:cubicBezTo>
                  <a:cubicBezTo>
                    <a:pt x="479698" y="598525"/>
                    <a:pt x="470593" y="654981"/>
                    <a:pt x="459666" y="709616"/>
                  </a:cubicBezTo>
                  <a:cubicBezTo>
                    <a:pt x="523406" y="726007"/>
                    <a:pt x="585326" y="735112"/>
                    <a:pt x="638140" y="735112"/>
                  </a:cubicBezTo>
                  <a:cubicBezTo>
                    <a:pt x="705523" y="735112"/>
                    <a:pt x="752873" y="720543"/>
                    <a:pt x="769264" y="693226"/>
                  </a:cubicBezTo>
                  <a:cubicBezTo>
                    <a:pt x="796581" y="645875"/>
                    <a:pt x="749231" y="540248"/>
                    <a:pt x="632676" y="420051"/>
                  </a:cubicBezTo>
                  <a:close/>
                  <a:moveTo>
                    <a:pt x="490625" y="296212"/>
                  </a:moveTo>
                  <a:cubicBezTo>
                    <a:pt x="492447" y="318066"/>
                    <a:pt x="492447" y="341741"/>
                    <a:pt x="492447" y="367237"/>
                  </a:cubicBezTo>
                  <a:cubicBezTo>
                    <a:pt x="492447" y="392733"/>
                    <a:pt x="492447" y="418230"/>
                    <a:pt x="490625" y="443726"/>
                  </a:cubicBezTo>
                  <a:cubicBezTo>
                    <a:pt x="523406" y="420051"/>
                    <a:pt x="552545" y="394554"/>
                    <a:pt x="579863" y="370879"/>
                  </a:cubicBezTo>
                  <a:cubicBezTo>
                    <a:pt x="552545" y="345383"/>
                    <a:pt x="523406" y="321708"/>
                    <a:pt x="490625" y="296212"/>
                  </a:cubicBezTo>
                  <a:close/>
                  <a:moveTo>
                    <a:pt x="388640" y="44891"/>
                  </a:moveTo>
                  <a:cubicBezTo>
                    <a:pt x="355859" y="55818"/>
                    <a:pt x="323078" y="66745"/>
                    <a:pt x="290297" y="81314"/>
                  </a:cubicBezTo>
                  <a:cubicBezTo>
                    <a:pt x="310330" y="92241"/>
                    <a:pt x="328542" y="103168"/>
                    <a:pt x="346753" y="112274"/>
                  </a:cubicBezTo>
                  <a:cubicBezTo>
                    <a:pt x="368607" y="125022"/>
                    <a:pt x="386819" y="135949"/>
                    <a:pt x="406852" y="148697"/>
                  </a:cubicBezTo>
                  <a:cubicBezTo>
                    <a:pt x="401388" y="112274"/>
                    <a:pt x="395925" y="77672"/>
                    <a:pt x="388640" y="44891"/>
                  </a:cubicBezTo>
                  <a:close/>
                  <a:moveTo>
                    <a:pt x="345505" y="0"/>
                  </a:moveTo>
                  <a:lnTo>
                    <a:pt x="591308" y="0"/>
                  </a:lnTo>
                  <a:lnTo>
                    <a:pt x="558009" y="2549"/>
                  </a:lnTo>
                  <a:cubicBezTo>
                    <a:pt x="526138" y="7102"/>
                    <a:pt x="492447" y="13931"/>
                    <a:pt x="457844" y="23037"/>
                  </a:cubicBezTo>
                  <a:cubicBezTo>
                    <a:pt x="470593" y="79493"/>
                    <a:pt x="479698" y="139591"/>
                    <a:pt x="485162" y="201511"/>
                  </a:cubicBezTo>
                  <a:cubicBezTo>
                    <a:pt x="539797" y="239755"/>
                    <a:pt x="588968" y="279821"/>
                    <a:pt x="632676" y="319887"/>
                  </a:cubicBezTo>
                  <a:cubicBezTo>
                    <a:pt x="756515" y="196048"/>
                    <a:pt x="805687" y="84956"/>
                    <a:pt x="778370" y="37606"/>
                  </a:cubicBezTo>
                  <a:cubicBezTo>
                    <a:pt x="771085" y="24858"/>
                    <a:pt x="755150" y="14386"/>
                    <a:pt x="732613" y="7102"/>
                  </a:cubicBezTo>
                  <a:lnTo>
                    <a:pt x="679353" y="0"/>
                  </a:lnTo>
                  <a:lnTo>
                    <a:pt x="841075" y="0"/>
                  </a:lnTo>
                  <a:lnTo>
                    <a:pt x="842110" y="1183"/>
                  </a:lnTo>
                  <a:cubicBezTo>
                    <a:pt x="893103" y="88599"/>
                    <a:pt x="827541" y="228829"/>
                    <a:pt x="683669" y="372701"/>
                  </a:cubicBezTo>
                  <a:cubicBezTo>
                    <a:pt x="818435" y="511109"/>
                    <a:pt x="880355" y="645875"/>
                    <a:pt x="831183" y="731470"/>
                  </a:cubicBezTo>
                  <a:cubicBezTo>
                    <a:pt x="800223" y="784284"/>
                    <a:pt x="731019" y="809780"/>
                    <a:pt x="636319" y="809780"/>
                  </a:cubicBezTo>
                  <a:cubicBezTo>
                    <a:pt x="578041" y="809780"/>
                    <a:pt x="512479" y="798853"/>
                    <a:pt x="439633" y="780641"/>
                  </a:cubicBezTo>
                  <a:cubicBezTo>
                    <a:pt x="388640" y="970042"/>
                    <a:pt x="299403" y="1093882"/>
                    <a:pt x="201060" y="1093882"/>
                  </a:cubicBezTo>
                  <a:cubicBezTo>
                    <a:pt x="127303" y="1093882"/>
                    <a:pt x="59692" y="1024222"/>
                    <a:pt x="8216" y="909489"/>
                  </a:cubicBezTo>
                  <a:lnTo>
                    <a:pt x="0" y="888901"/>
                  </a:lnTo>
                  <a:lnTo>
                    <a:pt x="0" y="599595"/>
                  </a:lnTo>
                  <a:lnTo>
                    <a:pt x="15301" y="691404"/>
                  </a:lnTo>
                  <a:cubicBezTo>
                    <a:pt x="49904" y="680477"/>
                    <a:pt x="84506" y="667729"/>
                    <a:pt x="120929" y="653160"/>
                  </a:cubicBezTo>
                  <a:cubicBezTo>
                    <a:pt x="99075" y="642233"/>
                    <a:pt x="77221" y="629485"/>
                    <a:pt x="57188" y="618558"/>
                  </a:cubicBezTo>
                  <a:lnTo>
                    <a:pt x="0" y="583898"/>
                  </a:lnTo>
                  <a:lnTo>
                    <a:pt x="0" y="497844"/>
                  </a:lnTo>
                  <a:lnTo>
                    <a:pt x="91790" y="554817"/>
                  </a:lnTo>
                  <a:cubicBezTo>
                    <a:pt x="130035" y="576671"/>
                    <a:pt x="168279" y="596704"/>
                    <a:pt x="206524" y="614915"/>
                  </a:cubicBezTo>
                  <a:cubicBezTo>
                    <a:pt x="244768" y="596704"/>
                    <a:pt x="283013" y="576671"/>
                    <a:pt x="321257" y="554817"/>
                  </a:cubicBezTo>
                  <a:cubicBezTo>
                    <a:pt x="354038" y="534784"/>
                    <a:pt x="384998" y="516573"/>
                    <a:pt x="414137" y="496540"/>
                  </a:cubicBezTo>
                  <a:cubicBezTo>
                    <a:pt x="417779" y="454653"/>
                    <a:pt x="419600" y="410945"/>
                    <a:pt x="419600" y="365416"/>
                  </a:cubicBezTo>
                  <a:cubicBezTo>
                    <a:pt x="419600" y="321708"/>
                    <a:pt x="419600" y="281642"/>
                    <a:pt x="415958" y="241577"/>
                  </a:cubicBezTo>
                  <a:cubicBezTo>
                    <a:pt x="383177" y="219723"/>
                    <a:pt x="346753" y="197869"/>
                    <a:pt x="310330" y="176015"/>
                  </a:cubicBezTo>
                  <a:cubicBezTo>
                    <a:pt x="275728" y="155982"/>
                    <a:pt x="241126" y="137770"/>
                    <a:pt x="206524" y="121380"/>
                  </a:cubicBezTo>
                  <a:cubicBezTo>
                    <a:pt x="171922" y="137770"/>
                    <a:pt x="137320" y="155982"/>
                    <a:pt x="102717" y="176015"/>
                  </a:cubicBezTo>
                  <a:lnTo>
                    <a:pt x="22444" y="226186"/>
                  </a:lnTo>
                  <a:lnTo>
                    <a:pt x="27152" y="211019"/>
                  </a:lnTo>
                  <a:cubicBezTo>
                    <a:pt x="53377" y="149016"/>
                    <a:pt x="97187" y="96261"/>
                    <a:pt x="152330" y="59007"/>
                  </a:cubicBezTo>
                  <a:lnTo>
                    <a:pt x="196394" y="35090"/>
                  </a:lnTo>
                  <a:lnTo>
                    <a:pt x="206524" y="39427"/>
                  </a:lnTo>
                  <a:lnTo>
                    <a:pt x="292741" y="5319"/>
                  </a:lnTo>
                  <a:close/>
                </a:path>
              </a:pathLst>
            </a:custGeom>
            <a:solidFill>
              <a:srgbClr val="47CACE"/>
            </a:solidFill>
            <a:ln w="18157" cap="flat">
              <a:noFill/>
              <a:prstDash val="solid"/>
              <a:miter/>
            </a:ln>
            <a:effectLst>
              <a:innerShdw blurRad="63500" dist="50800" dir="13500000">
                <a:prstClr val="black">
                  <a:alpha val="50000"/>
                </a:prstClr>
              </a:innerShdw>
            </a:effectLst>
          </p:spPr>
          <p:txBody>
            <a:bodyPr rtlCol="0" anchor="ctr"/>
            <a:lstStyle/>
            <a:p>
              <a:endParaRPr lang="en-ID"/>
            </a:p>
          </p:txBody>
        </p:sp>
        <p:sp>
          <p:nvSpPr>
            <p:cNvPr id="2" name="TextBox 1">
              <a:extLst>
                <a:ext uri="{FF2B5EF4-FFF2-40B4-BE49-F238E27FC236}">
                  <a16:creationId xmlns:a16="http://schemas.microsoft.com/office/drawing/2014/main" id="{F2B6EC09-9AEE-FB5D-7CE5-5CA3279C6F2F}"/>
                </a:ext>
              </a:extLst>
            </p:cNvPr>
            <p:cNvSpPr txBox="1"/>
            <p:nvPr/>
          </p:nvSpPr>
          <p:spPr>
            <a:xfrm>
              <a:off x="37405" y="174133"/>
              <a:ext cx="4365744" cy="1771888"/>
            </a:xfrm>
            <a:prstGeom prst="rect">
              <a:avLst/>
            </a:prstGeom>
            <a:noFill/>
          </p:spPr>
          <p:txBody>
            <a:bodyPr wrap="square" rtlCol="0">
              <a:spAutoFit/>
            </a:bodyPr>
            <a:lstStyle/>
            <a:p>
              <a:r>
                <a:rPr lang="en-US" sz="4000" b="1" spc="300" dirty="0">
                  <a:solidFill>
                    <a:schemeClr val="bg1"/>
                  </a:solidFill>
                  <a:latin typeface="Century Gothic" panose="020B0502020202020204" pitchFamily="34" charset="0"/>
                </a:rPr>
                <a:t>	CSS-CODE</a:t>
              </a:r>
              <a:endParaRPr lang="en-ID" sz="4000" b="1" spc="300" dirty="0">
                <a:solidFill>
                  <a:schemeClr val="bg1"/>
                </a:solidFill>
                <a:latin typeface="Century Gothic" panose="020B0502020202020204" pitchFamily="34" charset="0"/>
              </a:endParaRPr>
            </a:p>
          </p:txBody>
        </p:sp>
      </p:grpSp>
      <p:sp>
        <p:nvSpPr>
          <p:cNvPr id="68" name="Freeform: Shape 67">
            <a:extLst>
              <a:ext uri="{FF2B5EF4-FFF2-40B4-BE49-F238E27FC236}">
                <a16:creationId xmlns:a16="http://schemas.microsoft.com/office/drawing/2014/main" id="{353DFA40-3C8B-6492-7541-B2FA006B3ADA}"/>
              </a:ext>
            </a:extLst>
          </p:cNvPr>
          <p:cNvSpPr/>
          <p:nvPr/>
        </p:nvSpPr>
        <p:spPr>
          <a:xfrm>
            <a:off x="6021882" y="509261"/>
            <a:ext cx="1549012" cy="852024"/>
          </a:xfrm>
          <a:custGeom>
            <a:avLst/>
            <a:gdLst>
              <a:gd name="connsiteX0" fmla="*/ 0 w 914400"/>
              <a:gd name="connsiteY0" fmla="*/ 0 h 797488"/>
              <a:gd name="connsiteX1" fmla="*/ 223284 w 914400"/>
              <a:gd name="connsiteY1" fmla="*/ 116958 h 797488"/>
              <a:gd name="connsiteX2" fmla="*/ 318977 w 914400"/>
              <a:gd name="connsiteY2" fmla="*/ 212651 h 797488"/>
              <a:gd name="connsiteX3" fmla="*/ 382772 w 914400"/>
              <a:gd name="connsiteY3" fmla="*/ 340242 h 797488"/>
              <a:gd name="connsiteX4" fmla="*/ 457200 w 914400"/>
              <a:gd name="connsiteY4" fmla="*/ 510363 h 797488"/>
              <a:gd name="connsiteX5" fmla="*/ 723014 w 914400"/>
              <a:gd name="connsiteY5" fmla="*/ 786809 h 797488"/>
              <a:gd name="connsiteX6" fmla="*/ 914400 w 914400"/>
              <a:gd name="connsiteY6" fmla="*/ 797442 h 797488"/>
              <a:gd name="connsiteX0" fmla="*/ 0 w 914400"/>
              <a:gd name="connsiteY0" fmla="*/ 0 h 797488"/>
              <a:gd name="connsiteX1" fmla="*/ 223284 w 914400"/>
              <a:gd name="connsiteY1" fmla="*/ 116958 h 797488"/>
              <a:gd name="connsiteX2" fmla="*/ 382772 w 914400"/>
              <a:gd name="connsiteY2" fmla="*/ 340242 h 797488"/>
              <a:gd name="connsiteX3" fmla="*/ 457200 w 914400"/>
              <a:gd name="connsiteY3" fmla="*/ 510363 h 797488"/>
              <a:gd name="connsiteX4" fmla="*/ 723014 w 914400"/>
              <a:gd name="connsiteY4" fmla="*/ 786809 h 797488"/>
              <a:gd name="connsiteX5" fmla="*/ 914400 w 914400"/>
              <a:gd name="connsiteY5" fmla="*/ 797442 h 797488"/>
              <a:gd name="connsiteX0" fmla="*/ 0 w 914400"/>
              <a:gd name="connsiteY0" fmla="*/ 0 h 797488"/>
              <a:gd name="connsiteX1" fmla="*/ 223284 w 914400"/>
              <a:gd name="connsiteY1" fmla="*/ 116958 h 797488"/>
              <a:gd name="connsiteX2" fmla="*/ 382772 w 914400"/>
              <a:gd name="connsiteY2" fmla="*/ 340242 h 797488"/>
              <a:gd name="connsiteX3" fmla="*/ 723014 w 914400"/>
              <a:gd name="connsiteY3" fmla="*/ 786809 h 797488"/>
              <a:gd name="connsiteX4" fmla="*/ 914400 w 914400"/>
              <a:gd name="connsiteY4" fmla="*/ 797442 h 797488"/>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742693 h 797442"/>
              <a:gd name="connsiteX4" fmla="*/ 914400 w 914400"/>
              <a:gd name="connsiteY4" fmla="*/ 797442 h 797442"/>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674514 h 797442"/>
              <a:gd name="connsiteX4" fmla="*/ 914400 w 914400"/>
              <a:gd name="connsiteY4" fmla="*/ 797442 h 797442"/>
              <a:gd name="connsiteX0" fmla="*/ 0 w 914400"/>
              <a:gd name="connsiteY0" fmla="*/ 0 h 797544"/>
              <a:gd name="connsiteX1" fmla="*/ 223284 w 914400"/>
              <a:gd name="connsiteY1" fmla="*/ 116958 h 797544"/>
              <a:gd name="connsiteX2" fmla="*/ 382772 w 914400"/>
              <a:gd name="connsiteY2" fmla="*/ 340242 h 797544"/>
              <a:gd name="connsiteX3" fmla="*/ 566604 w 914400"/>
              <a:gd name="connsiteY3" fmla="*/ 674514 h 797544"/>
              <a:gd name="connsiteX4" fmla="*/ 914400 w 914400"/>
              <a:gd name="connsiteY4" fmla="*/ 797442 h 797544"/>
              <a:gd name="connsiteX0" fmla="*/ 0 w 914400"/>
              <a:gd name="connsiteY0" fmla="*/ 0 h 797442"/>
              <a:gd name="connsiteX1" fmla="*/ 223284 w 914400"/>
              <a:gd name="connsiteY1" fmla="*/ 116958 h 797442"/>
              <a:gd name="connsiteX2" fmla="*/ 382772 w 914400"/>
              <a:gd name="connsiteY2" fmla="*/ 340242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351621 w 914400"/>
              <a:gd name="connsiteY1" fmla="*/ 128989 h 797442"/>
              <a:gd name="connsiteX2" fmla="*/ 382772 w 914400"/>
              <a:gd name="connsiteY2" fmla="*/ 556810 h 797442"/>
              <a:gd name="connsiteX3" fmla="*/ 914400 w 914400"/>
              <a:gd name="connsiteY3" fmla="*/ 797442 h 797442"/>
              <a:gd name="connsiteX0" fmla="*/ 0 w 914400"/>
              <a:gd name="connsiteY0" fmla="*/ 730 h 798172"/>
              <a:gd name="connsiteX1" fmla="*/ 351621 w 914400"/>
              <a:gd name="connsiteY1" fmla="*/ 129719 h 798172"/>
              <a:gd name="connsiteX2" fmla="*/ 382772 w 914400"/>
              <a:gd name="connsiteY2" fmla="*/ 557540 h 798172"/>
              <a:gd name="connsiteX3" fmla="*/ 914400 w 914400"/>
              <a:gd name="connsiteY3" fmla="*/ 798172 h 798172"/>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558"/>
              <a:gd name="connsiteX1" fmla="*/ 351621 w 914400"/>
              <a:gd name="connsiteY1" fmla="*/ 129883 h 798558"/>
              <a:gd name="connsiteX2" fmla="*/ 410845 w 914400"/>
              <a:gd name="connsiteY2" fmla="*/ 617862 h 798558"/>
              <a:gd name="connsiteX3" fmla="*/ 914400 w 914400"/>
              <a:gd name="connsiteY3" fmla="*/ 798336 h 798558"/>
              <a:gd name="connsiteX0" fmla="*/ 0 w 914400"/>
              <a:gd name="connsiteY0" fmla="*/ 994 h 798765"/>
              <a:gd name="connsiteX1" fmla="*/ 351621 w 914400"/>
              <a:gd name="connsiteY1" fmla="*/ 129983 h 798765"/>
              <a:gd name="connsiteX2" fmla="*/ 394803 w 914400"/>
              <a:gd name="connsiteY2" fmla="*/ 646036 h 798765"/>
              <a:gd name="connsiteX3" fmla="*/ 914400 w 914400"/>
              <a:gd name="connsiteY3" fmla="*/ 798436 h 798765"/>
            </a:gdLst>
            <a:ahLst/>
            <a:cxnLst>
              <a:cxn ang="0">
                <a:pos x="connsiteX0" y="connsiteY0"/>
              </a:cxn>
              <a:cxn ang="0">
                <a:pos x="connsiteX1" y="connsiteY1"/>
              </a:cxn>
              <a:cxn ang="0">
                <a:pos x="connsiteX2" y="connsiteY2"/>
              </a:cxn>
              <a:cxn ang="0">
                <a:pos x="connsiteX3" y="connsiteY3"/>
              </a:cxn>
            </a:cxnLst>
            <a:rect l="l" t="t" r="r" b="b"/>
            <a:pathLst>
              <a:path w="914400" h="798765">
                <a:moveTo>
                  <a:pt x="0" y="994"/>
                </a:moveTo>
                <a:cubicBezTo>
                  <a:pt x="191593" y="-5995"/>
                  <a:pt x="285821" y="22476"/>
                  <a:pt x="351621" y="129983"/>
                </a:cubicBezTo>
                <a:cubicBezTo>
                  <a:pt x="417421" y="237490"/>
                  <a:pt x="260902" y="506553"/>
                  <a:pt x="394803" y="646036"/>
                </a:cubicBezTo>
                <a:cubicBezTo>
                  <a:pt x="495659" y="751097"/>
                  <a:pt x="627180" y="803450"/>
                  <a:pt x="914400" y="798436"/>
                </a:cubicBezTo>
              </a:path>
            </a:pathLst>
          </a:cu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2" name="Graphic 91" descr="Arrow Slight curve">
            <a:hlinkClick r:id="rId2" action="ppaction://hlinksldjump"/>
            <a:extLst>
              <a:ext uri="{FF2B5EF4-FFF2-40B4-BE49-F238E27FC236}">
                <a16:creationId xmlns:a16="http://schemas.microsoft.com/office/drawing/2014/main" id="{1A995246-DB6D-C6B2-0FC2-B77EF8CA95C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02249" y="6291618"/>
            <a:ext cx="452482" cy="452482"/>
          </a:xfrm>
          <a:prstGeom prst="rect">
            <a:avLst/>
          </a:prstGeom>
        </p:spPr>
      </p:pic>
      <p:grpSp>
        <p:nvGrpSpPr>
          <p:cNvPr id="122" name="Group 121">
            <a:extLst>
              <a:ext uri="{FF2B5EF4-FFF2-40B4-BE49-F238E27FC236}">
                <a16:creationId xmlns:a16="http://schemas.microsoft.com/office/drawing/2014/main" id="{3EBDC6D6-A80B-ED84-C722-31466572CBA7}"/>
              </a:ext>
            </a:extLst>
          </p:cNvPr>
          <p:cNvGrpSpPr/>
          <p:nvPr/>
        </p:nvGrpSpPr>
        <p:grpSpPr>
          <a:xfrm>
            <a:off x="7756107" y="177357"/>
            <a:ext cx="4470979" cy="1504994"/>
            <a:chOff x="6682135" y="2124319"/>
            <a:chExt cx="4348321" cy="1157065"/>
          </a:xfrm>
        </p:grpSpPr>
        <p:grpSp>
          <p:nvGrpSpPr>
            <p:cNvPr id="59" name="Group 58">
              <a:extLst>
                <a:ext uri="{FF2B5EF4-FFF2-40B4-BE49-F238E27FC236}">
                  <a16:creationId xmlns:a16="http://schemas.microsoft.com/office/drawing/2014/main" id="{CB02694F-16FB-003E-E598-2BC9F7CBAF8D}"/>
                </a:ext>
              </a:extLst>
            </p:cNvPr>
            <p:cNvGrpSpPr/>
            <p:nvPr/>
          </p:nvGrpSpPr>
          <p:grpSpPr>
            <a:xfrm>
              <a:off x="6682135" y="2124319"/>
              <a:ext cx="4204339" cy="1145165"/>
              <a:chOff x="6445392" y="686793"/>
              <a:chExt cx="4204339" cy="1915043"/>
            </a:xfrm>
          </p:grpSpPr>
          <p:sp>
            <p:nvSpPr>
              <p:cNvPr id="53" name="Rectangle: Rounded Corners 52">
                <a:extLst>
                  <a:ext uri="{FF2B5EF4-FFF2-40B4-BE49-F238E27FC236}">
                    <a16:creationId xmlns:a16="http://schemas.microsoft.com/office/drawing/2014/main" id="{35A4E399-5233-A0E7-1F7A-CAAE553756B4}"/>
                  </a:ext>
                </a:extLst>
              </p:cNvPr>
              <p:cNvSpPr/>
              <p:nvPr/>
            </p:nvSpPr>
            <p:spPr>
              <a:xfrm>
                <a:off x="6482508" y="723812"/>
                <a:ext cx="4082927"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81D3C522-5EBE-C2F9-1932-5B62484EA7A7}"/>
                  </a:ext>
                </a:extLst>
              </p:cNvPr>
              <p:cNvSpPr/>
              <p:nvPr/>
            </p:nvSpPr>
            <p:spPr>
              <a:xfrm>
                <a:off x="6445392" y="686793"/>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6" name="Rectangle 115">
              <a:extLst>
                <a:ext uri="{FF2B5EF4-FFF2-40B4-BE49-F238E27FC236}">
                  <a16:creationId xmlns:a16="http://schemas.microsoft.com/office/drawing/2014/main" id="{361BDB30-E7C1-FA82-4654-7BBC7E6986CB}"/>
                </a:ext>
              </a:extLst>
            </p:cNvPr>
            <p:cNvSpPr/>
            <p:nvPr/>
          </p:nvSpPr>
          <p:spPr>
            <a:xfrm>
              <a:off x="6965703" y="2158356"/>
              <a:ext cx="65051" cy="1123028"/>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TextBox 118">
              <a:extLst>
                <a:ext uri="{FF2B5EF4-FFF2-40B4-BE49-F238E27FC236}">
                  <a16:creationId xmlns:a16="http://schemas.microsoft.com/office/drawing/2014/main" id="{7447E4AC-9F1C-34B9-2ED8-A23016E72988}"/>
                </a:ext>
              </a:extLst>
            </p:cNvPr>
            <p:cNvSpPr txBox="1"/>
            <p:nvPr/>
          </p:nvSpPr>
          <p:spPr>
            <a:xfrm>
              <a:off x="7086871" y="2379492"/>
              <a:ext cx="3943585" cy="496910"/>
            </a:xfrm>
            <a:prstGeom prst="rect">
              <a:avLst/>
            </a:prstGeom>
            <a:noFill/>
          </p:spPr>
          <p:txBody>
            <a:bodyPr wrap="square">
              <a:spAutoFit/>
            </a:bodyPr>
            <a:lstStyle/>
            <a:p>
              <a:r>
                <a:rPr lang="en-US" b="1" dirty="0">
                  <a:solidFill>
                    <a:schemeClr val="bg1"/>
                  </a:solidFill>
                  <a:latin typeface="Century Gothic" panose="020B0502020202020204" pitchFamily="34" charset="0"/>
                </a:rPr>
                <a:t>I Used ( CSS) to add colors and text and organize data</a:t>
              </a:r>
              <a:endParaRPr lang="en-ID" b="1" dirty="0">
                <a:solidFill>
                  <a:schemeClr val="bg1"/>
                </a:solidFill>
                <a:latin typeface="Century Gothic" panose="020B0502020202020204" pitchFamily="34" charset="0"/>
              </a:endParaRPr>
            </a:p>
          </p:txBody>
        </p:sp>
      </p:grpSp>
      <p:pic>
        <p:nvPicPr>
          <p:cNvPr id="45" name="صورة 44"/>
          <p:cNvPicPr>
            <a:picLocks noChangeAspect="1"/>
          </p:cNvPicPr>
          <p:nvPr/>
        </p:nvPicPr>
        <p:blipFill rotWithShape="1">
          <a:blip r:embed="rId5">
            <a:extLst>
              <a:ext uri="{28A0092B-C50C-407E-A947-70E740481C1C}">
                <a14:useLocalDpi xmlns:a14="http://schemas.microsoft.com/office/drawing/2010/main" val="0"/>
              </a:ext>
            </a:extLst>
          </a:blip>
          <a:srcRect r="23586" b="4622"/>
          <a:stretch/>
        </p:blipFill>
        <p:spPr>
          <a:xfrm>
            <a:off x="446618" y="1493542"/>
            <a:ext cx="7273510" cy="47149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078484"/>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8635EF-2C1E-A531-45B5-93FDA5047E5D}"/>
              </a:ext>
            </a:extLst>
          </p:cNvPr>
          <p:cNvGrpSpPr/>
          <p:nvPr/>
        </p:nvGrpSpPr>
        <p:grpSpPr>
          <a:xfrm>
            <a:off x="11395056" y="6322748"/>
            <a:ext cx="666870" cy="392559"/>
            <a:chOff x="11395056" y="6322748"/>
            <a:chExt cx="666870" cy="392559"/>
          </a:xfrm>
        </p:grpSpPr>
        <p:sp>
          <p:nvSpPr>
            <p:cNvPr id="8" name="Rectangle: Rounded Corners 7">
              <a:extLst>
                <a:ext uri="{FF2B5EF4-FFF2-40B4-BE49-F238E27FC236}">
                  <a16:creationId xmlns:a16="http://schemas.microsoft.com/office/drawing/2014/main" id="{F8DD2670-2F19-56D4-0FC3-86F76FC86799}"/>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E14D0C44-B040-64DB-0413-F1FB4E7D36FF}"/>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239349BC-587E-3AF1-584A-952767FA33E3}"/>
              </a:ext>
            </a:extLst>
          </p:cNvPr>
          <p:cNvGrpSpPr/>
          <p:nvPr/>
        </p:nvGrpSpPr>
        <p:grpSpPr>
          <a:xfrm>
            <a:off x="107141" y="1288"/>
            <a:ext cx="12589216" cy="1713212"/>
            <a:chOff x="821984" y="768234"/>
            <a:chExt cx="7272254" cy="3310471"/>
          </a:xfrm>
        </p:grpSpPr>
        <p:grpSp>
          <p:nvGrpSpPr>
            <p:cNvPr id="2" name="Group 1">
              <a:extLst>
                <a:ext uri="{FF2B5EF4-FFF2-40B4-BE49-F238E27FC236}">
                  <a16:creationId xmlns:a16="http://schemas.microsoft.com/office/drawing/2014/main" id="{D58F83A6-90B6-9C97-B67A-74E7DC96E08C}"/>
                </a:ext>
              </a:extLst>
            </p:cNvPr>
            <p:cNvGrpSpPr/>
            <p:nvPr/>
          </p:nvGrpSpPr>
          <p:grpSpPr>
            <a:xfrm>
              <a:off x="821984" y="906880"/>
              <a:ext cx="7272254" cy="3171825"/>
              <a:chOff x="821984" y="906880"/>
              <a:chExt cx="7272254" cy="3171825"/>
            </a:xfrm>
          </p:grpSpPr>
          <p:sp>
            <p:nvSpPr>
              <p:cNvPr id="3" name="Rectangle: Rounded Corners 2">
                <a:extLst>
                  <a:ext uri="{FF2B5EF4-FFF2-40B4-BE49-F238E27FC236}">
                    <a16:creationId xmlns:a16="http://schemas.microsoft.com/office/drawing/2014/main" id="{9C2FC052-B489-A972-54C3-3ED6D8CA9C5D}"/>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Rounded Corners 3">
                <a:extLst>
                  <a:ext uri="{FF2B5EF4-FFF2-40B4-BE49-F238E27FC236}">
                    <a16:creationId xmlns:a16="http://schemas.microsoft.com/office/drawing/2014/main" id="{178F8FAD-9DED-6248-6FCB-3996B0C8BFB1}"/>
                  </a:ext>
                </a:extLst>
              </p:cNvPr>
              <p:cNvSpPr/>
              <p:nvPr/>
            </p:nvSpPr>
            <p:spPr>
              <a:xfrm>
                <a:off x="821984" y="906880"/>
                <a:ext cx="5229972" cy="31718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0E01BACB-AA52-76A1-785A-9EDBBAA73E07}"/>
                  </a:ext>
                </a:extLst>
              </p:cNvPr>
              <p:cNvSpPr txBox="1"/>
              <p:nvPr/>
            </p:nvSpPr>
            <p:spPr>
              <a:xfrm>
                <a:off x="1150126" y="1066801"/>
                <a:ext cx="6944112" cy="963706"/>
              </a:xfrm>
              <a:prstGeom prst="rect">
                <a:avLst/>
              </a:prstGeom>
              <a:noFill/>
            </p:spPr>
            <p:txBody>
              <a:bodyPr wrap="none" rtlCol="0">
                <a:spAutoFit/>
              </a:bodyPr>
              <a:lstStyle/>
              <a:p>
                <a:r>
                  <a:rPr lang="en-US" sz="4000" b="1" spc="300" dirty="0">
                    <a:solidFill>
                      <a:schemeClr val="bg1"/>
                    </a:solidFill>
                    <a:latin typeface="Century Gothic" panose="020B0502020202020204" pitchFamily="34" charset="0"/>
                  </a:rPr>
                  <a:t>JAVA –SCRIPT AND GET API</a:t>
                </a:r>
                <a:endParaRPr lang="en-ID" sz="4000" b="1" spc="3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BEE9A256-2DB4-2CB4-57F4-A2E5FC50D503}"/>
                  </a:ext>
                </a:extLst>
              </p:cNvPr>
              <p:cNvSpPr txBox="1"/>
              <p:nvPr/>
            </p:nvSpPr>
            <p:spPr>
              <a:xfrm>
                <a:off x="971136" y="2441013"/>
                <a:ext cx="5080820" cy="892084"/>
              </a:xfrm>
              <a:prstGeom prst="rect">
                <a:avLst/>
              </a:prstGeom>
              <a:noFill/>
            </p:spPr>
            <p:txBody>
              <a:bodyPr wrap="square">
                <a:spAutoFit/>
              </a:bodyPr>
              <a:lstStyle/>
              <a:p>
                <a:r>
                  <a:rPr lang="en-US" sz="2400" dirty="0">
                    <a:solidFill>
                      <a:schemeClr val="bg1"/>
                    </a:solidFill>
                    <a:latin typeface="Century Gothic" panose="020B0502020202020204" pitchFamily="34" charset="0"/>
                    <a:cs typeface="Aharoni" panose="02010803020104030203" pitchFamily="2" charset="-79"/>
                  </a:rPr>
                  <a:t>First</a:t>
                </a:r>
                <a:r>
                  <a:rPr lang="ar-EG" sz="2400" dirty="0">
                    <a:solidFill>
                      <a:schemeClr val="bg1"/>
                    </a:solidFill>
                    <a:latin typeface="Century Gothic" panose="020B0502020202020204" pitchFamily="34" charset="0"/>
                    <a:cs typeface="Aharoni" panose="02010803020104030203" pitchFamily="2" charset="-79"/>
                  </a:rPr>
                  <a:t> )</a:t>
                </a:r>
                <a:r>
                  <a:rPr lang="en-US" sz="2400" dirty="0">
                    <a:solidFill>
                      <a:schemeClr val="bg1"/>
                    </a:solidFill>
                    <a:latin typeface="Century Gothic" panose="020B0502020202020204" pitchFamily="34" charset="0"/>
                    <a:cs typeface="Aharoni" panose="02010803020104030203" pitchFamily="2" charset="-79"/>
                  </a:rPr>
                  <a:t>open Ai ) website (log in and get API KEYS  and save )</a:t>
                </a:r>
                <a:endParaRPr lang="en-ID" sz="2400" dirty="0">
                  <a:solidFill>
                    <a:schemeClr val="bg1"/>
                  </a:solidFill>
                  <a:latin typeface="Century Gothic" panose="020B0502020202020204" pitchFamily="34" charset="0"/>
                  <a:cs typeface="Aharoni" panose="02010803020104030203" pitchFamily="2" charset="-79"/>
                </a:endParaRPr>
              </a:p>
            </p:txBody>
          </p:sp>
        </p:grpSp>
        <p:pic>
          <p:nvPicPr>
            <p:cNvPr id="20" name="Graphic 19" descr="Fingerprint">
              <a:extLst>
                <a:ext uri="{FF2B5EF4-FFF2-40B4-BE49-F238E27FC236}">
                  <a16:creationId xmlns:a16="http://schemas.microsoft.com/office/drawing/2014/main" id="{ED525684-2303-3539-7C12-5E5D24D0E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07" r="22549"/>
            <a:stretch>
              <a:fillRect/>
            </a:stretch>
          </p:blipFill>
          <p:spPr>
            <a:xfrm rot="20503260">
              <a:off x="5414966" y="768234"/>
              <a:ext cx="633014" cy="1401963"/>
            </a:xfrm>
            <a:custGeom>
              <a:avLst/>
              <a:gdLst>
                <a:gd name="connsiteX0" fmla="*/ 0 w 969570"/>
                <a:gd name="connsiteY0" fmla="*/ 0 h 1241754"/>
                <a:gd name="connsiteX1" fmla="*/ 735124 w 969570"/>
                <a:gd name="connsiteY1" fmla="*/ 242820 h 1241754"/>
                <a:gd name="connsiteX2" fmla="*/ 952249 w 969570"/>
                <a:gd name="connsiteY2" fmla="*/ 674131 h 1241754"/>
                <a:gd name="connsiteX3" fmla="*/ 764756 w 969570"/>
                <a:gd name="connsiteY3" fmla="*/ 1241754 h 1241754"/>
                <a:gd name="connsiteX4" fmla="*/ 0 w 969570"/>
                <a:gd name="connsiteY4" fmla="*/ 1241754 h 124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570" h="1241754">
                  <a:moveTo>
                    <a:pt x="0" y="0"/>
                  </a:moveTo>
                  <a:lnTo>
                    <a:pt x="735124" y="242820"/>
                  </a:lnTo>
                  <a:cubicBezTo>
                    <a:pt x="914185" y="301966"/>
                    <a:pt x="1011395" y="495070"/>
                    <a:pt x="952249" y="674131"/>
                  </a:cubicBezTo>
                  <a:lnTo>
                    <a:pt x="764756" y="1241754"/>
                  </a:lnTo>
                  <a:lnTo>
                    <a:pt x="0" y="1241754"/>
                  </a:lnTo>
                  <a:close/>
                </a:path>
              </a:pathLst>
            </a:custGeom>
            <a:effectLst>
              <a:innerShdw blurRad="38100" dist="50800" dir="18900000">
                <a:prstClr val="black">
                  <a:alpha val="50000"/>
                </a:prstClr>
              </a:innerShdw>
            </a:effectLst>
          </p:spPr>
        </p:pic>
      </p:grpSp>
      <p:pic>
        <p:nvPicPr>
          <p:cNvPr id="49" name="Graphic 48" descr="Arrow Slight curve">
            <a:hlinkClick r:id="rId4" action="ppaction://hlinksldjump"/>
            <a:extLst>
              <a:ext uri="{FF2B5EF4-FFF2-40B4-BE49-F238E27FC236}">
                <a16:creationId xmlns:a16="http://schemas.microsoft.com/office/drawing/2014/main" id="{FEBAA77B-FC80-5C48-DC8F-548BAE4688A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02714" y="6291618"/>
            <a:ext cx="452482" cy="452482"/>
          </a:xfrm>
          <a:prstGeom prst="rect">
            <a:avLst/>
          </a:prstGeom>
        </p:spPr>
      </p:pic>
      <p:pic>
        <p:nvPicPr>
          <p:cNvPr id="10" name="صورة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6896" y="2022558"/>
            <a:ext cx="8597900" cy="1386698"/>
          </a:xfrm>
          <a:prstGeom prst="rect">
            <a:avLst/>
          </a:prstGeom>
        </p:spPr>
      </p:pic>
      <p:pic>
        <p:nvPicPr>
          <p:cNvPr id="11" name="صورة 10"/>
          <p:cNvPicPr>
            <a:picLocks noChangeAspect="1"/>
          </p:cNvPicPr>
          <p:nvPr/>
        </p:nvPicPr>
        <p:blipFill rotWithShape="1">
          <a:blip r:embed="rId8">
            <a:extLst>
              <a:ext uri="{28A0092B-C50C-407E-A947-70E740481C1C}">
                <a14:useLocalDpi xmlns:a14="http://schemas.microsoft.com/office/drawing/2010/main" val="0"/>
              </a:ext>
            </a:extLst>
          </a:blip>
          <a:srcRect l="253" t="4357" r="27672" b="27472"/>
          <a:stretch/>
        </p:blipFill>
        <p:spPr>
          <a:xfrm>
            <a:off x="2225525" y="3878618"/>
            <a:ext cx="7249603" cy="2438400"/>
          </a:xfrm>
          <a:prstGeom prst="rect">
            <a:avLst/>
          </a:prstGeom>
        </p:spPr>
      </p:pic>
    </p:spTree>
    <p:extLst>
      <p:ext uri="{BB962C8B-B14F-4D97-AF65-F5344CB8AC3E}">
        <p14:creationId xmlns:p14="http://schemas.microsoft.com/office/powerpoint/2010/main" val="1349592816"/>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866BF-8BE4-251C-7A69-B4C4D9D145AE}"/>
              </a:ext>
            </a:extLst>
          </p:cNvPr>
          <p:cNvGrpSpPr/>
          <p:nvPr/>
        </p:nvGrpSpPr>
        <p:grpSpPr>
          <a:xfrm>
            <a:off x="11395056" y="6322748"/>
            <a:ext cx="666870" cy="392559"/>
            <a:chOff x="11395056" y="6322748"/>
            <a:chExt cx="666870" cy="392559"/>
          </a:xfrm>
        </p:grpSpPr>
        <p:sp>
          <p:nvSpPr>
            <p:cNvPr id="11" name="Rectangle: Rounded Corners 10">
              <a:extLst>
                <a:ext uri="{FF2B5EF4-FFF2-40B4-BE49-F238E27FC236}">
                  <a16:creationId xmlns:a16="http://schemas.microsoft.com/office/drawing/2014/main" id="{9E420CE5-C99D-5387-11C9-DA9E23C2D17A}"/>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0A39F555-44C2-394F-9FF3-C50536EA1CE0}"/>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239349BC-587E-3AF1-584A-952767FA33E3}"/>
              </a:ext>
            </a:extLst>
          </p:cNvPr>
          <p:cNvGrpSpPr/>
          <p:nvPr/>
        </p:nvGrpSpPr>
        <p:grpSpPr>
          <a:xfrm>
            <a:off x="0" y="-61722"/>
            <a:ext cx="7699716" cy="2855722"/>
            <a:chOff x="821984" y="723501"/>
            <a:chExt cx="5253337" cy="3355204"/>
          </a:xfrm>
        </p:grpSpPr>
        <p:grpSp>
          <p:nvGrpSpPr>
            <p:cNvPr id="2" name="Group 1">
              <a:extLst>
                <a:ext uri="{FF2B5EF4-FFF2-40B4-BE49-F238E27FC236}">
                  <a16:creationId xmlns:a16="http://schemas.microsoft.com/office/drawing/2014/main" id="{D58F83A6-90B6-9C97-B67A-74E7DC96E08C}"/>
                </a:ext>
              </a:extLst>
            </p:cNvPr>
            <p:cNvGrpSpPr/>
            <p:nvPr/>
          </p:nvGrpSpPr>
          <p:grpSpPr>
            <a:xfrm>
              <a:off x="821984" y="906880"/>
              <a:ext cx="5229972" cy="3171825"/>
              <a:chOff x="821984" y="906880"/>
              <a:chExt cx="5229972" cy="3171825"/>
            </a:xfrm>
          </p:grpSpPr>
          <p:sp>
            <p:nvSpPr>
              <p:cNvPr id="3" name="Rectangle: Rounded Corners 2">
                <a:extLst>
                  <a:ext uri="{FF2B5EF4-FFF2-40B4-BE49-F238E27FC236}">
                    <a16:creationId xmlns:a16="http://schemas.microsoft.com/office/drawing/2014/main" id="{9C2FC052-B489-A972-54C3-3ED6D8CA9C5D}"/>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Rounded Corners 3">
                <a:extLst>
                  <a:ext uri="{FF2B5EF4-FFF2-40B4-BE49-F238E27FC236}">
                    <a16:creationId xmlns:a16="http://schemas.microsoft.com/office/drawing/2014/main" id="{178F8FAD-9DED-6248-6FCB-3996B0C8BFB1}"/>
                  </a:ext>
                </a:extLst>
              </p:cNvPr>
              <p:cNvSpPr/>
              <p:nvPr/>
            </p:nvSpPr>
            <p:spPr>
              <a:xfrm>
                <a:off x="821984" y="906880"/>
                <a:ext cx="5229972" cy="31718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0E01BACB-AA52-76A1-785A-9EDBBAA73E07}"/>
                  </a:ext>
                </a:extLst>
              </p:cNvPr>
              <p:cNvSpPr txBox="1"/>
              <p:nvPr/>
            </p:nvSpPr>
            <p:spPr>
              <a:xfrm>
                <a:off x="1150126" y="1066801"/>
                <a:ext cx="3030838" cy="831699"/>
              </a:xfrm>
              <a:prstGeom prst="rect">
                <a:avLst/>
              </a:prstGeom>
              <a:noFill/>
            </p:spPr>
            <p:txBody>
              <a:bodyPr wrap="none" rtlCol="0">
                <a:spAutoFit/>
              </a:bodyPr>
              <a:lstStyle/>
              <a:p>
                <a:r>
                  <a:rPr lang="en-US" sz="4000" b="1" spc="300" dirty="0">
                    <a:solidFill>
                      <a:schemeClr val="bg1"/>
                    </a:solidFill>
                    <a:latin typeface="Century Gothic" panose="020B0502020202020204" pitchFamily="34" charset="0"/>
                  </a:rPr>
                  <a:t>API REFERANCE</a:t>
                </a:r>
                <a:endParaRPr lang="en-ID" sz="4000" b="1" spc="3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BEE9A256-2DB4-2CB4-57F4-A2E5FC50D503}"/>
                  </a:ext>
                </a:extLst>
              </p:cNvPr>
              <p:cNvSpPr txBox="1"/>
              <p:nvPr/>
            </p:nvSpPr>
            <p:spPr>
              <a:xfrm>
                <a:off x="1150126" y="3000398"/>
                <a:ext cx="4593530" cy="1021784"/>
              </a:xfrm>
              <a:prstGeom prst="rect">
                <a:avLst/>
              </a:prstGeom>
              <a:noFill/>
            </p:spPr>
            <p:txBody>
              <a:bodyPr wrap="square">
                <a:spAutoFit/>
              </a:bodyPr>
              <a:lstStyle/>
              <a:p>
                <a:r>
                  <a:rPr lang="en-US" sz="2400" dirty="0">
                    <a:solidFill>
                      <a:schemeClr val="bg1"/>
                    </a:solidFill>
                    <a:latin typeface="Century Gothic" panose="020B0502020202020204" pitchFamily="34" charset="0"/>
                    <a:cs typeface="Aharoni" panose="02010803020104030203" pitchFamily="2" charset="-79"/>
                  </a:rPr>
                  <a:t>Search for Create a Image and copy this link</a:t>
                </a:r>
                <a:r>
                  <a:rPr lang="ar-EG" sz="2400" dirty="0">
                    <a:solidFill>
                      <a:schemeClr val="bg1"/>
                    </a:solidFill>
                    <a:latin typeface="Century Gothic" panose="020B0502020202020204" pitchFamily="34" charset="0"/>
                    <a:cs typeface="Aharoni" panose="02010803020104030203" pitchFamily="2" charset="-79"/>
                  </a:rPr>
                  <a:t> </a:t>
                </a:r>
                <a:r>
                  <a:rPr lang="en-US" sz="2400" dirty="0">
                    <a:solidFill>
                      <a:schemeClr val="bg1"/>
                    </a:solidFill>
                    <a:latin typeface="Century Gothic" panose="020B0502020202020204" pitchFamily="34" charset="0"/>
                    <a:cs typeface="Aharoni" panose="02010803020104030203" pitchFamily="2" charset="-79"/>
                  </a:rPr>
                  <a:t> AND TEXTURE</a:t>
                </a:r>
                <a:endParaRPr lang="en-ID" sz="2400" dirty="0">
                  <a:solidFill>
                    <a:schemeClr val="bg1"/>
                  </a:solidFill>
                  <a:latin typeface="Century Gothic" panose="020B0502020202020204" pitchFamily="34" charset="0"/>
                  <a:cs typeface="Aharoni" panose="02010803020104030203" pitchFamily="2" charset="-79"/>
                </a:endParaRPr>
              </a:p>
            </p:txBody>
          </p:sp>
        </p:grpSp>
        <p:pic>
          <p:nvPicPr>
            <p:cNvPr id="20" name="Graphic 19" descr="Fingerprint">
              <a:extLst>
                <a:ext uri="{FF2B5EF4-FFF2-40B4-BE49-F238E27FC236}">
                  <a16:creationId xmlns:a16="http://schemas.microsoft.com/office/drawing/2014/main" id="{ED525684-2303-3539-7C12-5E5D24D0E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07" r="22549"/>
            <a:stretch>
              <a:fillRect/>
            </a:stretch>
          </p:blipFill>
          <p:spPr>
            <a:xfrm rot="20503260">
              <a:off x="5105751" y="723501"/>
              <a:ext cx="969570" cy="1241754"/>
            </a:xfrm>
            <a:custGeom>
              <a:avLst/>
              <a:gdLst>
                <a:gd name="connsiteX0" fmla="*/ 0 w 969570"/>
                <a:gd name="connsiteY0" fmla="*/ 0 h 1241754"/>
                <a:gd name="connsiteX1" fmla="*/ 735124 w 969570"/>
                <a:gd name="connsiteY1" fmla="*/ 242820 h 1241754"/>
                <a:gd name="connsiteX2" fmla="*/ 952249 w 969570"/>
                <a:gd name="connsiteY2" fmla="*/ 674131 h 1241754"/>
                <a:gd name="connsiteX3" fmla="*/ 764756 w 969570"/>
                <a:gd name="connsiteY3" fmla="*/ 1241754 h 1241754"/>
                <a:gd name="connsiteX4" fmla="*/ 0 w 969570"/>
                <a:gd name="connsiteY4" fmla="*/ 1241754 h 124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570" h="1241754">
                  <a:moveTo>
                    <a:pt x="0" y="0"/>
                  </a:moveTo>
                  <a:lnTo>
                    <a:pt x="735124" y="242820"/>
                  </a:lnTo>
                  <a:cubicBezTo>
                    <a:pt x="914185" y="301966"/>
                    <a:pt x="1011395" y="495070"/>
                    <a:pt x="952249" y="674131"/>
                  </a:cubicBezTo>
                  <a:lnTo>
                    <a:pt x="764756" y="1241754"/>
                  </a:lnTo>
                  <a:lnTo>
                    <a:pt x="0" y="1241754"/>
                  </a:lnTo>
                  <a:close/>
                </a:path>
              </a:pathLst>
            </a:custGeom>
            <a:effectLst>
              <a:innerShdw blurRad="38100" dist="50800" dir="18900000">
                <a:prstClr val="black">
                  <a:alpha val="50000"/>
                </a:prstClr>
              </a:innerShdw>
            </a:effectLst>
          </p:spPr>
        </p:pic>
      </p:grpSp>
      <p:pic>
        <p:nvPicPr>
          <p:cNvPr id="28" name="Graphic 27" descr="Arrow Slight curve">
            <a:hlinkClick r:id="rId4" action="ppaction://hlinksldjump"/>
            <a:extLst>
              <a:ext uri="{FF2B5EF4-FFF2-40B4-BE49-F238E27FC236}">
                <a16:creationId xmlns:a16="http://schemas.microsoft.com/office/drawing/2014/main" id="{2343EFF6-794D-2DE6-5EEF-6DCA6945F2D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502714" y="6291618"/>
            <a:ext cx="452482" cy="452482"/>
          </a:xfrm>
          <a:prstGeom prst="rect">
            <a:avLst/>
          </a:prstGeom>
        </p:spPr>
      </p:pic>
      <p:pic>
        <p:nvPicPr>
          <p:cNvPr id="25" name="صورة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951" y="3555861"/>
            <a:ext cx="10058400" cy="2937475"/>
          </a:xfrm>
          <a:prstGeom prst="rect">
            <a:avLst/>
          </a:prstGeom>
        </p:spPr>
      </p:pic>
      <p:sp>
        <p:nvSpPr>
          <p:cNvPr id="36" name="سهم للأسفل 35"/>
          <p:cNvSpPr/>
          <p:nvPr/>
        </p:nvSpPr>
        <p:spPr>
          <a:xfrm>
            <a:off x="3987800" y="3887077"/>
            <a:ext cx="532584" cy="799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سهم للأسفل 36"/>
          <p:cNvSpPr/>
          <p:nvPr/>
        </p:nvSpPr>
        <p:spPr>
          <a:xfrm>
            <a:off x="7457773" y="3806679"/>
            <a:ext cx="529887" cy="879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03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6BA100B-7765-C6D0-65BA-602B4FB66A3D}"/>
              </a:ext>
            </a:extLst>
          </p:cNvPr>
          <p:cNvGrpSpPr/>
          <p:nvPr/>
        </p:nvGrpSpPr>
        <p:grpSpPr>
          <a:xfrm>
            <a:off x="11395056" y="6322748"/>
            <a:ext cx="666870" cy="392559"/>
            <a:chOff x="11395056" y="6322748"/>
            <a:chExt cx="666870" cy="392559"/>
          </a:xfrm>
        </p:grpSpPr>
        <p:sp>
          <p:nvSpPr>
            <p:cNvPr id="43" name="Rectangle: Rounded Corners 42">
              <a:extLst>
                <a:ext uri="{FF2B5EF4-FFF2-40B4-BE49-F238E27FC236}">
                  <a16:creationId xmlns:a16="http://schemas.microsoft.com/office/drawing/2014/main" id="{2C621CB5-CA4F-5819-D3F7-A0D1E049D18D}"/>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41">
              <a:extLst>
                <a:ext uri="{FF2B5EF4-FFF2-40B4-BE49-F238E27FC236}">
                  <a16:creationId xmlns:a16="http://schemas.microsoft.com/office/drawing/2014/main" id="{29B7923B-0DAB-138A-6442-D6C5E24248FB}"/>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5" name="Group 154">
            <a:extLst>
              <a:ext uri="{FF2B5EF4-FFF2-40B4-BE49-F238E27FC236}">
                <a16:creationId xmlns:a16="http://schemas.microsoft.com/office/drawing/2014/main" id="{C2DDB64B-510D-EE49-36F0-8EF3FF71609C}"/>
              </a:ext>
            </a:extLst>
          </p:cNvPr>
          <p:cNvGrpSpPr/>
          <p:nvPr/>
        </p:nvGrpSpPr>
        <p:grpSpPr>
          <a:xfrm>
            <a:off x="184455" y="87591"/>
            <a:ext cx="6226489" cy="1215245"/>
            <a:chOff x="37405" y="21859"/>
            <a:chExt cx="5153613" cy="3041843"/>
          </a:xfrm>
        </p:grpSpPr>
        <p:sp>
          <p:nvSpPr>
            <p:cNvPr id="61" name="Rectangle: Rounded Corners 60">
              <a:extLst>
                <a:ext uri="{FF2B5EF4-FFF2-40B4-BE49-F238E27FC236}">
                  <a16:creationId xmlns:a16="http://schemas.microsoft.com/office/drawing/2014/main" id="{405381FE-D095-BEC9-004A-5D94EE6FD1A3}"/>
                </a:ext>
              </a:extLst>
            </p:cNvPr>
            <p:cNvSpPr/>
            <p:nvPr/>
          </p:nvSpPr>
          <p:spPr>
            <a:xfrm>
              <a:off x="266888" y="550320"/>
              <a:ext cx="4016881" cy="2024889"/>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49D02E4-44BA-B614-43E7-79C024842A1A}"/>
                </a:ext>
              </a:extLst>
            </p:cNvPr>
            <p:cNvSpPr/>
            <p:nvPr/>
          </p:nvSpPr>
          <p:spPr>
            <a:xfrm>
              <a:off x="169354" y="21859"/>
              <a:ext cx="4650767" cy="265909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TextBox 49">
              <a:extLst>
                <a:ext uri="{FF2B5EF4-FFF2-40B4-BE49-F238E27FC236}">
                  <a16:creationId xmlns:a16="http://schemas.microsoft.com/office/drawing/2014/main" id="{55CAC4B4-26C6-E5A6-0939-21BFB95232F4}"/>
                </a:ext>
              </a:extLst>
            </p:cNvPr>
            <p:cNvSpPr txBox="1"/>
            <p:nvPr/>
          </p:nvSpPr>
          <p:spPr>
            <a:xfrm>
              <a:off x="1103718" y="2786703"/>
              <a:ext cx="4087300" cy="276999"/>
            </a:xfrm>
            <a:prstGeom prst="rect">
              <a:avLst/>
            </a:prstGeom>
            <a:noFill/>
          </p:spPr>
          <p:txBody>
            <a:bodyPr wrap="square">
              <a:spAutoFit/>
            </a:bodyPr>
            <a:lstStyle/>
            <a:p>
              <a:endParaRPr lang="en-ID" sz="1200" dirty="0">
                <a:solidFill>
                  <a:schemeClr val="bg1"/>
                </a:solidFill>
                <a:latin typeface="Century Gothic" panose="020B0502020202020204" pitchFamily="34" charset="0"/>
              </a:endParaRPr>
            </a:p>
          </p:txBody>
        </p:sp>
        <p:sp>
          <p:nvSpPr>
            <p:cNvPr id="153" name="Freeform: Shape 152">
              <a:extLst>
                <a:ext uri="{FF2B5EF4-FFF2-40B4-BE49-F238E27FC236}">
                  <a16:creationId xmlns:a16="http://schemas.microsoft.com/office/drawing/2014/main" id="{7F42E069-B144-C546-A53E-FCDA5168A92A}"/>
                </a:ext>
              </a:extLst>
            </p:cNvPr>
            <p:cNvSpPr/>
            <p:nvPr/>
          </p:nvSpPr>
          <p:spPr>
            <a:xfrm>
              <a:off x="286532" y="273105"/>
              <a:ext cx="232389" cy="804224"/>
            </a:xfrm>
            <a:custGeom>
              <a:avLst/>
              <a:gdLst>
                <a:gd name="connsiteX0" fmla="*/ 206524 w 859265"/>
                <a:gd name="connsiteY0" fmla="*/ 695047 h 1093882"/>
                <a:gd name="connsiteX1" fmla="*/ 31692 w 859265"/>
                <a:gd name="connsiteY1" fmla="*/ 762430 h 1093882"/>
                <a:gd name="connsiteX2" fmla="*/ 201060 w 859265"/>
                <a:gd name="connsiteY2" fmla="*/ 1021035 h 1093882"/>
                <a:gd name="connsiteX3" fmla="*/ 370429 w 859265"/>
                <a:gd name="connsiteY3" fmla="*/ 758787 h 1093882"/>
                <a:gd name="connsiteX4" fmla="*/ 206524 w 859265"/>
                <a:gd name="connsiteY4" fmla="*/ 695047 h 1093882"/>
                <a:gd name="connsiteX5" fmla="*/ 405031 w 859265"/>
                <a:gd name="connsiteY5" fmla="*/ 589419 h 1093882"/>
                <a:gd name="connsiteX6" fmla="*/ 357680 w 859265"/>
                <a:gd name="connsiteY6" fmla="*/ 616737 h 1093882"/>
                <a:gd name="connsiteX7" fmla="*/ 292119 w 859265"/>
                <a:gd name="connsiteY7" fmla="*/ 653160 h 1093882"/>
                <a:gd name="connsiteX8" fmla="*/ 388640 w 859265"/>
                <a:gd name="connsiteY8" fmla="*/ 689583 h 1093882"/>
                <a:gd name="connsiteX9" fmla="*/ 405031 w 859265"/>
                <a:gd name="connsiteY9" fmla="*/ 589419 h 1093882"/>
                <a:gd name="connsiteX10" fmla="*/ 632676 w 859265"/>
                <a:gd name="connsiteY10" fmla="*/ 420051 h 1093882"/>
                <a:gd name="connsiteX11" fmla="*/ 485162 w 859265"/>
                <a:gd name="connsiteY11" fmla="*/ 536605 h 1093882"/>
                <a:gd name="connsiteX12" fmla="*/ 459666 w 859265"/>
                <a:gd name="connsiteY12" fmla="*/ 709616 h 1093882"/>
                <a:gd name="connsiteX13" fmla="*/ 638140 w 859265"/>
                <a:gd name="connsiteY13" fmla="*/ 735112 h 1093882"/>
                <a:gd name="connsiteX14" fmla="*/ 769264 w 859265"/>
                <a:gd name="connsiteY14" fmla="*/ 693226 h 1093882"/>
                <a:gd name="connsiteX15" fmla="*/ 632676 w 859265"/>
                <a:gd name="connsiteY15" fmla="*/ 420051 h 1093882"/>
                <a:gd name="connsiteX16" fmla="*/ 490625 w 859265"/>
                <a:gd name="connsiteY16" fmla="*/ 296212 h 1093882"/>
                <a:gd name="connsiteX17" fmla="*/ 492447 w 859265"/>
                <a:gd name="connsiteY17" fmla="*/ 367237 h 1093882"/>
                <a:gd name="connsiteX18" fmla="*/ 490625 w 859265"/>
                <a:gd name="connsiteY18" fmla="*/ 443726 h 1093882"/>
                <a:gd name="connsiteX19" fmla="*/ 579863 w 859265"/>
                <a:gd name="connsiteY19" fmla="*/ 370879 h 1093882"/>
                <a:gd name="connsiteX20" fmla="*/ 490625 w 859265"/>
                <a:gd name="connsiteY20" fmla="*/ 296212 h 1093882"/>
                <a:gd name="connsiteX21" fmla="*/ 388640 w 859265"/>
                <a:gd name="connsiteY21" fmla="*/ 44891 h 1093882"/>
                <a:gd name="connsiteX22" fmla="*/ 290297 w 859265"/>
                <a:gd name="connsiteY22" fmla="*/ 81314 h 1093882"/>
                <a:gd name="connsiteX23" fmla="*/ 346753 w 859265"/>
                <a:gd name="connsiteY23" fmla="*/ 112274 h 1093882"/>
                <a:gd name="connsiteX24" fmla="*/ 406852 w 859265"/>
                <a:gd name="connsiteY24" fmla="*/ 148697 h 1093882"/>
                <a:gd name="connsiteX25" fmla="*/ 388640 w 859265"/>
                <a:gd name="connsiteY25" fmla="*/ 44891 h 1093882"/>
                <a:gd name="connsiteX26" fmla="*/ 345505 w 859265"/>
                <a:gd name="connsiteY26" fmla="*/ 0 h 1093882"/>
                <a:gd name="connsiteX27" fmla="*/ 591308 w 859265"/>
                <a:gd name="connsiteY27" fmla="*/ 0 h 1093882"/>
                <a:gd name="connsiteX28" fmla="*/ 558009 w 859265"/>
                <a:gd name="connsiteY28" fmla="*/ 2549 h 1093882"/>
                <a:gd name="connsiteX29" fmla="*/ 457844 w 859265"/>
                <a:gd name="connsiteY29" fmla="*/ 23037 h 1093882"/>
                <a:gd name="connsiteX30" fmla="*/ 485162 w 859265"/>
                <a:gd name="connsiteY30" fmla="*/ 201511 h 1093882"/>
                <a:gd name="connsiteX31" fmla="*/ 632676 w 859265"/>
                <a:gd name="connsiteY31" fmla="*/ 319887 h 1093882"/>
                <a:gd name="connsiteX32" fmla="*/ 778370 w 859265"/>
                <a:gd name="connsiteY32" fmla="*/ 37606 h 1093882"/>
                <a:gd name="connsiteX33" fmla="*/ 732613 w 859265"/>
                <a:gd name="connsiteY33" fmla="*/ 7102 h 1093882"/>
                <a:gd name="connsiteX34" fmla="*/ 679353 w 859265"/>
                <a:gd name="connsiteY34" fmla="*/ 0 h 1093882"/>
                <a:gd name="connsiteX35" fmla="*/ 841075 w 859265"/>
                <a:gd name="connsiteY35" fmla="*/ 0 h 1093882"/>
                <a:gd name="connsiteX36" fmla="*/ 842110 w 859265"/>
                <a:gd name="connsiteY36" fmla="*/ 1183 h 1093882"/>
                <a:gd name="connsiteX37" fmla="*/ 683669 w 859265"/>
                <a:gd name="connsiteY37" fmla="*/ 372701 h 1093882"/>
                <a:gd name="connsiteX38" fmla="*/ 831183 w 859265"/>
                <a:gd name="connsiteY38" fmla="*/ 731470 h 1093882"/>
                <a:gd name="connsiteX39" fmla="*/ 636319 w 859265"/>
                <a:gd name="connsiteY39" fmla="*/ 809780 h 1093882"/>
                <a:gd name="connsiteX40" fmla="*/ 439633 w 859265"/>
                <a:gd name="connsiteY40" fmla="*/ 780641 h 1093882"/>
                <a:gd name="connsiteX41" fmla="*/ 201060 w 859265"/>
                <a:gd name="connsiteY41" fmla="*/ 1093882 h 1093882"/>
                <a:gd name="connsiteX42" fmla="*/ 8216 w 859265"/>
                <a:gd name="connsiteY42" fmla="*/ 909489 h 1093882"/>
                <a:gd name="connsiteX43" fmla="*/ 0 w 859265"/>
                <a:gd name="connsiteY43" fmla="*/ 888901 h 1093882"/>
                <a:gd name="connsiteX44" fmla="*/ 0 w 859265"/>
                <a:gd name="connsiteY44" fmla="*/ 599595 h 1093882"/>
                <a:gd name="connsiteX45" fmla="*/ 15301 w 859265"/>
                <a:gd name="connsiteY45" fmla="*/ 691404 h 1093882"/>
                <a:gd name="connsiteX46" fmla="*/ 120929 w 859265"/>
                <a:gd name="connsiteY46" fmla="*/ 653160 h 1093882"/>
                <a:gd name="connsiteX47" fmla="*/ 57188 w 859265"/>
                <a:gd name="connsiteY47" fmla="*/ 618558 h 1093882"/>
                <a:gd name="connsiteX48" fmla="*/ 0 w 859265"/>
                <a:gd name="connsiteY48" fmla="*/ 583898 h 1093882"/>
                <a:gd name="connsiteX49" fmla="*/ 0 w 859265"/>
                <a:gd name="connsiteY49" fmla="*/ 497844 h 1093882"/>
                <a:gd name="connsiteX50" fmla="*/ 91790 w 859265"/>
                <a:gd name="connsiteY50" fmla="*/ 554817 h 1093882"/>
                <a:gd name="connsiteX51" fmla="*/ 206524 w 859265"/>
                <a:gd name="connsiteY51" fmla="*/ 614915 h 1093882"/>
                <a:gd name="connsiteX52" fmla="*/ 321257 w 859265"/>
                <a:gd name="connsiteY52" fmla="*/ 554817 h 1093882"/>
                <a:gd name="connsiteX53" fmla="*/ 414137 w 859265"/>
                <a:gd name="connsiteY53" fmla="*/ 496540 h 1093882"/>
                <a:gd name="connsiteX54" fmla="*/ 419600 w 859265"/>
                <a:gd name="connsiteY54" fmla="*/ 365416 h 1093882"/>
                <a:gd name="connsiteX55" fmla="*/ 415958 w 859265"/>
                <a:gd name="connsiteY55" fmla="*/ 241577 h 1093882"/>
                <a:gd name="connsiteX56" fmla="*/ 310330 w 859265"/>
                <a:gd name="connsiteY56" fmla="*/ 176015 h 1093882"/>
                <a:gd name="connsiteX57" fmla="*/ 206524 w 859265"/>
                <a:gd name="connsiteY57" fmla="*/ 121380 h 1093882"/>
                <a:gd name="connsiteX58" fmla="*/ 102717 w 859265"/>
                <a:gd name="connsiteY58" fmla="*/ 176015 h 1093882"/>
                <a:gd name="connsiteX59" fmla="*/ 22444 w 859265"/>
                <a:gd name="connsiteY59" fmla="*/ 226186 h 1093882"/>
                <a:gd name="connsiteX60" fmla="*/ 27152 w 859265"/>
                <a:gd name="connsiteY60" fmla="*/ 211019 h 1093882"/>
                <a:gd name="connsiteX61" fmla="*/ 152330 w 859265"/>
                <a:gd name="connsiteY61" fmla="*/ 59007 h 1093882"/>
                <a:gd name="connsiteX62" fmla="*/ 196394 w 859265"/>
                <a:gd name="connsiteY62" fmla="*/ 35090 h 1093882"/>
                <a:gd name="connsiteX63" fmla="*/ 206524 w 859265"/>
                <a:gd name="connsiteY63" fmla="*/ 39427 h 1093882"/>
                <a:gd name="connsiteX64" fmla="*/ 292741 w 859265"/>
                <a:gd name="connsiteY64" fmla="*/ 5319 h 109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59265" h="1093882">
                  <a:moveTo>
                    <a:pt x="206524" y="695047"/>
                  </a:moveTo>
                  <a:cubicBezTo>
                    <a:pt x="146425" y="722364"/>
                    <a:pt x="88148" y="744218"/>
                    <a:pt x="31692" y="762430"/>
                  </a:cubicBezTo>
                  <a:cubicBezTo>
                    <a:pt x="77221" y="926335"/>
                    <a:pt x="146425" y="1021035"/>
                    <a:pt x="201060" y="1021035"/>
                  </a:cubicBezTo>
                  <a:cubicBezTo>
                    <a:pt x="255695" y="1021035"/>
                    <a:pt x="324899" y="926335"/>
                    <a:pt x="370429" y="758787"/>
                  </a:cubicBezTo>
                  <a:cubicBezTo>
                    <a:pt x="317615" y="742397"/>
                    <a:pt x="262980" y="720543"/>
                    <a:pt x="206524" y="695047"/>
                  </a:cubicBezTo>
                  <a:close/>
                  <a:moveTo>
                    <a:pt x="405031" y="589419"/>
                  </a:moveTo>
                  <a:cubicBezTo>
                    <a:pt x="390461" y="598525"/>
                    <a:pt x="374071" y="607631"/>
                    <a:pt x="357680" y="616737"/>
                  </a:cubicBezTo>
                  <a:cubicBezTo>
                    <a:pt x="335826" y="629485"/>
                    <a:pt x="313973" y="642233"/>
                    <a:pt x="292119" y="653160"/>
                  </a:cubicBezTo>
                  <a:cubicBezTo>
                    <a:pt x="324899" y="667729"/>
                    <a:pt x="357680" y="678656"/>
                    <a:pt x="388640" y="689583"/>
                  </a:cubicBezTo>
                  <a:cubicBezTo>
                    <a:pt x="394104" y="658623"/>
                    <a:pt x="399567" y="624021"/>
                    <a:pt x="405031" y="589419"/>
                  </a:cubicBezTo>
                  <a:close/>
                  <a:moveTo>
                    <a:pt x="632676" y="420051"/>
                  </a:moveTo>
                  <a:cubicBezTo>
                    <a:pt x="588968" y="460116"/>
                    <a:pt x="539797" y="498361"/>
                    <a:pt x="485162" y="536605"/>
                  </a:cubicBezTo>
                  <a:cubicBezTo>
                    <a:pt x="479698" y="598525"/>
                    <a:pt x="470593" y="654981"/>
                    <a:pt x="459666" y="709616"/>
                  </a:cubicBezTo>
                  <a:cubicBezTo>
                    <a:pt x="523406" y="726007"/>
                    <a:pt x="585326" y="735112"/>
                    <a:pt x="638140" y="735112"/>
                  </a:cubicBezTo>
                  <a:cubicBezTo>
                    <a:pt x="705523" y="735112"/>
                    <a:pt x="752873" y="720543"/>
                    <a:pt x="769264" y="693226"/>
                  </a:cubicBezTo>
                  <a:cubicBezTo>
                    <a:pt x="796581" y="645875"/>
                    <a:pt x="749231" y="540248"/>
                    <a:pt x="632676" y="420051"/>
                  </a:cubicBezTo>
                  <a:close/>
                  <a:moveTo>
                    <a:pt x="490625" y="296212"/>
                  </a:moveTo>
                  <a:cubicBezTo>
                    <a:pt x="492447" y="318066"/>
                    <a:pt x="492447" y="341741"/>
                    <a:pt x="492447" y="367237"/>
                  </a:cubicBezTo>
                  <a:cubicBezTo>
                    <a:pt x="492447" y="392733"/>
                    <a:pt x="492447" y="418230"/>
                    <a:pt x="490625" y="443726"/>
                  </a:cubicBezTo>
                  <a:cubicBezTo>
                    <a:pt x="523406" y="420051"/>
                    <a:pt x="552545" y="394554"/>
                    <a:pt x="579863" y="370879"/>
                  </a:cubicBezTo>
                  <a:cubicBezTo>
                    <a:pt x="552545" y="345383"/>
                    <a:pt x="523406" y="321708"/>
                    <a:pt x="490625" y="296212"/>
                  </a:cubicBezTo>
                  <a:close/>
                  <a:moveTo>
                    <a:pt x="388640" y="44891"/>
                  </a:moveTo>
                  <a:cubicBezTo>
                    <a:pt x="355859" y="55818"/>
                    <a:pt x="323078" y="66745"/>
                    <a:pt x="290297" y="81314"/>
                  </a:cubicBezTo>
                  <a:cubicBezTo>
                    <a:pt x="310330" y="92241"/>
                    <a:pt x="328542" y="103168"/>
                    <a:pt x="346753" y="112274"/>
                  </a:cubicBezTo>
                  <a:cubicBezTo>
                    <a:pt x="368607" y="125022"/>
                    <a:pt x="386819" y="135949"/>
                    <a:pt x="406852" y="148697"/>
                  </a:cubicBezTo>
                  <a:cubicBezTo>
                    <a:pt x="401388" y="112274"/>
                    <a:pt x="395925" y="77672"/>
                    <a:pt x="388640" y="44891"/>
                  </a:cubicBezTo>
                  <a:close/>
                  <a:moveTo>
                    <a:pt x="345505" y="0"/>
                  </a:moveTo>
                  <a:lnTo>
                    <a:pt x="591308" y="0"/>
                  </a:lnTo>
                  <a:lnTo>
                    <a:pt x="558009" y="2549"/>
                  </a:lnTo>
                  <a:cubicBezTo>
                    <a:pt x="526138" y="7102"/>
                    <a:pt x="492447" y="13931"/>
                    <a:pt x="457844" y="23037"/>
                  </a:cubicBezTo>
                  <a:cubicBezTo>
                    <a:pt x="470593" y="79493"/>
                    <a:pt x="479698" y="139591"/>
                    <a:pt x="485162" y="201511"/>
                  </a:cubicBezTo>
                  <a:cubicBezTo>
                    <a:pt x="539797" y="239755"/>
                    <a:pt x="588968" y="279821"/>
                    <a:pt x="632676" y="319887"/>
                  </a:cubicBezTo>
                  <a:cubicBezTo>
                    <a:pt x="756515" y="196048"/>
                    <a:pt x="805687" y="84956"/>
                    <a:pt x="778370" y="37606"/>
                  </a:cubicBezTo>
                  <a:cubicBezTo>
                    <a:pt x="771085" y="24858"/>
                    <a:pt x="755150" y="14386"/>
                    <a:pt x="732613" y="7102"/>
                  </a:cubicBezTo>
                  <a:lnTo>
                    <a:pt x="679353" y="0"/>
                  </a:lnTo>
                  <a:lnTo>
                    <a:pt x="841075" y="0"/>
                  </a:lnTo>
                  <a:lnTo>
                    <a:pt x="842110" y="1183"/>
                  </a:lnTo>
                  <a:cubicBezTo>
                    <a:pt x="893103" y="88599"/>
                    <a:pt x="827541" y="228829"/>
                    <a:pt x="683669" y="372701"/>
                  </a:cubicBezTo>
                  <a:cubicBezTo>
                    <a:pt x="818435" y="511109"/>
                    <a:pt x="880355" y="645875"/>
                    <a:pt x="831183" y="731470"/>
                  </a:cubicBezTo>
                  <a:cubicBezTo>
                    <a:pt x="800223" y="784284"/>
                    <a:pt x="731019" y="809780"/>
                    <a:pt x="636319" y="809780"/>
                  </a:cubicBezTo>
                  <a:cubicBezTo>
                    <a:pt x="578041" y="809780"/>
                    <a:pt x="512479" y="798853"/>
                    <a:pt x="439633" y="780641"/>
                  </a:cubicBezTo>
                  <a:cubicBezTo>
                    <a:pt x="388640" y="970042"/>
                    <a:pt x="299403" y="1093882"/>
                    <a:pt x="201060" y="1093882"/>
                  </a:cubicBezTo>
                  <a:cubicBezTo>
                    <a:pt x="127303" y="1093882"/>
                    <a:pt x="59692" y="1024222"/>
                    <a:pt x="8216" y="909489"/>
                  </a:cubicBezTo>
                  <a:lnTo>
                    <a:pt x="0" y="888901"/>
                  </a:lnTo>
                  <a:lnTo>
                    <a:pt x="0" y="599595"/>
                  </a:lnTo>
                  <a:lnTo>
                    <a:pt x="15301" y="691404"/>
                  </a:lnTo>
                  <a:cubicBezTo>
                    <a:pt x="49904" y="680477"/>
                    <a:pt x="84506" y="667729"/>
                    <a:pt x="120929" y="653160"/>
                  </a:cubicBezTo>
                  <a:cubicBezTo>
                    <a:pt x="99075" y="642233"/>
                    <a:pt x="77221" y="629485"/>
                    <a:pt x="57188" y="618558"/>
                  </a:cubicBezTo>
                  <a:lnTo>
                    <a:pt x="0" y="583898"/>
                  </a:lnTo>
                  <a:lnTo>
                    <a:pt x="0" y="497844"/>
                  </a:lnTo>
                  <a:lnTo>
                    <a:pt x="91790" y="554817"/>
                  </a:lnTo>
                  <a:cubicBezTo>
                    <a:pt x="130035" y="576671"/>
                    <a:pt x="168279" y="596704"/>
                    <a:pt x="206524" y="614915"/>
                  </a:cubicBezTo>
                  <a:cubicBezTo>
                    <a:pt x="244768" y="596704"/>
                    <a:pt x="283013" y="576671"/>
                    <a:pt x="321257" y="554817"/>
                  </a:cubicBezTo>
                  <a:cubicBezTo>
                    <a:pt x="354038" y="534784"/>
                    <a:pt x="384998" y="516573"/>
                    <a:pt x="414137" y="496540"/>
                  </a:cubicBezTo>
                  <a:cubicBezTo>
                    <a:pt x="417779" y="454653"/>
                    <a:pt x="419600" y="410945"/>
                    <a:pt x="419600" y="365416"/>
                  </a:cubicBezTo>
                  <a:cubicBezTo>
                    <a:pt x="419600" y="321708"/>
                    <a:pt x="419600" y="281642"/>
                    <a:pt x="415958" y="241577"/>
                  </a:cubicBezTo>
                  <a:cubicBezTo>
                    <a:pt x="383177" y="219723"/>
                    <a:pt x="346753" y="197869"/>
                    <a:pt x="310330" y="176015"/>
                  </a:cubicBezTo>
                  <a:cubicBezTo>
                    <a:pt x="275728" y="155982"/>
                    <a:pt x="241126" y="137770"/>
                    <a:pt x="206524" y="121380"/>
                  </a:cubicBezTo>
                  <a:cubicBezTo>
                    <a:pt x="171922" y="137770"/>
                    <a:pt x="137320" y="155982"/>
                    <a:pt x="102717" y="176015"/>
                  </a:cubicBezTo>
                  <a:lnTo>
                    <a:pt x="22444" y="226186"/>
                  </a:lnTo>
                  <a:lnTo>
                    <a:pt x="27152" y="211019"/>
                  </a:lnTo>
                  <a:cubicBezTo>
                    <a:pt x="53377" y="149016"/>
                    <a:pt x="97187" y="96261"/>
                    <a:pt x="152330" y="59007"/>
                  </a:cubicBezTo>
                  <a:lnTo>
                    <a:pt x="196394" y="35090"/>
                  </a:lnTo>
                  <a:lnTo>
                    <a:pt x="206524" y="39427"/>
                  </a:lnTo>
                  <a:lnTo>
                    <a:pt x="292741" y="5319"/>
                  </a:lnTo>
                  <a:close/>
                </a:path>
              </a:pathLst>
            </a:custGeom>
            <a:solidFill>
              <a:srgbClr val="47CACE"/>
            </a:solidFill>
            <a:ln w="18157" cap="flat">
              <a:noFill/>
              <a:prstDash val="solid"/>
              <a:miter/>
            </a:ln>
            <a:effectLst>
              <a:innerShdw blurRad="63500" dist="50800" dir="13500000">
                <a:prstClr val="black">
                  <a:alpha val="50000"/>
                </a:prstClr>
              </a:innerShdw>
            </a:effectLst>
          </p:spPr>
          <p:txBody>
            <a:bodyPr rtlCol="0" anchor="ctr"/>
            <a:lstStyle/>
            <a:p>
              <a:endParaRPr lang="en-ID"/>
            </a:p>
          </p:txBody>
        </p:sp>
        <p:sp>
          <p:nvSpPr>
            <p:cNvPr id="2" name="TextBox 1">
              <a:extLst>
                <a:ext uri="{FF2B5EF4-FFF2-40B4-BE49-F238E27FC236}">
                  <a16:creationId xmlns:a16="http://schemas.microsoft.com/office/drawing/2014/main" id="{F2B6EC09-9AEE-FB5D-7CE5-5CA3279C6F2F}"/>
                </a:ext>
              </a:extLst>
            </p:cNvPr>
            <p:cNvSpPr txBox="1"/>
            <p:nvPr/>
          </p:nvSpPr>
          <p:spPr>
            <a:xfrm>
              <a:off x="37405" y="174133"/>
              <a:ext cx="4365744" cy="1771888"/>
            </a:xfrm>
            <a:prstGeom prst="rect">
              <a:avLst/>
            </a:prstGeom>
            <a:noFill/>
          </p:spPr>
          <p:txBody>
            <a:bodyPr wrap="square" rtlCol="0">
              <a:spAutoFit/>
            </a:bodyPr>
            <a:lstStyle/>
            <a:p>
              <a:r>
                <a:rPr lang="en-US" sz="4000" b="1" spc="300" dirty="0">
                  <a:solidFill>
                    <a:schemeClr val="bg1"/>
                  </a:solidFill>
                  <a:latin typeface="Century Gothic" panose="020B0502020202020204" pitchFamily="34" charset="0"/>
                </a:rPr>
                <a:t>	JS-CODE</a:t>
              </a:r>
              <a:endParaRPr lang="en-ID" sz="4000" b="1" spc="300" dirty="0">
                <a:solidFill>
                  <a:schemeClr val="bg1"/>
                </a:solidFill>
                <a:latin typeface="Century Gothic" panose="020B0502020202020204" pitchFamily="34" charset="0"/>
              </a:endParaRPr>
            </a:p>
          </p:txBody>
        </p:sp>
      </p:grpSp>
      <p:sp>
        <p:nvSpPr>
          <p:cNvPr id="68" name="Freeform: Shape 67">
            <a:extLst>
              <a:ext uri="{FF2B5EF4-FFF2-40B4-BE49-F238E27FC236}">
                <a16:creationId xmlns:a16="http://schemas.microsoft.com/office/drawing/2014/main" id="{353DFA40-3C8B-6492-7541-B2FA006B3ADA}"/>
              </a:ext>
            </a:extLst>
          </p:cNvPr>
          <p:cNvSpPr/>
          <p:nvPr/>
        </p:nvSpPr>
        <p:spPr>
          <a:xfrm>
            <a:off x="6033598" y="305614"/>
            <a:ext cx="1549012" cy="852024"/>
          </a:xfrm>
          <a:custGeom>
            <a:avLst/>
            <a:gdLst>
              <a:gd name="connsiteX0" fmla="*/ 0 w 914400"/>
              <a:gd name="connsiteY0" fmla="*/ 0 h 797488"/>
              <a:gd name="connsiteX1" fmla="*/ 223284 w 914400"/>
              <a:gd name="connsiteY1" fmla="*/ 116958 h 797488"/>
              <a:gd name="connsiteX2" fmla="*/ 318977 w 914400"/>
              <a:gd name="connsiteY2" fmla="*/ 212651 h 797488"/>
              <a:gd name="connsiteX3" fmla="*/ 382772 w 914400"/>
              <a:gd name="connsiteY3" fmla="*/ 340242 h 797488"/>
              <a:gd name="connsiteX4" fmla="*/ 457200 w 914400"/>
              <a:gd name="connsiteY4" fmla="*/ 510363 h 797488"/>
              <a:gd name="connsiteX5" fmla="*/ 723014 w 914400"/>
              <a:gd name="connsiteY5" fmla="*/ 786809 h 797488"/>
              <a:gd name="connsiteX6" fmla="*/ 914400 w 914400"/>
              <a:gd name="connsiteY6" fmla="*/ 797442 h 797488"/>
              <a:gd name="connsiteX0" fmla="*/ 0 w 914400"/>
              <a:gd name="connsiteY0" fmla="*/ 0 h 797488"/>
              <a:gd name="connsiteX1" fmla="*/ 223284 w 914400"/>
              <a:gd name="connsiteY1" fmla="*/ 116958 h 797488"/>
              <a:gd name="connsiteX2" fmla="*/ 382772 w 914400"/>
              <a:gd name="connsiteY2" fmla="*/ 340242 h 797488"/>
              <a:gd name="connsiteX3" fmla="*/ 457200 w 914400"/>
              <a:gd name="connsiteY3" fmla="*/ 510363 h 797488"/>
              <a:gd name="connsiteX4" fmla="*/ 723014 w 914400"/>
              <a:gd name="connsiteY4" fmla="*/ 786809 h 797488"/>
              <a:gd name="connsiteX5" fmla="*/ 914400 w 914400"/>
              <a:gd name="connsiteY5" fmla="*/ 797442 h 797488"/>
              <a:gd name="connsiteX0" fmla="*/ 0 w 914400"/>
              <a:gd name="connsiteY0" fmla="*/ 0 h 797488"/>
              <a:gd name="connsiteX1" fmla="*/ 223284 w 914400"/>
              <a:gd name="connsiteY1" fmla="*/ 116958 h 797488"/>
              <a:gd name="connsiteX2" fmla="*/ 382772 w 914400"/>
              <a:gd name="connsiteY2" fmla="*/ 340242 h 797488"/>
              <a:gd name="connsiteX3" fmla="*/ 723014 w 914400"/>
              <a:gd name="connsiteY3" fmla="*/ 786809 h 797488"/>
              <a:gd name="connsiteX4" fmla="*/ 914400 w 914400"/>
              <a:gd name="connsiteY4" fmla="*/ 797442 h 797488"/>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742693 h 797442"/>
              <a:gd name="connsiteX4" fmla="*/ 914400 w 914400"/>
              <a:gd name="connsiteY4" fmla="*/ 797442 h 797442"/>
              <a:gd name="connsiteX0" fmla="*/ 0 w 914400"/>
              <a:gd name="connsiteY0" fmla="*/ 0 h 797442"/>
              <a:gd name="connsiteX1" fmla="*/ 223284 w 914400"/>
              <a:gd name="connsiteY1" fmla="*/ 116958 h 797442"/>
              <a:gd name="connsiteX2" fmla="*/ 382772 w 914400"/>
              <a:gd name="connsiteY2" fmla="*/ 340242 h 797442"/>
              <a:gd name="connsiteX3" fmla="*/ 566604 w 914400"/>
              <a:gd name="connsiteY3" fmla="*/ 674514 h 797442"/>
              <a:gd name="connsiteX4" fmla="*/ 914400 w 914400"/>
              <a:gd name="connsiteY4" fmla="*/ 797442 h 797442"/>
              <a:gd name="connsiteX0" fmla="*/ 0 w 914400"/>
              <a:gd name="connsiteY0" fmla="*/ 0 h 797544"/>
              <a:gd name="connsiteX1" fmla="*/ 223284 w 914400"/>
              <a:gd name="connsiteY1" fmla="*/ 116958 h 797544"/>
              <a:gd name="connsiteX2" fmla="*/ 382772 w 914400"/>
              <a:gd name="connsiteY2" fmla="*/ 340242 h 797544"/>
              <a:gd name="connsiteX3" fmla="*/ 566604 w 914400"/>
              <a:gd name="connsiteY3" fmla="*/ 674514 h 797544"/>
              <a:gd name="connsiteX4" fmla="*/ 914400 w 914400"/>
              <a:gd name="connsiteY4" fmla="*/ 797442 h 797544"/>
              <a:gd name="connsiteX0" fmla="*/ 0 w 914400"/>
              <a:gd name="connsiteY0" fmla="*/ 0 h 797442"/>
              <a:gd name="connsiteX1" fmla="*/ 223284 w 914400"/>
              <a:gd name="connsiteY1" fmla="*/ 116958 h 797442"/>
              <a:gd name="connsiteX2" fmla="*/ 382772 w 914400"/>
              <a:gd name="connsiteY2" fmla="*/ 340242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223284 w 914400"/>
              <a:gd name="connsiteY1" fmla="*/ 116958 h 797442"/>
              <a:gd name="connsiteX2" fmla="*/ 382772 w 914400"/>
              <a:gd name="connsiteY2" fmla="*/ 556810 h 797442"/>
              <a:gd name="connsiteX3" fmla="*/ 914400 w 914400"/>
              <a:gd name="connsiteY3" fmla="*/ 797442 h 797442"/>
              <a:gd name="connsiteX0" fmla="*/ 0 w 914400"/>
              <a:gd name="connsiteY0" fmla="*/ 0 h 797442"/>
              <a:gd name="connsiteX1" fmla="*/ 351621 w 914400"/>
              <a:gd name="connsiteY1" fmla="*/ 128989 h 797442"/>
              <a:gd name="connsiteX2" fmla="*/ 382772 w 914400"/>
              <a:gd name="connsiteY2" fmla="*/ 556810 h 797442"/>
              <a:gd name="connsiteX3" fmla="*/ 914400 w 914400"/>
              <a:gd name="connsiteY3" fmla="*/ 797442 h 797442"/>
              <a:gd name="connsiteX0" fmla="*/ 0 w 914400"/>
              <a:gd name="connsiteY0" fmla="*/ 730 h 798172"/>
              <a:gd name="connsiteX1" fmla="*/ 351621 w 914400"/>
              <a:gd name="connsiteY1" fmla="*/ 129719 h 798172"/>
              <a:gd name="connsiteX2" fmla="*/ 382772 w 914400"/>
              <a:gd name="connsiteY2" fmla="*/ 557540 h 798172"/>
              <a:gd name="connsiteX3" fmla="*/ 914400 w 914400"/>
              <a:gd name="connsiteY3" fmla="*/ 798172 h 798172"/>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336"/>
              <a:gd name="connsiteX1" fmla="*/ 351621 w 914400"/>
              <a:gd name="connsiteY1" fmla="*/ 129883 h 798336"/>
              <a:gd name="connsiteX2" fmla="*/ 410845 w 914400"/>
              <a:gd name="connsiteY2" fmla="*/ 617862 h 798336"/>
              <a:gd name="connsiteX3" fmla="*/ 914400 w 914400"/>
              <a:gd name="connsiteY3" fmla="*/ 798336 h 798336"/>
              <a:gd name="connsiteX0" fmla="*/ 0 w 914400"/>
              <a:gd name="connsiteY0" fmla="*/ 894 h 798558"/>
              <a:gd name="connsiteX1" fmla="*/ 351621 w 914400"/>
              <a:gd name="connsiteY1" fmla="*/ 129883 h 798558"/>
              <a:gd name="connsiteX2" fmla="*/ 410845 w 914400"/>
              <a:gd name="connsiteY2" fmla="*/ 617862 h 798558"/>
              <a:gd name="connsiteX3" fmla="*/ 914400 w 914400"/>
              <a:gd name="connsiteY3" fmla="*/ 798336 h 798558"/>
              <a:gd name="connsiteX0" fmla="*/ 0 w 914400"/>
              <a:gd name="connsiteY0" fmla="*/ 994 h 798765"/>
              <a:gd name="connsiteX1" fmla="*/ 351621 w 914400"/>
              <a:gd name="connsiteY1" fmla="*/ 129983 h 798765"/>
              <a:gd name="connsiteX2" fmla="*/ 394803 w 914400"/>
              <a:gd name="connsiteY2" fmla="*/ 646036 h 798765"/>
              <a:gd name="connsiteX3" fmla="*/ 914400 w 914400"/>
              <a:gd name="connsiteY3" fmla="*/ 798436 h 798765"/>
            </a:gdLst>
            <a:ahLst/>
            <a:cxnLst>
              <a:cxn ang="0">
                <a:pos x="connsiteX0" y="connsiteY0"/>
              </a:cxn>
              <a:cxn ang="0">
                <a:pos x="connsiteX1" y="connsiteY1"/>
              </a:cxn>
              <a:cxn ang="0">
                <a:pos x="connsiteX2" y="connsiteY2"/>
              </a:cxn>
              <a:cxn ang="0">
                <a:pos x="connsiteX3" y="connsiteY3"/>
              </a:cxn>
            </a:cxnLst>
            <a:rect l="l" t="t" r="r" b="b"/>
            <a:pathLst>
              <a:path w="914400" h="798765">
                <a:moveTo>
                  <a:pt x="0" y="994"/>
                </a:moveTo>
                <a:cubicBezTo>
                  <a:pt x="191593" y="-5995"/>
                  <a:pt x="285821" y="22476"/>
                  <a:pt x="351621" y="129983"/>
                </a:cubicBezTo>
                <a:cubicBezTo>
                  <a:pt x="417421" y="237490"/>
                  <a:pt x="260902" y="506553"/>
                  <a:pt x="394803" y="646036"/>
                </a:cubicBezTo>
                <a:cubicBezTo>
                  <a:pt x="495659" y="751097"/>
                  <a:pt x="627180" y="803450"/>
                  <a:pt x="914400" y="798436"/>
                </a:cubicBezTo>
              </a:path>
            </a:pathLst>
          </a:cu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2" name="Graphic 91" descr="Arrow Slight curve">
            <a:hlinkClick r:id="rId2" action="ppaction://hlinksldjump"/>
            <a:extLst>
              <a:ext uri="{FF2B5EF4-FFF2-40B4-BE49-F238E27FC236}">
                <a16:creationId xmlns:a16="http://schemas.microsoft.com/office/drawing/2014/main" id="{1A995246-DB6D-C6B2-0FC2-B77EF8CA95C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02249" y="6291618"/>
            <a:ext cx="452482" cy="452482"/>
          </a:xfrm>
          <a:prstGeom prst="rect">
            <a:avLst/>
          </a:prstGeom>
        </p:spPr>
      </p:pic>
      <p:grpSp>
        <p:nvGrpSpPr>
          <p:cNvPr id="122" name="Group 121">
            <a:extLst>
              <a:ext uri="{FF2B5EF4-FFF2-40B4-BE49-F238E27FC236}">
                <a16:creationId xmlns:a16="http://schemas.microsoft.com/office/drawing/2014/main" id="{3EBDC6D6-A80B-ED84-C722-31466572CBA7}"/>
              </a:ext>
            </a:extLst>
          </p:cNvPr>
          <p:cNvGrpSpPr/>
          <p:nvPr/>
        </p:nvGrpSpPr>
        <p:grpSpPr>
          <a:xfrm>
            <a:off x="7354781" y="59939"/>
            <a:ext cx="4648479" cy="2212335"/>
            <a:chOff x="6682135" y="2124319"/>
            <a:chExt cx="4204339" cy="1157065"/>
          </a:xfrm>
        </p:grpSpPr>
        <p:grpSp>
          <p:nvGrpSpPr>
            <p:cNvPr id="59" name="Group 58">
              <a:extLst>
                <a:ext uri="{FF2B5EF4-FFF2-40B4-BE49-F238E27FC236}">
                  <a16:creationId xmlns:a16="http://schemas.microsoft.com/office/drawing/2014/main" id="{CB02694F-16FB-003E-E598-2BC9F7CBAF8D}"/>
                </a:ext>
              </a:extLst>
            </p:cNvPr>
            <p:cNvGrpSpPr/>
            <p:nvPr/>
          </p:nvGrpSpPr>
          <p:grpSpPr>
            <a:xfrm>
              <a:off x="6682135" y="2124319"/>
              <a:ext cx="4204339" cy="1145165"/>
              <a:chOff x="6445392" y="686793"/>
              <a:chExt cx="4204339" cy="1915043"/>
            </a:xfrm>
          </p:grpSpPr>
          <p:sp>
            <p:nvSpPr>
              <p:cNvPr id="53" name="Rectangle: Rounded Corners 52">
                <a:extLst>
                  <a:ext uri="{FF2B5EF4-FFF2-40B4-BE49-F238E27FC236}">
                    <a16:creationId xmlns:a16="http://schemas.microsoft.com/office/drawing/2014/main" id="{35A4E399-5233-A0E7-1F7A-CAAE553756B4}"/>
                  </a:ext>
                </a:extLst>
              </p:cNvPr>
              <p:cNvSpPr/>
              <p:nvPr/>
            </p:nvSpPr>
            <p:spPr>
              <a:xfrm>
                <a:off x="6482508" y="723812"/>
                <a:ext cx="4082927"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81D3C522-5EBE-C2F9-1932-5B62484EA7A7}"/>
                  </a:ext>
                </a:extLst>
              </p:cNvPr>
              <p:cNvSpPr/>
              <p:nvPr/>
            </p:nvSpPr>
            <p:spPr>
              <a:xfrm>
                <a:off x="6445392" y="686793"/>
                <a:ext cx="4204339"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6" name="Rectangle 115">
              <a:extLst>
                <a:ext uri="{FF2B5EF4-FFF2-40B4-BE49-F238E27FC236}">
                  <a16:creationId xmlns:a16="http://schemas.microsoft.com/office/drawing/2014/main" id="{361BDB30-E7C1-FA82-4654-7BBC7E6986CB}"/>
                </a:ext>
              </a:extLst>
            </p:cNvPr>
            <p:cNvSpPr/>
            <p:nvPr/>
          </p:nvSpPr>
          <p:spPr>
            <a:xfrm>
              <a:off x="6965703" y="2158356"/>
              <a:ext cx="65051" cy="1123028"/>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TextBox 118">
              <a:extLst>
                <a:ext uri="{FF2B5EF4-FFF2-40B4-BE49-F238E27FC236}">
                  <a16:creationId xmlns:a16="http://schemas.microsoft.com/office/drawing/2014/main" id="{7447E4AC-9F1C-34B9-2ED8-A23016E72988}"/>
                </a:ext>
              </a:extLst>
            </p:cNvPr>
            <p:cNvSpPr txBox="1"/>
            <p:nvPr/>
          </p:nvSpPr>
          <p:spPr>
            <a:xfrm>
              <a:off x="6998228" y="2377778"/>
              <a:ext cx="3709286" cy="772652"/>
            </a:xfrm>
            <a:prstGeom prst="rect">
              <a:avLst/>
            </a:prstGeom>
            <a:noFill/>
          </p:spPr>
          <p:txBody>
            <a:bodyPr wrap="square">
              <a:spAutoFit/>
            </a:bodyPr>
            <a:lstStyle/>
            <a:p>
              <a:r>
                <a:rPr lang="en-US" b="1" dirty="0">
                  <a:solidFill>
                    <a:schemeClr val="bg1"/>
                  </a:solidFill>
                </a:rPr>
                <a:t> I call  the items from (HTML) TO (JS) Then I make a function and put all the commands in it and do constant work inside the function called (GET IMAGE) Let's use (POST) to send the data code</a:t>
              </a:r>
              <a:endParaRPr lang="en-ID" b="1" dirty="0">
                <a:solidFill>
                  <a:schemeClr val="bg1"/>
                </a:solidFill>
                <a:latin typeface="Century Gothic" panose="020B0502020202020204" pitchFamily="34" charset="0"/>
              </a:endParaRPr>
            </a:p>
          </p:txBody>
        </p:sp>
      </p:grpSp>
      <p:pic>
        <p:nvPicPr>
          <p:cNvPr id="46" name="صورة 45"/>
          <p:cNvPicPr>
            <a:picLocks noChangeAspect="1"/>
          </p:cNvPicPr>
          <p:nvPr/>
        </p:nvPicPr>
        <p:blipFill rotWithShape="1">
          <a:blip r:embed="rId5">
            <a:extLst>
              <a:ext uri="{28A0092B-C50C-407E-A947-70E740481C1C}">
                <a14:useLocalDpi xmlns:a14="http://schemas.microsoft.com/office/drawing/2010/main" val="0"/>
              </a:ext>
            </a:extLst>
          </a:blip>
          <a:srcRect l="950" r="38835"/>
          <a:stretch/>
        </p:blipFill>
        <p:spPr>
          <a:xfrm>
            <a:off x="-12464" y="1247504"/>
            <a:ext cx="7137400" cy="4478554"/>
          </a:xfrm>
          <a:prstGeom prst="rect">
            <a:avLst/>
          </a:prstGeom>
        </p:spPr>
      </p:pic>
      <p:grpSp>
        <p:nvGrpSpPr>
          <p:cNvPr id="77" name="Group 31">
            <a:extLst>
              <a:ext uri="{FF2B5EF4-FFF2-40B4-BE49-F238E27FC236}">
                <a16:creationId xmlns:a16="http://schemas.microsoft.com/office/drawing/2014/main" id="{8DEEAAF4-5050-447F-C6A4-35BA28A7DF12}"/>
              </a:ext>
            </a:extLst>
          </p:cNvPr>
          <p:cNvGrpSpPr/>
          <p:nvPr/>
        </p:nvGrpSpPr>
        <p:grpSpPr>
          <a:xfrm>
            <a:off x="7327896" y="2097070"/>
            <a:ext cx="4626835" cy="3919351"/>
            <a:chOff x="6898975" y="2161785"/>
            <a:chExt cx="4024615" cy="2575347"/>
          </a:xfrm>
        </p:grpSpPr>
        <p:sp>
          <p:nvSpPr>
            <p:cNvPr id="83" name="Rectangle: Rounded Corners 37">
              <a:extLst>
                <a:ext uri="{FF2B5EF4-FFF2-40B4-BE49-F238E27FC236}">
                  <a16:creationId xmlns:a16="http://schemas.microsoft.com/office/drawing/2014/main" id="{F09ABEE6-31C3-0187-D2E5-19BAEE0151FA}"/>
                </a:ext>
              </a:extLst>
            </p:cNvPr>
            <p:cNvSpPr/>
            <p:nvPr/>
          </p:nvSpPr>
          <p:spPr>
            <a:xfrm>
              <a:off x="7014411" y="2274766"/>
              <a:ext cx="3909179" cy="2158290"/>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0" name="Rectangle 34">
              <a:extLst>
                <a:ext uri="{FF2B5EF4-FFF2-40B4-BE49-F238E27FC236}">
                  <a16:creationId xmlns:a16="http://schemas.microsoft.com/office/drawing/2014/main" id="{F6D4F0A6-928C-53F4-461A-59F4D7DC8593}"/>
                </a:ext>
              </a:extLst>
            </p:cNvPr>
            <p:cNvSpPr/>
            <p:nvPr/>
          </p:nvSpPr>
          <p:spPr>
            <a:xfrm>
              <a:off x="6898975" y="2161785"/>
              <a:ext cx="43750" cy="2575347"/>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TextBox 35">
              <a:extLst>
                <a:ext uri="{FF2B5EF4-FFF2-40B4-BE49-F238E27FC236}">
                  <a16:creationId xmlns:a16="http://schemas.microsoft.com/office/drawing/2014/main" id="{DDE81ECF-5050-D2C6-E499-AC75A5002C1D}"/>
                </a:ext>
              </a:extLst>
            </p:cNvPr>
            <p:cNvSpPr txBox="1"/>
            <p:nvPr/>
          </p:nvSpPr>
          <p:spPr>
            <a:xfrm>
              <a:off x="7108834" y="2378844"/>
              <a:ext cx="3813246" cy="1880789"/>
            </a:xfrm>
            <a:prstGeom prst="rect">
              <a:avLst/>
            </a:prstGeom>
            <a:noFill/>
          </p:spPr>
          <p:txBody>
            <a:bodyPr wrap="square">
              <a:spAutoFit/>
            </a:bodyPr>
            <a:lstStyle/>
            <a:p>
              <a:r>
                <a:rPr lang="en-US" b="1" dirty="0">
                  <a:solidFill>
                    <a:schemeClr val="bg1"/>
                  </a:solidFill>
                </a:rPr>
                <a:t>(AUTHORIZATION MEAN) Is the user allowed to access this field and send the data That's why we put ( API KEY ) the copy from the site to check for access We use (JSON) It's a (JSON STRINGFY) that shares the data between the server and the user To convert the data from (OBJECT) to text data, then we take the value from the input and show 4 images OR 3 images and the RESOULATION of each image</a:t>
              </a:r>
              <a:endParaRPr lang="en-US" dirty="0">
                <a:solidFill>
                  <a:schemeClr val="bg1"/>
                </a:solidFill>
              </a:endParaRPr>
            </a:p>
          </p:txBody>
        </p:sp>
      </p:grpSp>
      <p:sp>
        <p:nvSpPr>
          <p:cNvPr id="55" name="سهم إلى اليسار 54"/>
          <p:cNvSpPr/>
          <p:nvPr/>
        </p:nvSpPr>
        <p:spPr>
          <a:xfrm>
            <a:off x="5318894" y="1601801"/>
            <a:ext cx="2184100" cy="3800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سهم إلى اليسار 55"/>
          <p:cNvSpPr/>
          <p:nvPr/>
        </p:nvSpPr>
        <p:spPr>
          <a:xfrm>
            <a:off x="3153354" y="2460693"/>
            <a:ext cx="4307252" cy="355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21">
            <a:extLst>
              <a:ext uri="{FF2B5EF4-FFF2-40B4-BE49-F238E27FC236}">
                <a16:creationId xmlns:a16="http://schemas.microsoft.com/office/drawing/2014/main" id="{3EBDC6D6-A80B-ED84-C722-31466572CBA7}"/>
              </a:ext>
            </a:extLst>
          </p:cNvPr>
          <p:cNvGrpSpPr/>
          <p:nvPr/>
        </p:nvGrpSpPr>
        <p:grpSpPr>
          <a:xfrm>
            <a:off x="255534" y="5841235"/>
            <a:ext cx="11263927" cy="923329"/>
            <a:chOff x="6719251" y="2309170"/>
            <a:chExt cx="10187713" cy="304256"/>
          </a:xfrm>
        </p:grpSpPr>
        <p:sp>
          <p:nvSpPr>
            <p:cNvPr id="94" name="Rectangle: Rounded Corners 52">
              <a:extLst>
                <a:ext uri="{FF2B5EF4-FFF2-40B4-BE49-F238E27FC236}">
                  <a16:creationId xmlns:a16="http://schemas.microsoft.com/office/drawing/2014/main" id="{35A4E399-5233-A0E7-1F7A-CAAE553756B4}"/>
                </a:ext>
              </a:extLst>
            </p:cNvPr>
            <p:cNvSpPr/>
            <p:nvPr/>
          </p:nvSpPr>
          <p:spPr>
            <a:xfrm>
              <a:off x="6719251" y="2314094"/>
              <a:ext cx="10187713" cy="294487"/>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TextBox 118">
              <a:extLst>
                <a:ext uri="{FF2B5EF4-FFF2-40B4-BE49-F238E27FC236}">
                  <a16:creationId xmlns:a16="http://schemas.microsoft.com/office/drawing/2014/main" id="{7447E4AC-9F1C-34B9-2ED8-A23016E72988}"/>
                </a:ext>
              </a:extLst>
            </p:cNvPr>
            <p:cNvSpPr txBox="1"/>
            <p:nvPr/>
          </p:nvSpPr>
          <p:spPr>
            <a:xfrm>
              <a:off x="6835053" y="2309170"/>
              <a:ext cx="9683184" cy="304256"/>
            </a:xfrm>
            <a:prstGeom prst="rect">
              <a:avLst/>
            </a:prstGeom>
            <a:noFill/>
          </p:spPr>
          <p:txBody>
            <a:bodyPr wrap="square">
              <a:spAutoFit/>
            </a:bodyPr>
            <a:lstStyle/>
            <a:p>
              <a:r>
                <a:rPr lang="en-US" b="1" dirty="0">
                  <a:solidFill>
                    <a:schemeClr val="bg1"/>
                  </a:solidFill>
                </a:rPr>
                <a:t> </a:t>
              </a:r>
              <a:r>
                <a:rPr lang="en-US" dirty="0">
                  <a:solidFill>
                    <a:schemeClr val="bg1"/>
                  </a:solidFill>
                </a:rPr>
                <a:t>A code written with (JS) is called SYNCHRONOUS  ,In other words, perform the code line by line with the action BLOCKING ELEMENT ,</a:t>
              </a:r>
              <a:r>
                <a:rPr lang="en-US" dirty="0" err="1">
                  <a:solidFill>
                    <a:schemeClr val="bg1"/>
                  </a:solidFill>
                </a:rPr>
                <a:t>Async</a:t>
              </a:r>
              <a:r>
                <a:rPr lang="en-US" dirty="0">
                  <a:solidFill>
                    <a:schemeClr val="bg1"/>
                  </a:solidFill>
                </a:rPr>
                <a:t> provide executing many orders at the same time until the process is completed</a:t>
              </a:r>
            </a:p>
            <a:p>
              <a:r>
                <a:rPr lang="en-US" dirty="0">
                  <a:solidFill>
                    <a:schemeClr val="bg1"/>
                  </a:solidFill>
                </a:rPr>
                <a:t>Data reception There are 3 ways to </a:t>
              </a:r>
              <a:r>
                <a:rPr lang="en-US" dirty="0" err="1">
                  <a:solidFill>
                    <a:schemeClr val="bg1"/>
                  </a:solidFill>
                </a:rPr>
                <a:t>async</a:t>
              </a:r>
              <a:r>
                <a:rPr lang="en-US" dirty="0">
                  <a:solidFill>
                    <a:schemeClr val="bg1"/>
                  </a:solidFill>
                </a:rPr>
                <a:t> data CALLBACK</a:t>
              </a:r>
              <a:r>
                <a:rPr lang="ar-OM" dirty="0">
                  <a:solidFill>
                    <a:schemeClr val="bg1"/>
                  </a:solidFill>
                </a:rPr>
                <a:t>) (</a:t>
              </a:r>
              <a:r>
                <a:rPr lang="en-US" dirty="0">
                  <a:solidFill>
                    <a:schemeClr val="bg1"/>
                  </a:solidFill>
                </a:rPr>
                <a:t>PROMISE</a:t>
              </a:r>
              <a:r>
                <a:rPr lang="ar-OM" dirty="0">
                  <a:solidFill>
                    <a:schemeClr val="bg1"/>
                  </a:solidFill>
                </a:rPr>
                <a:t>) (</a:t>
              </a:r>
              <a:r>
                <a:rPr lang="en-US" dirty="0">
                  <a:solidFill>
                    <a:schemeClr val="bg1"/>
                  </a:solidFill>
                </a:rPr>
                <a:t>ASYNC/  A WAIT</a:t>
              </a:r>
            </a:p>
          </p:txBody>
        </p:sp>
      </p:grpSp>
    </p:spTree>
    <p:extLst>
      <p:ext uri="{BB962C8B-B14F-4D97-AF65-F5344CB8AC3E}">
        <p14:creationId xmlns:p14="http://schemas.microsoft.com/office/powerpoint/2010/main" val="3904512271"/>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500"/>
                                        <p:tgtEl>
                                          <p:spTgt spid="122"/>
                                        </p:tgtEl>
                                      </p:cBhvr>
                                    </p:animEffect>
                                  </p:childTnLst>
                                </p:cTn>
                              </p:par>
                              <p:par>
                                <p:cTn id="12" presetID="2" presetClass="entr" presetSubtype="4" decel="60000"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 calcmode="lin" valueType="num">
                                      <p:cBhvr additive="base">
                                        <p:cTn id="14" dur="750" fill="hold"/>
                                        <p:tgtEl>
                                          <p:spTgt spid="77"/>
                                        </p:tgtEl>
                                        <p:attrNameLst>
                                          <p:attrName>ppt_x</p:attrName>
                                        </p:attrNameLst>
                                      </p:cBhvr>
                                      <p:tavLst>
                                        <p:tav tm="0">
                                          <p:val>
                                            <p:strVal val="#ppt_x"/>
                                          </p:val>
                                        </p:tav>
                                        <p:tav tm="100000">
                                          <p:val>
                                            <p:strVal val="#ppt_x"/>
                                          </p:val>
                                        </p:tav>
                                      </p:tavLst>
                                    </p:anim>
                                    <p:anim calcmode="lin" valueType="num">
                                      <p:cBhvr additive="base">
                                        <p:cTn id="15" dur="750" fill="hold"/>
                                        <p:tgtEl>
                                          <p:spTgt spid="77"/>
                                        </p:tgtEl>
                                        <p:attrNameLst>
                                          <p:attrName>ppt_y</p:attrName>
                                        </p:attrNameLst>
                                      </p:cBhvr>
                                      <p:tavLst>
                                        <p:tav tm="0">
                                          <p:val>
                                            <p:strVal val="1+#ppt_h/2"/>
                                          </p:val>
                                        </p:tav>
                                        <p:tav tm="100000">
                                          <p:val>
                                            <p:strVal val="#ppt_y"/>
                                          </p:val>
                                        </p:tav>
                                      </p:tavLst>
                                    </p:anim>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866BF-8BE4-251C-7A69-B4C4D9D145AE}"/>
              </a:ext>
            </a:extLst>
          </p:cNvPr>
          <p:cNvGrpSpPr/>
          <p:nvPr/>
        </p:nvGrpSpPr>
        <p:grpSpPr>
          <a:xfrm>
            <a:off x="11395056" y="6322748"/>
            <a:ext cx="666870" cy="392559"/>
            <a:chOff x="11395056" y="6322748"/>
            <a:chExt cx="666870" cy="392559"/>
          </a:xfrm>
        </p:grpSpPr>
        <p:sp>
          <p:nvSpPr>
            <p:cNvPr id="11" name="Rectangle: Rounded Corners 10">
              <a:extLst>
                <a:ext uri="{FF2B5EF4-FFF2-40B4-BE49-F238E27FC236}">
                  <a16:creationId xmlns:a16="http://schemas.microsoft.com/office/drawing/2014/main" id="{9E420CE5-C99D-5387-11C9-DA9E23C2D17A}"/>
                </a:ext>
              </a:extLst>
            </p:cNvPr>
            <p:cNvSpPr/>
            <p:nvPr/>
          </p:nvSpPr>
          <p:spPr>
            <a:xfrm>
              <a:off x="11395056" y="6322748"/>
              <a:ext cx="666870" cy="390222"/>
            </a:xfrm>
            <a:prstGeom prst="roundRect">
              <a:avLst/>
            </a:prstGeom>
            <a:gradFill>
              <a:gsLst>
                <a:gs pos="24000">
                  <a:srgbClr val="262A36"/>
                </a:gs>
                <a:gs pos="100000">
                  <a:srgbClr val="323748"/>
                </a:gs>
              </a:gsLst>
              <a:lin ang="14400000" scaled="0"/>
            </a:gradFill>
            <a:ln>
              <a:noFill/>
            </a:ln>
            <a:effectLst>
              <a:outerShdw blurRad="508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0A39F555-44C2-394F-9FF3-C50536EA1CE0}"/>
                </a:ext>
              </a:extLst>
            </p:cNvPr>
            <p:cNvSpPr/>
            <p:nvPr/>
          </p:nvSpPr>
          <p:spPr>
            <a:xfrm>
              <a:off x="11395056" y="6325085"/>
              <a:ext cx="666870" cy="390222"/>
            </a:xfrm>
            <a:prstGeom prst="roundRect">
              <a:avLst/>
            </a:prstGeom>
            <a:gradFill>
              <a:gsLst>
                <a:gs pos="24000">
                  <a:srgbClr val="262A36"/>
                </a:gs>
                <a:gs pos="100000">
                  <a:srgbClr val="323748"/>
                </a:gs>
              </a:gsLst>
              <a:lin ang="14400000" scaled="0"/>
            </a:gradFill>
            <a:ln>
              <a:noFill/>
            </a:ln>
            <a:effectLst>
              <a:innerShdw blurRad="762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239349BC-587E-3AF1-584A-952767FA33E3}"/>
              </a:ext>
            </a:extLst>
          </p:cNvPr>
          <p:cNvGrpSpPr/>
          <p:nvPr/>
        </p:nvGrpSpPr>
        <p:grpSpPr>
          <a:xfrm>
            <a:off x="0" y="-61722"/>
            <a:ext cx="7699716" cy="2855722"/>
            <a:chOff x="821984" y="723501"/>
            <a:chExt cx="5253337" cy="3355204"/>
          </a:xfrm>
        </p:grpSpPr>
        <p:grpSp>
          <p:nvGrpSpPr>
            <p:cNvPr id="2" name="Group 1">
              <a:extLst>
                <a:ext uri="{FF2B5EF4-FFF2-40B4-BE49-F238E27FC236}">
                  <a16:creationId xmlns:a16="http://schemas.microsoft.com/office/drawing/2014/main" id="{D58F83A6-90B6-9C97-B67A-74E7DC96E08C}"/>
                </a:ext>
              </a:extLst>
            </p:cNvPr>
            <p:cNvGrpSpPr/>
            <p:nvPr/>
          </p:nvGrpSpPr>
          <p:grpSpPr>
            <a:xfrm>
              <a:off x="821984" y="906880"/>
              <a:ext cx="5229972" cy="3171825"/>
              <a:chOff x="821984" y="906880"/>
              <a:chExt cx="5229972" cy="3171825"/>
            </a:xfrm>
          </p:grpSpPr>
          <p:sp>
            <p:nvSpPr>
              <p:cNvPr id="3" name="Rectangle: Rounded Corners 2">
                <a:extLst>
                  <a:ext uri="{FF2B5EF4-FFF2-40B4-BE49-F238E27FC236}">
                    <a16:creationId xmlns:a16="http://schemas.microsoft.com/office/drawing/2014/main" id="{9C2FC052-B489-A972-54C3-3ED6D8CA9C5D}"/>
                  </a:ext>
                </a:extLst>
              </p:cNvPr>
              <p:cNvSpPr/>
              <p:nvPr/>
            </p:nvSpPr>
            <p:spPr>
              <a:xfrm>
                <a:off x="821985" y="906881"/>
                <a:ext cx="5229971" cy="31718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Rounded Corners 3">
                <a:extLst>
                  <a:ext uri="{FF2B5EF4-FFF2-40B4-BE49-F238E27FC236}">
                    <a16:creationId xmlns:a16="http://schemas.microsoft.com/office/drawing/2014/main" id="{178F8FAD-9DED-6248-6FCB-3996B0C8BFB1}"/>
                  </a:ext>
                </a:extLst>
              </p:cNvPr>
              <p:cNvSpPr/>
              <p:nvPr/>
            </p:nvSpPr>
            <p:spPr>
              <a:xfrm>
                <a:off x="821984" y="906880"/>
                <a:ext cx="5229972" cy="3171825"/>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254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0E01BACB-AA52-76A1-785A-9EDBBAA73E07}"/>
                  </a:ext>
                </a:extLst>
              </p:cNvPr>
              <p:cNvSpPr txBox="1"/>
              <p:nvPr/>
            </p:nvSpPr>
            <p:spPr>
              <a:xfrm>
                <a:off x="1150126" y="1066801"/>
                <a:ext cx="2744291" cy="831699"/>
              </a:xfrm>
              <a:prstGeom prst="rect">
                <a:avLst/>
              </a:prstGeom>
              <a:noFill/>
            </p:spPr>
            <p:txBody>
              <a:bodyPr wrap="none" rtlCol="0">
                <a:spAutoFit/>
              </a:bodyPr>
              <a:lstStyle/>
              <a:p>
                <a:r>
                  <a:rPr lang="en-US" sz="4000" b="1" spc="300" dirty="0">
                    <a:solidFill>
                      <a:schemeClr val="bg1"/>
                    </a:solidFill>
                    <a:latin typeface="Century Gothic" panose="020B0502020202020204" pitchFamily="34" charset="0"/>
                  </a:rPr>
                  <a:t>GET-RESPOND</a:t>
                </a:r>
                <a:endParaRPr lang="en-ID" sz="4000" b="1" spc="3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BEE9A256-2DB4-2CB4-57F4-A2E5FC50D503}"/>
                  </a:ext>
                </a:extLst>
              </p:cNvPr>
              <p:cNvSpPr txBox="1"/>
              <p:nvPr/>
            </p:nvSpPr>
            <p:spPr>
              <a:xfrm>
                <a:off x="1140205" y="2290988"/>
                <a:ext cx="4593530" cy="1410273"/>
              </a:xfrm>
              <a:prstGeom prst="rect">
                <a:avLst/>
              </a:prstGeom>
              <a:noFill/>
            </p:spPr>
            <p:txBody>
              <a:bodyPr wrap="square">
                <a:spAutoFit/>
              </a:bodyPr>
              <a:lstStyle/>
              <a:p>
                <a:r>
                  <a:rPr lang="en-US" sz="2400" dirty="0">
                    <a:solidFill>
                      <a:schemeClr val="bg1"/>
                    </a:solidFill>
                    <a:latin typeface="Century Gothic" panose="020B0502020202020204" pitchFamily="34" charset="0"/>
                    <a:cs typeface="Aharoni" panose="02010803020104030203" pitchFamily="2" charset="-79"/>
                  </a:rPr>
                  <a:t>We use (FETCH) call the full (API) and return the data( JSON)</a:t>
                </a:r>
              </a:p>
              <a:p>
                <a:endParaRPr lang="en-US" sz="2400" dirty="0">
                  <a:solidFill>
                    <a:schemeClr val="bg1"/>
                  </a:solidFill>
                  <a:latin typeface="Century Gothic" panose="020B0502020202020204" pitchFamily="34" charset="0"/>
                  <a:cs typeface="Aharoni" panose="02010803020104030203" pitchFamily="2" charset="-79"/>
                </a:endParaRPr>
              </a:p>
            </p:txBody>
          </p:sp>
        </p:grpSp>
        <p:pic>
          <p:nvPicPr>
            <p:cNvPr id="20" name="Graphic 19" descr="Fingerprint">
              <a:extLst>
                <a:ext uri="{FF2B5EF4-FFF2-40B4-BE49-F238E27FC236}">
                  <a16:creationId xmlns:a16="http://schemas.microsoft.com/office/drawing/2014/main" id="{ED525684-2303-3539-7C12-5E5D24D0E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07" r="22549"/>
            <a:stretch>
              <a:fillRect/>
            </a:stretch>
          </p:blipFill>
          <p:spPr>
            <a:xfrm rot="20503260">
              <a:off x="5105751" y="723501"/>
              <a:ext cx="969570" cy="1241754"/>
            </a:xfrm>
            <a:custGeom>
              <a:avLst/>
              <a:gdLst>
                <a:gd name="connsiteX0" fmla="*/ 0 w 969570"/>
                <a:gd name="connsiteY0" fmla="*/ 0 h 1241754"/>
                <a:gd name="connsiteX1" fmla="*/ 735124 w 969570"/>
                <a:gd name="connsiteY1" fmla="*/ 242820 h 1241754"/>
                <a:gd name="connsiteX2" fmla="*/ 952249 w 969570"/>
                <a:gd name="connsiteY2" fmla="*/ 674131 h 1241754"/>
                <a:gd name="connsiteX3" fmla="*/ 764756 w 969570"/>
                <a:gd name="connsiteY3" fmla="*/ 1241754 h 1241754"/>
                <a:gd name="connsiteX4" fmla="*/ 0 w 969570"/>
                <a:gd name="connsiteY4" fmla="*/ 1241754 h 124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570" h="1241754">
                  <a:moveTo>
                    <a:pt x="0" y="0"/>
                  </a:moveTo>
                  <a:lnTo>
                    <a:pt x="735124" y="242820"/>
                  </a:lnTo>
                  <a:cubicBezTo>
                    <a:pt x="914185" y="301966"/>
                    <a:pt x="1011395" y="495070"/>
                    <a:pt x="952249" y="674131"/>
                  </a:cubicBezTo>
                  <a:lnTo>
                    <a:pt x="764756" y="1241754"/>
                  </a:lnTo>
                  <a:lnTo>
                    <a:pt x="0" y="1241754"/>
                  </a:lnTo>
                  <a:close/>
                </a:path>
              </a:pathLst>
            </a:custGeom>
            <a:effectLst>
              <a:innerShdw blurRad="38100" dist="50800" dir="18900000">
                <a:prstClr val="black">
                  <a:alpha val="50000"/>
                </a:prstClr>
              </a:innerShdw>
            </a:effectLst>
          </p:spPr>
        </p:pic>
      </p:grpSp>
      <p:pic>
        <p:nvPicPr>
          <p:cNvPr id="28" name="Graphic 27" descr="Arrow Slight curve">
            <a:hlinkClick r:id="rId4" action="ppaction://hlinksldjump"/>
            <a:extLst>
              <a:ext uri="{FF2B5EF4-FFF2-40B4-BE49-F238E27FC236}">
                <a16:creationId xmlns:a16="http://schemas.microsoft.com/office/drawing/2014/main" id="{2343EFF6-794D-2DE6-5EEF-6DCA6945F2D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502714" y="6291618"/>
            <a:ext cx="452482" cy="452482"/>
          </a:xfrm>
          <a:prstGeom prst="rect">
            <a:avLst/>
          </a:prstGeom>
        </p:spPr>
      </p:pic>
      <p:pic>
        <p:nvPicPr>
          <p:cNvPr id="6" name="صورة 5"/>
          <p:cNvPicPr>
            <a:picLocks noChangeAspect="1"/>
          </p:cNvPicPr>
          <p:nvPr/>
        </p:nvPicPr>
        <p:blipFill rotWithShape="1">
          <a:blip r:embed="rId7">
            <a:extLst>
              <a:ext uri="{28A0092B-C50C-407E-A947-70E740481C1C}">
                <a14:useLocalDpi xmlns:a14="http://schemas.microsoft.com/office/drawing/2010/main" val="0"/>
              </a:ext>
            </a:extLst>
          </a:blip>
          <a:srcRect l="7955" r="33334"/>
          <a:stretch/>
        </p:blipFill>
        <p:spPr>
          <a:xfrm>
            <a:off x="243244" y="3128059"/>
            <a:ext cx="5905500" cy="3073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7" name="Group 121">
            <a:extLst>
              <a:ext uri="{FF2B5EF4-FFF2-40B4-BE49-F238E27FC236}">
                <a16:creationId xmlns:a16="http://schemas.microsoft.com/office/drawing/2014/main" id="{3EBDC6D6-A80B-ED84-C722-31466572CBA7}"/>
              </a:ext>
            </a:extLst>
          </p:cNvPr>
          <p:cNvGrpSpPr/>
          <p:nvPr/>
        </p:nvGrpSpPr>
        <p:grpSpPr>
          <a:xfrm>
            <a:off x="6870701" y="3128059"/>
            <a:ext cx="4827343" cy="2764741"/>
            <a:chOff x="6191566" y="1727304"/>
            <a:chExt cx="4694908" cy="1542180"/>
          </a:xfrm>
        </p:grpSpPr>
        <p:grpSp>
          <p:nvGrpSpPr>
            <p:cNvPr id="18" name="Group 58">
              <a:extLst>
                <a:ext uri="{FF2B5EF4-FFF2-40B4-BE49-F238E27FC236}">
                  <a16:creationId xmlns:a16="http://schemas.microsoft.com/office/drawing/2014/main" id="{CB02694F-16FB-003E-E598-2BC9F7CBAF8D}"/>
                </a:ext>
              </a:extLst>
            </p:cNvPr>
            <p:cNvGrpSpPr/>
            <p:nvPr/>
          </p:nvGrpSpPr>
          <p:grpSpPr>
            <a:xfrm>
              <a:off x="6191566" y="1727304"/>
              <a:ext cx="4694908" cy="1542180"/>
              <a:chOff x="5954823" y="22870"/>
              <a:chExt cx="4694908" cy="2578966"/>
            </a:xfrm>
          </p:grpSpPr>
          <p:sp>
            <p:nvSpPr>
              <p:cNvPr id="22" name="Rectangle: Rounded Corners 52">
                <a:extLst>
                  <a:ext uri="{FF2B5EF4-FFF2-40B4-BE49-F238E27FC236}">
                    <a16:creationId xmlns:a16="http://schemas.microsoft.com/office/drawing/2014/main" id="{35A4E399-5233-A0E7-1F7A-CAAE553756B4}"/>
                  </a:ext>
                </a:extLst>
              </p:cNvPr>
              <p:cNvSpPr/>
              <p:nvPr/>
            </p:nvSpPr>
            <p:spPr>
              <a:xfrm>
                <a:off x="6482508" y="723812"/>
                <a:ext cx="4082927" cy="1878024"/>
              </a:xfrm>
              <a:prstGeom prst="roundRect">
                <a:avLst>
                  <a:gd name="adj" fmla="val 10765"/>
                </a:avLst>
              </a:prstGeom>
              <a:gradFill>
                <a:gsLst>
                  <a:gs pos="33000">
                    <a:srgbClr val="43495F"/>
                  </a:gs>
                  <a:gs pos="0">
                    <a:srgbClr val="4F566F"/>
                  </a:gs>
                  <a:gs pos="83000">
                    <a:srgbClr val="323748"/>
                  </a:gs>
                </a:gsLst>
                <a:lin ang="6000000" scaled="0"/>
              </a:gradFill>
              <a:ln>
                <a:noFill/>
              </a:ln>
              <a:effectLst>
                <a:outerShdw blurRad="889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Rounded Corners 56">
                <a:extLst>
                  <a:ext uri="{FF2B5EF4-FFF2-40B4-BE49-F238E27FC236}">
                    <a16:creationId xmlns:a16="http://schemas.microsoft.com/office/drawing/2014/main" id="{81D3C522-5EBE-C2F9-1932-5B62484EA7A7}"/>
                  </a:ext>
                </a:extLst>
              </p:cNvPr>
              <p:cNvSpPr/>
              <p:nvPr/>
            </p:nvSpPr>
            <p:spPr>
              <a:xfrm>
                <a:off x="5954823" y="22870"/>
                <a:ext cx="4694908" cy="2541948"/>
              </a:xfrm>
              <a:prstGeom prst="roundRect">
                <a:avLst>
                  <a:gd name="adj" fmla="val 10765"/>
                </a:avLst>
              </a:prstGeom>
              <a:gradFill>
                <a:gsLst>
                  <a:gs pos="33000">
                    <a:srgbClr val="43495F"/>
                  </a:gs>
                  <a:gs pos="0">
                    <a:srgbClr val="4F566F"/>
                  </a:gs>
                  <a:gs pos="83000">
                    <a:srgbClr val="323748"/>
                  </a:gs>
                </a:gsLst>
                <a:lin ang="6000000" scaled="0"/>
              </a:gra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ectangle 115">
              <a:extLst>
                <a:ext uri="{FF2B5EF4-FFF2-40B4-BE49-F238E27FC236}">
                  <a16:creationId xmlns:a16="http://schemas.microsoft.com/office/drawing/2014/main" id="{361BDB30-E7C1-FA82-4654-7BBC7E6986CB}"/>
                </a:ext>
              </a:extLst>
            </p:cNvPr>
            <p:cNvSpPr/>
            <p:nvPr/>
          </p:nvSpPr>
          <p:spPr>
            <a:xfrm>
              <a:off x="6542744" y="1728531"/>
              <a:ext cx="92211" cy="1518816"/>
            </a:xfrm>
            <a:prstGeom prst="rect">
              <a:avLst/>
            </a:prstGeom>
            <a:gradFill>
              <a:gsLst>
                <a:gs pos="80000">
                  <a:schemeClr val="bg1"/>
                </a:gs>
                <a:gs pos="20000">
                  <a:schemeClr val="bg1"/>
                </a:gs>
                <a:gs pos="99000">
                  <a:srgbClr val="262A36"/>
                </a:gs>
                <a:gs pos="1000">
                  <a:srgbClr val="262A3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118">
              <a:extLst>
                <a:ext uri="{FF2B5EF4-FFF2-40B4-BE49-F238E27FC236}">
                  <a16:creationId xmlns:a16="http://schemas.microsoft.com/office/drawing/2014/main" id="{7447E4AC-9F1C-34B9-2ED8-A23016E72988}"/>
                </a:ext>
              </a:extLst>
            </p:cNvPr>
            <p:cNvSpPr txBox="1"/>
            <p:nvPr/>
          </p:nvSpPr>
          <p:spPr>
            <a:xfrm>
              <a:off x="6752919" y="1889626"/>
              <a:ext cx="3943585" cy="909897"/>
            </a:xfrm>
            <a:prstGeom prst="rect">
              <a:avLst/>
            </a:prstGeom>
            <a:noFill/>
          </p:spPr>
          <p:txBody>
            <a:bodyPr wrap="square">
              <a:spAutoFit/>
            </a:bodyPr>
            <a:lstStyle/>
            <a:p>
              <a:r>
                <a:rPr lang="en-US" sz="2000" b="1" dirty="0">
                  <a:solidFill>
                    <a:schemeClr val="bg1"/>
                  </a:solidFill>
                  <a:latin typeface="Century Gothic" panose="020B0502020202020204" pitchFamily="34" charset="0"/>
                </a:rPr>
                <a:t>We  return the data to a page (HTML) GET ( DIV) for each image and ADDEVENTLISTENER (CLICK EVENT) when executes </a:t>
              </a:r>
            </a:p>
            <a:p>
              <a:r>
                <a:rPr lang="en-US" sz="2000" b="1" dirty="0">
                  <a:solidFill>
                    <a:schemeClr val="bg1"/>
                  </a:solidFill>
                  <a:latin typeface="Century Gothic" panose="020B0502020202020204" pitchFamily="34" charset="0"/>
                </a:rPr>
                <a:t>OUR FUNCTION</a:t>
              </a:r>
              <a:endParaRPr lang="en-ID" sz="20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479246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TotalTime>
  <Words>494</Words>
  <Application>Microsoft Office PowerPoint</Application>
  <PresentationFormat>Widescreen</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Muhamad Erdi</dc:creator>
  <cp:lastModifiedBy>eslam salem</cp:lastModifiedBy>
  <cp:revision>76</cp:revision>
  <dcterms:created xsi:type="dcterms:W3CDTF">2023-02-22T02:08:07Z</dcterms:created>
  <dcterms:modified xsi:type="dcterms:W3CDTF">2023-11-21T18:19:52Z</dcterms:modified>
  <cp:contentStatus/>
</cp:coreProperties>
</file>