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8" r:id="rId4"/>
    <p:sldId id="271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howGuides="1"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CE596-1C43-47C2-9C5C-1F896AA1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82152-4BDF-4E98-9776-2B352FDFED77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ED9C2-D470-44EF-86FA-4EAF7599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19680-8305-429C-9C01-941ACAED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5D161-7DD4-48FC-8800-65CC498882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21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A611A-32A6-4DD1-A2CF-A8FE3E02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835F9-69E2-4139-B554-5C86CFA354BF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1B908D-E37B-4B5C-B1C1-EDAB893E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3DD78-DEE7-42BB-8F82-064ABF4F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A530-590C-4A81-8BF4-882D5581BF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71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292C2-E53C-44E3-98C4-BFDCDD11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49E1-7750-426C-815F-6203508F602C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AAAE6-DA7A-43B1-B923-E735A9EC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660A3-0082-4C1A-B81C-1DDB7025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B8FD7-2753-44A8-9A6D-55700A9139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743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04009-EC6E-401A-B372-6A1022E0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02993-D702-4CE5-BB1B-DF37DEA348FA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1D315-32E4-458B-BDBF-45A83044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B7453-5400-433D-AA6F-F5A4262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E2E56-C67E-4979-BEF1-1030BBCD4F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89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D9B46-B83F-4550-B8B1-D58746D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97219-8A8F-45DF-A6E6-BE2A8E4E5AA5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44D1B-BD34-4393-9AC1-49DBD602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B50DB-D7AD-4889-81E8-83139DD8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697A0-67B5-4E54-A4B4-B6333CC026C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357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2DB7D25D-C300-43E5-9923-EA2ECB78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EDD86-128D-46A4-8472-6402D4C3B4AF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EFB5A1D-6962-4470-9C39-19AB2A2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69E75B1-E5BE-4603-B72E-91D37424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C86DC-C553-4933-BE3F-B85154B3EF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50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A128A196-0463-4907-AD82-71402595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3AF1-6E4A-408E-ACB1-0BCFFE50DD70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91B3B440-0522-4C95-8725-8AD175C0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5C3CB03-363D-4F59-AC42-B97ABD62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12323-017C-4FAC-A8C2-9F7F007A5E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25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14E7CE4-EE1C-402D-8AF7-399C744E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B9858-5C89-403C-8658-86A53D1661B3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DC62171C-FA11-4F92-8356-5E0C2198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675BEEC-B6E5-45AD-A9AD-94D32748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3239C-6EB8-440E-81BA-7606D9BBCC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06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091FC3EE-5DDA-4464-BEC7-DECD9FA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0D316-C025-4B62-89E0-05A19B4B5E2E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8B511A10-F89D-4B02-B09D-7D6EEA5E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00E0D06E-5E34-412D-8DAC-49668B1F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2C27A-8093-433E-9E24-CA9B9267A05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433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D7A547C-4C0B-4741-BC15-413213C7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6210-A46A-494C-93ED-9B0816871BAD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35BFADD8-EC90-43FC-9C28-A3B0A21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440B053-E73A-49ED-86B9-BFDA5FCF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32D83-8867-46AA-AEF8-350DDC3358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19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249DF0A9-4591-46AC-B040-DEEDCFD2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EE0A-D08F-4345-BF51-C477D78394DF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1BC64ADF-3ED8-49D2-AD03-9D5F3289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2CB0458-BD54-4032-B33A-EED801D8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7E187-E804-472C-A6DA-1BD35A1A11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07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852324A5-D515-4D14-92D0-348DB33E9E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1D8D3618-D954-4131-8433-F4685CD64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06215-38B9-4654-B9DE-1DC5B313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8E669D-F107-4C21-81F3-A22626CF84E7}" type="datetimeFigureOut">
              <a:rPr lang="ru-RU"/>
              <a:pPr>
                <a:defRPr/>
              </a:pPr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20A5A-E346-4A20-87DC-1E23E76B9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B6B6A-0DC8-4928-8037-2EB9B1EE3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A5988CA-02F6-444B-929E-99981DA1AC4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>
            <a:extLst>
              <a:ext uri="{FF2B5EF4-FFF2-40B4-BE49-F238E27FC236}">
                <a16:creationId xmlns:a16="http://schemas.microsoft.com/office/drawing/2014/main" id="{2AB98006-D971-41DD-B696-2A730CAD8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14513"/>
            <a:ext cx="9144000" cy="1501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 eaLnBrk="0" hangingPunct="0">
              <a:lnSpc>
                <a:spcPct val="120000"/>
              </a:lnSpc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SLURM</a:t>
            </a:r>
            <a:endParaRPr lang="ru-RU" sz="4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" name="Text Box 10">
            <a:extLst>
              <a:ext uri="{FF2B5EF4-FFF2-40B4-BE49-F238E27FC236}">
                <a16:creationId xmlns:a16="http://schemas.microsoft.com/office/drawing/2014/main" id="{8F722533-55A8-4BEB-A8B6-4D9A3B48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61125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ru-RU" altLang="ru-RU" sz="2000">
                <a:solidFill>
                  <a:schemeClr val="bg1"/>
                </a:solidFill>
                <a:latin typeface="Arial" panose="020B0604020202020204" pitchFamily="34" charset="0"/>
              </a:rPr>
              <a:t>январь 2014г.</a:t>
            </a:r>
            <a:endParaRPr lang="en-US" altLang="ru-RU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F74C788-07C1-4C48-A2C8-C52CE5C8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dirty="0">
                <a:latin typeface="Arial" panose="020B0604020202020204" pitchFamily="34" charset="0"/>
              </a:rPr>
              <a:t>What is the SLURM?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F2DE78-4CC4-4AB7-A15B-F47D3955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SLURM 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Simple Linux Utility for Resource Management –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is a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free and open-source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job scheduler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for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Linux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Unix-like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kernels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, used by many of the world's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supercomputers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and computer clusters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>
            <a:extLst>
              <a:ext uri="{FF2B5EF4-FFF2-40B4-BE49-F238E27FC236}">
                <a16:creationId xmlns:a16="http://schemas.microsoft.com/office/drawing/2014/main" id="{F4A012B3-12B3-4338-8385-F96E1DD3A1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dirty="0">
                <a:latin typeface="Arial" panose="020B0604020202020204" pitchFamily="34" charset="0"/>
              </a:rPr>
              <a:t>Basic commands of the SLURM</a:t>
            </a:r>
            <a:endParaRPr lang="ru-RU" altLang="ru-RU" dirty="0"/>
          </a:p>
        </p:txBody>
      </p:sp>
      <p:sp>
        <p:nvSpPr>
          <p:cNvPr id="4099" name="Объект 2">
            <a:extLst>
              <a:ext uri="{FF2B5EF4-FFF2-40B4-BE49-F238E27FC236}">
                <a16:creationId xmlns:a16="http://schemas.microsoft.com/office/drawing/2014/main" id="{C19D2800-4DDA-4DE7-92D3-A9D617A3FD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ru-RU" sz="1400" b="1" dirty="0" err="1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r>
              <a:rPr lang="ru-RU" sz="14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14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information about nodes of the cluster (first of all, about the state of nodes: available, busy, free, ...).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ru-RU" alt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srun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launching a task, analog of the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mpirun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mpiexec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srun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-n 16   -t   00:01:00 ./</a:t>
            </a:r>
            <a:r>
              <a:rPr lang="en-US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endParaRPr lang="en-US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-n –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number of tasks to run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analog of key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mpirun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mpiexec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-t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maximum task run time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Running a script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run_sbatch_config.sh — the script file launch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— view the queue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output example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JOBID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NAME     USER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ST       TIME  NODES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NODELIST(REASON)   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340   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main 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sleep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u1333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PD 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0:00 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1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(Priority)    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341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main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sleep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u1333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PD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0:00 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1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(Priority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ru-RU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scancel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cancel the execution of your program</a:t>
            </a:r>
            <a:endParaRPr lang="ru-RU" altLang="ru-RU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scancel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en-US" alt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endParaRPr lang="ru-RU" altLang="ru-RU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22B66C-1116-46A3-93A9-9D06678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dirty="0">
                <a:latin typeface="Arial" panose="020B0604020202020204" pitchFamily="34" charset="0"/>
              </a:rPr>
              <a:t>Script description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6E685B8-FDA3-40E7-8609-37071BBF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2512"/>
            <a:ext cx="8147248" cy="554484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command does not start the task, it requests resources and sends the script to the control system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#!/bin/bash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ntasks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-per-task=1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--partition=RT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--job-name=example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--comment="Run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mpi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from config"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--output=out.txt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#SBATCH --error=error.txt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mpiexec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./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=4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equals to number of processes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partition=RT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of computational nodes for calculating the problem (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divide types of jobs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job-name=main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name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None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comment="Run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mpi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from config“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essential for our cluster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339</Words>
  <Application>Microsoft Office PowerPoint</Application>
  <PresentationFormat>Экран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Презентация PowerPoint</vt:lpstr>
      <vt:lpstr>What is the SLURM?</vt:lpstr>
      <vt:lpstr>Basic commands of the SLURM</vt:lpstr>
      <vt:lpstr>Script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Russian-Indian summer school</dc:title>
  <dc:creator>adol</dc:creator>
  <cp:lastModifiedBy>Aleksey Doludenko</cp:lastModifiedBy>
  <cp:revision>56</cp:revision>
  <dcterms:created xsi:type="dcterms:W3CDTF">2013-06-11T06:25:23Z</dcterms:created>
  <dcterms:modified xsi:type="dcterms:W3CDTF">2020-09-15T08:40:54Z</dcterms:modified>
</cp:coreProperties>
</file>