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0"/>
  </p:notesMasterIdLst>
  <p:sldIdLst>
    <p:sldId id="273" r:id="rId2"/>
    <p:sldId id="274" r:id="rId3"/>
    <p:sldId id="277" r:id="rId4"/>
    <p:sldId id="275" r:id="rId5"/>
    <p:sldId id="276" r:id="rId6"/>
    <p:sldId id="278" r:id="rId7"/>
    <p:sldId id="279" r:id="rId8"/>
    <p:sldId id="280" r:id="rId9"/>
  </p:sldIdLst>
  <p:sldSz cx="17340263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1143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2286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3429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457200" algn="l" defTabSz="584200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4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E5C"/>
    <a:srgbClr val="006666"/>
    <a:srgbClr val="129CAE"/>
    <a:srgbClr val="69FF99"/>
    <a:srgbClr val="06A7E2"/>
    <a:srgbClr val="E2AC00"/>
    <a:srgbClr val="80008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666" y="42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129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673" y="3030539"/>
            <a:ext cx="14740917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464" y="5527676"/>
            <a:ext cx="121373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750C-D6CA-42E5-872D-02B442DED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C7C4E-6287-45C9-8DF6-39BFB9621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8505" y="254000"/>
            <a:ext cx="3488373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3385" y="254000"/>
            <a:ext cx="10261913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301F5-9FBE-4A42-BD5A-3A9753757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FC65D-7D05-4EA1-93E2-2D849659F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526" y="6267450"/>
            <a:ext cx="14738800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526" y="4133850"/>
            <a:ext cx="14738800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79FD1-C775-46E8-85B2-84D05D4F4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85" y="1270000"/>
            <a:ext cx="6875143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1735" y="1270000"/>
            <a:ext cx="6875143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19E1-ED77-4642-AE48-DD3EA4B54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2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60" y="390525"/>
            <a:ext cx="1560454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61" y="2182814"/>
            <a:ext cx="7660451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61" y="3092450"/>
            <a:ext cx="7660451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07721" y="2182814"/>
            <a:ext cx="766468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07721" y="3092450"/>
            <a:ext cx="766468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25528-19CF-4226-8D8E-99E73CE92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30BA2-0C02-408F-BE0D-93BCE5AE0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A26D7-B4D2-4C52-A9AA-0BE885E2B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60" y="388939"/>
            <a:ext cx="5704592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891" y="388938"/>
            <a:ext cx="969251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60" y="2041526"/>
            <a:ext cx="5704592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A9B0-B62A-4D18-B31A-7B347A9F5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471" y="6827838"/>
            <a:ext cx="10403735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99471" y="871539"/>
            <a:ext cx="10403735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471" y="7634288"/>
            <a:ext cx="10403735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D3868-F354-423C-AB6A-87E51C297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body" idx="1"/>
          </p:nvPr>
        </p:nvSpPr>
        <p:spPr bwMode="auto">
          <a:xfrm>
            <a:off x="1693863" y="1270000"/>
            <a:ext cx="13952537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 bwMode="auto">
          <a:xfrm>
            <a:off x="1693863" y="254000"/>
            <a:ext cx="1395253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432800" y="9258300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800" smtClean="0"/>
            </a:lvl1pPr>
          </a:lstStyle>
          <a:p>
            <a:pPr>
              <a:defRPr/>
            </a:pPr>
            <a:fld id="{2830393D-CCC2-43C7-B101-B597C50CD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400">
          <a:solidFill>
            <a:srgbClr val="000000"/>
          </a:solidFill>
          <a:latin typeface="Gill Sans" charset="0"/>
          <a:ea typeface="Gill Sans" charset="0"/>
          <a:cs typeface="Gill Sans" charset="0"/>
          <a:sym typeface="Gill Sans" charset="0"/>
        </a:defRPr>
      </a:lvl9pPr>
    </p:titleStyle>
    <p:bodyStyle>
      <a:lvl1pPr marL="889000" indent="-571500" algn="l" defTabSz="584200" rtl="0" eaLnBrk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defTabSz="584200" rtl="0" eaLnBrk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defTabSz="584200" rtl="0" eaLnBrk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defTabSz="584200" rtl="0" eaLnBrk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defTabSz="584200" rtl="0" eaLnBrk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defTabSz="584200" rtl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defTabSz="584200" rtl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defTabSz="584200" rtl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defTabSz="584200" rtl="0" fontAlgn="base" hangingPunct="0">
        <a:spcBef>
          <a:spcPts val="4800"/>
        </a:spcBef>
        <a:spcAft>
          <a:spcPct val="0"/>
        </a:spcAft>
        <a:buSzPct val="171000"/>
        <a:buChar char="•"/>
        <a:defRPr sz="4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129CAE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5131" y="957352"/>
            <a:ext cx="1318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Hello Volunteers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9531" y="3452336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Welcome to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31" y="4876800"/>
            <a:ext cx="3886200" cy="45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129CAE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48000"/>
            <a:ext cx="17340263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Here are the session plans for the month of </a:t>
            </a:r>
          </a:p>
          <a:p>
            <a:pPr algn="ctr"/>
            <a:r>
              <a:rPr lang="en-US" sz="11500" smtClean="0">
                <a:solidFill>
                  <a:schemeClr val="bg1"/>
                </a:solidFill>
              </a:rPr>
              <a:t>October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129CAE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4114800"/>
            <a:ext cx="118705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Teams for the sessions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5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67"/>
          <p:cNvSpPr/>
          <p:nvPr/>
        </p:nvSpPr>
        <p:spPr>
          <a:xfrm>
            <a:off x="288130" y="2590800"/>
            <a:ext cx="48006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</a:rPr>
              <a:t>Session Number 1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</a:rPr>
              <a:t>Rukaiya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</a:rPr>
              <a:t>Jahan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</a:rPr>
              <a:t>Ria</a:t>
            </a:r>
            <a:endParaRPr lang="en-US" sz="1800" b="0" i="0" u="none" strike="noStrike" cap="none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129CAE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Shape 65"/>
          <p:cNvSpPr txBox="1">
            <a:spLocks noGrp="1"/>
          </p:cNvSpPr>
          <p:nvPr/>
        </p:nvSpPr>
        <p:spPr>
          <a:xfrm>
            <a:off x="5088730" y="1600200"/>
            <a:ext cx="5867400" cy="1676402"/>
          </a:xfrm>
          <a:prstGeom prst="rect">
            <a:avLst/>
          </a:prstGeom>
          <a:solidFill>
            <a:srgbClr val="93C47D"/>
          </a:solidFill>
          <a:ln>
            <a:solidFill>
              <a:srgbClr val="002060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swald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WINGS</a:t>
            </a:r>
          </a:p>
        </p:txBody>
      </p:sp>
      <p:sp>
        <p:nvSpPr>
          <p:cNvPr id="4" name="Shape 67"/>
          <p:cNvSpPr/>
          <p:nvPr/>
        </p:nvSpPr>
        <p:spPr>
          <a:xfrm>
            <a:off x="5088730" y="3276600"/>
            <a:ext cx="58674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ct val="25000"/>
            </a:pPr>
            <a:r>
              <a:rPr lang="en-US" sz="2800" dirty="0" err="1" smtClean="0">
                <a:solidFill>
                  <a:schemeClr val="bg1"/>
                </a:solidFill>
              </a:rPr>
              <a:t>Israt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Jahan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Tumpa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Munira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Jahan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b="0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6" name="Shape 69"/>
          <p:cNvSpPr txBox="1">
            <a:spLocks noGrp="1"/>
          </p:cNvSpPr>
          <p:nvPr/>
        </p:nvSpPr>
        <p:spPr>
          <a:xfrm>
            <a:off x="10956130" y="1600200"/>
            <a:ext cx="6019801" cy="1676401"/>
          </a:xfrm>
          <a:prstGeom prst="rect">
            <a:avLst/>
          </a:prstGeom>
          <a:solidFill>
            <a:srgbClr val="8E7CC3"/>
          </a:solidFill>
          <a:ln>
            <a:solidFill>
              <a:srgbClr val="002060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swald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PLANE AND PILOTS</a:t>
            </a:r>
          </a:p>
        </p:txBody>
      </p:sp>
      <p:sp>
        <p:nvSpPr>
          <p:cNvPr id="7" name="Shape 70"/>
          <p:cNvSpPr/>
          <p:nvPr/>
        </p:nvSpPr>
        <p:spPr>
          <a:xfrm>
            <a:off x="10956130" y="3276601"/>
            <a:ext cx="60198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ct val="25000"/>
            </a:pPr>
            <a:r>
              <a:rPr lang="en-US" sz="2800" dirty="0" smtClean="0">
                <a:solidFill>
                  <a:schemeClr val="bg1"/>
                </a:solidFill>
              </a:rPr>
              <a:t>Ahsan </a:t>
            </a:r>
            <a:r>
              <a:rPr lang="en-US" sz="2800" dirty="0" err="1" smtClean="0">
                <a:solidFill>
                  <a:schemeClr val="bg1"/>
                </a:solidFill>
              </a:rPr>
              <a:t>Abeer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Safiqa</a:t>
            </a:r>
            <a:r>
              <a:rPr lang="en-US" sz="2800" dirty="0">
                <a:solidFill>
                  <a:schemeClr val="bg1"/>
                </a:solidFill>
              </a:rPr>
              <a:t> Hossain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Shape 67"/>
          <p:cNvSpPr/>
          <p:nvPr/>
        </p:nvSpPr>
        <p:spPr>
          <a:xfrm>
            <a:off x="5088730" y="4536315"/>
            <a:ext cx="58674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 err="1">
                <a:solidFill>
                  <a:schemeClr val="bg1"/>
                </a:solidFill>
              </a:rPr>
              <a:t>Sumaiya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Zerin</a:t>
            </a:r>
            <a:r>
              <a:rPr lang="en-GB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Amina Ahmed </a:t>
            </a:r>
            <a:r>
              <a:rPr lang="en-US" sz="2800" dirty="0" err="1">
                <a:solidFill>
                  <a:schemeClr val="bg1"/>
                </a:solidFill>
              </a:rPr>
              <a:t>Moona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Shape 70"/>
          <p:cNvSpPr/>
          <p:nvPr/>
        </p:nvSpPr>
        <p:spPr>
          <a:xfrm>
            <a:off x="10956130" y="4536316"/>
            <a:ext cx="60198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ct val="25000"/>
            </a:pPr>
            <a:r>
              <a:rPr lang="en-GB" sz="2800" dirty="0" err="1">
                <a:solidFill>
                  <a:schemeClr val="bg1"/>
                </a:solidFill>
              </a:rPr>
              <a:t>Armina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Khandoker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Nayna</a:t>
            </a:r>
            <a:r>
              <a:rPr lang="en-GB" sz="2800" dirty="0">
                <a:solidFill>
                  <a:schemeClr val="bg1"/>
                </a:solidFill>
              </a:rPr>
              <a:t>, </a:t>
            </a:r>
            <a:r>
              <a:rPr lang="en-GB" sz="2800" dirty="0" err="1">
                <a:solidFill>
                  <a:schemeClr val="bg1"/>
                </a:solidFill>
              </a:rPr>
              <a:t>Jannatus</a:t>
            </a:r>
            <a:r>
              <a:rPr lang="en-GB" sz="2800" dirty="0">
                <a:solidFill>
                  <a:schemeClr val="bg1"/>
                </a:solidFill>
              </a:rPr>
              <a:t> Salam </a:t>
            </a:r>
            <a:r>
              <a:rPr lang="en-GB" sz="2800" dirty="0" err="1">
                <a:solidFill>
                  <a:schemeClr val="bg1"/>
                </a:solidFill>
              </a:rPr>
              <a:t>Marjan</a:t>
            </a:r>
            <a:endParaRPr lang="en-US" sz="2800" b="0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17" name="Shape 67"/>
          <p:cNvSpPr/>
          <p:nvPr/>
        </p:nvSpPr>
        <p:spPr>
          <a:xfrm>
            <a:off x="5088730" y="5791200"/>
            <a:ext cx="5867400" cy="1447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Sangita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Bhattacharjee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Jarin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Tasnim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Khan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hape 70"/>
          <p:cNvSpPr/>
          <p:nvPr/>
        </p:nvSpPr>
        <p:spPr>
          <a:xfrm>
            <a:off x="10956130" y="5791200"/>
            <a:ext cx="6019800" cy="1447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ct val="25000"/>
            </a:pPr>
            <a:r>
              <a:rPr lang="en-US" sz="2800" dirty="0" err="1" smtClean="0">
                <a:solidFill>
                  <a:schemeClr val="bg1"/>
                </a:solidFill>
              </a:rPr>
              <a:t>Refat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Mahmud </a:t>
            </a:r>
            <a:r>
              <a:rPr lang="en-US" sz="2800" dirty="0" err="1" smtClean="0">
                <a:solidFill>
                  <a:schemeClr val="bg1"/>
                </a:solidFill>
              </a:rPr>
              <a:t>Sejan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GB" sz="2800" dirty="0" err="1">
                <a:solidFill>
                  <a:schemeClr val="bg1"/>
                </a:solidFill>
              </a:rPr>
              <a:t>Sumaiya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Zerin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Shape 67"/>
          <p:cNvSpPr/>
          <p:nvPr/>
        </p:nvSpPr>
        <p:spPr>
          <a:xfrm>
            <a:off x="5088730" y="7198485"/>
            <a:ext cx="58674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chemeClr val="dk1"/>
              </a:buClr>
              <a:buSzPct val="25000"/>
            </a:pPr>
            <a:r>
              <a:rPr lang="en-US" sz="2800" dirty="0" err="1" smtClean="0">
                <a:solidFill>
                  <a:schemeClr val="bg1"/>
                </a:solidFill>
              </a:rPr>
              <a:t>Afsana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Aziz </a:t>
            </a:r>
            <a:r>
              <a:rPr lang="en-US" sz="2800" dirty="0" err="1">
                <a:solidFill>
                  <a:schemeClr val="bg1"/>
                </a:solidFill>
              </a:rPr>
              <a:t>Nitol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Sangita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Bhattacharjee</a:t>
            </a:r>
            <a:endParaRPr lang="en-US" sz="2800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20" name="Shape 70"/>
          <p:cNvSpPr/>
          <p:nvPr/>
        </p:nvSpPr>
        <p:spPr>
          <a:xfrm>
            <a:off x="10956130" y="7198485"/>
            <a:ext cx="60198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Israt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Nayeema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Mazharul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Islam</a:t>
            </a:r>
            <a:endParaRPr lang="en-US" sz="2800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25" name="Shape 65"/>
          <p:cNvSpPr txBox="1">
            <a:spLocks noGrp="1"/>
          </p:cNvSpPr>
          <p:nvPr/>
        </p:nvSpPr>
        <p:spPr>
          <a:xfrm>
            <a:off x="288130" y="1600200"/>
            <a:ext cx="4800600" cy="1676402"/>
          </a:xfrm>
          <a:prstGeom prst="rect">
            <a:avLst/>
          </a:prstGeom>
          <a:solidFill>
            <a:srgbClr val="F5CE5C"/>
          </a:solidFill>
          <a:ln>
            <a:solidFill>
              <a:srgbClr val="002060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lvl="0" algn="ctr">
              <a:buSzPct val="25000"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Session </a:t>
            </a:r>
            <a:r>
              <a:rPr lang="en-US" sz="3600" b="1" dirty="0" smtClean="0"/>
              <a:t>number</a:t>
            </a:r>
          </a:p>
          <a:p>
            <a:pPr lvl="0" algn="ctr">
              <a:buSzPct val="25000"/>
            </a:pPr>
            <a:r>
              <a:rPr lang="en-US" sz="3600" b="1" dirty="0" smtClean="0"/>
              <a:t>And Session In Charges</a:t>
            </a:r>
            <a:endParaRPr lang="en-US" sz="3600" b="1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" name="Shape 67"/>
          <p:cNvSpPr/>
          <p:nvPr/>
        </p:nvSpPr>
        <p:spPr>
          <a:xfrm>
            <a:off x="288130" y="5105400"/>
            <a:ext cx="48006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</a:rPr>
              <a:t>Session Number </a:t>
            </a:r>
            <a:r>
              <a:rPr lang="en-US" sz="1800" dirty="0" smtClean="0">
                <a:solidFill>
                  <a:schemeClr val="dk1"/>
                </a:solidFill>
              </a:rPr>
              <a:t>3</a:t>
            </a:r>
            <a:endParaRPr lang="en-US" sz="1800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en-US" sz="1800" dirty="0" err="1">
                <a:solidFill>
                  <a:schemeClr val="dk1"/>
                </a:solidFill>
              </a:rPr>
              <a:t>Rukaiya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Jahan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Ria</a:t>
            </a:r>
            <a:endParaRPr lang="en-US" sz="1800" dirty="0"/>
          </a:p>
        </p:txBody>
      </p:sp>
      <p:sp>
        <p:nvSpPr>
          <p:cNvPr id="47" name="Shape 67"/>
          <p:cNvSpPr/>
          <p:nvPr/>
        </p:nvSpPr>
        <p:spPr>
          <a:xfrm>
            <a:off x="288130" y="7198485"/>
            <a:ext cx="48006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bg1"/>
                </a:solidFill>
              </a:rPr>
              <a:t>Session Number </a:t>
            </a:r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en-US" sz="2800" dirty="0" err="1">
                <a:solidFill>
                  <a:schemeClr val="bg1"/>
                </a:solidFill>
              </a:rPr>
              <a:t>Afsana</a:t>
            </a:r>
            <a:r>
              <a:rPr lang="en-US" sz="2800" dirty="0">
                <a:solidFill>
                  <a:schemeClr val="bg1"/>
                </a:solidFill>
              </a:rPr>
              <a:t> Aziz </a:t>
            </a:r>
            <a:r>
              <a:rPr lang="en-US" sz="2800" dirty="0" err="1">
                <a:solidFill>
                  <a:schemeClr val="bg1"/>
                </a:solidFill>
              </a:rPr>
              <a:t>Nitol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Shape 67"/>
          <p:cNvSpPr/>
          <p:nvPr/>
        </p:nvSpPr>
        <p:spPr>
          <a:xfrm>
            <a:off x="288130" y="5761942"/>
            <a:ext cx="4800600" cy="1447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bg1"/>
                </a:solidFill>
              </a:rPr>
              <a:t>Session Number </a:t>
            </a:r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  <a:p>
            <a:pPr lvl="0" algn="ctr">
              <a:buClr>
                <a:schemeClr val="dk1"/>
              </a:buClr>
              <a:buSzPct val="25000"/>
            </a:pPr>
            <a:r>
              <a:rPr lang="en-US" sz="2800" dirty="0" err="1">
                <a:solidFill>
                  <a:schemeClr val="bg1"/>
                </a:solidFill>
              </a:rPr>
              <a:t>Sangita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Bhattacharjee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2" name="Shape 67"/>
          <p:cNvSpPr/>
          <p:nvPr/>
        </p:nvSpPr>
        <p:spPr>
          <a:xfrm>
            <a:off x="288130" y="4527474"/>
            <a:ext cx="48006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bg1"/>
                </a:solidFill>
              </a:rPr>
              <a:t>Session Number </a:t>
            </a:r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GB" sz="2800" dirty="0" err="1">
                <a:solidFill>
                  <a:schemeClr val="bg1"/>
                </a:solidFill>
              </a:rPr>
              <a:t>Jannatus</a:t>
            </a:r>
            <a:r>
              <a:rPr lang="en-GB" sz="2800" dirty="0">
                <a:solidFill>
                  <a:schemeClr val="bg1"/>
                </a:solidFill>
              </a:rPr>
              <a:t> Salam </a:t>
            </a:r>
            <a:r>
              <a:rPr lang="en-GB" sz="2800" dirty="0" err="1">
                <a:solidFill>
                  <a:schemeClr val="bg1"/>
                </a:solidFill>
              </a:rPr>
              <a:t>Marjan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Shape 67"/>
          <p:cNvSpPr/>
          <p:nvPr/>
        </p:nvSpPr>
        <p:spPr>
          <a:xfrm>
            <a:off x="288130" y="3276600"/>
            <a:ext cx="4800600" cy="1259715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bg1"/>
                </a:solidFill>
              </a:rPr>
              <a:t>Session Number 1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en-US" sz="2800" dirty="0" err="1">
                <a:solidFill>
                  <a:schemeClr val="bg1"/>
                </a:solidFill>
              </a:rPr>
              <a:t>Refat</a:t>
            </a:r>
            <a:r>
              <a:rPr lang="en-US" sz="2800" dirty="0">
                <a:solidFill>
                  <a:schemeClr val="bg1"/>
                </a:solidFill>
              </a:rPr>
              <a:t> Mahmud </a:t>
            </a:r>
            <a:r>
              <a:rPr lang="en-US" sz="2800" dirty="0" err="1">
                <a:solidFill>
                  <a:schemeClr val="bg1"/>
                </a:solidFill>
              </a:rPr>
              <a:t>Sejan</a:t>
            </a:r>
            <a:endParaRPr lang="en-US" sz="2800" b="0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8730" y="2819400"/>
            <a:ext cx="586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16" y="0"/>
            <a:ext cx="14432230" cy="975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22931" y="58629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Session 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40731" y="7310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Session 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004131" y="7315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Session 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79331" y="58629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Session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74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76200"/>
            <a:ext cx="17340263" cy="975360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129CAE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129CAE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131" y="1524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WINGS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73085"/>
              </p:ext>
            </p:extLst>
          </p:nvPr>
        </p:nvGraphicFramePr>
        <p:xfrm>
          <a:off x="745331" y="1336499"/>
          <a:ext cx="15697200" cy="7959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3289"/>
                <a:gridCol w="9063564"/>
                <a:gridCol w="3880347"/>
              </a:tblGrid>
              <a:tr h="1536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 pitchFamily="34" charset="0"/>
                        </a:rPr>
                        <a:t>Dates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 pitchFamily="34" charset="0"/>
                        </a:rPr>
                        <a:t>Topic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 pitchFamily="34" charset="0"/>
                        </a:rPr>
                        <a:t>Crafts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536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 dirty="0" smtClean="0">
                          <a:effectLst/>
                          <a:latin typeface="Calibri" pitchFamily="34" charset="0"/>
                        </a:rPr>
                        <a:t>19-10-2016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3200">
                          <a:effectLst/>
                          <a:latin typeface="Calibri" pitchFamily="34" charset="0"/>
                        </a:rPr>
                        <a:t>Counting from (20-40) and review counting (1-10)+Motivational story(by volunteers)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536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 dirty="0" smtClean="0">
                          <a:effectLst/>
                          <a:latin typeface="Calibri" pitchFamily="34" charset="0"/>
                        </a:rPr>
                        <a:t>22-10-2016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3200">
                          <a:effectLst/>
                          <a:latin typeface="Calibri" pitchFamily="34" charset="0"/>
                        </a:rPr>
                        <a:t>Using the map of Bangladesh to show the Division, Districts, etc + show a video of sisimpur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815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 dirty="0" smtClean="0">
                          <a:effectLst/>
                          <a:latin typeface="Calibri" pitchFamily="34" charset="0"/>
                        </a:rPr>
                        <a:t>24-10-2016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3200">
                          <a:effectLst/>
                          <a:latin typeface="Calibri" pitchFamily="34" charset="0"/>
                        </a:rPr>
                        <a:t>Teach them to spell their name in bangla and English + show sisimpur video + draw pictures and make them sign their name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536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 dirty="0" smtClean="0">
                          <a:effectLst/>
                          <a:latin typeface="Calibri" pitchFamily="34" charset="0"/>
                        </a:rPr>
                        <a:t>30-10-2016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3200" dirty="0" err="1">
                          <a:effectLst/>
                          <a:latin typeface="Calibri" pitchFamily="34" charset="0"/>
                        </a:rPr>
                        <a:t>Sundarbans</a:t>
                      </a:r>
                      <a:r>
                        <a:rPr lang="en-GB" sz="3200" dirty="0">
                          <a:effectLst/>
                          <a:latin typeface="Calibri" pitchFamily="34" charset="0"/>
                        </a:rPr>
                        <a:t>(just show them pictures or videos and let them know about the </a:t>
                      </a:r>
                      <a:r>
                        <a:rPr lang="en-GB" sz="3200" dirty="0" err="1">
                          <a:effectLst/>
                          <a:latin typeface="Calibri" pitchFamily="34" charset="0"/>
                        </a:rPr>
                        <a:t>animals,plants</a:t>
                      </a:r>
                      <a:r>
                        <a:rPr lang="en-GB" sz="3200" dirty="0">
                          <a:effectLst/>
                          <a:latin typeface="Calibri" pitchFamily="34" charset="0"/>
                        </a:rPr>
                        <a:t> of it)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129CAE"/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2931" y="228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Planes &amp; Pilots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11887"/>
              </p:ext>
            </p:extLst>
          </p:nvPr>
        </p:nvGraphicFramePr>
        <p:xfrm>
          <a:off x="288131" y="1428928"/>
          <a:ext cx="16764000" cy="8211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0230"/>
                <a:gridCol w="9823704"/>
                <a:gridCol w="4030066"/>
              </a:tblGrid>
              <a:tr h="1516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</a:rPr>
                        <a:t>Dates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libri" pitchFamily="34" charset="0"/>
                        </a:rPr>
                        <a:t>Topic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libri" pitchFamily="34" charset="0"/>
                        </a:rPr>
                        <a:t>Crafts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576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effectLst/>
                          <a:latin typeface="Calibri" pitchFamily="34" charset="0"/>
                        </a:rPr>
                        <a:t>19-10-2016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itchFamily="34" charset="0"/>
                        </a:rPr>
                        <a:t>Historical places of Bangladesh(Except Dhaka or make a short review about Dhaka because a previous session happened on Dhaka): Name of the places, show Images, explain the history + video clip of the historical places in Bangladesh+any one inspirational story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968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smtClean="0">
                          <a:effectLst/>
                          <a:latin typeface="Calibri" pitchFamily="34" charset="0"/>
                        </a:rPr>
                        <a:t>22-10-2016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itchFamily="34" charset="0"/>
                        </a:rPr>
                        <a:t>Book reading session 01-Pick an English story and make each children read a paragraph and help them in pronunciations and make it interesting by explaining the story in Bangla so that they can learn some English words with meaning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516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</a:rPr>
                        <a:t>24-10-2016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20"/>
                        </a:lnSpc>
                        <a:spcBef>
                          <a:spcPts val="450"/>
                        </a:spcBef>
                        <a:spcAft>
                          <a:spcPts val="450"/>
                        </a:spcAft>
                      </a:pPr>
                      <a:r>
                        <a:rPr lang="en-GB" sz="2400" kern="1800">
                          <a:effectLst/>
                          <a:latin typeface="Calibri" pitchFamily="34" charset="0"/>
                        </a:rPr>
                        <a:t>Plant Phototropism + video + start a project of plant phototropism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  <a:tr h="1516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</a:rPr>
                        <a:t>30-10-2016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2400" dirty="0">
                          <a:effectLst/>
                          <a:latin typeface="Calibri" pitchFamily="34" charset="0"/>
                        </a:rPr>
                        <a:t>The big mangrove </a:t>
                      </a:r>
                      <a:r>
                        <a:rPr lang="en-GB" sz="2400" dirty="0" err="1">
                          <a:effectLst/>
                          <a:latin typeface="Calibri" pitchFamily="34" charset="0"/>
                        </a:rPr>
                        <a:t>forest:Sundarbans</a:t>
                      </a:r>
                      <a:r>
                        <a:rPr lang="en-GB" sz="2400" dirty="0">
                          <a:effectLst/>
                          <a:latin typeface="Calibri" pitchFamily="34" charset="0"/>
                        </a:rPr>
                        <a:t>(what does mangrove forest means</a:t>
                      </a:r>
                      <a:r>
                        <a:rPr lang="en-GB" sz="2400" dirty="0" smtClean="0">
                          <a:effectLst/>
                          <a:latin typeface="Calibri" pitchFamily="34" charset="0"/>
                        </a:rPr>
                        <a:t>? show </a:t>
                      </a:r>
                      <a:r>
                        <a:rPr lang="en-GB" sz="2400" dirty="0" err="1">
                          <a:effectLst/>
                          <a:latin typeface="Calibri" pitchFamily="34" charset="0"/>
                        </a:rPr>
                        <a:t>pictures,videos</a:t>
                      </a:r>
                      <a:r>
                        <a:rPr lang="en-GB" sz="2400" dirty="0">
                          <a:effectLst/>
                          <a:latin typeface="Calibri" pitchFamily="34" charset="0"/>
                        </a:rPr>
                        <a:t> and importance of it)+any motivational story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</a:rPr>
                        <a:t>TBD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3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3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330</Words>
  <Application>Microsoft Office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</vt:lpstr>
      <vt:lpstr>Lucida Grande</vt:lpstr>
      <vt:lpstr>Oswald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Cialdini’s 6 Principles of Influence</dc:title>
  <cp:lastModifiedBy>Arif Shahriar</cp:lastModifiedBy>
  <cp:revision>88</cp:revision>
  <dcterms:modified xsi:type="dcterms:W3CDTF">2016-10-16T17:58:17Z</dcterms:modified>
</cp:coreProperties>
</file>