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405" r:id="rId2"/>
    <p:sldId id="406" r:id="rId3"/>
    <p:sldId id="407" r:id="rId4"/>
    <p:sldId id="408" r:id="rId5"/>
    <p:sldId id="409" r:id="rId6"/>
    <p:sldId id="410" r:id="rId7"/>
    <p:sldId id="432" r:id="rId8"/>
    <p:sldId id="286" r:id="rId9"/>
    <p:sldId id="420" r:id="rId10"/>
    <p:sldId id="411" r:id="rId11"/>
    <p:sldId id="412" r:id="rId12"/>
    <p:sldId id="413" r:id="rId13"/>
    <p:sldId id="414" r:id="rId14"/>
    <p:sldId id="415" r:id="rId15"/>
    <p:sldId id="419" r:id="rId16"/>
    <p:sldId id="417" r:id="rId17"/>
    <p:sldId id="435" r:id="rId18"/>
    <p:sldId id="436" r:id="rId19"/>
    <p:sldId id="434" r:id="rId20"/>
    <p:sldId id="418" r:id="rId21"/>
    <p:sldId id="421" r:id="rId22"/>
    <p:sldId id="422" r:id="rId23"/>
    <p:sldId id="423" r:id="rId24"/>
    <p:sldId id="425" r:id="rId25"/>
    <p:sldId id="426" r:id="rId26"/>
    <p:sldId id="427" r:id="rId27"/>
    <p:sldId id="424" r:id="rId28"/>
    <p:sldId id="428" r:id="rId29"/>
    <p:sldId id="430" r:id="rId30"/>
    <p:sldId id="431" r:id="rId31"/>
    <p:sldId id="43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C00000"/>
    <a:srgbClr val="5991FF"/>
    <a:srgbClr val="328CCC"/>
    <a:srgbClr val="193CBD"/>
    <a:srgbClr val="B41E42"/>
    <a:srgbClr val="E2CBD0"/>
    <a:srgbClr val="BD536A"/>
    <a:srgbClr val="FEA411"/>
    <a:srgbClr val="FBD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85932" autoAdjust="0"/>
  </p:normalViewPr>
  <p:slideViewPr>
    <p:cSldViewPr snapToGrid="0">
      <p:cViewPr varScale="1">
        <p:scale>
          <a:sx n="126" d="100"/>
          <a:sy n="126" d="100"/>
        </p:scale>
        <p:origin x="75" y="3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6" d="100"/>
          <a:sy n="106" d="100"/>
        </p:scale>
        <p:origin x="3500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Rindal" userId="7c3c15d5b00f3a64" providerId="LiveId" clId="{3079F0C9-517C-4360-8D91-38D0C3CE1460}"/>
    <pc:docChg chg="undo custSel addSld delSld modSld">
      <pc:chgData name="peter Rindal" userId="7c3c15d5b00f3a64" providerId="LiveId" clId="{3079F0C9-517C-4360-8D91-38D0C3CE1460}" dt="2018-10-18T18:28:23.513" v="1729" actId="478"/>
      <pc:docMkLst>
        <pc:docMk/>
      </pc:docMkLst>
      <pc:sldChg chg="modSp">
        <pc:chgData name="peter Rindal" userId="7c3c15d5b00f3a64" providerId="LiveId" clId="{3079F0C9-517C-4360-8D91-38D0C3CE1460}" dt="2018-10-18T18:02:01.106" v="1654" actId="20577"/>
        <pc:sldMkLst>
          <pc:docMk/>
          <pc:sldMk cId="1971091426" sldId="286"/>
        </pc:sldMkLst>
        <pc:spChg chg="mod">
          <ac:chgData name="peter Rindal" userId="7c3c15d5b00f3a64" providerId="LiveId" clId="{3079F0C9-517C-4360-8D91-38D0C3CE1460}" dt="2018-10-18T18:02:01.106" v="1654" actId="20577"/>
          <ac:spMkLst>
            <pc:docMk/>
            <pc:sldMk cId="1971091426" sldId="286"/>
            <ac:spMk id="3" creationId="{4D00A5DA-5B83-1445-96A5-0E87880C251D}"/>
          </ac:spMkLst>
        </pc:spChg>
      </pc:sldChg>
      <pc:sldChg chg="modSp">
        <pc:chgData name="peter Rindal" userId="7c3c15d5b00f3a64" providerId="LiveId" clId="{3079F0C9-517C-4360-8D91-38D0C3CE1460}" dt="2018-10-09T22:41:45.330" v="975" actId="1076"/>
        <pc:sldMkLst>
          <pc:docMk/>
          <pc:sldMk cId="4015272556" sldId="405"/>
        </pc:sldMkLst>
        <pc:spChg chg="mod">
          <ac:chgData name="peter Rindal" userId="7c3c15d5b00f3a64" providerId="LiveId" clId="{3079F0C9-517C-4360-8D91-38D0C3CE1460}" dt="2018-10-09T22:41:45.330" v="975" actId="1076"/>
          <ac:spMkLst>
            <pc:docMk/>
            <pc:sldMk cId="4015272556" sldId="405"/>
            <ac:spMk id="8" creationId="{6FDA3899-9A25-41C9-8829-D874E0BD9F88}"/>
          </ac:spMkLst>
        </pc:spChg>
        <pc:picChg chg="mod">
          <ac:chgData name="peter Rindal" userId="7c3c15d5b00f3a64" providerId="LiveId" clId="{3079F0C9-517C-4360-8D91-38D0C3CE1460}" dt="2018-10-09T22:41:45.330" v="975" actId="1076"/>
          <ac:picMkLst>
            <pc:docMk/>
            <pc:sldMk cId="4015272556" sldId="405"/>
            <ac:picMk id="1028" creationId="{71B19C82-343F-4E24-9392-5D6F56A73593}"/>
          </ac:picMkLst>
        </pc:picChg>
        <pc:cxnChg chg="mod">
          <ac:chgData name="peter Rindal" userId="7c3c15d5b00f3a64" providerId="LiveId" clId="{3079F0C9-517C-4360-8D91-38D0C3CE1460}" dt="2018-10-09T22:41:45.330" v="975" actId="1076"/>
          <ac:cxnSpMkLst>
            <pc:docMk/>
            <pc:sldMk cId="4015272556" sldId="405"/>
            <ac:cxnSpMk id="20" creationId="{81C67500-8220-4AC8-8629-262EC3973114}"/>
          </ac:cxnSpMkLst>
        </pc:cxnChg>
      </pc:sldChg>
      <pc:sldChg chg="addSp delSp modSp delAnim modAnim">
        <pc:chgData name="peter Rindal" userId="7c3c15d5b00f3a64" providerId="LiveId" clId="{3079F0C9-517C-4360-8D91-38D0C3CE1460}" dt="2018-10-09T21:24:17.998" v="193"/>
        <pc:sldMkLst>
          <pc:docMk/>
          <pc:sldMk cId="1570619577" sldId="406"/>
        </pc:sldMkLst>
        <pc:picChg chg="add mod modCrop">
          <ac:chgData name="peter Rindal" userId="7c3c15d5b00f3a64" providerId="LiveId" clId="{3079F0C9-517C-4360-8D91-38D0C3CE1460}" dt="2018-10-09T21:19:52.890" v="160" actId="732"/>
          <ac:picMkLst>
            <pc:docMk/>
            <pc:sldMk cId="1570619577" sldId="406"/>
            <ac:picMk id="3" creationId="{F41F8C73-C3A3-4E92-9F04-DAF65639092F}"/>
          </ac:picMkLst>
        </pc:picChg>
        <pc:picChg chg="add mod modCrop">
          <ac:chgData name="peter Rindal" userId="7c3c15d5b00f3a64" providerId="LiveId" clId="{3079F0C9-517C-4360-8D91-38D0C3CE1460}" dt="2018-10-09T21:21:19.532" v="175" actId="1037"/>
          <ac:picMkLst>
            <pc:docMk/>
            <pc:sldMk cId="1570619577" sldId="406"/>
            <ac:picMk id="6" creationId="{98DB81AF-4A7D-412A-9015-25800B2759B3}"/>
          </ac:picMkLst>
        </pc:picChg>
        <pc:picChg chg="add del mod modCrop">
          <ac:chgData name="peter Rindal" userId="7c3c15d5b00f3a64" providerId="LiveId" clId="{3079F0C9-517C-4360-8D91-38D0C3CE1460}" dt="2018-10-09T21:22:55.022" v="184" actId="478"/>
          <ac:picMkLst>
            <pc:docMk/>
            <pc:sldMk cId="1570619577" sldId="406"/>
            <ac:picMk id="7" creationId="{44C0C591-577D-4042-88D5-1E6B315FA897}"/>
          </ac:picMkLst>
        </pc:picChg>
        <pc:picChg chg="add mod modCrop">
          <ac:chgData name="peter Rindal" userId="7c3c15d5b00f3a64" providerId="LiveId" clId="{3079F0C9-517C-4360-8D91-38D0C3CE1460}" dt="2018-10-09T21:24:14.553" v="192" actId="1076"/>
          <ac:picMkLst>
            <pc:docMk/>
            <pc:sldMk cId="1570619577" sldId="406"/>
            <ac:picMk id="8" creationId="{DF9352B1-F5CF-4E0E-8BF2-7F4BF1D04403}"/>
          </ac:picMkLst>
        </pc:picChg>
      </pc:sldChg>
      <pc:sldChg chg="modSp modAnim">
        <pc:chgData name="peter Rindal" userId="7c3c15d5b00f3a64" providerId="LiveId" clId="{3079F0C9-517C-4360-8D91-38D0C3CE1460}" dt="2018-10-18T17:56:01" v="1628"/>
        <pc:sldMkLst>
          <pc:docMk/>
          <pc:sldMk cId="1060460209" sldId="407"/>
        </pc:sldMkLst>
        <pc:spChg chg="mod">
          <ac:chgData name="peter Rindal" userId="7c3c15d5b00f3a64" providerId="LiveId" clId="{3079F0C9-517C-4360-8D91-38D0C3CE1460}" dt="2018-10-18T15:40:06.687" v="1006" actId="20577"/>
          <ac:spMkLst>
            <pc:docMk/>
            <pc:sldMk cId="1060460209" sldId="407"/>
            <ac:spMk id="7" creationId="{43AB3914-F693-4F6C-BCEB-255577DDA681}"/>
          </ac:spMkLst>
        </pc:spChg>
      </pc:sldChg>
      <pc:sldChg chg="modSp">
        <pc:chgData name="peter Rindal" userId="7c3c15d5b00f3a64" providerId="LiveId" clId="{3079F0C9-517C-4360-8D91-38D0C3CE1460}" dt="2018-10-18T15:40:17.642" v="1012" actId="20577"/>
        <pc:sldMkLst>
          <pc:docMk/>
          <pc:sldMk cId="3264531869" sldId="408"/>
        </pc:sldMkLst>
        <pc:spChg chg="mod">
          <ac:chgData name="peter Rindal" userId="7c3c15d5b00f3a64" providerId="LiveId" clId="{3079F0C9-517C-4360-8D91-38D0C3CE1460}" dt="2018-10-18T15:40:17.642" v="1012" actId="20577"/>
          <ac:spMkLst>
            <pc:docMk/>
            <pc:sldMk cId="3264531869" sldId="408"/>
            <ac:spMk id="7" creationId="{43AB3914-F693-4F6C-BCEB-255577DDA681}"/>
          </ac:spMkLst>
        </pc:spChg>
      </pc:sldChg>
      <pc:sldChg chg="modSp">
        <pc:chgData name="peter Rindal" userId="7c3c15d5b00f3a64" providerId="LiveId" clId="{3079F0C9-517C-4360-8D91-38D0C3CE1460}" dt="2018-10-18T15:40:40.292" v="1029" actId="20577"/>
        <pc:sldMkLst>
          <pc:docMk/>
          <pc:sldMk cId="2565663195" sldId="409"/>
        </pc:sldMkLst>
        <pc:spChg chg="mod">
          <ac:chgData name="peter Rindal" userId="7c3c15d5b00f3a64" providerId="LiveId" clId="{3079F0C9-517C-4360-8D91-38D0C3CE1460}" dt="2018-10-18T15:40:40.292" v="1029" actId="20577"/>
          <ac:spMkLst>
            <pc:docMk/>
            <pc:sldMk cId="2565663195" sldId="409"/>
            <ac:spMk id="3" creationId="{9F620F46-5457-4754-9AD2-A23566839095}"/>
          </ac:spMkLst>
        </pc:spChg>
      </pc:sldChg>
      <pc:sldChg chg="modSp">
        <pc:chgData name="peter Rindal" userId="7c3c15d5b00f3a64" providerId="LiveId" clId="{3079F0C9-517C-4360-8D91-38D0C3CE1460}" dt="2018-10-18T15:40:52.886" v="1034" actId="27636"/>
        <pc:sldMkLst>
          <pc:docMk/>
          <pc:sldMk cId="2642459089" sldId="410"/>
        </pc:sldMkLst>
        <pc:spChg chg="mod">
          <ac:chgData name="peter Rindal" userId="7c3c15d5b00f3a64" providerId="LiveId" clId="{3079F0C9-517C-4360-8D91-38D0C3CE1460}" dt="2018-10-18T15:40:52.886" v="1034" actId="27636"/>
          <ac:spMkLst>
            <pc:docMk/>
            <pc:sldMk cId="2642459089" sldId="410"/>
            <ac:spMk id="3" creationId="{9F620F46-5457-4754-9AD2-A23566839095}"/>
          </ac:spMkLst>
        </pc:spChg>
      </pc:sldChg>
      <pc:sldChg chg="modSp">
        <pc:chgData name="peter Rindal" userId="7c3c15d5b00f3a64" providerId="LiveId" clId="{3079F0C9-517C-4360-8D91-38D0C3CE1460}" dt="2018-10-09T21:29:40.277" v="197"/>
        <pc:sldMkLst>
          <pc:docMk/>
          <pc:sldMk cId="3806636976" sldId="413"/>
        </pc:sldMkLst>
        <pc:spChg chg="mod">
          <ac:chgData name="peter Rindal" userId="7c3c15d5b00f3a64" providerId="LiveId" clId="{3079F0C9-517C-4360-8D91-38D0C3CE1460}" dt="2018-10-09T21:29:40.277" v="197"/>
          <ac:spMkLst>
            <pc:docMk/>
            <pc:sldMk cId="3806636976" sldId="413"/>
            <ac:spMk id="3" creationId="{B1EA646E-0F94-4885-A0E2-15CE07089170}"/>
          </ac:spMkLst>
        </pc:spChg>
      </pc:sldChg>
      <pc:sldChg chg="modSp">
        <pc:chgData name="peter Rindal" userId="7c3c15d5b00f3a64" providerId="LiveId" clId="{3079F0C9-517C-4360-8D91-38D0C3CE1460}" dt="2018-10-09T21:29:58.849" v="200"/>
        <pc:sldMkLst>
          <pc:docMk/>
          <pc:sldMk cId="821619137" sldId="414"/>
        </pc:sldMkLst>
        <pc:spChg chg="mod">
          <ac:chgData name="peter Rindal" userId="7c3c15d5b00f3a64" providerId="LiveId" clId="{3079F0C9-517C-4360-8D91-38D0C3CE1460}" dt="2018-10-09T21:29:58.849" v="200"/>
          <ac:spMkLst>
            <pc:docMk/>
            <pc:sldMk cId="821619137" sldId="414"/>
            <ac:spMk id="3" creationId="{B1EA646E-0F94-4885-A0E2-15CE07089170}"/>
          </ac:spMkLst>
        </pc:spChg>
      </pc:sldChg>
      <pc:sldChg chg="modSp">
        <pc:chgData name="peter Rindal" userId="7c3c15d5b00f3a64" providerId="LiveId" clId="{3079F0C9-517C-4360-8D91-38D0C3CE1460}" dt="2018-10-09T21:30:16.570" v="203"/>
        <pc:sldMkLst>
          <pc:docMk/>
          <pc:sldMk cId="3763404848" sldId="415"/>
        </pc:sldMkLst>
        <pc:spChg chg="mod">
          <ac:chgData name="peter Rindal" userId="7c3c15d5b00f3a64" providerId="LiveId" clId="{3079F0C9-517C-4360-8D91-38D0C3CE1460}" dt="2018-10-09T21:30:16.570" v="203"/>
          <ac:spMkLst>
            <pc:docMk/>
            <pc:sldMk cId="3763404848" sldId="415"/>
            <ac:spMk id="3" creationId="{B1EA646E-0F94-4885-A0E2-15CE07089170}"/>
          </ac:spMkLst>
        </pc:spChg>
      </pc:sldChg>
      <pc:sldChg chg="addSp delSp modSp modAnim">
        <pc:chgData name="peter Rindal" userId="7c3c15d5b00f3a64" providerId="LiveId" clId="{3079F0C9-517C-4360-8D91-38D0C3CE1460}" dt="2018-10-18T17:32:03.800" v="1627" actId="166"/>
        <pc:sldMkLst>
          <pc:docMk/>
          <pc:sldMk cId="396718165" sldId="417"/>
        </pc:sldMkLst>
        <pc:spChg chg="mod">
          <ac:chgData name="peter Rindal" userId="7c3c15d5b00f3a64" providerId="LiveId" clId="{3079F0C9-517C-4360-8D91-38D0C3CE1460}" dt="2018-10-18T15:54:52.295" v="1302" actId="20577"/>
          <ac:spMkLst>
            <pc:docMk/>
            <pc:sldMk cId="396718165" sldId="417"/>
            <ac:spMk id="3" creationId="{B1EA646E-0F94-4885-A0E2-15CE07089170}"/>
          </ac:spMkLst>
        </pc:spChg>
        <pc:spChg chg="mod topLvl">
          <ac:chgData name="peter Rindal" userId="7c3c15d5b00f3a64" providerId="LiveId" clId="{3079F0C9-517C-4360-8D91-38D0C3CE1460}" dt="2018-10-18T15:52:19.244" v="1294" actId="165"/>
          <ac:spMkLst>
            <pc:docMk/>
            <pc:sldMk cId="396718165" sldId="417"/>
            <ac:spMk id="11" creationId="{3D8C6B09-2046-4A82-9E74-C615401A46B8}"/>
          </ac:spMkLst>
        </pc:spChg>
        <pc:spChg chg="add mod topLvl">
          <ac:chgData name="peter Rindal" userId="7c3c15d5b00f3a64" providerId="LiveId" clId="{3079F0C9-517C-4360-8D91-38D0C3CE1460}" dt="2018-10-18T15:54:18.019" v="1300" actId="14100"/>
          <ac:spMkLst>
            <pc:docMk/>
            <pc:sldMk cId="396718165" sldId="417"/>
            <ac:spMk id="12" creationId="{CD635442-0AF1-4A32-B222-FF60CAC8AB28}"/>
          </ac:spMkLst>
        </pc:spChg>
        <pc:spChg chg="add del mod">
          <ac:chgData name="peter Rindal" userId="7c3c15d5b00f3a64" providerId="LiveId" clId="{3079F0C9-517C-4360-8D91-38D0C3CE1460}" dt="2018-10-18T15:46:23.974" v="1118" actId="478"/>
          <ac:spMkLst>
            <pc:docMk/>
            <pc:sldMk cId="396718165" sldId="417"/>
            <ac:spMk id="13" creationId="{CB1ECB5F-5789-4EB0-AEF6-8C857B7E8ACC}"/>
          </ac:spMkLst>
        </pc:spChg>
        <pc:spChg chg="add mod topLvl">
          <ac:chgData name="peter Rindal" userId="7c3c15d5b00f3a64" providerId="LiveId" clId="{3079F0C9-517C-4360-8D91-38D0C3CE1460}" dt="2018-10-18T15:52:52.948" v="1295" actId="164"/>
          <ac:spMkLst>
            <pc:docMk/>
            <pc:sldMk cId="396718165" sldId="417"/>
            <ac:spMk id="14" creationId="{B654F84F-8A12-4B81-888D-28AF85D884B2}"/>
          </ac:spMkLst>
        </pc:spChg>
        <pc:spChg chg="mod topLvl">
          <ac:chgData name="peter Rindal" userId="7c3c15d5b00f3a64" providerId="LiveId" clId="{3079F0C9-517C-4360-8D91-38D0C3CE1460}" dt="2018-10-18T15:52:19.244" v="1294" actId="165"/>
          <ac:spMkLst>
            <pc:docMk/>
            <pc:sldMk cId="396718165" sldId="417"/>
            <ac:spMk id="25" creationId="{BADCCCEE-1965-499F-93A1-A5C89FFC08A4}"/>
          </ac:spMkLst>
        </pc:spChg>
        <pc:spChg chg="mod topLvl">
          <ac:chgData name="peter Rindal" userId="7c3c15d5b00f3a64" providerId="LiveId" clId="{3079F0C9-517C-4360-8D91-38D0C3CE1460}" dt="2018-10-18T15:52:19.244" v="1294" actId="165"/>
          <ac:spMkLst>
            <pc:docMk/>
            <pc:sldMk cId="396718165" sldId="417"/>
            <ac:spMk id="26" creationId="{35137625-28A5-4B1C-AE7C-3C33307771C8}"/>
          </ac:spMkLst>
        </pc:spChg>
        <pc:spChg chg="add mod topLvl">
          <ac:chgData name="peter Rindal" userId="7c3c15d5b00f3a64" providerId="LiveId" clId="{3079F0C9-517C-4360-8D91-38D0C3CE1460}" dt="2018-10-18T15:52:52.948" v="1295" actId="164"/>
          <ac:spMkLst>
            <pc:docMk/>
            <pc:sldMk cId="396718165" sldId="417"/>
            <ac:spMk id="27" creationId="{401F5EFC-B370-4E40-A21C-B97CEFC6A5A4}"/>
          </ac:spMkLst>
        </pc:spChg>
        <pc:spChg chg="add mod topLvl">
          <ac:chgData name="peter Rindal" userId="7c3c15d5b00f3a64" providerId="LiveId" clId="{3079F0C9-517C-4360-8D91-38D0C3CE1460}" dt="2018-10-18T15:52:52.948" v="1295" actId="164"/>
          <ac:spMkLst>
            <pc:docMk/>
            <pc:sldMk cId="396718165" sldId="417"/>
            <ac:spMk id="43" creationId="{6B2007AF-0C21-456F-8855-2B672C38A514}"/>
          </ac:spMkLst>
        </pc:spChg>
        <pc:spChg chg="add mod topLvl">
          <ac:chgData name="peter Rindal" userId="7c3c15d5b00f3a64" providerId="LiveId" clId="{3079F0C9-517C-4360-8D91-38D0C3CE1460}" dt="2018-10-18T15:52:52.948" v="1295" actId="164"/>
          <ac:spMkLst>
            <pc:docMk/>
            <pc:sldMk cId="396718165" sldId="417"/>
            <ac:spMk id="46" creationId="{2703CFF2-E521-49AA-823D-E1F111D29739}"/>
          </ac:spMkLst>
        </pc:spChg>
        <pc:grpChg chg="add mod topLvl">
          <ac:chgData name="peter Rindal" userId="7c3c15d5b00f3a64" providerId="LiveId" clId="{3079F0C9-517C-4360-8D91-38D0C3CE1460}" dt="2018-10-18T15:52:52.948" v="1295" actId="164"/>
          <ac:grpSpMkLst>
            <pc:docMk/>
            <pc:sldMk cId="396718165" sldId="417"/>
            <ac:grpSpMk id="24" creationId="{C7C88246-98F8-4E74-8AC4-3169091B8D4E}"/>
          </ac:grpSpMkLst>
        </pc:grpChg>
        <pc:grpChg chg="mod topLvl">
          <ac:chgData name="peter Rindal" userId="7c3c15d5b00f3a64" providerId="LiveId" clId="{3079F0C9-517C-4360-8D91-38D0C3CE1460}" dt="2018-10-18T15:52:19.244" v="1294" actId="165"/>
          <ac:grpSpMkLst>
            <pc:docMk/>
            <pc:sldMk cId="396718165" sldId="417"/>
            <ac:grpSpMk id="29" creationId="{A5768142-11C1-456B-8211-FBC2DA626DFA}"/>
          </ac:grpSpMkLst>
        </pc:grpChg>
        <pc:grpChg chg="add mod topLvl">
          <ac:chgData name="peter Rindal" userId="7c3c15d5b00f3a64" providerId="LiveId" clId="{3079F0C9-517C-4360-8D91-38D0C3CE1460}" dt="2018-10-18T15:52:52.948" v="1295" actId="164"/>
          <ac:grpSpMkLst>
            <pc:docMk/>
            <pc:sldMk cId="396718165" sldId="417"/>
            <ac:grpSpMk id="38" creationId="{0663C69C-69A1-44E6-95D8-B36C5A66BD5E}"/>
          </ac:grpSpMkLst>
        </pc:grpChg>
        <pc:grpChg chg="add del mod">
          <ac:chgData name="peter Rindal" userId="7c3c15d5b00f3a64" providerId="LiveId" clId="{3079F0C9-517C-4360-8D91-38D0C3CE1460}" dt="2018-10-18T15:52:19.244" v="1294" actId="165"/>
          <ac:grpSpMkLst>
            <pc:docMk/>
            <pc:sldMk cId="396718165" sldId="417"/>
            <ac:grpSpMk id="47" creationId="{E800A370-914B-492F-B160-E47310A3FDCC}"/>
          </ac:grpSpMkLst>
        </pc:grpChg>
        <pc:grpChg chg="add mod ord">
          <ac:chgData name="peter Rindal" userId="7c3c15d5b00f3a64" providerId="LiveId" clId="{3079F0C9-517C-4360-8D91-38D0C3CE1460}" dt="2018-10-18T17:32:03.800" v="1627" actId="166"/>
          <ac:grpSpMkLst>
            <pc:docMk/>
            <pc:sldMk cId="396718165" sldId="417"/>
            <ac:grpSpMk id="48" creationId="{3EB41A30-32EB-45BB-A024-F896CFBCCD21}"/>
          </ac:grpSpMkLst>
        </pc:grpChg>
        <pc:picChg chg="mod topLvl">
          <ac:chgData name="peter Rindal" userId="7c3c15d5b00f3a64" providerId="LiveId" clId="{3079F0C9-517C-4360-8D91-38D0C3CE1460}" dt="2018-10-18T15:52:19.244" v="1294" actId="165"/>
          <ac:picMkLst>
            <pc:docMk/>
            <pc:sldMk cId="396718165" sldId="417"/>
            <ac:picMk id="4" creationId="{7B5D7FD5-DB72-40E1-BEBE-5A663D7F7C16}"/>
          </ac:picMkLst>
        </pc:picChg>
        <pc:picChg chg="del">
          <ac:chgData name="peter Rindal" userId="7c3c15d5b00f3a64" providerId="LiveId" clId="{3079F0C9-517C-4360-8D91-38D0C3CE1460}" dt="2018-10-18T17:31:45.413" v="1624" actId="478"/>
          <ac:picMkLst>
            <pc:docMk/>
            <pc:sldMk cId="396718165" sldId="417"/>
            <ac:picMk id="32" creationId="{091F46F7-F872-4303-92EF-39F68C6A2ABE}"/>
          </ac:picMkLst>
        </pc:picChg>
        <pc:picChg chg="add mod topLvl">
          <ac:chgData name="peter Rindal" userId="7c3c15d5b00f3a64" providerId="LiveId" clId="{3079F0C9-517C-4360-8D91-38D0C3CE1460}" dt="2018-10-18T15:52:52.948" v="1295" actId="164"/>
          <ac:picMkLst>
            <pc:docMk/>
            <pc:sldMk cId="396718165" sldId="417"/>
            <ac:picMk id="44" creationId="{BAFBEBD0-4FF4-4DC6-B294-962DCBD9A817}"/>
          </ac:picMkLst>
        </pc:picChg>
        <pc:picChg chg="add">
          <ac:chgData name="peter Rindal" userId="7c3c15d5b00f3a64" providerId="LiveId" clId="{3079F0C9-517C-4360-8D91-38D0C3CE1460}" dt="2018-10-18T17:31:43.167" v="1623"/>
          <ac:picMkLst>
            <pc:docMk/>
            <pc:sldMk cId="396718165" sldId="417"/>
            <ac:picMk id="49" creationId="{DB5AD772-1148-4171-9478-6BD989F0D948}"/>
          </ac:picMkLst>
        </pc:picChg>
        <pc:cxnChg chg="add del mod">
          <ac:chgData name="peter Rindal" userId="7c3c15d5b00f3a64" providerId="LiveId" clId="{3079F0C9-517C-4360-8D91-38D0C3CE1460}" dt="2018-10-18T15:46:52.281" v="1140" actId="478"/>
          <ac:cxnSpMkLst>
            <pc:docMk/>
            <pc:sldMk cId="396718165" sldId="417"/>
            <ac:cxnSpMk id="18" creationId="{40285135-6698-4DA9-82B2-D41355AD1AE8}"/>
          </ac:cxnSpMkLst>
        </pc:cxnChg>
        <pc:cxnChg chg="add mod">
          <ac:chgData name="peter Rindal" userId="7c3c15d5b00f3a64" providerId="LiveId" clId="{3079F0C9-517C-4360-8D91-38D0C3CE1460}" dt="2018-10-18T15:47:41.915" v="1150" actId="164"/>
          <ac:cxnSpMkLst>
            <pc:docMk/>
            <pc:sldMk cId="396718165" sldId="417"/>
            <ac:cxnSpMk id="33" creationId="{C7532E65-7E39-4E2E-BD1C-B6D01CACE766}"/>
          </ac:cxnSpMkLst>
        </pc:cxnChg>
        <pc:cxnChg chg="add mod">
          <ac:chgData name="peter Rindal" userId="7c3c15d5b00f3a64" providerId="LiveId" clId="{3079F0C9-517C-4360-8D91-38D0C3CE1460}" dt="2018-10-18T15:47:41.915" v="1150" actId="164"/>
          <ac:cxnSpMkLst>
            <pc:docMk/>
            <pc:sldMk cId="396718165" sldId="417"/>
            <ac:cxnSpMk id="34" creationId="{EE4E0445-4173-461C-97BB-2905439D2288}"/>
          </ac:cxnSpMkLst>
        </pc:cxnChg>
        <pc:cxnChg chg="add mod">
          <ac:chgData name="peter Rindal" userId="7c3c15d5b00f3a64" providerId="LiveId" clId="{3079F0C9-517C-4360-8D91-38D0C3CE1460}" dt="2018-10-18T15:47:41.915" v="1150" actId="164"/>
          <ac:cxnSpMkLst>
            <pc:docMk/>
            <pc:sldMk cId="396718165" sldId="417"/>
            <ac:cxnSpMk id="36" creationId="{67691E93-D5FB-4778-9B8B-EEC4AC014238}"/>
          </ac:cxnSpMkLst>
        </pc:cxnChg>
        <pc:cxnChg chg="add mod">
          <ac:chgData name="peter Rindal" userId="7c3c15d5b00f3a64" providerId="LiveId" clId="{3079F0C9-517C-4360-8D91-38D0C3CE1460}" dt="2018-10-18T15:47:41.915" v="1150" actId="164"/>
          <ac:cxnSpMkLst>
            <pc:docMk/>
            <pc:sldMk cId="396718165" sldId="417"/>
            <ac:cxnSpMk id="37" creationId="{429FF321-B0F3-4CD8-9E36-358FBD2E4AB9}"/>
          </ac:cxnSpMkLst>
        </pc:cxnChg>
        <pc:cxnChg chg="add mod topLvl">
          <ac:chgData name="peter Rindal" userId="7c3c15d5b00f3a64" providerId="LiveId" clId="{3079F0C9-517C-4360-8D91-38D0C3CE1460}" dt="2018-10-18T15:52:52.948" v="1295" actId="164"/>
          <ac:cxnSpMkLst>
            <pc:docMk/>
            <pc:sldMk cId="396718165" sldId="417"/>
            <ac:cxnSpMk id="45" creationId="{0665AAAA-07AA-41C9-A27D-945DD9F44987}"/>
          </ac:cxnSpMkLst>
        </pc:cxnChg>
      </pc:sldChg>
      <pc:sldChg chg="modSp modAnim">
        <pc:chgData name="peter Rindal" userId="7c3c15d5b00f3a64" providerId="LiveId" clId="{3079F0C9-517C-4360-8D91-38D0C3CE1460}" dt="2018-10-18T18:14:50.384" v="1676"/>
        <pc:sldMkLst>
          <pc:docMk/>
          <pc:sldMk cId="18435913" sldId="418"/>
        </pc:sldMkLst>
        <pc:spChg chg="mod">
          <ac:chgData name="peter Rindal" userId="7c3c15d5b00f3a64" providerId="LiveId" clId="{3079F0C9-517C-4360-8D91-38D0C3CE1460}" dt="2018-10-18T17:29:38.263" v="1617" actId="27636"/>
          <ac:spMkLst>
            <pc:docMk/>
            <pc:sldMk cId="18435913" sldId="418"/>
            <ac:spMk id="3" creationId="{B1EA646E-0F94-4885-A0E2-15CE07089170}"/>
          </ac:spMkLst>
        </pc:spChg>
        <pc:spChg chg="mod">
          <ac:chgData name="peter Rindal" userId="7c3c15d5b00f3a64" providerId="LiveId" clId="{3079F0C9-517C-4360-8D91-38D0C3CE1460}" dt="2018-10-18T18:09:57.402" v="1659" actId="1076"/>
          <ac:spMkLst>
            <pc:docMk/>
            <pc:sldMk cId="18435913" sldId="418"/>
            <ac:spMk id="17" creationId="{48189BEC-3A62-40F1-A734-5C235C163FBC}"/>
          </ac:spMkLst>
        </pc:spChg>
        <pc:grpChg chg="mod">
          <ac:chgData name="peter Rindal" userId="7c3c15d5b00f3a64" providerId="LiveId" clId="{3079F0C9-517C-4360-8D91-38D0C3CE1460}" dt="2018-10-18T18:09:52.790" v="1657" actId="1076"/>
          <ac:grpSpMkLst>
            <pc:docMk/>
            <pc:sldMk cId="18435913" sldId="418"/>
            <ac:grpSpMk id="16" creationId="{45792DFF-BD8F-43E7-9862-0755F768C1F1}"/>
          </ac:grpSpMkLst>
        </pc:grpChg>
        <pc:picChg chg="mod">
          <ac:chgData name="peter Rindal" userId="7c3c15d5b00f3a64" providerId="LiveId" clId="{3079F0C9-517C-4360-8D91-38D0C3CE1460}" dt="2018-10-18T17:30:15.432" v="1619" actId="1076"/>
          <ac:picMkLst>
            <pc:docMk/>
            <pc:sldMk cId="18435913" sldId="418"/>
            <ac:picMk id="23" creationId="{3CEAEF06-5CCF-4A97-B3C2-1F48AF4CE970}"/>
          </ac:picMkLst>
        </pc:picChg>
      </pc:sldChg>
      <pc:sldChg chg="modSp">
        <pc:chgData name="peter Rindal" userId="7c3c15d5b00f3a64" providerId="LiveId" clId="{3079F0C9-517C-4360-8D91-38D0C3CE1460}" dt="2018-10-09T21:30:31.432" v="204"/>
        <pc:sldMkLst>
          <pc:docMk/>
          <pc:sldMk cId="989355694" sldId="419"/>
        </pc:sldMkLst>
        <pc:spChg chg="mod">
          <ac:chgData name="peter Rindal" userId="7c3c15d5b00f3a64" providerId="LiveId" clId="{3079F0C9-517C-4360-8D91-38D0C3CE1460}" dt="2018-10-09T21:30:31.432" v="204"/>
          <ac:spMkLst>
            <pc:docMk/>
            <pc:sldMk cId="989355694" sldId="419"/>
            <ac:spMk id="3" creationId="{B1EA646E-0F94-4885-A0E2-15CE07089170}"/>
          </ac:spMkLst>
        </pc:spChg>
      </pc:sldChg>
      <pc:sldChg chg="addSp delSp modSp addAnim delAnim modAnim">
        <pc:chgData name="peter Rindal" userId="7c3c15d5b00f3a64" providerId="LiveId" clId="{3079F0C9-517C-4360-8D91-38D0C3CE1460}" dt="2018-10-18T18:18:28.823" v="1728" actId="20577"/>
        <pc:sldMkLst>
          <pc:docMk/>
          <pc:sldMk cId="2887148155" sldId="422"/>
        </pc:sldMkLst>
        <pc:spChg chg="mod">
          <ac:chgData name="peter Rindal" userId="7c3c15d5b00f3a64" providerId="LiveId" clId="{3079F0C9-517C-4360-8D91-38D0C3CE1460}" dt="2018-10-18T18:18:02.461" v="1710"/>
          <ac:spMkLst>
            <pc:docMk/>
            <pc:sldMk cId="2887148155" sldId="422"/>
            <ac:spMk id="3" creationId="{93850551-0680-452A-B12A-2132CF734877}"/>
          </ac:spMkLst>
        </pc:spChg>
        <pc:spChg chg="add del">
          <ac:chgData name="peter Rindal" userId="7c3c15d5b00f3a64" providerId="LiveId" clId="{3079F0C9-517C-4360-8D91-38D0C3CE1460}" dt="2018-10-18T18:15:17.910" v="1679" actId="478"/>
          <ac:spMkLst>
            <pc:docMk/>
            <pc:sldMk cId="2887148155" sldId="422"/>
            <ac:spMk id="26" creationId="{3C7273F2-1C0C-4DCE-9C06-60BDAF3D18B7}"/>
          </ac:spMkLst>
        </pc:spChg>
        <pc:spChg chg="add del">
          <ac:chgData name="peter Rindal" userId="7c3c15d5b00f3a64" providerId="LiveId" clId="{3079F0C9-517C-4360-8D91-38D0C3CE1460}" dt="2018-10-18T18:15:21.351" v="1680" actId="478"/>
          <ac:spMkLst>
            <pc:docMk/>
            <pc:sldMk cId="2887148155" sldId="422"/>
            <ac:spMk id="30" creationId="{866839B5-69EE-413F-B254-900822302349}"/>
          </ac:spMkLst>
        </pc:spChg>
        <pc:spChg chg="mod">
          <ac:chgData name="peter Rindal" userId="7c3c15d5b00f3a64" providerId="LiveId" clId="{3079F0C9-517C-4360-8D91-38D0C3CE1460}" dt="2018-10-18T18:18:28.823" v="1728" actId="20577"/>
          <ac:spMkLst>
            <pc:docMk/>
            <pc:sldMk cId="2887148155" sldId="422"/>
            <ac:spMk id="35" creationId="{5E2A891F-15AD-40BD-AC88-C7C9918E0AEE}"/>
          </ac:spMkLst>
        </pc:spChg>
        <pc:grpChg chg="add del">
          <ac:chgData name="peter Rindal" userId="7c3c15d5b00f3a64" providerId="LiveId" clId="{3079F0C9-517C-4360-8D91-38D0C3CE1460}" dt="2018-10-18T18:14:18.043" v="1671" actId="478"/>
          <ac:grpSpMkLst>
            <pc:docMk/>
            <pc:sldMk cId="2887148155" sldId="422"/>
            <ac:grpSpMk id="23" creationId="{7B66DE0B-2751-4A84-9C7A-B3D7371D5C5B}"/>
          </ac:grpSpMkLst>
        </pc:grpChg>
        <pc:grpChg chg="add del">
          <ac:chgData name="peter Rindal" userId="7c3c15d5b00f3a64" providerId="LiveId" clId="{3079F0C9-517C-4360-8D91-38D0C3CE1460}" dt="2018-10-18T18:15:26.467" v="1681" actId="478"/>
          <ac:grpSpMkLst>
            <pc:docMk/>
            <pc:sldMk cId="2887148155" sldId="422"/>
            <ac:grpSpMk id="27" creationId="{9F5ADA2F-CBA6-4291-B502-E3A856595734}"/>
          </ac:grpSpMkLst>
        </pc:grpChg>
      </pc:sldChg>
      <pc:sldChg chg="addSp delSp modSp delAnim modAnim">
        <pc:chgData name="peter Rindal" userId="7c3c15d5b00f3a64" providerId="LiveId" clId="{3079F0C9-517C-4360-8D91-38D0C3CE1460}" dt="2018-10-09T21:57:30.206" v="366"/>
        <pc:sldMkLst>
          <pc:docMk/>
          <pc:sldMk cId="318013092" sldId="423"/>
        </pc:sldMkLst>
        <pc:spChg chg="mod">
          <ac:chgData name="peter Rindal" userId="7c3c15d5b00f3a64" providerId="LiveId" clId="{3079F0C9-517C-4360-8D91-38D0C3CE1460}" dt="2018-10-03T17:57:44.180" v="152" actId="20577"/>
          <ac:spMkLst>
            <pc:docMk/>
            <pc:sldMk cId="318013092" sldId="423"/>
            <ac:spMk id="3" creationId="{4FC782F3-1D28-4631-B41B-03149D2C0DD8}"/>
          </ac:spMkLst>
        </pc:spChg>
        <pc:spChg chg="add mod">
          <ac:chgData name="peter Rindal" userId="7c3c15d5b00f3a64" providerId="LiveId" clId="{3079F0C9-517C-4360-8D91-38D0C3CE1460}" dt="2018-10-09T21:51:24.122" v="309" actId="1076"/>
          <ac:spMkLst>
            <pc:docMk/>
            <pc:sldMk cId="318013092" sldId="423"/>
            <ac:spMk id="4" creationId="{F1EF3E97-8D67-4FB1-9EC8-4A2E1FB9948A}"/>
          </ac:spMkLst>
        </pc:spChg>
        <pc:spChg chg="add mod">
          <ac:chgData name="peter Rindal" userId="7c3c15d5b00f3a64" providerId="LiveId" clId="{3079F0C9-517C-4360-8D91-38D0C3CE1460}" dt="2018-10-09T21:50:48.661" v="300"/>
          <ac:spMkLst>
            <pc:docMk/>
            <pc:sldMk cId="318013092" sldId="423"/>
            <ac:spMk id="30" creationId="{59EAFD53-7CCF-4914-8881-380646B9CBE9}"/>
          </ac:spMkLst>
        </pc:spChg>
        <pc:spChg chg="add mod">
          <ac:chgData name="peter Rindal" userId="7c3c15d5b00f3a64" providerId="LiveId" clId="{3079F0C9-517C-4360-8D91-38D0C3CE1460}" dt="2018-10-09T21:50:58.406" v="305" actId="20577"/>
          <ac:spMkLst>
            <pc:docMk/>
            <pc:sldMk cId="318013092" sldId="423"/>
            <ac:spMk id="31" creationId="{5BB507EA-1E51-487C-A03B-D9949D16AA73}"/>
          </ac:spMkLst>
        </pc:spChg>
        <pc:spChg chg="add mod">
          <ac:chgData name="peter Rindal" userId="7c3c15d5b00f3a64" providerId="LiveId" clId="{3079F0C9-517C-4360-8D91-38D0C3CE1460}" dt="2018-10-09T21:53:17.845" v="332" actId="6549"/>
          <ac:spMkLst>
            <pc:docMk/>
            <pc:sldMk cId="318013092" sldId="423"/>
            <ac:spMk id="39" creationId="{12A4D308-6AFB-4D36-9BD3-61C55111E620}"/>
          </ac:spMkLst>
        </pc:spChg>
        <pc:spChg chg="add mod">
          <ac:chgData name="peter Rindal" userId="7c3c15d5b00f3a64" providerId="LiveId" clId="{3079F0C9-517C-4360-8D91-38D0C3CE1460}" dt="2018-10-09T21:57:08.388" v="358" actId="1076"/>
          <ac:spMkLst>
            <pc:docMk/>
            <pc:sldMk cId="318013092" sldId="423"/>
            <ac:spMk id="40" creationId="{44190DF8-867F-4511-82C3-E1FF6590C483}"/>
          </ac:spMkLst>
        </pc:spChg>
        <pc:spChg chg="add mod">
          <ac:chgData name="peter Rindal" userId="7c3c15d5b00f3a64" providerId="LiveId" clId="{3079F0C9-517C-4360-8D91-38D0C3CE1460}" dt="2018-10-09T21:53:23.285" v="334" actId="20577"/>
          <ac:spMkLst>
            <pc:docMk/>
            <pc:sldMk cId="318013092" sldId="423"/>
            <ac:spMk id="41" creationId="{CF38C1A3-BF27-4D6D-A77F-32F15743259C}"/>
          </ac:spMkLst>
        </pc:spChg>
        <pc:spChg chg="add mod">
          <ac:chgData name="peter Rindal" userId="7c3c15d5b00f3a64" providerId="LiveId" clId="{3079F0C9-517C-4360-8D91-38D0C3CE1460}" dt="2018-10-09T21:57:08.388" v="358" actId="1076"/>
          <ac:spMkLst>
            <pc:docMk/>
            <pc:sldMk cId="318013092" sldId="423"/>
            <ac:spMk id="42" creationId="{0389BEA4-BFE8-44F3-B67C-AE4C26EE7416}"/>
          </ac:spMkLst>
        </pc:spChg>
        <pc:spChg chg="add del">
          <ac:chgData name="peter Rindal" userId="7c3c15d5b00f3a64" providerId="LiveId" clId="{3079F0C9-517C-4360-8D91-38D0C3CE1460}" dt="2018-10-09T21:54:08.882" v="343"/>
          <ac:spMkLst>
            <pc:docMk/>
            <pc:sldMk cId="318013092" sldId="423"/>
            <ac:spMk id="49" creationId="{AB458E50-E82F-4ECA-9DDC-E60821A126AC}"/>
          </ac:spMkLst>
        </pc:spChg>
        <pc:spChg chg="add del">
          <ac:chgData name="peter Rindal" userId="7c3c15d5b00f3a64" providerId="LiveId" clId="{3079F0C9-517C-4360-8D91-38D0C3CE1460}" dt="2018-10-09T21:54:08.882" v="343"/>
          <ac:spMkLst>
            <pc:docMk/>
            <pc:sldMk cId="318013092" sldId="423"/>
            <ac:spMk id="50" creationId="{D0D04F30-BFC1-4686-9E4C-E079E470862E}"/>
          </ac:spMkLst>
        </pc:spChg>
        <pc:spChg chg="add del">
          <ac:chgData name="peter Rindal" userId="7c3c15d5b00f3a64" providerId="LiveId" clId="{3079F0C9-517C-4360-8D91-38D0C3CE1460}" dt="2018-10-09T21:54:08.882" v="343"/>
          <ac:spMkLst>
            <pc:docMk/>
            <pc:sldMk cId="318013092" sldId="423"/>
            <ac:spMk id="51" creationId="{061C9129-2F4C-44E2-B719-17DEC3D6FDD6}"/>
          </ac:spMkLst>
        </pc:spChg>
        <pc:spChg chg="add del">
          <ac:chgData name="peter Rindal" userId="7c3c15d5b00f3a64" providerId="LiveId" clId="{3079F0C9-517C-4360-8D91-38D0C3CE1460}" dt="2018-10-09T21:54:08.882" v="343"/>
          <ac:spMkLst>
            <pc:docMk/>
            <pc:sldMk cId="318013092" sldId="423"/>
            <ac:spMk id="54" creationId="{1948032B-94EF-4DDE-923D-73BA833A3411}"/>
          </ac:spMkLst>
        </pc:spChg>
        <pc:spChg chg="add mod">
          <ac:chgData name="peter Rindal" userId="7c3c15d5b00f3a64" providerId="LiveId" clId="{3079F0C9-517C-4360-8D91-38D0C3CE1460}" dt="2018-10-09T21:54:34.866" v="350" actId="1035"/>
          <ac:spMkLst>
            <pc:docMk/>
            <pc:sldMk cId="318013092" sldId="423"/>
            <ac:spMk id="55" creationId="{C8F07F72-8794-4572-8969-1EA01CA224FD}"/>
          </ac:spMkLst>
        </pc:spChg>
        <pc:spChg chg="del">
          <ac:chgData name="peter Rindal" userId="7c3c15d5b00f3a64" providerId="LiveId" clId="{3079F0C9-517C-4360-8D91-38D0C3CE1460}" dt="2018-10-09T21:52:27.558" v="318" actId="478"/>
          <ac:spMkLst>
            <pc:docMk/>
            <pc:sldMk cId="318013092" sldId="423"/>
            <ac:spMk id="60" creationId="{406CC375-1A56-4629-94ED-7A8EFC06962C}"/>
          </ac:spMkLst>
        </pc:spChg>
        <pc:spChg chg="del mod">
          <ac:chgData name="peter Rindal" userId="7c3c15d5b00f3a64" providerId="LiveId" clId="{3079F0C9-517C-4360-8D91-38D0C3CE1460}" dt="2018-10-09T21:52:22.883" v="317" actId="478"/>
          <ac:spMkLst>
            <pc:docMk/>
            <pc:sldMk cId="318013092" sldId="423"/>
            <ac:spMk id="61" creationId="{06AB4AB9-3BB9-43E8-9DBA-F4FC9238F246}"/>
          </ac:spMkLst>
        </pc:spChg>
        <pc:grpChg chg="add mod">
          <ac:chgData name="peter Rindal" userId="7c3c15d5b00f3a64" providerId="LiveId" clId="{3079F0C9-517C-4360-8D91-38D0C3CE1460}" dt="2018-10-09T21:57:08.388" v="358" actId="1076"/>
          <ac:grpSpMkLst>
            <pc:docMk/>
            <pc:sldMk cId="318013092" sldId="423"/>
            <ac:grpSpMk id="33" creationId="{0E53AEDD-1CC0-4402-B4A5-A234A393AECB}"/>
          </ac:grpSpMkLst>
        </pc:grpChg>
        <pc:grpChg chg="add mod">
          <ac:chgData name="peter Rindal" userId="7c3c15d5b00f3a64" providerId="LiveId" clId="{3079F0C9-517C-4360-8D91-38D0C3CE1460}" dt="2018-10-09T21:52:54.710" v="329" actId="1038"/>
          <ac:grpSpMkLst>
            <pc:docMk/>
            <pc:sldMk cId="318013092" sldId="423"/>
            <ac:grpSpMk id="36" creationId="{975523D0-C504-4693-A169-885D08EDAAB8}"/>
          </ac:grpSpMkLst>
        </pc:grpChg>
        <pc:grpChg chg="add del mod">
          <ac:chgData name="peter Rindal" userId="7c3c15d5b00f3a64" providerId="LiveId" clId="{3079F0C9-517C-4360-8D91-38D0C3CE1460}" dt="2018-10-09T21:54:08.882" v="343"/>
          <ac:grpSpMkLst>
            <pc:docMk/>
            <pc:sldMk cId="318013092" sldId="423"/>
            <ac:grpSpMk id="43" creationId="{948D78FC-0473-4754-98A0-015B9335546E}"/>
          </ac:grpSpMkLst>
        </pc:grpChg>
        <pc:grpChg chg="add del mod">
          <ac:chgData name="peter Rindal" userId="7c3c15d5b00f3a64" providerId="LiveId" clId="{3079F0C9-517C-4360-8D91-38D0C3CE1460}" dt="2018-10-09T21:54:08.882" v="343"/>
          <ac:grpSpMkLst>
            <pc:docMk/>
            <pc:sldMk cId="318013092" sldId="423"/>
            <ac:grpSpMk id="46" creationId="{710B9A9C-1CB5-4DD5-B380-F5CB3534F916}"/>
          </ac:grpSpMkLst>
        </pc:grpChg>
        <pc:grpChg chg="del">
          <ac:chgData name="peter Rindal" userId="7c3c15d5b00f3a64" providerId="LiveId" clId="{3079F0C9-517C-4360-8D91-38D0C3CE1460}" dt="2018-10-09T21:52:30.009" v="319" actId="478"/>
          <ac:grpSpMkLst>
            <pc:docMk/>
            <pc:sldMk cId="318013092" sldId="423"/>
            <ac:grpSpMk id="57" creationId="{7488E108-1AE8-47F5-AAA8-0AF42741F7FB}"/>
          </ac:grpSpMkLst>
        </pc:grpChg>
        <pc:grpChg chg="del">
          <ac:chgData name="peter Rindal" userId="7c3c15d5b00f3a64" providerId="LiveId" clId="{3079F0C9-517C-4360-8D91-38D0C3CE1460}" dt="2018-10-09T21:52:16.107" v="315" actId="478"/>
          <ac:grpSpMkLst>
            <pc:docMk/>
            <pc:sldMk cId="318013092" sldId="423"/>
            <ac:grpSpMk id="62" creationId="{C2BD301B-3DEF-478D-9D91-4B016B1FE749}"/>
          </ac:grpSpMkLst>
        </pc:grpChg>
      </pc:sldChg>
      <pc:sldChg chg="delSp modSp delAnim modAnim">
        <pc:chgData name="peter Rindal" userId="7c3c15d5b00f3a64" providerId="LiveId" clId="{3079F0C9-517C-4360-8D91-38D0C3CE1460}" dt="2018-10-09T21:59:12.797" v="367"/>
        <pc:sldMkLst>
          <pc:docMk/>
          <pc:sldMk cId="1892757996" sldId="425"/>
        </pc:sldMkLst>
        <pc:spChg chg="del mod">
          <ac:chgData name="peter Rindal" userId="7c3c15d5b00f3a64" providerId="LiveId" clId="{3079F0C9-517C-4360-8D91-38D0C3CE1460}" dt="2018-10-09T21:36:51.370" v="254" actId="478"/>
          <ac:spMkLst>
            <pc:docMk/>
            <pc:sldMk cId="1892757996" sldId="425"/>
            <ac:spMk id="50" creationId="{57F6B981-6B4F-4825-9B47-5503735A43E7}"/>
          </ac:spMkLst>
        </pc:spChg>
        <pc:spChg chg="del">
          <ac:chgData name="peter Rindal" userId="7c3c15d5b00f3a64" providerId="LiveId" clId="{3079F0C9-517C-4360-8D91-38D0C3CE1460}" dt="2018-10-09T21:36:56.212" v="255" actId="478"/>
          <ac:spMkLst>
            <pc:docMk/>
            <pc:sldMk cId="1892757996" sldId="425"/>
            <ac:spMk id="51" creationId="{2B253546-3C91-4FC7-9B20-FE4C403BB963}"/>
          </ac:spMkLst>
        </pc:spChg>
      </pc:sldChg>
      <pc:sldChg chg="delSp delAnim">
        <pc:chgData name="peter Rindal" userId="7c3c15d5b00f3a64" providerId="LiveId" clId="{3079F0C9-517C-4360-8D91-38D0C3CE1460}" dt="2018-10-18T18:28:23.513" v="1729" actId="478"/>
        <pc:sldMkLst>
          <pc:docMk/>
          <pc:sldMk cId="3875977492" sldId="431"/>
        </pc:sldMkLst>
        <pc:spChg chg="del">
          <ac:chgData name="peter Rindal" userId="7c3c15d5b00f3a64" providerId="LiveId" clId="{3079F0C9-517C-4360-8D91-38D0C3CE1460}" dt="2018-10-18T18:28:23.513" v="1729" actId="478"/>
          <ac:spMkLst>
            <pc:docMk/>
            <pc:sldMk cId="3875977492" sldId="431"/>
            <ac:spMk id="4" creationId="{6A9D10AA-8904-4DB0-B2B3-5CE0380A74E4}"/>
          </ac:spMkLst>
        </pc:spChg>
      </pc:sldChg>
      <pc:sldChg chg="modSp add modAnim">
        <pc:chgData name="peter Rindal" userId="7c3c15d5b00f3a64" providerId="LiveId" clId="{3079F0C9-517C-4360-8D91-38D0C3CE1460}" dt="2018-10-18T17:59:28.455" v="1639" actId="20577"/>
        <pc:sldMkLst>
          <pc:docMk/>
          <pc:sldMk cId="4235867706" sldId="432"/>
        </pc:sldMkLst>
        <pc:spChg chg="mod">
          <ac:chgData name="peter Rindal" userId="7c3c15d5b00f3a64" providerId="LiveId" clId="{3079F0C9-517C-4360-8D91-38D0C3CE1460}" dt="2018-10-09T22:11:42.317" v="392" actId="20577"/>
          <ac:spMkLst>
            <pc:docMk/>
            <pc:sldMk cId="4235867706" sldId="432"/>
            <ac:spMk id="2" creationId="{9E5ED54B-99B7-4803-B57A-75C41E467F3A}"/>
          </ac:spMkLst>
        </pc:spChg>
        <pc:spChg chg="mod">
          <ac:chgData name="peter Rindal" userId="7c3c15d5b00f3a64" providerId="LiveId" clId="{3079F0C9-517C-4360-8D91-38D0C3CE1460}" dt="2018-10-18T17:59:28.455" v="1639" actId="20577"/>
          <ac:spMkLst>
            <pc:docMk/>
            <pc:sldMk cId="4235867706" sldId="432"/>
            <ac:spMk id="3" creationId="{1B5F0A3C-16EE-4FA3-A88A-9E70552752BD}"/>
          </ac:spMkLst>
        </pc:spChg>
      </pc:sldChg>
      <pc:sldChg chg="addSp modSp add modAnim">
        <pc:chgData name="peter Rindal" userId="7c3c15d5b00f3a64" providerId="LiveId" clId="{3079F0C9-517C-4360-8D91-38D0C3CE1460}" dt="2018-10-09T22:43:13.542" v="1000"/>
        <pc:sldMkLst>
          <pc:docMk/>
          <pc:sldMk cId="111737331" sldId="433"/>
        </pc:sldMkLst>
        <pc:spChg chg="add">
          <ac:chgData name="peter Rindal" userId="7c3c15d5b00f3a64" providerId="LiveId" clId="{3079F0C9-517C-4360-8D91-38D0C3CE1460}" dt="2018-10-09T22:42:14.618" v="977"/>
          <ac:spMkLst>
            <pc:docMk/>
            <pc:sldMk cId="111737331" sldId="433"/>
            <ac:spMk id="2" creationId="{865B6FDD-95A2-4631-ADDF-C387E6269965}"/>
          </ac:spMkLst>
        </pc:spChg>
        <pc:spChg chg="add mod">
          <ac:chgData name="peter Rindal" userId="7c3c15d5b00f3a64" providerId="LiveId" clId="{3079F0C9-517C-4360-8D91-38D0C3CE1460}" dt="2018-10-09T22:43:03.524" v="999" actId="20577"/>
          <ac:spMkLst>
            <pc:docMk/>
            <pc:sldMk cId="111737331" sldId="433"/>
            <ac:spMk id="5" creationId="{47BF0CCD-877C-4423-98DE-BBFCE5E69286}"/>
          </ac:spMkLst>
        </pc:spChg>
        <pc:picChg chg="add">
          <ac:chgData name="peter Rindal" userId="7c3c15d5b00f3a64" providerId="LiveId" clId="{3079F0C9-517C-4360-8D91-38D0C3CE1460}" dt="2018-10-09T22:42:14.618" v="977"/>
          <ac:picMkLst>
            <pc:docMk/>
            <pc:sldMk cId="111737331" sldId="433"/>
            <ac:picMk id="4" creationId="{2E0AADA9-0172-485F-A749-4DED220A8D26}"/>
          </ac:picMkLst>
        </pc:picChg>
        <pc:cxnChg chg="add">
          <ac:chgData name="peter Rindal" userId="7c3c15d5b00f3a64" providerId="LiveId" clId="{3079F0C9-517C-4360-8D91-38D0C3CE1460}" dt="2018-10-09T22:42:14.618" v="977"/>
          <ac:cxnSpMkLst>
            <pc:docMk/>
            <pc:sldMk cId="111737331" sldId="433"/>
            <ac:cxnSpMk id="3" creationId="{D3450CA4-E5FD-46BD-ACB6-8F60E0B2456C}"/>
          </ac:cxnSpMkLst>
        </pc:cxnChg>
      </pc:sldChg>
      <pc:sldChg chg="modSp add modTransition modAnim">
        <pc:chgData name="peter Rindal" userId="7c3c15d5b00f3a64" providerId="LiveId" clId="{3079F0C9-517C-4360-8D91-38D0C3CE1460}" dt="2018-10-18T17:30:01.375" v="1618"/>
        <pc:sldMkLst>
          <pc:docMk/>
          <pc:sldMk cId="1700597581" sldId="434"/>
        </pc:sldMkLst>
        <pc:spChg chg="mod">
          <ac:chgData name="peter Rindal" userId="7c3c15d5b00f3a64" providerId="LiveId" clId="{3079F0C9-517C-4360-8D91-38D0C3CE1460}" dt="2018-10-18T17:28:17.076" v="1603" actId="20577"/>
          <ac:spMkLst>
            <pc:docMk/>
            <pc:sldMk cId="1700597581" sldId="434"/>
            <ac:spMk id="3" creationId="{B1EA646E-0F94-4885-A0E2-15CE07089170}"/>
          </ac:spMkLst>
        </pc:spChg>
      </pc:sldChg>
      <pc:sldChg chg="delSp modSp add del modTransition modAnim">
        <pc:chgData name="peter Rindal" userId="7c3c15d5b00f3a64" providerId="LiveId" clId="{3079F0C9-517C-4360-8D91-38D0C3CE1460}" dt="2018-10-18T17:27:47.275" v="1599"/>
        <pc:sldMkLst>
          <pc:docMk/>
          <pc:sldMk cId="4219766714" sldId="435"/>
        </pc:sldMkLst>
        <pc:spChg chg="mod">
          <ac:chgData name="peter Rindal" userId="7c3c15d5b00f3a64" providerId="LiveId" clId="{3079F0C9-517C-4360-8D91-38D0C3CE1460}" dt="2018-10-18T17:25:17.986" v="1501" actId="20577"/>
          <ac:spMkLst>
            <pc:docMk/>
            <pc:sldMk cId="4219766714" sldId="435"/>
            <ac:spMk id="3" creationId="{B1EA646E-0F94-4885-A0E2-15CE07089170}"/>
          </ac:spMkLst>
        </pc:spChg>
        <pc:grpChg chg="del">
          <ac:chgData name="peter Rindal" userId="7c3c15d5b00f3a64" providerId="LiveId" clId="{3079F0C9-517C-4360-8D91-38D0C3CE1460}" dt="2018-10-18T15:55:34.994" v="1305" actId="478"/>
          <ac:grpSpMkLst>
            <pc:docMk/>
            <pc:sldMk cId="4219766714" sldId="435"/>
            <ac:grpSpMk id="48" creationId="{3EB41A30-32EB-45BB-A024-F896CFBCCD21}"/>
          </ac:grpSpMkLst>
        </pc:grpChg>
        <pc:picChg chg="mod">
          <ac:chgData name="peter Rindal" userId="7c3c15d5b00f3a64" providerId="LiveId" clId="{3079F0C9-517C-4360-8D91-38D0C3CE1460}" dt="2018-10-18T17:21:13.495" v="1306" actId="1076"/>
          <ac:picMkLst>
            <pc:docMk/>
            <pc:sldMk cId="4219766714" sldId="435"/>
            <ac:picMk id="32" creationId="{091F46F7-F872-4303-92EF-39F68C6A2ABE}"/>
          </ac:picMkLst>
        </pc:picChg>
      </pc:sldChg>
      <pc:sldChg chg="addSp delSp modSp add del modTransition">
        <pc:chgData name="peter Rindal" userId="7c3c15d5b00f3a64" providerId="LiveId" clId="{3079F0C9-517C-4360-8D91-38D0C3CE1460}" dt="2018-10-18T17:27:47.275" v="1599"/>
        <pc:sldMkLst>
          <pc:docMk/>
          <pc:sldMk cId="3231910937" sldId="436"/>
        </pc:sldMkLst>
        <pc:spChg chg="mod">
          <ac:chgData name="peter Rindal" userId="7c3c15d5b00f3a64" providerId="LiveId" clId="{3079F0C9-517C-4360-8D91-38D0C3CE1460}" dt="2018-10-18T17:26:57.402" v="1594" actId="20577"/>
          <ac:spMkLst>
            <pc:docMk/>
            <pc:sldMk cId="3231910937" sldId="436"/>
            <ac:spMk id="3" creationId="{B1EA646E-0F94-4885-A0E2-15CE07089170}"/>
          </ac:spMkLst>
        </pc:spChg>
        <pc:picChg chg="add">
          <ac:chgData name="peter Rindal" userId="7c3c15d5b00f3a64" providerId="LiveId" clId="{3079F0C9-517C-4360-8D91-38D0C3CE1460}" dt="2018-10-18T17:26:03.123" v="1504"/>
          <ac:picMkLst>
            <pc:docMk/>
            <pc:sldMk cId="3231910937" sldId="436"/>
            <ac:picMk id="27" creationId="{D06FF2A9-6F38-4DD7-8E0A-F96FC4C469E3}"/>
          </ac:picMkLst>
        </pc:picChg>
        <pc:picChg chg="del">
          <ac:chgData name="peter Rindal" userId="7c3c15d5b00f3a64" providerId="LiveId" clId="{3079F0C9-517C-4360-8D91-38D0C3CE1460}" dt="2018-10-18T17:26:02.634" v="1503" actId="478"/>
          <ac:picMkLst>
            <pc:docMk/>
            <pc:sldMk cId="3231910937" sldId="436"/>
            <ac:picMk id="32" creationId="{091F46F7-F872-4303-92EF-39F68C6A2A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5334E-7F0A-4CBC-A75A-F59CE5EA3D8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674E0-2D88-4B03-AD51-4CBE56D6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82B95-FC18-3842-B6D5-F80AD586EC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2646" y="-422996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7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18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1" y="329311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12164" y="2303246"/>
            <a:ext cx="97975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3" y="798977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4" y="798977"/>
            <a:ext cx="7828831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7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1694890"/>
            <a:ext cx="9603275" cy="4658285"/>
          </a:xfrm>
        </p:spPr>
        <p:txBody>
          <a:bodyPr anchor="t"/>
          <a:lstStyle>
            <a:lvl1pPr>
              <a:defRPr>
                <a:solidFill>
                  <a:srgbClr val="454545"/>
                </a:solidFill>
              </a:defRPr>
            </a:lvl1pPr>
            <a:lvl2pPr>
              <a:defRPr>
                <a:solidFill>
                  <a:srgbClr val="454545"/>
                </a:solidFill>
              </a:defRPr>
            </a:lvl2pPr>
            <a:lvl3pPr>
              <a:defRPr>
                <a:solidFill>
                  <a:srgbClr val="454545"/>
                </a:solidFill>
              </a:defRPr>
            </a:lvl3pPr>
            <a:lvl4pPr>
              <a:defRPr>
                <a:solidFill>
                  <a:srgbClr val="454545"/>
                </a:solidFill>
              </a:defRPr>
            </a:lvl4pPr>
            <a:lvl5pPr>
              <a:defRPr>
                <a:solidFill>
                  <a:srgbClr val="45454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7" y="131281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13" y="2908319"/>
            <a:ext cx="8643155" cy="1887950"/>
          </a:xfrm>
        </p:spPr>
        <p:txBody>
          <a:bodyPr anchor="b">
            <a:normAutofit/>
          </a:bodyPr>
          <a:lstStyle>
            <a:lvl1pPr algn="l">
              <a:defRPr sz="3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7023" y="4985406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66949" y="4890835"/>
            <a:ext cx="86304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3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7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53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3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7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3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5" y="798974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2" y="3205495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1" y="3205491"/>
            <a:ext cx="32694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4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7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6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1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5" y="5469860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3" y="318642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5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1" y="52614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1" y="169489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110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110.png"/><Relationship Id="rId4" Type="http://schemas.microsoft.com/office/2007/relationships/hdphoto" Target="../media/hdphoto4.wdp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110.png"/><Relationship Id="rId4" Type="http://schemas.microsoft.com/office/2007/relationships/hdphoto" Target="../media/hdphoto4.wdp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4.wdp"/><Relationship Id="rId9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4.wdp"/><Relationship Id="rId9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microsoft.com/office/2007/relationships/hdphoto" Target="../media/hdphoto3.wdp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4.wdp"/><Relationship Id="rId9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240.png"/><Relationship Id="rId4" Type="http://schemas.microsoft.com/office/2007/relationships/hdphoto" Target="../media/hdphoto4.wdp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557" y="-363109"/>
            <a:ext cx="10050300" cy="3301170"/>
          </a:xfrm>
        </p:spPr>
        <p:txBody>
          <a:bodyPr>
            <a:normAutofit/>
          </a:bodyPr>
          <a:lstStyle/>
          <a:p>
            <a:pPr algn="ctr"/>
            <a:r>
              <a:rPr lang="en-US" cap="none" dirty="0" err="1"/>
              <a:t>DiSE</a:t>
            </a:r>
            <a:br>
              <a:rPr lang="en-US" sz="4400" cap="none" dirty="0"/>
            </a:br>
            <a:r>
              <a:rPr lang="en-US" sz="4400" cap="none" dirty="0"/>
              <a:t>Di</a:t>
            </a:r>
            <a:r>
              <a:rPr lang="en-US" sz="44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stributed</a:t>
            </a:r>
            <a:r>
              <a:rPr lang="en-US" sz="4400" cap="none" dirty="0"/>
              <a:t> S</a:t>
            </a:r>
            <a:r>
              <a:rPr lang="en-US" sz="44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ymmetric</a:t>
            </a:r>
            <a:r>
              <a:rPr lang="en-US" sz="4400" cap="none" dirty="0"/>
              <a:t> E</a:t>
            </a:r>
            <a:r>
              <a:rPr lang="en-US" sz="44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ncryption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38060-52E4-42A3-B148-9ACFC6C9B046}"/>
              </a:ext>
            </a:extLst>
          </p:cNvPr>
          <p:cNvSpPr txBox="1">
            <a:spLocks/>
          </p:cNvSpPr>
          <p:nvPr/>
        </p:nvSpPr>
        <p:spPr>
          <a:xfrm>
            <a:off x="2061764" y="3334956"/>
            <a:ext cx="8630447" cy="101292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A3899-9A25-41C9-8829-D874E0BD9F88}"/>
              </a:ext>
            </a:extLst>
          </p:cNvPr>
          <p:cNvSpPr txBox="1"/>
          <p:nvPr/>
        </p:nvSpPr>
        <p:spPr>
          <a:xfrm>
            <a:off x="9387393" y="4448199"/>
            <a:ext cx="2382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Peter Rindal</a:t>
            </a:r>
          </a:p>
          <a:p>
            <a:r>
              <a:rPr lang="en-US" sz="2000" dirty="0"/>
              <a:t>Shashank Agrawal</a:t>
            </a:r>
          </a:p>
          <a:p>
            <a:r>
              <a:rPr lang="en-US" sz="2000" dirty="0" err="1"/>
              <a:t>Payman</a:t>
            </a:r>
            <a:r>
              <a:rPr lang="en-US" sz="2000" dirty="0"/>
              <a:t> </a:t>
            </a:r>
            <a:r>
              <a:rPr lang="en-US" sz="2000" dirty="0" err="1"/>
              <a:t>Mohassel</a:t>
            </a:r>
            <a:endParaRPr lang="en-US" sz="2000" dirty="0"/>
          </a:p>
          <a:p>
            <a:r>
              <a:rPr lang="en-US" sz="2000" dirty="0" err="1"/>
              <a:t>Pratyay</a:t>
            </a:r>
            <a:r>
              <a:rPr lang="en-US" sz="2000" dirty="0"/>
              <a:t> Mukherjee</a:t>
            </a:r>
          </a:p>
          <a:p>
            <a:endParaRPr lang="en-US" sz="2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C67500-8220-4AC8-8629-262EC3973114}"/>
              </a:ext>
            </a:extLst>
          </p:cNvPr>
          <p:cNvCxnSpPr>
            <a:cxnSpLocks/>
          </p:cNvCxnSpPr>
          <p:nvPr/>
        </p:nvCxnSpPr>
        <p:spPr>
          <a:xfrm>
            <a:off x="9248083" y="4347885"/>
            <a:ext cx="0" cy="1699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visa research">
            <a:extLst>
              <a:ext uri="{FF2B5EF4-FFF2-40B4-BE49-F238E27FC236}">
                <a16:creationId xmlns:a16="http://schemas.microsoft.com/office/drawing/2014/main" id="{71B19C82-343F-4E24-9392-5D6F56A73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1" b="98453" l="440" r="99121">
                        <a14:foregroundMark x1="11099" y1="4836" x2="11319" y2="4836"/>
                        <a14:foregroundMark x1="11099" y1="6190" x2="14066" y2="7737"/>
                        <a14:foregroundMark x1="769" y1="1741" x2="4945" y2="4062"/>
                        <a14:foregroundMark x1="44066" y1="7350" x2="42967" y2="18762"/>
                        <a14:foregroundMark x1="92637" y1="2128" x2="89341" y2="7544"/>
                        <a14:foregroundMark x1="99121" y1="55706" x2="91648" y2="42940"/>
                        <a14:foregroundMark x1="89341" y1="97679" x2="89341" y2="90522"/>
                        <a14:foregroundMark x1="76923" y1="89362" x2="76923" y2="91683"/>
                        <a14:foregroundMark x1="70659" y1="83172" x2="70549" y2="88201"/>
                        <a14:foregroundMark x1="60989" y1="86267" x2="62418" y2="85880"/>
                        <a14:foregroundMark x1="47692" y1="86267" x2="50330" y2="86460"/>
                        <a14:foregroundMark x1="41978" y1="90909" x2="39670" y2="88008"/>
                        <a14:foregroundMark x1="25385" y1="86460" x2="28462" y2="86460"/>
                        <a14:foregroundMark x1="12857" y1="83366" x2="15275" y2="83946"/>
                        <a14:foregroundMark x1="51099" y1="48936" x2="56374" y2="50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28" y="4761260"/>
            <a:ext cx="1536659" cy="87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27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646E-0F94-4885-A0E2-15CE0708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Algorithms: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SETUP</a:t>
            </a:r>
            <a:r>
              <a:rPr lang="en-US" sz="1600" dirty="0">
                <a:solidFill>
                  <a:srgbClr val="0070C0"/>
                </a:solidFill>
                <a:sym typeface="Wingdings"/>
              </a:rPr>
              <a:t> 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[</a:t>
            </a:r>
            <a:r>
              <a:rPr lang="is-IS" sz="1600" dirty="0">
                <a:solidFill>
                  <a:srgbClr val="C00000"/>
                </a:solidFill>
              </a:rPr>
              <a:t>sk]</a:t>
            </a:r>
            <a:endParaRPr lang="is-IS" sz="1600" dirty="0">
              <a:solidFill>
                <a:srgbClr val="0070C0"/>
              </a:solidFill>
            </a:endParaRP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ENC(</a:t>
            </a:r>
            <a:r>
              <a:rPr lang="en-US" sz="1600" dirty="0">
                <a:solidFill>
                  <a:srgbClr val="C00000"/>
                </a:solidFill>
              </a:rPr>
              <a:t>[</a:t>
            </a:r>
            <a:r>
              <a:rPr lang="en-US" sz="1600" dirty="0" err="1">
                <a:solidFill>
                  <a:srgbClr val="C00000"/>
                </a:solidFill>
              </a:rPr>
              <a:t>sk</a:t>
            </a:r>
            <a:r>
              <a:rPr lang="en-US" sz="1600" dirty="0">
                <a:solidFill>
                  <a:srgbClr val="C00000"/>
                </a:solidFill>
              </a:rPr>
              <a:t>]</a:t>
            </a:r>
            <a:r>
              <a:rPr lang="en-US" sz="1600" baseline="-25000" dirty="0">
                <a:solidFill>
                  <a:srgbClr val="C00000"/>
                </a:solidFill>
              </a:rPr>
              <a:t>S</a:t>
            </a:r>
            <a:r>
              <a:rPr lang="en-US" sz="1600" dirty="0">
                <a:solidFill>
                  <a:srgbClr val="C00000"/>
                </a:solidFill>
              </a:rPr>
              <a:t>,M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  <a:r>
              <a:rPr lang="en-US" sz="1600" dirty="0">
                <a:solidFill>
                  <a:srgbClr val="0070C0"/>
                </a:solidFill>
                <a:sym typeface="Wingdings"/>
              </a:rPr>
              <a:t> </a:t>
            </a:r>
            <a:r>
              <a:rPr lang="en-US" sz="1600" dirty="0">
                <a:solidFill>
                  <a:srgbClr val="C00000"/>
                </a:solidFill>
                <a:sym typeface="Wingdings"/>
              </a:rPr>
              <a:t>C</a:t>
            </a:r>
          </a:p>
          <a:p>
            <a:pPr lvl="1"/>
            <a:r>
              <a:rPr lang="is-IS" sz="1600" dirty="0">
                <a:solidFill>
                  <a:srgbClr val="0070C0"/>
                </a:solidFill>
              </a:rPr>
              <a:t>DEC(</a:t>
            </a:r>
            <a:r>
              <a:rPr lang="is-IS" sz="1600" dirty="0">
                <a:solidFill>
                  <a:srgbClr val="C00000"/>
                </a:solidFill>
              </a:rPr>
              <a:t>[sk]</a:t>
            </a:r>
            <a:r>
              <a:rPr lang="is-IS" sz="1600" baseline="-25000" dirty="0">
                <a:solidFill>
                  <a:srgbClr val="C00000"/>
                </a:solidFill>
              </a:rPr>
              <a:t>S‘</a:t>
            </a:r>
            <a:r>
              <a:rPr lang="is-IS" sz="1600" dirty="0">
                <a:solidFill>
                  <a:srgbClr val="C00000"/>
                </a:solidFill>
              </a:rPr>
              <a:t>,C</a:t>
            </a:r>
            <a:r>
              <a:rPr lang="is-IS" sz="1600" dirty="0">
                <a:solidFill>
                  <a:srgbClr val="0070C0"/>
                </a:solidFill>
              </a:rPr>
              <a:t>)</a:t>
            </a:r>
            <a:r>
              <a:rPr lang="is-IS" sz="1600" dirty="0">
                <a:solidFill>
                  <a:srgbClr val="0070C0"/>
                </a:solidFill>
                <a:sym typeface="Wingdings"/>
              </a:rPr>
              <a:t>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is-IS" sz="1600" dirty="0">
                <a:solidFill>
                  <a:srgbClr val="C00000"/>
                </a:solidFill>
              </a:rPr>
              <a:t>M</a:t>
            </a:r>
          </a:p>
          <a:p>
            <a:r>
              <a:rPr lang="en-US" sz="1800" dirty="0"/>
              <a:t>Consistency: works for any </a:t>
            </a:r>
            <a:r>
              <a:rPr lang="en-US" sz="1800" dirty="0">
                <a:solidFill>
                  <a:srgbClr val="C00000"/>
                </a:solidFill>
              </a:rPr>
              <a:t>S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S’</a:t>
            </a:r>
          </a:p>
          <a:p>
            <a:pPr lvl="1"/>
            <a:endParaRPr lang="en-US" dirty="0">
              <a:solidFill>
                <a:srgbClr val="C00000"/>
              </a:solidFill>
              <a:sym typeface="Wingdings"/>
            </a:endParaRP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88CEAF-7306-4EC9-99FA-B96EF8BB9357}"/>
              </a:ext>
            </a:extLst>
          </p:cNvPr>
          <p:cNvGrpSpPr/>
          <p:nvPr/>
        </p:nvGrpSpPr>
        <p:grpSpPr>
          <a:xfrm>
            <a:off x="6043262" y="1724737"/>
            <a:ext cx="4927735" cy="2733568"/>
            <a:chOff x="6043262" y="1724737"/>
            <a:chExt cx="4927735" cy="273356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0F35CA-F0AD-4249-83ED-0260C15525EB}"/>
                </a:ext>
              </a:extLst>
            </p:cNvPr>
            <p:cNvSpPr/>
            <p:nvPr/>
          </p:nvSpPr>
          <p:spPr>
            <a:xfrm flipV="1">
              <a:off x="6043262" y="1760225"/>
              <a:ext cx="4927735" cy="2698080"/>
            </a:xfrm>
            <a:custGeom>
              <a:avLst/>
              <a:gdLst>
                <a:gd name="connsiteX0" fmla="*/ 0 w 4910667"/>
                <a:gd name="connsiteY0" fmla="*/ 495300 h 2654300"/>
                <a:gd name="connsiteX1" fmla="*/ 160867 w 4910667"/>
                <a:gd name="connsiteY1" fmla="*/ 1485900 h 2654300"/>
                <a:gd name="connsiteX2" fmla="*/ 3725334 w 4910667"/>
                <a:gd name="connsiteY2" fmla="*/ 2654300 h 2654300"/>
                <a:gd name="connsiteX3" fmla="*/ 4724400 w 4910667"/>
                <a:gd name="connsiteY3" fmla="*/ 2099733 h 2654300"/>
                <a:gd name="connsiteX4" fmla="*/ 4910667 w 4910667"/>
                <a:gd name="connsiteY4" fmla="*/ 778933 h 2654300"/>
                <a:gd name="connsiteX5" fmla="*/ 4478867 w 4910667"/>
                <a:gd name="connsiteY5" fmla="*/ 207433 h 2654300"/>
                <a:gd name="connsiteX6" fmla="*/ 2942167 w 4910667"/>
                <a:gd name="connsiteY6" fmla="*/ 359833 h 2654300"/>
                <a:gd name="connsiteX7" fmla="*/ 1439334 w 4910667"/>
                <a:gd name="connsiteY7" fmla="*/ 42333 h 2654300"/>
                <a:gd name="connsiteX8" fmla="*/ 474134 w 4910667"/>
                <a:gd name="connsiteY8" fmla="*/ 0 h 2654300"/>
                <a:gd name="connsiteX9" fmla="*/ 0 w 4910667"/>
                <a:gd name="connsiteY9" fmla="*/ 495300 h 2654300"/>
                <a:gd name="connsiteX0" fmla="*/ 0 w 4910667"/>
                <a:gd name="connsiteY0" fmla="*/ 531216 h 2690216"/>
                <a:gd name="connsiteX1" fmla="*/ 160867 w 4910667"/>
                <a:gd name="connsiteY1" fmla="*/ 1521816 h 2690216"/>
                <a:gd name="connsiteX2" fmla="*/ 3725334 w 4910667"/>
                <a:gd name="connsiteY2" fmla="*/ 2690216 h 2690216"/>
                <a:gd name="connsiteX3" fmla="*/ 4724400 w 4910667"/>
                <a:gd name="connsiteY3" fmla="*/ 2135649 h 2690216"/>
                <a:gd name="connsiteX4" fmla="*/ 4910667 w 4910667"/>
                <a:gd name="connsiteY4" fmla="*/ 814849 h 2690216"/>
                <a:gd name="connsiteX5" fmla="*/ 4478867 w 4910667"/>
                <a:gd name="connsiteY5" fmla="*/ 243349 h 2690216"/>
                <a:gd name="connsiteX6" fmla="*/ 2942167 w 4910667"/>
                <a:gd name="connsiteY6" fmla="*/ 395749 h 2690216"/>
                <a:gd name="connsiteX7" fmla="*/ 1439334 w 4910667"/>
                <a:gd name="connsiteY7" fmla="*/ 78249 h 2690216"/>
                <a:gd name="connsiteX8" fmla="*/ 474134 w 4910667"/>
                <a:gd name="connsiteY8" fmla="*/ 35916 h 2690216"/>
                <a:gd name="connsiteX9" fmla="*/ 0 w 4910667"/>
                <a:gd name="connsiteY9" fmla="*/ 531216 h 2690216"/>
                <a:gd name="connsiteX0" fmla="*/ 179626 w 5090293"/>
                <a:gd name="connsiteY0" fmla="*/ 531216 h 2690216"/>
                <a:gd name="connsiteX1" fmla="*/ 340493 w 5090293"/>
                <a:gd name="connsiteY1" fmla="*/ 1521816 h 2690216"/>
                <a:gd name="connsiteX2" fmla="*/ 3904960 w 5090293"/>
                <a:gd name="connsiteY2" fmla="*/ 2690216 h 2690216"/>
                <a:gd name="connsiteX3" fmla="*/ 4904026 w 5090293"/>
                <a:gd name="connsiteY3" fmla="*/ 2135649 h 2690216"/>
                <a:gd name="connsiteX4" fmla="*/ 5090293 w 5090293"/>
                <a:gd name="connsiteY4" fmla="*/ 814849 h 2690216"/>
                <a:gd name="connsiteX5" fmla="*/ 4658493 w 5090293"/>
                <a:gd name="connsiteY5" fmla="*/ 243349 h 2690216"/>
                <a:gd name="connsiteX6" fmla="*/ 3121793 w 5090293"/>
                <a:gd name="connsiteY6" fmla="*/ 395749 h 2690216"/>
                <a:gd name="connsiteX7" fmla="*/ 1618960 w 5090293"/>
                <a:gd name="connsiteY7" fmla="*/ 78249 h 2690216"/>
                <a:gd name="connsiteX8" fmla="*/ 653760 w 5090293"/>
                <a:gd name="connsiteY8" fmla="*/ 35916 h 2690216"/>
                <a:gd name="connsiteX9" fmla="*/ 179626 w 5090293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179627 w 5090294"/>
                <a:gd name="connsiteY0" fmla="*/ 531216 h 2690216"/>
                <a:gd name="connsiteX1" fmla="*/ 340494 w 5090294"/>
                <a:gd name="connsiteY1" fmla="*/ 1521816 h 2690216"/>
                <a:gd name="connsiteX2" fmla="*/ 3904961 w 5090294"/>
                <a:gd name="connsiteY2" fmla="*/ 2690216 h 2690216"/>
                <a:gd name="connsiteX3" fmla="*/ 4904027 w 5090294"/>
                <a:gd name="connsiteY3" fmla="*/ 2135649 h 2690216"/>
                <a:gd name="connsiteX4" fmla="*/ 5090294 w 5090294"/>
                <a:gd name="connsiteY4" fmla="*/ 814849 h 2690216"/>
                <a:gd name="connsiteX5" fmla="*/ 4658494 w 5090294"/>
                <a:gd name="connsiteY5" fmla="*/ 243349 h 2690216"/>
                <a:gd name="connsiteX6" fmla="*/ 3121794 w 5090294"/>
                <a:gd name="connsiteY6" fmla="*/ 395749 h 2690216"/>
                <a:gd name="connsiteX7" fmla="*/ 1618961 w 5090294"/>
                <a:gd name="connsiteY7" fmla="*/ 78249 h 2690216"/>
                <a:gd name="connsiteX8" fmla="*/ 653761 w 5090294"/>
                <a:gd name="connsiteY8" fmla="*/ 35916 h 2690216"/>
                <a:gd name="connsiteX9" fmla="*/ 179627 w 5090294"/>
                <a:gd name="connsiteY9" fmla="*/ 531216 h 2690216"/>
                <a:gd name="connsiteX0" fmla="*/ 179627 w 5090294"/>
                <a:gd name="connsiteY0" fmla="*/ 531216 h 2712931"/>
                <a:gd name="connsiteX1" fmla="*/ 340494 w 5090294"/>
                <a:gd name="connsiteY1" fmla="*/ 1521816 h 2712931"/>
                <a:gd name="connsiteX2" fmla="*/ 3904961 w 5090294"/>
                <a:gd name="connsiteY2" fmla="*/ 2690216 h 2712931"/>
                <a:gd name="connsiteX3" fmla="*/ 4904027 w 5090294"/>
                <a:gd name="connsiteY3" fmla="*/ 2135649 h 2712931"/>
                <a:gd name="connsiteX4" fmla="*/ 5090294 w 5090294"/>
                <a:gd name="connsiteY4" fmla="*/ 814849 h 2712931"/>
                <a:gd name="connsiteX5" fmla="*/ 4658494 w 5090294"/>
                <a:gd name="connsiteY5" fmla="*/ 243349 h 2712931"/>
                <a:gd name="connsiteX6" fmla="*/ 3121794 w 5090294"/>
                <a:gd name="connsiteY6" fmla="*/ 395749 h 2712931"/>
                <a:gd name="connsiteX7" fmla="*/ 1618961 w 5090294"/>
                <a:gd name="connsiteY7" fmla="*/ 78249 h 2712931"/>
                <a:gd name="connsiteX8" fmla="*/ 653761 w 5090294"/>
                <a:gd name="connsiteY8" fmla="*/ 35916 h 2712931"/>
                <a:gd name="connsiteX9" fmla="*/ 179627 w 5090294"/>
                <a:gd name="connsiteY9" fmla="*/ 531216 h 2712931"/>
                <a:gd name="connsiteX0" fmla="*/ 179627 w 5090294"/>
                <a:gd name="connsiteY0" fmla="*/ 531216 h 2704563"/>
                <a:gd name="connsiteX1" fmla="*/ 340494 w 5090294"/>
                <a:gd name="connsiteY1" fmla="*/ 1521816 h 2704563"/>
                <a:gd name="connsiteX2" fmla="*/ 3904961 w 5090294"/>
                <a:gd name="connsiteY2" fmla="*/ 2690216 h 2704563"/>
                <a:gd name="connsiteX3" fmla="*/ 4904027 w 5090294"/>
                <a:gd name="connsiteY3" fmla="*/ 2135649 h 2704563"/>
                <a:gd name="connsiteX4" fmla="*/ 5090294 w 5090294"/>
                <a:gd name="connsiteY4" fmla="*/ 814849 h 2704563"/>
                <a:gd name="connsiteX5" fmla="*/ 4658494 w 5090294"/>
                <a:gd name="connsiteY5" fmla="*/ 243349 h 2704563"/>
                <a:gd name="connsiteX6" fmla="*/ 3121794 w 5090294"/>
                <a:gd name="connsiteY6" fmla="*/ 395749 h 2704563"/>
                <a:gd name="connsiteX7" fmla="*/ 1618961 w 5090294"/>
                <a:gd name="connsiteY7" fmla="*/ 78249 h 2704563"/>
                <a:gd name="connsiteX8" fmla="*/ 653761 w 5090294"/>
                <a:gd name="connsiteY8" fmla="*/ 35916 h 2704563"/>
                <a:gd name="connsiteX9" fmla="*/ 179627 w 5090294"/>
                <a:gd name="connsiteY9" fmla="*/ 531216 h 2704563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56427"/>
                <a:gd name="connsiteY0" fmla="*/ 531216 h 2708069"/>
                <a:gd name="connsiteX1" fmla="*/ 340494 w 5056427"/>
                <a:gd name="connsiteY1" fmla="*/ 1521816 h 2708069"/>
                <a:gd name="connsiteX2" fmla="*/ 3904961 w 5056427"/>
                <a:gd name="connsiteY2" fmla="*/ 2690216 h 2708069"/>
                <a:gd name="connsiteX3" fmla="*/ 4904027 w 5056427"/>
                <a:gd name="connsiteY3" fmla="*/ 2135649 h 2708069"/>
                <a:gd name="connsiteX4" fmla="*/ 5056427 w 5056427"/>
                <a:gd name="connsiteY4" fmla="*/ 895283 h 2708069"/>
                <a:gd name="connsiteX5" fmla="*/ 4658494 w 5056427"/>
                <a:gd name="connsiteY5" fmla="*/ 243349 h 2708069"/>
                <a:gd name="connsiteX6" fmla="*/ 3121794 w 5056427"/>
                <a:gd name="connsiteY6" fmla="*/ 395749 h 2708069"/>
                <a:gd name="connsiteX7" fmla="*/ 1618961 w 5056427"/>
                <a:gd name="connsiteY7" fmla="*/ 78249 h 2708069"/>
                <a:gd name="connsiteX8" fmla="*/ 653761 w 5056427"/>
                <a:gd name="connsiteY8" fmla="*/ 35916 h 2708069"/>
                <a:gd name="connsiteX9" fmla="*/ 179627 w 5056427"/>
                <a:gd name="connsiteY9" fmla="*/ 531216 h 2708069"/>
                <a:gd name="connsiteX0" fmla="*/ 179627 w 5074742"/>
                <a:gd name="connsiteY0" fmla="*/ 531216 h 2708069"/>
                <a:gd name="connsiteX1" fmla="*/ 340494 w 5074742"/>
                <a:gd name="connsiteY1" fmla="*/ 1521816 h 2708069"/>
                <a:gd name="connsiteX2" fmla="*/ 3904961 w 5074742"/>
                <a:gd name="connsiteY2" fmla="*/ 2690216 h 2708069"/>
                <a:gd name="connsiteX3" fmla="*/ 4904027 w 5074742"/>
                <a:gd name="connsiteY3" fmla="*/ 2135649 h 2708069"/>
                <a:gd name="connsiteX4" fmla="*/ 5056427 w 5074742"/>
                <a:gd name="connsiteY4" fmla="*/ 895283 h 2708069"/>
                <a:gd name="connsiteX5" fmla="*/ 4658494 w 5074742"/>
                <a:gd name="connsiteY5" fmla="*/ 243349 h 2708069"/>
                <a:gd name="connsiteX6" fmla="*/ 3121794 w 5074742"/>
                <a:gd name="connsiteY6" fmla="*/ 395749 h 2708069"/>
                <a:gd name="connsiteX7" fmla="*/ 1618961 w 5074742"/>
                <a:gd name="connsiteY7" fmla="*/ 78249 h 2708069"/>
                <a:gd name="connsiteX8" fmla="*/ 653761 w 5074742"/>
                <a:gd name="connsiteY8" fmla="*/ 35916 h 2708069"/>
                <a:gd name="connsiteX9" fmla="*/ 179627 w 5074742"/>
                <a:gd name="connsiteY9" fmla="*/ 531216 h 2708069"/>
                <a:gd name="connsiteX0" fmla="*/ 194313 w 5089428"/>
                <a:gd name="connsiteY0" fmla="*/ 531216 h 2708069"/>
                <a:gd name="connsiteX1" fmla="*/ 355180 w 5089428"/>
                <a:gd name="connsiteY1" fmla="*/ 1521816 h 2708069"/>
                <a:gd name="connsiteX2" fmla="*/ 3919647 w 5089428"/>
                <a:gd name="connsiteY2" fmla="*/ 2690216 h 2708069"/>
                <a:gd name="connsiteX3" fmla="*/ 4918713 w 5089428"/>
                <a:gd name="connsiteY3" fmla="*/ 2135649 h 2708069"/>
                <a:gd name="connsiteX4" fmla="*/ 5071113 w 5089428"/>
                <a:gd name="connsiteY4" fmla="*/ 895283 h 2708069"/>
                <a:gd name="connsiteX5" fmla="*/ 4673180 w 5089428"/>
                <a:gd name="connsiteY5" fmla="*/ 243349 h 2708069"/>
                <a:gd name="connsiteX6" fmla="*/ 3136480 w 5089428"/>
                <a:gd name="connsiteY6" fmla="*/ 395749 h 2708069"/>
                <a:gd name="connsiteX7" fmla="*/ 1633647 w 5089428"/>
                <a:gd name="connsiteY7" fmla="*/ 78249 h 2708069"/>
                <a:gd name="connsiteX8" fmla="*/ 668447 w 5089428"/>
                <a:gd name="connsiteY8" fmla="*/ 35916 h 2708069"/>
                <a:gd name="connsiteX9" fmla="*/ 194313 w 5089428"/>
                <a:gd name="connsiteY9" fmla="*/ 531216 h 2708069"/>
                <a:gd name="connsiteX0" fmla="*/ 170706 w 5112388"/>
                <a:gd name="connsiteY0" fmla="*/ 503936 h 2706189"/>
                <a:gd name="connsiteX1" fmla="*/ 378140 w 5112388"/>
                <a:gd name="connsiteY1" fmla="*/ 1519936 h 2706189"/>
                <a:gd name="connsiteX2" fmla="*/ 3942607 w 5112388"/>
                <a:gd name="connsiteY2" fmla="*/ 2688336 h 2706189"/>
                <a:gd name="connsiteX3" fmla="*/ 4941673 w 5112388"/>
                <a:gd name="connsiteY3" fmla="*/ 2133769 h 2706189"/>
                <a:gd name="connsiteX4" fmla="*/ 5094073 w 5112388"/>
                <a:gd name="connsiteY4" fmla="*/ 893403 h 2706189"/>
                <a:gd name="connsiteX5" fmla="*/ 4696140 w 5112388"/>
                <a:gd name="connsiteY5" fmla="*/ 241469 h 2706189"/>
                <a:gd name="connsiteX6" fmla="*/ 3159440 w 5112388"/>
                <a:gd name="connsiteY6" fmla="*/ 393869 h 2706189"/>
                <a:gd name="connsiteX7" fmla="*/ 1656607 w 5112388"/>
                <a:gd name="connsiteY7" fmla="*/ 76369 h 2706189"/>
                <a:gd name="connsiteX8" fmla="*/ 691407 w 5112388"/>
                <a:gd name="connsiteY8" fmla="*/ 34036 h 2706189"/>
                <a:gd name="connsiteX9" fmla="*/ 170706 w 5112388"/>
                <a:gd name="connsiteY9" fmla="*/ 503936 h 2706189"/>
                <a:gd name="connsiteX0" fmla="*/ 162038 w 5103720"/>
                <a:gd name="connsiteY0" fmla="*/ 520782 h 2723035"/>
                <a:gd name="connsiteX1" fmla="*/ 369472 w 5103720"/>
                <a:gd name="connsiteY1" fmla="*/ 1536782 h 2723035"/>
                <a:gd name="connsiteX2" fmla="*/ 3933939 w 5103720"/>
                <a:gd name="connsiteY2" fmla="*/ 2705182 h 2723035"/>
                <a:gd name="connsiteX3" fmla="*/ 4933005 w 5103720"/>
                <a:gd name="connsiteY3" fmla="*/ 2150615 h 2723035"/>
                <a:gd name="connsiteX4" fmla="*/ 5085405 w 5103720"/>
                <a:gd name="connsiteY4" fmla="*/ 910249 h 2723035"/>
                <a:gd name="connsiteX5" fmla="*/ 4687472 w 5103720"/>
                <a:gd name="connsiteY5" fmla="*/ 258315 h 2723035"/>
                <a:gd name="connsiteX6" fmla="*/ 3150772 w 5103720"/>
                <a:gd name="connsiteY6" fmla="*/ 410715 h 2723035"/>
                <a:gd name="connsiteX7" fmla="*/ 1647939 w 5103720"/>
                <a:gd name="connsiteY7" fmla="*/ 93215 h 2723035"/>
                <a:gd name="connsiteX8" fmla="*/ 809739 w 5103720"/>
                <a:gd name="connsiteY8" fmla="*/ 29715 h 2723035"/>
                <a:gd name="connsiteX9" fmla="*/ 162038 w 5103720"/>
                <a:gd name="connsiteY9" fmla="*/ 520782 h 2723035"/>
                <a:gd name="connsiteX0" fmla="*/ 162038 w 5103720"/>
                <a:gd name="connsiteY0" fmla="*/ 491743 h 2693996"/>
                <a:gd name="connsiteX1" fmla="*/ 369472 w 5103720"/>
                <a:gd name="connsiteY1" fmla="*/ 1507743 h 2693996"/>
                <a:gd name="connsiteX2" fmla="*/ 3933939 w 5103720"/>
                <a:gd name="connsiteY2" fmla="*/ 2676143 h 2693996"/>
                <a:gd name="connsiteX3" fmla="*/ 4933005 w 5103720"/>
                <a:gd name="connsiteY3" fmla="*/ 2121576 h 2693996"/>
                <a:gd name="connsiteX4" fmla="*/ 5085405 w 5103720"/>
                <a:gd name="connsiteY4" fmla="*/ 881210 h 2693996"/>
                <a:gd name="connsiteX5" fmla="*/ 4687472 w 5103720"/>
                <a:gd name="connsiteY5" fmla="*/ 229276 h 2693996"/>
                <a:gd name="connsiteX6" fmla="*/ 3150772 w 5103720"/>
                <a:gd name="connsiteY6" fmla="*/ 381676 h 2693996"/>
                <a:gd name="connsiteX7" fmla="*/ 809739 w 5103720"/>
                <a:gd name="connsiteY7" fmla="*/ 676 h 2693996"/>
                <a:gd name="connsiteX8" fmla="*/ 162038 w 5103720"/>
                <a:gd name="connsiteY8" fmla="*/ 491743 h 2693996"/>
                <a:gd name="connsiteX0" fmla="*/ 162038 w 5103720"/>
                <a:gd name="connsiteY0" fmla="*/ 491089 h 2693342"/>
                <a:gd name="connsiteX1" fmla="*/ 369472 w 5103720"/>
                <a:gd name="connsiteY1" fmla="*/ 1507089 h 2693342"/>
                <a:gd name="connsiteX2" fmla="*/ 3933939 w 5103720"/>
                <a:gd name="connsiteY2" fmla="*/ 2675489 h 2693342"/>
                <a:gd name="connsiteX3" fmla="*/ 4933005 w 5103720"/>
                <a:gd name="connsiteY3" fmla="*/ 2120922 h 2693342"/>
                <a:gd name="connsiteX4" fmla="*/ 5085405 w 5103720"/>
                <a:gd name="connsiteY4" fmla="*/ 880556 h 2693342"/>
                <a:gd name="connsiteX5" fmla="*/ 4687472 w 5103720"/>
                <a:gd name="connsiteY5" fmla="*/ 228622 h 2693342"/>
                <a:gd name="connsiteX6" fmla="*/ 2723205 w 5103720"/>
                <a:gd name="connsiteY6" fmla="*/ 469922 h 2693342"/>
                <a:gd name="connsiteX7" fmla="*/ 809739 w 5103720"/>
                <a:gd name="connsiteY7" fmla="*/ 22 h 2693342"/>
                <a:gd name="connsiteX8" fmla="*/ 162038 w 5103720"/>
                <a:gd name="connsiteY8" fmla="*/ 491089 h 2693342"/>
                <a:gd name="connsiteX0" fmla="*/ 162038 w 5103720"/>
                <a:gd name="connsiteY0" fmla="*/ 491086 h 2693339"/>
                <a:gd name="connsiteX1" fmla="*/ 369472 w 5103720"/>
                <a:gd name="connsiteY1" fmla="*/ 1507086 h 2693339"/>
                <a:gd name="connsiteX2" fmla="*/ 3933939 w 5103720"/>
                <a:gd name="connsiteY2" fmla="*/ 2675486 h 2693339"/>
                <a:gd name="connsiteX3" fmla="*/ 4933005 w 5103720"/>
                <a:gd name="connsiteY3" fmla="*/ 2120919 h 2693339"/>
                <a:gd name="connsiteX4" fmla="*/ 5085405 w 5103720"/>
                <a:gd name="connsiteY4" fmla="*/ 880553 h 2693339"/>
                <a:gd name="connsiteX5" fmla="*/ 4687472 w 5103720"/>
                <a:gd name="connsiteY5" fmla="*/ 228619 h 2693339"/>
                <a:gd name="connsiteX6" fmla="*/ 2723205 w 5103720"/>
                <a:gd name="connsiteY6" fmla="*/ 469919 h 2693339"/>
                <a:gd name="connsiteX7" fmla="*/ 809739 w 5103720"/>
                <a:gd name="connsiteY7" fmla="*/ 19 h 2693339"/>
                <a:gd name="connsiteX8" fmla="*/ 162038 w 5103720"/>
                <a:gd name="connsiteY8" fmla="*/ 491086 h 2693339"/>
                <a:gd name="connsiteX0" fmla="*/ 649320 w 4943301"/>
                <a:gd name="connsiteY0" fmla="*/ 28902 h 2722222"/>
                <a:gd name="connsiteX1" fmla="*/ 209053 w 4943301"/>
                <a:gd name="connsiteY1" fmla="*/ 1535969 h 2722222"/>
                <a:gd name="connsiteX2" fmla="*/ 3773520 w 4943301"/>
                <a:gd name="connsiteY2" fmla="*/ 2704369 h 2722222"/>
                <a:gd name="connsiteX3" fmla="*/ 4772586 w 4943301"/>
                <a:gd name="connsiteY3" fmla="*/ 2149802 h 2722222"/>
                <a:gd name="connsiteX4" fmla="*/ 4924986 w 4943301"/>
                <a:gd name="connsiteY4" fmla="*/ 909436 h 2722222"/>
                <a:gd name="connsiteX5" fmla="*/ 4527053 w 4943301"/>
                <a:gd name="connsiteY5" fmla="*/ 257502 h 2722222"/>
                <a:gd name="connsiteX6" fmla="*/ 2562786 w 4943301"/>
                <a:gd name="connsiteY6" fmla="*/ 498802 h 2722222"/>
                <a:gd name="connsiteX7" fmla="*/ 649320 w 4943301"/>
                <a:gd name="connsiteY7" fmla="*/ 28902 h 2722222"/>
                <a:gd name="connsiteX0" fmla="*/ 649320 w 4924986"/>
                <a:gd name="connsiteY0" fmla="*/ 28902 h 2713396"/>
                <a:gd name="connsiteX1" fmla="*/ 209053 w 4924986"/>
                <a:gd name="connsiteY1" fmla="*/ 1535969 h 2713396"/>
                <a:gd name="connsiteX2" fmla="*/ 3773520 w 4924986"/>
                <a:gd name="connsiteY2" fmla="*/ 2704369 h 2713396"/>
                <a:gd name="connsiteX3" fmla="*/ 4924986 w 4924986"/>
                <a:gd name="connsiteY3" fmla="*/ 909436 h 2713396"/>
                <a:gd name="connsiteX4" fmla="*/ 4527053 w 4924986"/>
                <a:gd name="connsiteY4" fmla="*/ 257502 h 2713396"/>
                <a:gd name="connsiteX5" fmla="*/ 2562786 w 4924986"/>
                <a:gd name="connsiteY5" fmla="*/ 498802 h 2713396"/>
                <a:gd name="connsiteX6" fmla="*/ 649320 w 4924986"/>
                <a:gd name="connsiteY6" fmla="*/ 28902 h 2713396"/>
                <a:gd name="connsiteX0" fmla="*/ 649320 w 4954619"/>
                <a:gd name="connsiteY0" fmla="*/ 28902 h 2704470"/>
                <a:gd name="connsiteX1" fmla="*/ 209053 w 4954619"/>
                <a:gd name="connsiteY1" fmla="*/ 1535969 h 2704470"/>
                <a:gd name="connsiteX2" fmla="*/ 3773520 w 4954619"/>
                <a:gd name="connsiteY2" fmla="*/ 2704369 h 2704470"/>
                <a:gd name="connsiteX3" fmla="*/ 4954619 w 4954619"/>
                <a:gd name="connsiteY3" fmla="*/ 1595236 h 2704470"/>
                <a:gd name="connsiteX4" fmla="*/ 4527053 w 4954619"/>
                <a:gd name="connsiteY4" fmla="*/ 257502 h 2704470"/>
                <a:gd name="connsiteX5" fmla="*/ 2562786 w 4954619"/>
                <a:gd name="connsiteY5" fmla="*/ 498802 h 2704470"/>
                <a:gd name="connsiteX6" fmla="*/ 649320 w 4954619"/>
                <a:gd name="connsiteY6" fmla="*/ 28902 h 2704470"/>
                <a:gd name="connsiteX0" fmla="*/ 649320 w 4970827"/>
                <a:gd name="connsiteY0" fmla="*/ 28902 h 2704472"/>
                <a:gd name="connsiteX1" fmla="*/ 209053 w 4970827"/>
                <a:gd name="connsiteY1" fmla="*/ 1535969 h 2704472"/>
                <a:gd name="connsiteX2" fmla="*/ 3773520 w 4970827"/>
                <a:gd name="connsiteY2" fmla="*/ 2704369 h 2704472"/>
                <a:gd name="connsiteX3" fmla="*/ 4954619 w 4970827"/>
                <a:gd name="connsiteY3" fmla="*/ 1595236 h 2704472"/>
                <a:gd name="connsiteX4" fmla="*/ 4527053 w 4970827"/>
                <a:gd name="connsiteY4" fmla="*/ 257502 h 2704472"/>
                <a:gd name="connsiteX5" fmla="*/ 2562786 w 4970827"/>
                <a:gd name="connsiteY5" fmla="*/ 498802 h 2704472"/>
                <a:gd name="connsiteX6" fmla="*/ 649320 w 4970827"/>
                <a:gd name="connsiteY6" fmla="*/ 28902 h 2704472"/>
                <a:gd name="connsiteX0" fmla="*/ 649320 w 4873433"/>
                <a:gd name="connsiteY0" fmla="*/ 28902 h 2705036"/>
                <a:gd name="connsiteX1" fmla="*/ 209053 w 4873433"/>
                <a:gd name="connsiteY1" fmla="*/ 1535969 h 2705036"/>
                <a:gd name="connsiteX2" fmla="*/ 3773520 w 4873433"/>
                <a:gd name="connsiteY2" fmla="*/ 2704369 h 2705036"/>
                <a:gd name="connsiteX3" fmla="*/ 4844552 w 4873433"/>
                <a:gd name="connsiteY3" fmla="*/ 1679903 h 2705036"/>
                <a:gd name="connsiteX4" fmla="*/ 4527053 w 4873433"/>
                <a:gd name="connsiteY4" fmla="*/ 257502 h 2705036"/>
                <a:gd name="connsiteX5" fmla="*/ 2562786 w 4873433"/>
                <a:gd name="connsiteY5" fmla="*/ 498802 h 2705036"/>
                <a:gd name="connsiteX6" fmla="*/ 649320 w 4873433"/>
                <a:gd name="connsiteY6" fmla="*/ 28902 h 2705036"/>
                <a:gd name="connsiteX0" fmla="*/ 703622 w 4927735"/>
                <a:gd name="connsiteY0" fmla="*/ 10816 h 2686950"/>
                <a:gd name="connsiteX1" fmla="*/ 263355 w 4927735"/>
                <a:gd name="connsiteY1" fmla="*/ 1517883 h 2686950"/>
                <a:gd name="connsiteX2" fmla="*/ 3827822 w 4927735"/>
                <a:gd name="connsiteY2" fmla="*/ 2686283 h 2686950"/>
                <a:gd name="connsiteX3" fmla="*/ 4898854 w 4927735"/>
                <a:gd name="connsiteY3" fmla="*/ 1661817 h 2686950"/>
                <a:gd name="connsiteX4" fmla="*/ 4581355 w 4927735"/>
                <a:gd name="connsiteY4" fmla="*/ 239416 h 2686950"/>
                <a:gd name="connsiteX5" fmla="*/ 2617088 w 4927735"/>
                <a:gd name="connsiteY5" fmla="*/ 480716 h 2686950"/>
                <a:gd name="connsiteX6" fmla="*/ 703622 w 4927735"/>
                <a:gd name="connsiteY6" fmla="*/ 10816 h 268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27735" h="2686950">
                  <a:moveTo>
                    <a:pt x="703622" y="10816"/>
                  </a:moveTo>
                  <a:cubicBezTo>
                    <a:pt x="48867" y="107477"/>
                    <a:pt x="-257345" y="1071972"/>
                    <a:pt x="263355" y="1517883"/>
                  </a:cubicBezTo>
                  <a:cubicBezTo>
                    <a:pt x="784055" y="1963794"/>
                    <a:pt x="3055239" y="2662294"/>
                    <a:pt x="3827822" y="2686283"/>
                  </a:cubicBezTo>
                  <a:cubicBezTo>
                    <a:pt x="4600405" y="2710272"/>
                    <a:pt x="4840998" y="2082328"/>
                    <a:pt x="4898854" y="1661817"/>
                  </a:cubicBezTo>
                  <a:cubicBezTo>
                    <a:pt x="4956710" y="1241306"/>
                    <a:pt x="4961649" y="436266"/>
                    <a:pt x="4581355" y="239416"/>
                  </a:cubicBezTo>
                  <a:cubicBezTo>
                    <a:pt x="4201061" y="42566"/>
                    <a:pt x="3167421" y="463782"/>
                    <a:pt x="2617088" y="480716"/>
                  </a:cubicBezTo>
                  <a:cubicBezTo>
                    <a:pt x="2066755" y="497650"/>
                    <a:pt x="1358377" y="-85845"/>
                    <a:pt x="703622" y="10816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14902"/>
              </a:schemeClr>
            </a:solidFill>
            <a:ln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42EEE5-23FA-4E58-AD8E-917D7B1DB4CC}"/>
                </a:ext>
              </a:extLst>
            </p:cNvPr>
            <p:cNvSpPr txBox="1"/>
            <p:nvPr/>
          </p:nvSpPr>
          <p:spPr>
            <a:xfrm>
              <a:off x="8109748" y="1724737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S’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0E5106-699F-40E6-A101-342977824D24}"/>
              </a:ext>
            </a:extLst>
          </p:cNvPr>
          <p:cNvGrpSpPr/>
          <p:nvPr/>
        </p:nvGrpSpPr>
        <p:grpSpPr>
          <a:xfrm>
            <a:off x="5987641" y="2910767"/>
            <a:ext cx="4927735" cy="2686950"/>
            <a:chOff x="5987641" y="2910767"/>
            <a:chExt cx="4927735" cy="268695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C19B163-355A-4E98-88DE-7B732F358291}"/>
                </a:ext>
              </a:extLst>
            </p:cNvPr>
            <p:cNvSpPr/>
            <p:nvPr/>
          </p:nvSpPr>
          <p:spPr>
            <a:xfrm>
              <a:off x="5987641" y="2910767"/>
              <a:ext cx="4927735" cy="2686950"/>
            </a:xfrm>
            <a:custGeom>
              <a:avLst/>
              <a:gdLst>
                <a:gd name="connsiteX0" fmla="*/ 0 w 4910667"/>
                <a:gd name="connsiteY0" fmla="*/ 495300 h 2654300"/>
                <a:gd name="connsiteX1" fmla="*/ 160867 w 4910667"/>
                <a:gd name="connsiteY1" fmla="*/ 1485900 h 2654300"/>
                <a:gd name="connsiteX2" fmla="*/ 3725334 w 4910667"/>
                <a:gd name="connsiteY2" fmla="*/ 2654300 h 2654300"/>
                <a:gd name="connsiteX3" fmla="*/ 4724400 w 4910667"/>
                <a:gd name="connsiteY3" fmla="*/ 2099733 h 2654300"/>
                <a:gd name="connsiteX4" fmla="*/ 4910667 w 4910667"/>
                <a:gd name="connsiteY4" fmla="*/ 778933 h 2654300"/>
                <a:gd name="connsiteX5" fmla="*/ 4478867 w 4910667"/>
                <a:gd name="connsiteY5" fmla="*/ 207433 h 2654300"/>
                <a:gd name="connsiteX6" fmla="*/ 2942167 w 4910667"/>
                <a:gd name="connsiteY6" fmla="*/ 359833 h 2654300"/>
                <a:gd name="connsiteX7" fmla="*/ 1439334 w 4910667"/>
                <a:gd name="connsiteY7" fmla="*/ 42333 h 2654300"/>
                <a:gd name="connsiteX8" fmla="*/ 474134 w 4910667"/>
                <a:gd name="connsiteY8" fmla="*/ 0 h 2654300"/>
                <a:gd name="connsiteX9" fmla="*/ 0 w 4910667"/>
                <a:gd name="connsiteY9" fmla="*/ 495300 h 2654300"/>
                <a:gd name="connsiteX0" fmla="*/ 0 w 4910667"/>
                <a:gd name="connsiteY0" fmla="*/ 531216 h 2690216"/>
                <a:gd name="connsiteX1" fmla="*/ 160867 w 4910667"/>
                <a:gd name="connsiteY1" fmla="*/ 1521816 h 2690216"/>
                <a:gd name="connsiteX2" fmla="*/ 3725334 w 4910667"/>
                <a:gd name="connsiteY2" fmla="*/ 2690216 h 2690216"/>
                <a:gd name="connsiteX3" fmla="*/ 4724400 w 4910667"/>
                <a:gd name="connsiteY3" fmla="*/ 2135649 h 2690216"/>
                <a:gd name="connsiteX4" fmla="*/ 4910667 w 4910667"/>
                <a:gd name="connsiteY4" fmla="*/ 814849 h 2690216"/>
                <a:gd name="connsiteX5" fmla="*/ 4478867 w 4910667"/>
                <a:gd name="connsiteY5" fmla="*/ 243349 h 2690216"/>
                <a:gd name="connsiteX6" fmla="*/ 2942167 w 4910667"/>
                <a:gd name="connsiteY6" fmla="*/ 395749 h 2690216"/>
                <a:gd name="connsiteX7" fmla="*/ 1439334 w 4910667"/>
                <a:gd name="connsiteY7" fmla="*/ 78249 h 2690216"/>
                <a:gd name="connsiteX8" fmla="*/ 474134 w 4910667"/>
                <a:gd name="connsiteY8" fmla="*/ 35916 h 2690216"/>
                <a:gd name="connsiteX9" fmla="*/ 0 w 4910667"/>
                <a:gd name="connsiteY9" fmla="*/ 531216 h 2690216"/>
                <a:gd name="connsiteX0" fmla="*/ 179626 w 5090293"/>
                <a:gd name="connsiteY0" fmla="*/ 531216 h 2690216"/>
                <a:gd name="connsiteX1" fmla="*/ 340493 w 5090293"/>
                <a:gd name="connsiteY1" fmla="*/ 1521816 h 2690216"/>
                <a:gd name="connsiteX2" fmla="*/ 3904960 w 5090293"/>
                <a:gd name="connsiteY2" fmla="*/ 2690216 h 2690216"/>
                <a:gd name="connsiteX3" fmla="*/ 4904026 w 5090293"/>
                <a:gd name="connsiteY3" fmla="*/ 2135649 h 2690216"/>
                <a:gd name="connsiteX4" fmla="*/ 5090293 w 5090293"/>
                <a:gd name="connsiteY4" fmla="*/ 814849 h 2690216"/>
                <a:gd name="connsiteX5" fmla="*/ 4658493 w 5090293"/>
                <a:gd name="connsiteY5" fmla="*/ 243349 h 2690216"/>
                <a:gd name="connsiteX6" fmla="*/ 3121793 w 5090293"/>
                <a:gd name="connsiteY6" fmla="*/ 395749 h 2690216"/>
                <a:gd name="connsiteX7" fmla="*/ 1618960 w 5090293"/>
                <a:gd name="connsiteY7" fmla="*/ 78249 h 2690216"/>
                <a:gd name="connsiteX8" fmla="*/ 653760 w 5090293"/>
                <a:gd name="connsiteY8" fmla="*/ 35916 h 2690216"/>
                <a:gd name="connsiteX9" fmla="*/ 179626 w 5090293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179627 w 5090294"/>
                <a:gd name="connsiteY0" fmla="*/ 531216 h 2690216"/>
                <a:gd name="connsiteX1" fmla="*/ 340494 w 5090294"/>
                <a:gd name="connsiteY1" fmla="*/ 1521816 h 2690216"/>
                <a:gd name="connsiteX2" fmla="*/ 3904961 w 5090294"/>
                <a:gd name="connsiteY2" fmla="*/ 2690216 h 2690216"/>
                <a:gd name="connsiteX3" fmla="*/ 4904027 w 5090294"/>
                <a:gd name="connsiteY3" fmla="*/ 2135649 h 2690216"/>
                <a:gd name="connsiteX4" fmla="*/ 5090294 w 5090294"/>
                <a:gd name="connsiteY4" fmla="*/ 814849 h 2690216"/>
                <a:gd name="connsiteX5" fmla="*/ 4658494 w 5090294"/>
                <a:gd name="connsiteY5" fmla="*/ 243349 h 2690216"/>
                <a:gd name="connsiteX6" fmla="*/ 3121794 w 5090294"/>
                <a:gd name="connsiteY6" fmla="*/ 395749 h 2690216"/>
                <a:gd name="connsiteX7" fmla="*/ 1618961 w 5090294"/>
                <a:gd name="connsiteY7" fmla="*/ 78249 h 2690216"/>
                <a:gd name="connsiteX8" fmla="*/ 653761 w 5090294"/>
                <a:gd name="connsiteY8" fmla="*/ 35916 h 2690216"/>
                <a:gd name="connsiteX9" fmla="*/ 179627 w 5090294"/>
                <a:gd name="connsiteY9" fmla="*/ 531216 h 2690216"/>
                <a:gd name="connsiteX0" fmla="*/ 179627 w 5090294"/>
                <a:gd name="connsiteY0" fmla="*/ 531216 h 2712931"/>
                <a:gd name="connsiteX1" fmla="*/ 340494 w 5090294"/>
                <a:gd name="connsiteY1" fmla="*/ 1521816 h 2712931"/>
                <a:gd name="connsiteX2" fmla="*/ 3904961 w 5090294"/>
                <a:gd name="connsiteY2" fmla="*/ 2690216 h 2712931"/>
                <a:gd name="connsiteX3" fmla="*/ 4904027 w 5090294"/>
                <a:gd name="connsiteY3" fmla="*/ 2135649 h 2712931"/>
                <a:gd name="connsiteX4" fmla="*/ 5090294 w 5090294"/>
                <a:gd name="connsiteY4" fmla="*/ 814849 h 2712931"/>
                <a:gd name="connsiteX5" fmla="*/ 4658494 w 5090294"/>
                <a:gd name="connsiteY5" fmla="*/ 243349 h 2712931"/>
                <a:gd name="connsiteX6" fmla="*/ 3121794 w 5090294"/>
                <a:gd name="connsiteY6" fmla="*/ 395749 h 2712931"/>
                <a:gd name="connsiteX7" fmla="*/ 1618961 w 5090294"/>
                <a:gd name="connsiteY7" fmla="*/ 78249 h 2712931"/>
                <a:gd name="connsiteX8" fmla="*/ 653761 w 5090294"/>
                <a:gd name="connsiteY8" fmla="*/ 35916 h 2712931"/>
                <a:gd name="connsiteX9" fmla="*/ 179627 w 5090294"/>
                <a:gd name="connsiteY9" fmla="*/ 531216 h 2712931"/>
                <a:gd name="connsiteX0" fmla="*/ 179627 w 5090294"/>
                <a:gd name="connsiteY0" fmla="*/ 531216 h 2704563"/>
                <a:gd name="connsiteX1" fmla="*/ 340494 w 5090294"/>
                <a:gd name="connsiteY1" fmla="*/ 1521816 h 2704563"/>
                <a:gd name="connsiteX2" fmla="*/ 3904961 w 5090294"/>
                <a:gd name="connsiteY2" fmla="*/ 2690216 h 2704563"/>
                <a:gd name="connsiteX3" fmla="*/ 4904027 w 5090294"/>
                <a:gd name="connsiteY3" fmla="*/ 2135649 h 2704563"/>
                <a:gd name="connsiteX4" fmla="*/ 5090294 w 5090294"/>
                <a:gd name="connsiteY4" fmla="*/ 814849 h 2704563"/>
                <a:gd name="connsiteX5" fmla="*/ 4658494 w 5090294"/>
                <a:gd name="connsiteY5" fmla="*/ 243349 h 2704563"/>
                <a:gd name="connsiteX6" fmla="*/ 3121794 w 5090294"/>
                <a:gd name="connsiteY6" fmla="*/ 395749 h 2704563"/>
                <a:gd name="connsiteX7" fmla="*/ 1618961 w 5090294"/>
                <a:gd name="connsiteY7" fmla="*/ 78249 h 2704563"/>
                <a:gd name="connsiteX8" fmla="*/ 653761 w 5090294"/>
                <a:gd name="connsiteY8" fmla="*/ 35916 h 2704563"/>
                <a:gd name="connsiteX9" fmla="*/ 179627 w 5090294"/>
                <a:gd name="connsiteY9" fmla="*/ 531216 h 2704563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56427"/>
                <a:gd name="connsiteY0" fmla="*/ 531216 h 2708069"/>
                <a:gd name="connsiteX1" fmla="*/ 340494 w 5056427"/>
                <a:gd name="connsiteY1" fmla="*/ 1521816 h 2708069"/>
                <a:gd name="connsiteX2" fmla="*/ 3904961 w 5056427"/>
                <a:gd name="connsiteY2" fmla="*/ 2690216 h 2708069"/>
                <a:gd name="connsiteX3" fmla="*/ 4904027 w 5056427"/>
                <a:gd name="connsiteY3" fmla="*/ 2135649 h 2708069"/>
                <a:gd name="connsiteX4" fmla="*/ 5056427 w 5056427"/>
                <a:gd name="connsiteY4" fmla="*/ 895283 h 2708069"/>
                <a:gd name="connsiteX5" fmla="*/ 4658494 w 5056427"/>
                <a:gd name="connsiteY5" fmla="*/ 243349 h 2708069"/>
                <a:gd name="connsiteX6" fmla="*/ 3121794 w 5056427"/>
                <a:gd name="connsiteY6" fmla="*/ 395749 h 2708069"/>
                <a:gd name="connsiteX7" fmla="*/ 1618961 w 5056427"/>
                <a:gd name="connsiteY7" fmla="*/ 78249 h 2708069"/>
                <a:gd name="connsiteX8" fmla="*/ 653761 w 5056427"/>
                <a:gd name="connsiteY8" fmla="*/ 35916 h 2708069"/>
                <a:gd name="connsiteX9" fmla="*/ 179627 w 5056427"/>
                <a:gd name="connsiteY9" fmla="*/ 531216 h 2708069"/>
                <a:gd name="connsiteX0" fmla="*/ 179627 w 5074742"/>
                <a:gd name="connsiteY0" fmla="*/ 531216 h 2708069"/>
                <a:gd name="connsiteX1" fmla="*/ 340494 w 5074742"/>
                <a:gd name="connsiteY1" fmla="*/ 1521816 h 2708069"/>
                <a:gd name="connsiteX2" fmla="*/ 3904961 w 5074742"/>
                <a:gd name="connsiteY2" fmla="*/ 2690216 h 2708069"/>
                <a:gd name="connsiteX3" fmla="*/ 4904027 w 5074742"/>
                <a:gd name="connsiteY3" fmla="*/ 2135649 h 2708069"/>
                <a:gd name="connsiteX4" fmla="*/ 5056427 w 5074742"/>
                <a:gd name="connsiteY4" fmla="*/ 895283 h 2708069"/>
                <a:gd name="connsiteX5" fmla="*/ 4658494 w 5074742"/>
                <a:gd name="connsiteY5" fmla="*/ 243349 h 2708069"/>
                <a:gd name="connsiteX6" fmla="*/ 3121794 w 5074742"/>
                <a:gd name="connsiteY6" fmla="*/ 395749 h 2708069"/>
                <a:gd name="connsiteX7" fmla="*/ 1618961 w 5074742"/>
                <a:gd name="connsiteY7" fmla="*/ 78249 h 2708069"/>
                <a:gd name="connsiteX8" fmla="*/ 653761 w 5074742"/>
                <a:gd name="connsiteY8" fmla="*/ 35916 h 2708069"/>
                <a:gd name="connsiteX9" fmla="*/ 179627 w 5074742"/>
                <a:gd name="connsiteY9" fmla="*/ 531216 h 2708069"/>
                <a:gd name="connsiteX0" fmla="*/ 194313 w 5089428"/>
                <a:gd name="connsiteY0" fmla="*/ 531216 h 2708069"/>
                <a:gd name="connsiteX1" fmla="*/ 355180 w 5089428"/>
                <a:gd name="connsiteY1" fmla="*/ 1521816 h 2708069"/>
                <a:gd name="connsiteX2" fmla="*/ 3919647 w 5089428"/>
                <a:gd name="connsiteY2" fmla="*/ 2690216 h 2708069"/>
                <a:gd name="connsiteX3" fmla="*/ 4918713 w 5089428"/>
                <a:gd name="connsiteY3" fmla="*/ 2135649 h 2708069"/>
                <a:gd name="connsiteX4" fmla="*/ 5071113 w 5089428"/>
                <a:gd name="connsiteY4" fmla="*/ 895283 h 2708069"/>
                <a:gd name="connsiteX5" fmla="*/ 4673180 w 5089428"/>
                <a:gd name="connsiteY5" fmla="*/ 243349 h 2708069"/>
                <a:gd name="connsiteX6" fmla="*/ 3136480 w 5089428"/>
                <a:gd name="connsiteY6" fmla="*/ 395749 h 2708069"/>
                <a:gd name="connsiteX7" fmla="*/ 1633647 w 5089428"/>
                <a:gd name="connsiteY7" fmla="*/ 78249 h 2708069"/>
                <a:gd name="connsiteX8" fmla="*/ 668447 w 5089428"/>
                <a:gd name="connsiteY8" fmla="*/ 35916 h 2708069"/>
                <a:gd name="connsiteX9" fmla="*/ 194313 w 5089428"/>
                <a:gd name="connsiteY9" fmla="*/ 531216 h 2708069"/>
                <a:gd name="connsiteX0" fmla="*/ 170706 w 5112388"/>
                <a:gd name="connsiteY0" fmla="*/ 503936 h 2706189"/>
                <a:gd name="connsiteX1" fmla="*/ 378140 w 5112388"/>
                <a:gd name="connsiteY1" fmla="*/ 1519936 h 2706189"/>
                <a:gd name="connsiteX2" fmla="*/ 3942607 w 5112388"/>
                <a:gd name="connsiteY2" fmla="*/ 2688336 h 2706189"/>
                <a:gd name="connsiteX3" fmla="*/ 4941673 w 5112388"/>
                <a:gd name="connsiteY3" fmla="*/ 2133769 h 2706189"/>
                <a:gd name="connsiteX4" fmla="*/ 5094073 w 5112388"/>
                <a:gd name="connsiteY4" fmla="*/ 893403 h 2706189"/>
                <a:gd name="connsiteX5" fmla="*/ 4696140 w 5112388"/>
                <a:gd name="connsiteY5" fmla="*/ 241469 h 2706189"/>
                <a:gd name="connsiteX6" fmla="*/ 3159440 w 5112388"/>
                <a:gd name="connsiteY6" fmla="*/ 393869 h 2706189"/>
                <a:gd name="connsiteX7" fmla="*/ 1656607 w 5112388"/>
                <a:gd name="connsiteY7" fmla="*/ 76369 h 2706189"/>
                <a:gd name="connsiteX8" fmla="*/ 691407 w 5112388"/>
                <a:gd name="connsiteY8" fmla="*/ 34036 h 2706189"/>
                <a:gd name="connsiteX9" fmla="*/ 170706 w 5112388"/>
                <a:gd name="connsiteY9" fmla="*/ 503936 h 2706189"/>
                <a:gd name="connsiteX0" fmla="*/ 162038 w 5103720"/>
                <a:gd name="connsiteY0" fmla="*/ 520782 h 2723035"/>
                <a:gd name="connsiteX1" fmla="*/ 369472 w 5103720"/>
                <a:gd name="connsiteY1" fmla="*/ 1536782 h 2723035"/>
                <a:gd name="connsiteX2" fmla="*/ 3933939 w 5103720"/>
                <a:gd name="connsiteY2" fmla="*/ 2705182 h 2723035"/>
                <a:gd name="connsiteX3" fmla="*/ 4933005 w 5103720"/>
                <a:gd name="connsiteY3" fmla="*/ 2150615 h 2723035"/>
                <a:gd name="connsiteX4" fmla="*/ 5085405 w 5103720"/>
                <a:gd name="connsiteY4" fmla="*/ 910249 h 2723035"/>
                <a:gd name="connsiteX5" fmla="*/ 4687472 w 5103720"/>
                <a:gd name="connsiteY5" fmla="*/ 258315 h 2723035"/>
                <a:gd name="connsiteX6" fmla="*/ 3150772 w 5103720"/>
                <a:gd name="connsiteY6" fmla="*/ 410715 h 2723035"/>
                <a:gd name="connsiteX7" fmla="*/ 1647939 w 5103720"/>
                <a:gd name="connsiteY7" fmla="*/ 93215 h 2723035"/>
                <a:gd name="connsiteX8" fmla="*/ 809739 w 5103720"/>
                <a:gd name="connsiteY8" fmla="*/ 29715 h 2723035"/>
                <a:gd name="connsiteX9" fmla="*/ 162038 w 5103720"/>
                <a:gd name="connsiteY9" fmla="*/ 520782 h 2723035"/>
                <a:gd name="connsiteX0" fmla="*/ 162038 w 5103720"/>
                <a:gd name="connsiteY0" fmla="*/ 491743 h 2693996"/>
                <a:gd name="connsiteX1" fmla="*/ 369472 w 5103720"/>
                <a:gd name="connsiteY1" fmla="*/ 1507743 h 2693996"/>
                <a:gd name="connsiteX2" fmla="*/ 3933939 w 5103720"/>
                <a:gd name="connsiteY2" fmla="*/ 2676143 h 2693996"/>
                <a:gd name="connsiteX3" fmla="*/ 4933005 w 5103720"/>
                <a:gd name="connsiteY3" fmla="*/ 2121576 h 2693996"/>
                <a:gd name="connsiteX4" fmla="*/ 5085405 w 5103720"/>
                <a:gd name="connsiteY4" fmla="*/ 881210 h 2693996"/>
                <a:gd name="connsiteX5" fmla="*/ 4687472 w 5103720"/>
                <a:gd name="connsiteY5" fmla="*/ 229276 h 2693996"/>
                <a:gd name="connsiteX6" fmla="*/ 3150772 w 5103720"/>
                <a:gd name="connsiteY6" fmla="*/ 381676 h 2693996"/>
                <a:gd name="connsiteX7" fmla="*/ 809739 w 5103720"/>
                <a:gd name="connsiteY7" fmla="*/ 676 h 2693996"/>
                <a:gd name="connsiteX8" fmla="*/ 162038 w 5103720"/>
                <a:gd name="connsiteY8" fmla="*/ 491743 h 2693996"/>
                <a:gd name="connsiteX0" fmla="*/ 162038 w 5103720"/>
                <a:gd name="connsiteY0" fmla="*/ 491089 h 2693342"/>
                <a:gd name="connsiteX1" fmla="*/ 369472 w 5103720"/>
                <a:gd name="connsiteY1" fmla="*/ 1507089 h 2693342"/>
                <a:gd name="connsiteX2" fmla="*/ 3933939 w 5103720"/>
                <a:gd name="connsiteY2" fmla="*/ 2675489 h 2693342"/>
                <a:gd name="connsiteX3" fmla="*/ 4933005 w 5103720"/>
                <a:gd name="connsiteY3" fmla="*/ 2120922 h 2693342"/>
                <a:gd name="connsiteX4" fmla="*/ 5085405 w 5103720"/>
                <a:gd name="connsiteY4" fmla="*/ 880556 h 2693342"/>
                <a:gd name="connsiteX5" fmla="*/ 4687472 w 5103720"/>
                <a:gd name="connsiteY5" fmla="*/ 228622 h 2693342"/>
                <a:gd name="connsiteX6" fmla="*/ 2723205 w 5103720"/>
                <a:gd name="connsiteY6" fmla="*/ 469922 h 2693342"/>
                <a:gd name="connsiteX7" fmla="*/ 809739 w 5103720"/>
                <a:gd name="connsiteY7" fmla="*/ 22 h 2693342"/>
                <a:gd name="connsiteX8" fmla="*/ 162038 w 5103720"/>
                <a:gd name="connsiteY8" fmla="*/ 491089 h 2693342"/>
                <a:gd name="connsiteX0" fmla="*/ 162038 w 5103720"/>
                <a:gd name="connsiteY0" fmla="*/ 491086 h 2693339"/>
                <a:gd name="connsiteX1" fmla="*/ 369472 w 5103720"/>
                <a:gd name="connsiteY1" fmla="*/ 1507086 h 2693339"/>
                <a:gd name="connsiteX2" fmla="*/ 3933939 w 5103720"/>
                <a:gd name="connsiteY2" fmla="*/ 2675486 h 2693339"/>
                <a:gd name="connsiteX3" fmla="*/ 4933005 w 5103720"/>
                <a:gd name="connsiteY3" fmla="*/ 2120919 h 2693339"/>
                <a:gd name="connsiteX4" fmla="*/ 5085405 w 5103720"/>
                <a:gd name="connsiteY4" fmla="*/ 880553 h 2693339"/>
                <a:gd name="connsiteX5" fmla="*/ 4687472 w 5103720"/>
                <a:gd name="connsiteY5" fmla="*/ 228619 h 2693339"/>
                <a:gd name="connsiteX6" fmla="*/ 2723205 w 5103720"/>
                <a:gd name="connsiteY6" fmla="*/ 469919 h 2693339"/>
                <a:gd name="connsiteX7" fmla="*/ 809739 w 5103720"/>
                <a:gd name="connsiteY7" fmla="*/ 19 h 2693339"/>
                <a:gd name="connsiteX8" fmla="*/ 162038 w 5103720"/>
                <a:gd name="connsiteY8" fmla="*/ 491086 h 2693339"/>
                <a:gd name="connsiteX0" fmla="*/ 649320 w 4943301"/>
                <a:gd name="connsiteY0" fmla="*/ 28902 h 2722222"/>
                <a:gd name="connsiteX1" fmla="*/ 209053 w 4943301"/>
                <a:gd name="connsiteY1" fmla="*/ 1535969 h 2722222"/>
                <a:gd name="connsiteX2" fmla="*/ 3773520 w 4943301"/>
                <a:gd name="connsiteY2" fmla="*/ 2704369 h 2722222"/>
                <a:gd name="connsiteX3" fmla="*/ 4772586 w 4943301"/>
                <a:gd name="connsiteY3" fmla="*/ 2149802 h 2722222"/>
                <a:gd name="connsiteX4" fmla="*/ 4924986 w 4943301"/>
                <a:gd name="connsiteY4" fmla="*/ 909436 h 2722222"/>
                <a:gd name="connsiteX5" fmla="*/ 4527053 w 4943301"/>
                <a:gd name="connsiteY5" fmla="*/ 257502 h 2722222"/>
                <a:gd name="connsiteX6" fmla="*/ 2562786 w 4943301"/>
                <a:gd name="connsiteY6" fmla="*/ 498802 h 2722222"/>
                <a:gd name="connsiteX7" fmla="*/ 649320 w 4943301"/>
                <a:gd name="connsiteY7" fmla="*/ 28902 h 2722222"/>
                <a:gd name="connsiteX0" fmla="*/ 649320 w 4924986"/>
                <a:gd name="connsiteY0" fmla="*/ 28902 h 2713396"/>
                <a:gd name="connsiteX1" fmla="*/ 209053 w 4924986"/>
                <a:gd name="connsiteY1" fmla="*/ 1535969 h 2713396"/>
                <a:gd name="connsiteX2" fmla="*/ 3773520 w 4924986"/>
                <a:gd name="connsiteY2" fmla="*/ 2704369 h 2713396"/>
                <a:gd name="connsiteX3" fmla="*/ 4924986 w 4924986"/>
                <a:gd name="connsiteY3" fmla="*/ 909436 h 2713396"/>
                <a:gd name="connsiteX4" fmla="*/ 4527053 w 4924986"/>
                <a:gd name="connsiteY4" fmla="*/ 257502 h 2713396"/>
                <a:gd name="connsiteX5" fmla="*/ 2562786 w 4924986"/>
                <a:gd name="connsiteY5" fmla="*/ 498802 h 2713396"/>
                <a:gd name="connsiteX6" fmla="*/ 649320 w 4924986"/>
                <a:gd name="connsiteY6" fmla="*/ 28902 h 2713396"/>
                <a:gd name="connsiteX0" fmla="*/ 649320 w 4954619"/>
                <a:gd name="connsiteY0" fmla="*/ 28902 h 2704470"/>
                <a:gd name="connsiteX1" fmla="*/ 209053 w 4954619"/>
                <a:gd name="connsiteY1" fmla="*/ 1535969 h 2704470"/>
                <a:gd name="connsiteX2" fmla="*/ 3773520 w 4954619"/>
                <a:gd name="connsiteY2" fmla="*/ 2704369 h 2704470"/>
                <a:gd name="connsiteX3" fmla="*/ 4954619 w 4954619"/>
                <a:gd name="connsiteY3" fmla="*/ 1595236 h 2704470"/>
                <a:gd name="connsiteX4" fmla="*/ 4527053 w 4954619"/>
                <a:gd name="connsiteY4" fmla="*/ 257502 h 2704470"/>
                <a:gd name="connsiteX5" fmla="*/ 2562786 w 4954619"/>
                <a:gd name="connsiteY5" fmla="*/ 498802 h 2704470"/>
                <a:gd name="connsiteX6" fmla="*/ 649320 w 4954619"/>
                <a:gd name="connsiteY6" fmla="*/ 28902 h 2704470"/>
                <a:gd name="connsiteX0" fmla="*/ 649320 w 4970827"/>
                <a:gd name="connsiteY0" fmla="*/ 28902 h 2704472"/>
                <a:gd name="connsiteX1" fmla="*/ 209053 w 4970827"/>
                <a:gd name="connsiteY1" fmla="*/ 1535969 h 2704472"/>
                <a:gd name="connsiteX2" fmla="*/ 3773520 w 4970827"/>
                <a:gd name="connsiteY2" fmla="*/ 2704369 h 2704472"/>
                <a:gd name="connsiteX3" fmla="*/ 4954619 w 4970827"/>
                <a:gd name="connsiteY3" fmla="*/ 1595236 h 2704472"/>
                <a:gd name="connsiteX4" fmla="*/ 4527053 w 4970827"/>
                <a:gd name="connsiteY4" fmla="*/ 257502 h 2704472"/>
                <a:gd name="connsiteX5" fmla="*/ 2562786 w 4970827"/>
                <a:gd name="connsiteY5" fmla="*/ 498802 h 2704472"/>
                <a:gd name="connsiteX6" fmla="*/ 649320 w 4970827"/>
                <a:gd name="connsiteY6" fmla="*/ 28902 h 2704472"/>
                <a:gd name="connsiteX0" fmla="*/ 649320 w 4873433"/>
                <a:gd name="connsiteY0" fmla="*/ 28902 h 2705036"/>
                <a:gd name="connsiteX1" fmla="*/ 209053 w 4873433"/>
                <a:gd name="connsiteY1" fmla="*/ 1535969 h 2705036"/>
                <a:gd name="connsiteX2" fmla="*/ 3773520 w 4873433"/>
                <a:gd name="connsiteY2" fmla="*/ 2704369 h 2705036"/>
                <a:gd name="connsiteX3" fmla="*/ 4844552 w 4873433"/>
                <a:gd name="connsiteY3" fmla="*/ 1679903 h 2705036"/>
                <a:gd name="connsiteX4" fmla="*/ 4527053 w 4873433"/>
                <a:gd name="connsiteY4" fmla="*/ 257502 h 2705036"/>
                <a:gd name="connsiteX5" fmla="*/ 2562786 w 4873433"/>
                <a:gd name="connsiteY5" fmla="*/ 498802 h 2705036"/>
                <a:gd name="connsiteX6" fmla="*/ 649320 w 4873433"/>
                <a:gd name="connsiteY6" fmla="*/ 28902 h 2705036"/>
                <a:gd name="connsiteX0" fmla="*/ 703622 w 4927735"/>
                <a:gd name="connsiteY0" fmla="*/ 10816 h 2686950"/>
                <a:gd name="connsiteX1" fmla="*/ 263355 w 4927735"/>
                <a:gd name="connsiteY1" fmla="*/ 1517883 h 2686950"/>
                <a:gd name="connsiteX2" fmla="*/ 3827822 w 4927735"/>
                <a:gd name="connsiteY2" fmla="*/ 2686283 h 2686950"/>
                <a:gd name="connsiteX3" fmla="*/ 4898854 w 4927735"/>
                <a:gd name="connsiteY3" fmla="*/ 1661817 h 2686950"/>
                <a:gd name="connsiteX4" fmla="*/ 4581355 w 4927735"/>
                <a:gd name="connsiteY4" fmla="*/ 239416 h 2686950"/>
                <a:gd name="connsiteX5" fmla="*/ 2617088 w 4927735"/>
                <a:gd name="connsiteY5" fmla="*/ 480716 h 2686950"/>
                <a:gd name="connsiteX6" fmla="*/ 703622 w 4927735"/>
                <a:gd name="connsiteY6" fmla="*/ 10816 h 268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27735" h="2686950">
                  <a:moveTo>
                    <a:pt x="703622" y="10816"/>
                  </a:moveTo>
                  <a:cubicBezTo>
                    <a:pt x="48867" y="107477"/>
                    <a:pt x="-257345" y="1071972"/>
                    <a:pt x="263355" y="1517883"/>
                  </a:cubicBezTo>
                  <a:cubicBezTo>
                    <a:pt x="784055" y="1963794"/>
                    <a:pt x="3055239" y="2662294"/>
                    <a:pt x="3827822" y="2686283"/>
                  </a:cubicBezTo>
                  <a:cubicBezTo>
                    <a:pt x="4600405" y="2710272"/>
                    <a:pt x="4840998" y="2082328"/>
                    <a:pt x="4898854" y="1661817"/>
                  </a:cubicBezTo>
                  <a:cubicBezTo>
                    <a:pt x="4956710" y="1241306"/>
                    <a:pt x="4961649" y="436266"/>
                    <a:pt x="4581355" y="239416"/>
                  </a:cubicBezTo>
                  <a:cubicBezTo>
                    <a:pt x="4201061" y="42566"/>
                    <a:pt x="3167421" y="463782"/>
                    <a:pt x="2617088" y="480716"/>
                  </a:cubicBezTo>
                  <a:cubicBezTo>
                    <a:pt x="2066755" y="497650"/>
                    <a:pt x="1358377" y="-85845"/>
                    <a:pt x="703622" y="10816"/>
                  </a:cubicBezTo>
                  <a:close/>
                </a:path>
              </a:pathLst>
            </a:custGeom>
            <a:solidFill>
              <a:srgbClr val="B41E42">
                <a:alpha val="14902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0270D-740F-4D65-85D6-A33B7A157F0C}"/>
                </a:ext>
              </a:extLst>
            </p:cNvPr>
            <p:cNvSpPr txBox="1"/>
            <p:nvPr/>
          </p:nvSpPr>
          <p:spPr>
            <a:xfrm>
              <a:off x="7819284" y="516769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FA2446-599E-484F-94B7-A2086B6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D7FD5-DB72-40E1-BEBE-5A663D7F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pic>
        <p:nvPicPr>
          <p:cNvPr id="5" name="Picture 4" descr="Image result for secure server">
            <a:extLst>
              <a:ext uri="{FF2B5EF4-FFF2-40B4-BE49-F238E27FC236}">
                <a16:creationId xmlns:a16="http://schemas.microsoft.com/office/drawing/2014/main" id="{1F6BDB15-7C3D-4F7D-848D-6CEFA050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ecure server">
            <a:extLst>
              <a:ext uri="{FF2B5EF4-FFF2-40B4-BE49-F238E27FC236}">
                <a16:creationId xmlns:a16="http://schemas.microsoft.com/office/drawing/2014/main" id="{4194B66B-9A8D-418A-90CF-E975903D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ecure server">
            <a:extLst>
              <a:ext uri="{FF2B5EF4-FFF2-40B4-BE49-F238E27FC236}">
                <a16:creationId xmlns:a16="http://schemas.microsoft.com/office/drawing/2014/main" id="{D220DBD5-6FDA-4021-99B0-238F7841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F3CD1B-EF16-41B8-8C82-404670C5F1AB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D4639-1F1C-46A6-9949-9F47DECC658E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0D931-F1D7-4BA6-9CB7-6E7816298938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8C6B09-2046-4A82-9E74-C615401A46B8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DD2D86-5C0B-4226-8F0E-6997FF8F53E6}"/>
              </a:ext>
            </a:extLst>
          </p:cNvPr>
          <p:cNvGrpSpPr/>
          <p:nvPr/>
        </p:nvGrpSpPr>
        <p:grpSpPr>
          <a:xfrm>
            <a:off x="7314069" y="3551767"/>
            <a:ext cx="2386119" cy="128083"/>
            <a:chOff x="7314069" y="3551767"/>
            <a:chExt cx="2386119" cy="12808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BF1D089-4A9D-42DD-9F7D-6C84AA920A91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92263B-F766-4874-A28C-11D55DB16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ECAE9F-5F9D-4119-8DD9-EA65BDB0C1DF}"/>
              </a:ext>
            </a:extLst>
          </p:cNvPr>
          <p:cNvGrpSpPr/>
          <p:nvPr/>
        </p:nvGrpSpPr>
        <p:grpSpPr>
          <a:xfrm rot="1001071">
            <a:off x="7163805" y="4320340"/>
            <a:ext cx="2386119" cy="128083"/>
            <a:chOff x="7314069" y="3551767"/>
            <a:chExt cx="2386119" cy="12808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31D0E-F4AB-4D36-AAE0-2E85E3752964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F295656-58E9-454C-B581-AB8ECC29A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1D048FB-3221-4D99-A8D6-99E405FC3CDE}"/>
              </a:ext>
            </a:extLst>
          </p:cNvPr>
          <p:cNvSpPr/>
          <p:nvPr/>
        </p:nvSpPr>
        <p:spPr>
          <a:xfrm>
            <a:off x="6774646" y="3796514"/>
            <a:ext cx="457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,C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9EDFA-096C-4E7A-8614-73DDBA72636E}"/>
              </a:ext>
            </a:extLst>
          </p:cNvPr>
          <p:cNvSpPr/>
          <p:nvPr/>
        </p:nvSpPr>
        <p:spPr>
          <a:xfrm>
            <a:off x="6228773" y="37965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M,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C50B81-8B0B-4E0E-A7CD-E2E90CB74801}"/>
              </a:ext>
            </a:extLst>
          </p:cNvPr>
          <p:cNvGrpSpPr/>
          <p:nvPr/>
        </p:nvGrpSpPr>
        <p:grpSpPr>
          <a:xfrm rot="20605641">
            <a:off x="7164351" y="2772787"/>
            <a:ext cx="2386119" cy="128083"/>
            <a:chOff x="7314069" y="3551767"/>
            <a:chExt cx="2386119" cy="128083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11D40D-EA93-42D6-BD97-5709E15464B0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42E86F8-3B5C-4635-A5DA-98D5392F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D85FDC-CA13-416A-A661-F14652FAF04F}"/>
                  </a:ext>
                </a:extLst>
              </p:cNvPr>
              <p:cNvSpPr txBox="1"/>
              <p:nvPr/>
            </p:nvSpPr>
            <p:spPr>
              <a:xfrm>
                <a:off x="7600329" y="5870187"/>
                <a:ext cx="4460837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Notations: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C00000"/>
                    </a:solidFill>
                  </a:rPr>
                  <a:t>[sk]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/>
                  <a:t> is secret shared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>
                    <a:solidFill>
                      <a:srgbClr val="C00000"/>
                    </a:solidFill>
                  </a:rPr>
                  <a:t>]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/>
                  <a:t>shares of 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/>
                  <a:t> held by parties in set 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D85FDC-CA13-416A-A661-F14652FAF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29" y="5870187"/>
                <a:ext cx="4460837" cy="923330"/>
              </a:xfrm>
              <a:prstGeom prst="rect">
                <a:avLst/>
              </a:prstGeom>
              <a:blipFill>
                <a:blip r:embed="rId6"/>
                <a:stretch>
                  <a:fillRect l="-1090" t="-3268" b="-915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84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0" grpId="1"/>
      <p:bldP spid="30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A646E-0F94-4885-A0E2-15CE07089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1694890"/>
                <a:ext cx="9603275" cy="516311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Algorithms:</a:t>
                </a: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SETUP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 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</a:t>
                </a:r>
                <a:r>
                  <a:rPr lang="is-IS" sz="1600" dirty="0">
                    <a:solidFill>
                      <a:srgbClr val="C00000"/>
                    </a:solidFill>
                  </a:rPr>
                  <a:t>sk]</a:t>
                </a:r>
                <a:endParaRPr lang="is-IS" sz="16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ENC(</a:t>
                </a:r>
                <a:r>
                  <a:rPr lang="en-US" sz="1600" dirty="0">
                    <a:solidFill>
                      <a:srgbClr val="C00000"/>
                    </a:solidFill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sz="1600" dirty="0">
                    <a:solidFill>
                      <a:srgbClr val="C00000"/>
                    </a:solidFill>
                  </a:rPr>
                  <a:t>]</a:t>
                </a:r>
                <a:r>
                  <a:rPr lang="en-US" sz="1600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sz="1600" dirty="0">
                    <a:solidFill>
                      <a:srgbClr val="C00000"/>
                    </a:solidFill>
                  </a:rPr>
                  <a:t>,M</a:t>
                </a:r>
                <a:r>
                  <a:rPr lang="en-US" sz="1600" dirty="0">
                    <a:solidFill>
                      <a:srgbClr val="0070C0"/>
                    </a:solidFill>
                  </a:rPr>
                  <a:t>)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 </a:t>
                </a:r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C</a:t>
                </a:r>
              </a:p>
              <a:p>
                <a:pPr lvl="1"/>
                <a:r>
                  <a:rPr lang="is-IS" sz="1600" dirty="0">
                    <a:solidFill>
                      <a:srgbClr val="0070C0"/>
                    </a:solidFill>
                  </a:rPr>
                  <a:t>DEC(</a:t>
                </a:r>
                <a:r>
                  <a:rPr lang="is-IS" sz="1600" dirty="0">
                    <a:solidFill>
                      <a:srgbClr val="C00000"/>
                    </a:solidFill>
                  </a:rPr>
                  <a:t>[sk]</a:t>
                </a:r>
                <a:r>
                  <a:rPr lang="is-IS" sz="1600" baseline="-25000" dirty="0">
                    <a:solidFill>
                      <a:srgbClr val="C00000"/>
                    </a:solidFill>
                  </a:rPr>
                  <a:t>S‘</a:t>
                </a:r>
                <a:r>
                  <a:rPr lang="is-IS" sz="1600" dirty="0">
                    <a:solidFill>
                      <a:srgbClr val="C00000"/>
                    </a:solidFill>
                  </a:rPr>
                  <a:t>,C</a:t>
                </a:r>
                <a:r>
                  <a:rPr lang="is-IS" sz="1600" dirty="0">
                    <a:solidFill>
                      <a:srgbClr val="0070C0"/>
                    </a:solidFill>
                  </a:rPr>
                  <a:t>)</a:t>
                </a:r>
                <a:r>
                  <a:rPr lang="is-IS" sz="1600" dirty="0">
                    <a:solidFill>
                      <a:srgbClr val="0070C0"/>
                    </a:solidFill>
                    <a:sym typeface="Wingdings"/>
                  </a:rPr>
                  <a:t>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is-IS" sz="1600" dirty="0">
                    <a:solidFill>
                      <a:srgbClr val="C00000"/>
                    </a:solidFill>
                  </a:rPr>
                  <a:t>M</a:t>
                </a:r>
              </a:p>
              <a:p>
                <a:r>
                  <a:rPr lang="en-US" sz="1800" dirty="0"/>
                  <a:t>Consistency: works for any </a:t>
                </a:r>
                <a:r>
                  <a:rPr lang="en-US" sz="1800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C00000"/>
                    </a:solidFill>
                  </a:rPr>
                  <a:t>S’</a:t>
                </a:r>
              </a:p>
              <a:p>
                <a:r>
                  <a:rPr lang="en-US" sz="1800" dirty="0"/>
                  <a:t>Correctness:</a:t>
                </a:r>
              </a:p>
              <a:p>
                <a:pPr lvl="1"/>
                <a:r>
                  <a:rPr lang="en-US" sz="1600" dirty="0"/>
                  <a:t>Basic - Bad </a:t>
                </a:r>
                <a:r>
                  <a:rPr lang="is-IS" sz="1600" dirty="0">
                    <a:solidFill>
                      <a:srgbClr val="C00000"/>
                    </a:solidFill>
                  </a:rPr>
                  <a:t>C‘</a:t>
                </a:r>
                <a:r>
                  <a:rPr lang="is-IS" sz="1600" dirty="0">
                    <a:solidFill>
                      <a:schemeClr val="tx1"/>
                    </a:solidFill>
                  </a:rPr>
                  <a:t>, then</a:t>
                </a:r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  <a:r>
                  <a:rPr lang="is-IS" sz="1600" dirty="0">
                    <a:solidFill>
                      <a:srgbClr val="0070C0"/>
                    </a:solidFill>
                  </a:rPr>
                  <a:t>DEC </a:t>
                </a:r>
                <a:r>
                  <a:rPr lang="is-IS" sz="1600" dirty="0">
                    <a:solidFill>
                      <a:srgbClr val="0070C0"/>
                    </a:solidFill>
                    <a:sym typeface="Wingdings"/>
                  </a:rPr>
                  <a:t> </a:t>
                </a:r>
                <a:r>
                  <a:rPr lang="is-IS" sz="1600" dirty="0">
                    <a:solidFill>
                      <a:srgbClr val="C00000"/>
                    </a:solidFill>
                  </a:rPr>
                  <a:t>M /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A646E-0F94-4885-A0E2-15CE07089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1694890"/>
                <a:ext cx="9603275" cy="5163110"/>
              </a:xfrm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19B163-355A-4E98-88DE-7B732F358291}"/>
              </a:ext>
            </a:extLst>
          </p:cNvPr>
          <p:cNvSpPr/>
          <p:nvPr/>
        </p:nvSpPr>
        <p:spPr>
          <a:xfrm>
            <a:off x="5987641" y="2910767"/>
            <a:ext cx="4927735" cy="2686950"/>
          </a:xfrm>
          <a:custGeom>
            <a:avLst/>
            <a:gdLst>
              <a:gd name="connsiteX0" fmla="*/ 0 w 4910667"/>
              <a:gd name="connsiteY0" fmla="*/ 495300 h 2654300"/>
              <a:gd name="connsiteX1" fmla="*/ 160867 w 4910667"/>
              <a:gd name="connsiteY1" fmla="*/ 1485900 h 2654300"/>
              <a:gd name="connsiteX2" fmla="*/ 3725334 w 4910667"/>
              <a:gd name="connsiteY2" fmla="*/ 2654300 h 2654300"/>
              <a:gd name="connsiteX3" fmla="*/ 4724400 w 4910667"/>
              <a:gd name="connsiteY3" fmla="*/ 2099733 h 2654300"/>
              <a:gd name="connsiteX4" fmla="*/ 4910667 w 4910667"/>
              <a:gd name="connsiteY4" fmla="*/ 778933 h 2654300"/>
              <a:gd name="connsiteX5" fmla="*/ 4478867 w 4910667"/>
              <a:gd name="connsiteY5" fmla="*/ 207433 h 2654300"/>
              <a:gd name="connsiteX6" fmla="*/ 2942167 w 4910667"/>
              <a:gd name="connsiteY6" fmla="*/ 359833 h 2654300"/>
              <a:gd name="connsiteX7" fmla="*/ 1439334 w 4910667"/>
              <a:gd name="connsiteY7" fmla="*/ 42333 h 2654300"/>
              <a:gd name="connsiteX8" fmla="*/ 474134 w 4910667"/>
              <a:gd name="connsiteY8" fmla="*/ 0 h 2654300"/>
              <a:gd name="connsiteX9" fmla="*/ 0 w 4910667"/>
              <a:gd name="connsiteY9" fmla="*/ 495300 h 2654300"/>
              <a:gd name="connsiteX0" fmla="*/ 0 w 4910667"/>
              <a:gd name="connsiteY0" fmla="*/ 531216 h 2690216"/>
              <a:gd name="connsiteX1" fmla="*/ 160867 w 4910667"/>
              <a:gd name="connsiteY1" fmla="*/ 1521816 h 2690216"/>
              <a:gd name="connsiteX2" fmla="*/ 3725334 w 4910667"/>
              <a:gd name="connsiteY2" fmla="*/ 2690216 h 2690216"/>
              <a:gd name="connsiteX3" fmla="*/ 4724400 w 4910667"/>
              <a:gd name="connsiteY3" fmla="*/ 2135649 h 2690216"/>
              <a:gd name="connsiteX4" fmla="*/ 4910667 w 4910667"/>
              <a:gd name="connsiteY4" fmla="*/ 814849 h 2690216"/>
              <a:gd name="connsiteX5" fmla="*/ 4478867 w 4910667"/>
              <a:gd name="connsiteY5" fmla="*/ 243349 h 2690216"/>
              <a:gd name="connsiteX6" fmla="*/ 2942167 w 4910667"/>
              <a:gd name="connsiteY6" fmla="*/ 395749 h 2690216"/>
              <a:gd name="connsiteX7" fmla="*/ 1439334 w 4910667"/>
              <a:gd name="connsiteY7" fmla="*/ 78249 h 2690216"/>
              <a:gd name="connsiteX8" fmla="*/ 474134 w 4910667"/>
              <a:gd name="connsiteY8" fmla="*/ 35916 h 2690216"/>
              <a:gd name="connsiteX9" fmla="*/ 0 w 4910667"/>
              <a:gd name="connsiteY9" fmla="*/ 531216 h 2690216"/>
              <a:gd name="connsiteX0" fmla="*/ 179626 w 5090293"/>
              <a:gd name="connsiteY0" fmla="*/ 531216 h 2690216"/>
              <a:gd name="connsiteX1" fmla="*/ 340493 w 5090293"/>
              <a:gd name="connsiteY1" fmla="*/ 1521816 h 2690216"/>
              <a:gd name="connsiteX2" fmla="*/ 3904960 w 5090293"/>
              <a:gd name="connsiteY2" fmla="*/ 2690216 h 2690216"/>
              <a:gd name="connsiteX3" fmla="*/ 4904026 w 5090293"/>
              <a:gd name="connsiteY3" fmla="*/ 2135649 h 2690216"/>
              <a:gd name="connsiteX4" fmla="*/ 5090293 w 5090293"/>
              <a:gd name="connsiteY4" fmla="*/ 814849 h 2690216"/>
              <a:gd name="connsiteX5" fmla="*/ 4658493 w 5090293"/>
              <a:gd name="connsiteY5" fmla="*/ 243349 h 2690216"/>
              <a:gd name="connsiteX6" fmla="*/ 3121793 w 5090293"/>
              <a:gd name="connsiteY6" fmla="*/ 395749 h 2690216"/>
              <a:gd name="connsiteX7" fmla="*/ 1618960 w 5090293"/>
              <a:gd name="connsiteY7" fmla="*/ 78249 h 2690216"/>
              <a:gd name="connsiteX8" fmla="*/ 653760 w 5090293"/>
              <a:gd name="connsiteY8" fmla="*/ 35916 h 2690216"/>
              <a:gd name="connsiteX9" fmla="*/ 179626 w 5090293"/>
              <a:gd name="connsiteY9" fmla="*/ 531216 h 2690216"/>
              <a:gd name="connsiteX0" fmla="*/ 425937 w 5336604"/>
              <a:gd name="connsiteY0" fmla="*/ 531216 h 2690216"/>
              <a:gd name="connsiteX1" fmla="*/ 586804 w 5336604"/>
              <a:gd name="connsiteY1" fmla="*/ 1521816 h 2690216"/>
              <a:gd name="connsiteX2" fmla="*/ 4151271 w 5336604"/>
              <a:gd name="connsiteY2" fmla="*/ 2690216 h 2690216"/>
              <a:gd name="connsiteX3" fmla="*/ 5150337 w 5336604"/>
              <a:gd name="connsiteY3" fmla="*/ 2135649 h 2690216"/>
              <a:gd name="connsiteX4" fmla="*/ 5336604 w 5336604"/>
              <a:gd name="connsiteY4" fmla="*/ 814849 h 2690216"/>
              <a:gd name="connsiteX5" fmla="*/ 4904804 w 5336604"/>
              <a:gd name="connsiteY5" fmla="*/ 243349 h 2690216"/>
              <a:gd name="connsiteX6" fmla="*/ 3368104 w 5336604"/>
              <a:gd name="connsiteY6" fmla="*/ 395749 h 2690216"/>
              <a:gd name="connsiteX7" fmla="*/ 1865271 w 5336604"/>
              <a:gd name="connsiteY7" fmla="*/ 78249 h 2690216"/>
              <a:gd name="connsiteX8" fmla="*/ 900071 w 5336604"/>
              <a:gd name="connsiteY8" fmla="*/ 35916 h 2690216"/>
              <a:gd name="connsiteX9" fmla="*/ 425937 w 5336604"/>
              <a:gd name="connsiteY9" fmla="*/ 531216 h 2690216"/>
              <a:gd name="connsiteX0" fmla="*/ 425937 w 5336604"/>
              <a:gd name="connsiteY0" fmla="*/ 531216 h 2690216"/>
              <a:gd name="connsiteX1" fmla="*/ 586804 w 5336604"/>
              <a:gd name="connsiteY1" fmla="*/ 1521816 h 2690216"/>
              <a:gd name="connsiteX2" fmla="*/ 4151271 w 5336604"/>
              <a:gd name="connsiteY2" fmla="*/ 2690216 h 2690216"/>
              <a:gd name="connsiteX3" fmla="*/ 5150337 w 5336604"/>
              <a:gd name="connsiteY3" fmla="*/ 2135649 h 2690216"/>
              <a:gd name="connsiteX4" fmla="*/ 5336604 w 5336604"/>
              <a:gd name="connsiteY4" fmla="*/ 814849 h 2690216"/>
              <a:gd name="connsiteX5" fmla="*/ 4904804 w 5336604"/>
              <a:gd name="connsiteY5" fmla="*/ 243349 h 2690216"/>
              <a:gd name="connsiteX6" fmla="*/ 3368104 w 5336604"/>
              <a:gd name="connsiteY6" fmla="*/ 395749 h 2690216"/>
              <a:gd name="connsiteX7" fmla="*/ 1865271 w 5336604"/>
              <a:gd name="connsiteY7" fmla="*/ 78249 h 2690216"/>
              <a:gd name="connsiteX8" fmla="*/ 900071 w 5336604"/>
              <a:gd name="connsiteY8" fmla="*/ 35916 h 2690216"/>
              <a:gd name="connsiteX9" fmla="*/ 425937 w 5336604"/>
              <a:gd name="connsiteY9" fmla="*/ 531216 h 2690216"/>
              <a:gd name="connsiteX0" fmla="*/ 179627 w 5090294"/>
              <a:gd name="connsiteY0" fmla="*/ 531216 h 2690216"/>
              <a:gd name="connsiteX1" fmla="*/ 340494 w 5090294"/>
              <a:gd name="connsiteY1" fmla="*/ 1521816 h 2690216"/>
              <a:gd name="connsiteX2" fmla="*/ 3904961 w 5090294"/>
              <a:gd name="connsiteY2" fmla="*/ 2690216 h 2690216"/>
              <a:gd name="connsiteX3" fmla="*/ 4904027 w 5090294"/>
              <a:gd name="connsiteY3" fmla="*/ 2135649 h 2690216"/>
              <a:gd name="connsiteX4" fmla="*/ 5090294 w 5090294"/>
              <a:gd name="connsiteY4" fmla="*/ 814849 h 2690216"/>
              <a:gd name="connsiteX5" fmla="*/ 4658494 w 5090294"/>
              <a:gd name="connsiteY5" fmla="*/ 243349 h 2690216"/>
              <a:gd name="connsiteX6" fmla="*/ 3121794 w 5090294"/>
              <a:gd name="connsiteY6" fmla="*/ 395749 h 2690216"/>
              <a:gd name="connsiteX7" fmla="*/ 1618961 w 5090294"/>
              <a:gd name="connsiteY7" fmla="*/ 78249 h 2690216"/>
              <a:gd name="connsiteX8" fmla="*/ 653761 w 5090294"/>
              <a:gd name="connsiteY8" fmla="*/ 35916 h 2690216"/>
              <a:gd name="connsiteX9" fmla="*/ 179627 w 5090294"/>
              <a:gd name="connsiteY9" fmla="*/ 531216 h 2690216"/>
              <a:gd name="connsiteX0" fmla="*/ 179627 w 5090294"/>
              <a:gd name="connsiteY0" fmla="*/ 531216 h 2712931"/>
              <a:gd name="connsiteX1" fmla="*/ 340494 w 5090294"/>
              <a:gd name="connsiteY1" fmla="*/ 1521816 h 2712931"/>
              <a:gd name="connsiteX2" fmla="*/ 3904961 w 5090294"/>
              <a:gd name="connsiteY2" fmla="*/ 2690216 h 2712931"/>
              <a:gd name="connsiteX3" fmla="*/ 4904027 w 5090294"/>
              <a:gd name="connsiteY3" fmla="*/ 2135649 h 2712931"/>
              <a:gd name="connsiteX4" fmla="*/ 5090294 w 5090294"/>
              <a:gd name="connsiteY4" fmla="*/ 814849 h 2712931"/>
              <a:gd name="connsiteX5" fmla="*/ 4658494 w 5090294"/>
              <a:gd name="connsiteY5" fmla="*/ 243349 h 2712931"/>
              <a:gd name="connsiteX6" fmla="*/ 3121794 w 5090294"/>
              <a:gd name="connsiteY6" fmla="*/ 395749 h 2712931"/>
              <a:gd name="connsiteX7" fmla="*/ 1618961 w 5090294"/>
              <a:gd name="connsiteY7" fmla="*/ 78249 h 2712931"/>
              <a:gd name="connsiteX8" fmla="*/ 653761 w 5090294"/>
              <a:gd name="connsiteY8" fmla="*/ 35916 h 2712931"/>
              <a:gd name="connsiteX9" fmla="*/ 179627 w 5090294"/>
              <a:gd name="connsiteY9" fmla="*/ 531216 h 2712931"/>
              <a:gd name="connsiteX0" fmla="*/ 179627 w 5090294"/>
              <a:gd name="connsiteY0" fmla="*/ 531216 h 2704563"/>
              <a:gd name="connsiteX1" fmla="*/ 340494 w 5090294"/>
              <a:gd name="connsiteY1" fmla="*/ 1521816 h 2704563"/>
              <a:gd name="connsiteX2" fmla="*/ 3904961 w 5090294"/>
              <a:gd name="connsiteY2" fmla="*/ 2690216 h 2704563"/>
              <a:gd name="connsiteX3" fmla="*/ 4904027 w 5090294"/>
              <a:gd name="connsiteY3" fmla="*/ 2135649 h 2704563"/>
              <a:gd name="connsiteX4" fmla="*/ 5090294 w 5090294"/>
              <a:gd name="connsiteY4" fmla="*/ 814849 h 2704563"/>
              <a:gd name="connsiteX5" fmla="*/ 4658494 w 5090294"/>
              <a:gd name="connsiteY5" fmla="*/ 243349 h 2704563"/>
              <a:gd name="connsiteX6" fmla="*/ 3121794 w 5090294"/>
              <a:gd name="connsiteY6" fmla="*/ 395749 h 2704563"/>
              <a:gd name="connsiteX7" fmla="*/ 1618961 w 5090294"/>
              <a:gd name="connsiteY7" fmla="*/ 78249 h 2704563"/>
              <a:gd name="connsiteX8" fmla="*/ 653761 w 5090294"/>
              <a:gd name="connsiteY8" fmla="*/ 35916 h 2704563"/>
              <a:gd name="connsiteX9" fmla="*/ 179627 w 5090294"/>
              <a:gd name="connsiteY9" fmla="*/ 531216 h 2704563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103151"/>
              <a:gd name="connsiteY0" fmla="*/ 531216 h 2715238"/>
              <a:gd name="connsiteX1" fmla="*/ 340494 w 5103151"/>
              <a:gd name="connsiteY1" fmla="*/ 1521816 h 2715238"/>
              <a:gd name="connsiteX2" fmla="*/ 3904961 w 5103151"/>
              <a:gd name="connsiteY2" fmla="*/ 2690216 h 2715238"/>
              <a:gd name="connsiteX3" fmla="*/ 4904027 w 5103151"/>
              <a:gd name="connsiteY3" fmla="*/ 2135649 h 2715238"/>
              <a:gd name="connsiteX4" fmla="*/ 5090294 w 5103151"/>
              <a:gd name="connsiteY4" fmla="*/ 814849 h 2715238"/>
              <a:gd name="connsiteX5" fmla="*/ 4658494 w 5103151"/>
              <a:gd name="connsiteY5" fmla="*/ 243349 h 2715238"/>
              <a:gd name="connsiteX6" fmla="*/ 3121794 w 5103151"/>
              <a:gd name="connsiteY6" fmla="*/ 395749 h 2715238"/>
              <a:gd name="connsiteX7" fmla="*/ 1618961 w 5103151"/>
              <a:gd name="connsiteY7" fmla="*/ 78249 h 2715238"/>
              <a:gd name="connsiteX8" fmla="*/ 653761 w 5103151"/>
              <a:gd name="connsiteY8" fmla="*/ 35916 h 2715238"/>
              <a:gd name="connsiteX9" fmla="*/ 179627 w 5103151"/>
              <a:gd name="connsiteY9" fmla="*/ 531216 h 2715238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103151"/>
              <a:gd name="connsiteY0" fmla="*/ 531216 h 2715238"/>
              <a:gd name="connsiteX1" fmla="*/ 340494 w 5103151"/>
              <a:gd name="connsiteY1" fmla="*/ 1521816 h 2715238"/>
              <a:gd name="connsiteX2" fmla="*/ 3904961 w 5103151"/>
              <a:gd name="connsiteY2" fmla="*/ 2690216 h 2715238"/>
              <a:gd name="connsiteX3" fmla="*/ 4904027 w 5103151"/>
              <a:gd name="connsiteY3" fmla="*/ 2135649 h 2715238"/>
              <a:gd name="connsiteX4" fmla="*/ 5090294 w 5103151"/>
              <a:gd name="connsiteY4" fmla="*/ 814849 h 2715238"/>
              <a:gd name="connsiteX5" fmla="*/ 4658494 w 5103151"/>
              <a:gd name="connsiteY5" fmla="*/ 243349 h 2715238"/>
              <a:gd name="connsiteX6" fmla="*/ 3121794 w 5103151"/>
              <a:gd name="connsiteY6" fmla="*/ 395749 h 2715238"/>
              <a:gd name="connsiteX7" fmla="*/ 1618961 w 5103151"/>
              <a:gd name="connsiteY7" fmla="*/ 78249 h 2715238"/>
              <a:gd name="connsiteX8" fmla="*/ 653761 w 5103151"/>
              <a:gd name="connsiteY8" fmla="*/ 35916 h 2715238"/>
              <a:gd name="connsiteX9" fmla="*/ 179627 w 5103151"/>
              <a:gd name="connsiteY9" fmla="*/ 531216 h 2715238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056427"/>
              <a:gd name="connsiteY0" fmla="*/ 531216 h 2708069"/>
              <a:gd name="connsiteX1" fmla="*/ 340494 w 5056427"/>
              <a:gd name="connsiteY1" fmla="*/ 1521816 h 2708069"/>
              <a:gd name="connsiteX2" fmla="*/ 3904961 w 5056427"/>
              <a:gd name="connsiteY2" fmla="*/ 2690216 h 2708069"/>
              <a:gd name="connsiteX3" fmla="*/ 4904027 w 5056427"/>
              <a:gd name="connsiteY3" fmla="*/ 2135649 h 2708069"/>
              <a:gd name="connsiteX4" fmla="*/ 5056427 w 5056427"/>
              <a:gd name="connsiteY4" fmla="*/ 895283 h 2708069"/>
              <a:gd name="connsiteX5" fmla="*/ 4658494 w 5056427"/>
              <a:gd name="connsiteY5" fmla="*/ 243349 h 2708069"/>
              <a:gd name="connsiteX6" fmla="*/ 3121794 w 5056427"/>
              <a:gd name="connsiteY6" fmla="*/ 395749 h 2708069"/>
              <a:gd name="connsiteX7" fmla="*/ 1618961 w 5056427"/>
              <a:gd name="connsiteY7" fmla="*/ 78249 h 2708069"/>
              <a:gd name="connsiteX8" fmla="*/ 653761 w 5056427"/>
              <a:gd name="connsiteY8" fmla="*/ 35916 h 2708069"/>
              <a:gd name="connsiteX9" fmla="*/ 179627 w 5056427"/>
              <a:gd name="connsiteY9" fmla="*/ 531216 h 2708069"/>
              <a:gd name="connsiteX0" fmla="*/ 179627 w 5074742"/>
              <a:gd name="connsiteY0" fmla="*/ 531216 h 2708069"/>
              <a:gd name="connsiteX1" fmla="*/ 340494 w 5074742"/>
              <a:gd name="connsiteY1" fmla="*/ 1521816 h 2708069"/>
              <a:gd name="connsiteX2" fmla="*/ 3904961 w 5074742"/>
              <a:gd name="connsiteY2" fmla="*/ 2690216 h 2708069"/>
              <a:gd name="connsiteX3" fmla="*/ 4904027 w 5074742"/>
              <a:gd name="connsiteY3" fmla="*/ 2135649 h 2708069"/>
              <a:gd name="connsiteX4" fmla="*/ 5056427 w 5074742"/>
              <a:gd name="connsiteY4" fmla="*/ 895283 h 2708069"/>
              <a:gd name="connsiteX5" fmla="*/ 4658494 w 5074742"/>
              <a:gd name="connsiteY5" fmla="*/ 243349 h 2708069"/>
              <a:gd name="connsiteX6" fmla="*/ 3121794 w 5074742"/>
              <a:gd name="connsiteY6" fmla="*/ 395749 h 2708069"/>
              <a:gd name="connsiteX7" fmla="*/ 1618961 w 5074742"/>
              <a:gd name="connsiteY7" fmla="*/ 78249 h 2708069"/>
              <a:gd name="connsiteX8" fmla="*/ 653761 w 5074742"/>
              <a:gd name="connsiteY8" fmla="*/ 35916 h 2708069"/>
              <a:gd name="connsiteX9" fmla="*/ 179627 w 5074742"/>
              <a:gd name="connsiteY9" fmla="*/ 531216 h 2708069"/>
              <a:gd name="connsiteX0" fmla="*/ 194313 w 5089428"/>
              <a:gd name="connsiteY0" fmla="*/ 531216 h 2708069"/>
              <a:gd name="connsiteX1" fmla="*/ 355180 w 5089428"/>
              <a:gd name="connsiteY1" fmla="*/ 1521816 h 2708069"/>
              <a:gd name="connsiteX2" fmla="*/ 3919647 w 5089428"/>
              <a:gd name="connsiteY2" fmla="*/ 2690216 h 2708069"/>
              <a:gd name="connsiteX3" fmla="*/ 4918713 w 5089428"/>
              <a:gd name="connsiteY3" fmla="*/ 2135649 h 2708069"/>
              <a:gd name="connsiteX4" fmla="*/ 5071113 w 5089428"/>
              <a:gd name="connsiteY4" fmla="*/ 895283 h 2708069"/>
              <a:gd name="connsiteX5" fmla="*/ 4673180 w 5089428"/>
              <a:gd name="connsiteY5" fmla="*/ 243349 h 2708069"/>
              <a:gd name="connsiteX6" fmla="*/ 3136480 w 5089428"/>
              <a:gd name="connsiteY6" fmla="*/ 395749 h 2708069"/>
              <a:gd name="connsiteX7" fmla="*/ 1633647 w 5089428"/>
              <a:gd name="connsiteY7" fmla="*/ 78249 h 2708069"/>
              <a:gd name="connsiteX8" fmla="*/ 668447 w 5089428"/>
              <a:gd name="connsiteY8" fmla="*/ 35916 h 2708069"/>
              <a:gd name="connsiteX9" fmla="*/ 194313 w 5089428"/>
              <a:gd name="connsiteY9" fmla="*/ 531216 h 2708069"/>
              <a:gd name="connsiteX0" fmla="*/ 170706 w 5112388"/>
              <a:gd name="connsiteY0" fmla="*/ 503936 h 2706189"/>
              <a:gd name="connsiteX1" fmla="*/ 378140 w 5112388"/>
              <a:gd name="connsiteY1" fmla="*/ 1519936 h 2706189"/>
              <a:gd name="connsiteX2" fmla="*/ 3942607 w 5112388"/>
              <a:gd name="connsiteY2" fmla="*/ 2688336 h 2706189"/>
              <a:gd name="connsiteX3" fmla="*/ 4941673 w 5112388"/>
              <a:gd name="connsiteY3" fmla="*/ 2133769 h 2706189"/>
              <a:gd name="connsiteX4" fmla="*/ 5094073 w 5112388"/>
              <a:gd name="connsiteY4" fmla="*/ 893403 h 2706189"/>
              <a:gd name="connsiteX5" fmla="*/ 4696140 w 5112388"/>
              <a:gd name="connsiteY5" fmla="*/ 241469 h 2706189"/>
              <a:gd name="connsiteX6" fmla="*/ 3159440 w 5112388"/>
              <a:gd name="connsiteY6" fmla="*/ 393869 h 2706189"/>
              <a:gd name="connsiteX7" fmla="*/ 1656607 w 5112388"/>
              <a:gd name="connsiteY7" fmla="*/ 76369 h 2706189"/>
              <a:gd name="connsiteX8" fmla="*/ 691407 w 5112388"/>
              <a:gd name="connsiteY8" fmla="*/ 34036 h 2706189"/>
              <a:gd name="connsiteX9" fmla="*/ 170706 w 5112388"/>
              <a:gd name="connsiteY9" fmla="*/ 503936 h 2706189"/>
              <a:gd name="connsiteX0" fmla="*/ 162038 w 5103720"/>
              <a:gd name="connsiteY0" fmla="*/ 520782 h 2723035"/>
              <a:gd name="connsiteX1" fmla="*/ 369472 w 5103720"/>
              <a:gd name="connsiteY1" fmla="*/ 1536782 h 2723035"/>
              <a:gd name="connsiteX2" fmla="*/ 3933939 w 5103720"/>
              <a:gd name="connsiteY2" fmla="*/ 2705182 h 2723035"/>
              <a:gd name="connsiteX3" fmla="*/ 4933005 w 5103720"/>
              <a:gd name="connsiteY3" fmla="*/ 2150615 h 2723035"/>
              <a:gd name="connsiteX4" fmla="*/ 5085405 w 5103720"/>
              <a:gd name="connsiteY4" fmla="*/ 910249 h 2723035"/>
              <a:gd name="connsiteX5" fmla="*/ 4687472 w 5103720"/>
              <a:gd name="connsiteY5" fmla="*/ 258315 h 2723035"/>
              <a:gd name="connsiteX6" fmla="*/ 3150772 w 5103720"/>
              <a:gd name="connsiteY6" fmla="*/ 410715 h 2723035"/>
              <a:gd name="connsiteX7" fmla="*/ 1647939 w 5103720"/>
              <a:gd name="connsiteY7" fmla="*/ 93215 h 2723035"/>
              <a:gd name="connsiteX8" fmla="*/ 809739 w 5103720"/>
              <a:gd name="connsiteY8" fmla="*/ 29715 h 2723035"/>
              <a:gd name="connsiteX9" fmla="*/ 162038 w 5103720"/>
              <a:gd name="connsiteY9" fmla="*/ 520782 h 2723035"/>
              <a:gd name="connsiteX0" fmla="*/ 162038 w 5103720"/>
              <a:gd name="connsiteY0" fmla="*/ 491743 h 2693996"/>
              <a:gd name="connsiteX1" fmla="*/ 369472 w 5103720"/>
              <a:gd name="connsiteY1" fmla="*/ 1507743 h 2693996"/>
              <a:gd name="connsiteX2" fmla="*/ 3933939 w 5103720"/>
              <a:gd name="connsiteY2" fmla="*/ 2676143 h 2693996"/>
              <a:gd name="connsiteX3" fmla="*/ 4933005 w 5103720"/>
              <a:gd name="connsiteY3" fmla="*/ 2121576 h 2693996"/>
              <a:gd name="connsiteX4" fmla="*/ 5085405 w 5103720"/>
              <a:gd name="connsiteY4" fmla="*/ 881210 h 2693996"/>
              <a:gd name="connsiteX5" fmla="*/ 4687472 w 5103720"/>
              <a:gd name="connsiteY5" fmla="*/ 229276 h 2693996"/>
              <a:gd name="connsiteX6" fmla="*/ 3150772 w 5103720"/>
              <a:gd name="connsiteY6" fmla="*/ 381676 h 2693996"/>
              <a:gd name="connsiteX7" fmla="*/ 809739 w 5103720"/>
              <a:gd name="connsiteY7" fmla="*/ 676 h 2693996"/>
              <a:gd name="connsiteX8" fmla="*/ 162038 w 5103720"/>
              <a:gd name="connsiteY8" fmla="*/ 491743 h 2693996"/>
              <a:gd name="connsiteX0" fmla="*/ 162038 w 5103720"/>
              <a:gd name="connsiteY0" fmla="*/ 491089 h 2693342"/>
              <a:gd name="connsiteX1" fmla="*/ 369472 w 5103720"/>
              <a:gd name="connsiteY1" fmla="*/ 1507089 h 2693342"/>
              <a:gd name="connsiteX2" fmla="*/ 3933939 w 5103720"/>
              <a:gd name="connsiteY2" fmla="*/ 2675489 h 2693342"/>
              <a:gd name="connsiteX3" fmla="*/ 4933005 w 5103720"/>
              <a:gd name="connsiteY3" fmla="*/ 2120922 h 2693342"/>
              <a:gd name="connsiteX4" fmla="*/ 5085405 w 5103720"/>
              <a:gd name="connsiteY4" fmla="*/ 880556 h 2693342"/>
              <a:gd name="connsiteX5" fmla="*/ 4687472 w 5103720"/>
              <a:gd name="connsiteY5" fmla="*/ 228622 h 2693342"/>
              <a:gd name="connsiteX6" fmla="*/ 2723205 w 5103720"/>
              <a:gd name="connsiteY6" fmla="*/ 469922 h 2693342"/>
              <a:gd name="connsiteX7" fmla="*/ 809739 w 5103720"/>
              <a:gd name="connsiteY7" fmla="*/ 22 h 2693342"/>
              <a:gd name="connsiteX8" fmla="*/ 162038 w 5103720"/>
              <a:gd name="connsiteY8" fmla="*/ 491089 h 2693342"/>
              <a:gd name="connsiteX0" fmla="*/ 162038 w 5103720"/>
              <a:gd name="connsiteY0" fmla="*/ 491086 h 2693339"/>
              <a:gd name="connsiteX1" fmla="*/ 369472 w 5103720"/>
              <a:gd name="connsiteY1" fmla="*/ 1507086 h 2693339"/>
              <a:gd name="connsiteX2" fmla="*/ 3933939 w 5103720"/>
              <a:gd name="connsiteY2" fmla="*/ 2675486 h 2693339"/>
              <a:gd name="connsiteX3" fmla="*/ 4933005 w 5103720"/>
              <a:gd name="connsiteY3" fmla="*/ 2120919 h 2693339"/>
              <a:gd name="connsiteX4" fmla="*/ 5085405 w 5103720"/>
              <a:gd name="connsiteY4" fmla="*/ 880553 h 2693339"/>
              <a:gd name="connsiteX5" fmla="*/ 4687472 w 5103720"/>
              <a:gd name="connsiteY5" fmla="*/ 228619 h 2693339"/>
              <a:gd name="connsiteX6" fmla="*/ 2723205 w 5103720"/>
              <a:gd name="connsiteY6" fmla="*/ 469919 h 2693339"/>
              <a:gd name="connsiteX7" fmla="*/ 809739 w 5103720"/>
              <a:gd name="connsiteY7" fmla="*/ 19 h 2693339"/>
              <a:gd name="connsiteX8" fmla="*/ 162038 w 5103720"/>
              <a:gd name="connsiteY8" fmla="*/ 491086 h 2693339"/>
              <a:gd name="connsiteX0" fmla="*/ 649320 w 4943301"/>
              <a:gd name="connsiteY0" fmla="*/ 28902 h 2722222"/>
              <a:gd name="connsiteX1" fmla="*/ 209053 w 4943301"/>
              <a:gd name="connsiteY1" fmla="*/ 1535969 h 2722222"/>
              <a:gd name="connsiteX2" fmla="*/ 3773520 w 4943301"/>
              <a:gd name="connsiteY2" fmla="*/ 2704369 h 2722222"/>
              <a:gd name="connsiteX3" fmla="*/ 4772586 w 4943301"/>
              <a:gd name="connsiteY3" fmla="*/ 2149802 h 2722222"/>
              <a:gd name="connsiteX4" fmla="*/ 4924986 w 4943301"/>
              <a:gd name="connsiteY4" fmla="*/ 909436 h 2722222"/>
              <a:gd name="connsiteX5" fmla="*/ 4527053 w 4943301"/>
              <a:gd name="connsiteY5" fmla="*/ 257502 h 2722222"/>
              <a:gd name="connsiteX6" fmla="*/ 2562786 w 4943301"/>
              <a:gd name="connsiteY6" fmla="*/ 498802 h 2722222"/>
              <a:gd name="connsiteX7" fmla="*/ 649320 w 4943301"/>
              <a:gd name="connsiteY7" fmla="*/ 28902 h 2722222"/>
              <a:gd name="connsiteX0" fmla="*/ 649320 w 4924986"/>
              <a:gd name="connsiteY0" fmla="*/ 28902 h 2713396"/>
              <a:gd name="connsiteX1" fmla="*/ 209053 w 4924986"/>
              <a:gd name="connsiteY1" fmla="*/ 1535969 h 2713396"/>
              <a:gd name="connsiteX2" fmla="*/ 3773520 w 4924986"/>
              <a:gd name="connsiteY2" fmla="*/ 2704369 h 2713396"/>
              <a:gd name="connsiteX3" fmla="*/ 4924986 w 4924986"/>
              <a:gd name="connsiteY3" fmla="*/ 909436 h 2713396"/>
              <a:gd name="connsiteX4" fmla="*/ 4527053 w 4924986"/>
              <a:gd name="connsiteY4" fmla="*/ 257502 h 2713396"/>
              <a:gd name="connsiteX5" fmla="*/ 2562786 w 4924986"/>
              <a:gd name="connsiteY5" fmla="*/ 498802 h 2713396"/>
              <a:gd name="connsiteX6" fmla="*/ 649320 w 4924986"/>
              <a:gd name="connsiteY6" fmla="*/ 28902 h 2713396"/>
              <a:gd name="connsiteX0" fmla="*/ 649320 w 4954619"/>
              <a:gd name="connsiteY0" fmla="*/ 28902 h 2704470"/>
              <a:gd name="connsiteX1" fmla="*/ 209053 w 4954619"/>
              <a:gd name="connsiteY1" fmla="*/ 1535969 h 2704470"/>
              <a:gd name="connsiteX2" fmla="*/ 3773520 w 4954619"/>
              <a:gd name="connsiteY2" fmla="*/ 2704369 h 2704470"/>
              <a:gd name="connsiteX3" fmla="*/ 4954619 w 4954619"/>
              <a:gd name="connsiteY3" fmla="*/ 1595236 h 2704470"/>
              <a:gd name="connsiteX4" fmla="*/ 4527053 w 4954619"/>
              <a:gd name="connsiteY4" fmla="*/ 257502 h 2704470"/>
              <a:gd name="connsiteX5" fmla="*/ 2562786 w 4954619"/>
              <a:gd name="connsiteY5" fmla="*/ 498802 h 2704470"/>
              <a:gd name="connsiteX6" fmla="*/ 649320 w 4954619"/>
              <a:gd name="connsiteY6" fmla="*/ 28902 h 2704470"/>
              <a:gd name="connsiteX0" fmla="*/ 649320 w 4970827"/>
              <a:gd name="connsiteY0" fmla="*/ 28902 h 2704472"/>
              <a:gd name="connsiteX1" fmla="*/ 209053 w 4970827"/>
              <a:gd name="connsiteY1" fmla="*/ 1535969 h 2704472"/>
              <a:gd name="connsiteX2" fmla="*/ 3773520 w 4970827"/>
              <a:gd name="connsiteY2" fmla="*/ 2704369 h 2704472"/>
              <a:gd name="connsiteX3" fmla="*/ 4954619 w 4970827"/>
              <a:gd name="connsiteY3" fmla="*/ 1595236 h 2704472"/>
              <a:gd name="connsiteX4" fmla="*/ 4527053 w 4970827"/>
              <a:gd name="connsiteY4" fmla="*/ 257502 h 2704472"/>
              <a:gd name="connsiteX5" fmla="*/ 2562786 w 4970827"/>
              <a:gd name="connsiteY5" fmla="*/ 498802 h 2704472"/>
              <a:gd name="connsiteX6" fmla="*/ 649320 w 4970827"/>
              <a:gd name="connsiteY6" fmla="*/ 28902 h 2704472"/>
              <a:gd name="connsiteX0" fmla="*/ 649320 w 4873433"/>
              <a:gd name="connsiteY0" fmla="*/ 28902 h 2705036"/>
              <a:gd name="connsiteX1" fmla="*/ 209053 w 4873433"/>
              <a:gd name="connsiteY1" fmla="*/ 1535969 h 2705036"/>
              <a:gd name="connsiteX2" fmla="*/ 3773520 w 4873433"/>
              <a:gd name="connsiteY2" fmla="*/ 2704369 h 2705036"/>
              <a:gd name="connsiteX3" fmla="*/ 4844552 w 4873433"/>
              <a:gd name="connsiteY3" fmla="*/ 1679903 h 2705036"/>
              <a:gd name="connsiteX4" fmla="*/ 4527053 w 4873433"/>
              <a:gd name="connsiteY4" fmla="*/ 257502 h 2705036"/>
              <a:gd name="connsiteX5" fmla="*/ 2562786 w 4873433"/>
              <a:gd name="connsiteY5" fmla="*/ 498802 h 2705036"/>
              <a:gd name="connsiteX6" fmla="*/ 649320 w 4873433"/>
              <a:gd name="connsiteY6" fmla="*/ 28902 h 2705036"/>
              <a:gd name="connsiteX0" fmla="*/ 703622 w 4927735"/>
              <a:gd name="connsiteY0" fmla="*/ 10816 h 2686950"/>
              <a:gd name="connsiteX1" fmla="*/ 263355 w 4927735"/>
              <a:gd name="connsiteY1" fmla="*/ 1517883 h 2686950"/>
              <a:gd name="connsiteX2" fmla="*/ 3827822 w 4927735"/>
              <a:gd name="connsiteY2" fmla="*/ 2686283 h 2686950"/>
              <a:gd name="connsiteX3" fmla="*/ 4898854 w 4927735"/>
              <a:gd name="connsiteY3" fmla="*/ 1661817 h 2686950"/>
              <a:gd name="connsiteX4" fmla="*/ 4581355 w 4927735"/>
              <a:gd name="connsiteY4" fmla="*/ 239416 h 2686950"/>
              <a:gd name="connsiteX5" fmla="*/ 2617088 w 4927735"/>
              <a:gd name="connsiteY5" fmla="*/ 480716 h 2686950"/>
              <a:gd name="connsiteX6" fmla="*/ 703622 w 4927735"/>
              <a:gd name="connsiteY6" fmla="*/ 10816 h 268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7735" h="2686950">
                <a:moveTo>
                  <a:pt x="703622" y="10816"/>
                </a:moveTo>
                <a:cubicBezTo>
                  <a:pt x="48867" y="107477"/>
                  <a:pt x="-257345" y="1071972"/>
                  <a:pt x="263355" y="1517883"/>
                </a:cubicBezTo>
                <a:cubicBezTo>
                  <a:pt x="784055" y="1963794"/>
                  <a:pt x="3055239" y="2662294"/>
                  <a:pt x="3827822" y="2686283"/>
                </a:cubicBezTo>
                <a:cubicBezTo>
                  <a:pt x="4600405" y="2710272"/>
                  <a:pt x="4840998" y="2082328"/>
                  <a:pt x="4898854" y="1661817"/>
                </a:cubicBezTo>
                <a:cubicBezTo>
                  <a:pt x="4956710" y="1241306"/>
                  <a:pt x="4961649" y="436266"/>
                  <a:pt x="4581355" y="239416"/>
                </a:cubicBezTo>
                <a:cubicBezTo>
                  <a:pt x="4201061" y="42566"/>
                  <a:pt x="3167421" y="463782"/>
                  <a:pt x="2617088" y="480716"/>
                </a:cubicBezTo>
                <a:cubicBezTo>
                  <a:pt x="2066755" y="497650"/>
                  <a:pt x="1358377" y="-85845"/>
                  <a:pt x="703622" y="10816"/>
                </a:cubicBezTo>
                <a:close/>
              </a:path>
            </a:pathLst>
          </a:custGeom>
          <a:solidFill>
            <a:srgbClr val="B41E42">
              <a:alpha val="14902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A2446-599E-484F-94B7-A2086B6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D7FD5-DB72-40E1-BEBE-5A663D7F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pic>
        <p:nvPicPr>
          <p:cNvPr id="5" name="Picture 4" descr="Image result for secure server">
            <a:extLst>
              <a:ext uri="{FF2B5EF4-FFF2-40B4-BE49-F238E27FC236}">
                <a16:creationId xmlns:a16="http://schemas.microsoft.com/office/drawing/2014/main" id="{1F6BDB15-7C3D-4F7D-848D-6CEFA050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ecure server">
            <a:extLst>
              <a:ext uri="{FF2B5EF4-FFF2-40B4-BE49-F238E27FC236}">
                <a16:creationId xmlns:a16="http://schemas.microsoft.com/office/drawing/2014/main" id="{4194B66B-9A8D-418A-90CF-E975903D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ecure server">
            <a:extLst>
              <a:ext uri="{FF2B5EF4-FFF2-40B4-BE49-F238E27FC236}">
                <a16:creationId xmlns:a16="http://schemas.microsoft.com/office/drawing/2014/main" id="{D220DBD5-6FDA-4021-99B0-238F7841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F3CD1B-EF16-41B8-8C82-404670C5F1AB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D4639-1F1C-46A6-9949-9F47DECC658E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0D931-F1D7-4BA6-9CB7-6E7816298938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8C6B09-2046-4A82-9E74-C615401A46B8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DD2D86-5C0B-4226-8F0E-6997FF8F53E6}"/>
              </a:ext>
            </a:extLst>
          </p:cNvPr>
          <p:cNvGrpSpPr/>
          <p:nvPr/>
        </p:nvGrpSpPr>
        <p:grpSpPr>
          <a:xfrm>
            <a:off x="7314069" y="3551767"/>
            <a:ext cx="2386119" cy="128083"/>
            <a:chOff x="7314069" y="3551767"/>
            <a:chExt cx="2386119" cy="12808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BF1D089-4A9D-42DD-9F7D-6C84AA920A91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92263B-F766-4874-A28C-11D55DB16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ECAE9F-5F9D-4119-8DD9-EA65BDB0C1DF}"/>
              </a:ext>
            </a:extLst>
          </p:cNvPr>
          <p:cNvGrpSpPr/>
          <p:nvPr/>
        </p:nvGrpSpPr>
        <p:grpSpPr>
          <a:xfrm rot="1001071">
            <a:off x="7163805" y="4320340"/>
            <a:ext cx="2386119" cy="128083"/>
            <a:chOff x="7314069" y="3551767"/>
            <a:chExt cx="2386119" cy="12808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31D0E-F4AB-4D36-AAE0-2E85E3752964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F295656-58E9-454C-B581-AB8ECC29A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9EDFA-096C-4E7A-8614-73DDBA72636E}"/>
              </a:ext>
            </a:extLst>
          </p:cNvPr>
          <p:cNvSpPr/>
          <p:nvPr/>
        </p:nvSpPr>
        <p:spPr>
          <a:xfrm>
            <a:off x="6228773" y="37965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M,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752FF7-2929-4363-B259-3C65D08EB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6850" y="3068008"/>
            <a:ext cx="538042" cy="5380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93D0057-927D-48C3-9FA7-BE4E4E5286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3F461FD-60A4-45F5-BC8E-3E46DB68E776}"/>
                  </a:ext>
                </a:extLst>
              </p:cNvPr>
              <p:cNvSpPr/>
              <p:nvPr/>
            </p:nvSpPr>
            <p:spPr>
              <a:xfrm>
                <a:off x="5093420" y="2502941"/>
                <a:ext cx="2795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ENC(</a:t>
                </a: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>
                    <a:solidFill>
                      <a:srgbClr val="C00000"/>
                    </a:solidFill>
                  </a:rPr>
                  <a:t>]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>
                    <a:solidFill>
                      <a:srgbClr val="C00000"/>
                    </a:solidFill>
                  </a:rPr>
                  <a:t>,M</a:t>
                </a:r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  <a:r>
                  <a:rPr lang="en-US" dirty="0">
                    <a:solidFill>
                      <a:srgbClr val="0070C0"/>
                    </a:solidFill>
                    <a:sym typeface="Wingdings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/>
                  </a:rPr>
                  <a:t>C</a:t>
                </a:r>
                <a:r>
                  <a:rPr lang="en-US" dirty="0">
                    <a:solidFill>
                      <a:srgbClr val="C00000"/>
                    </a:solidFill>
                  </a:rPr>
                  <a:t> /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C00000"/>
                        </a:solidFill>
                        <a:sym typeface="Wingdings"/>
                      </a:rPr>
                      <m:t>C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C00000"/>
                        </a:solidFill>
                        <a:sym typeface="Wingdings"/>
                      </a:rPr>
                      <m:t>’</m:t>
                    </m:r>
                  </m:oMath>
                </a14:m>
                <a:endParaRPr lang="en-US" dirty="0">
                  <a:solidFill>
                    <a:srgbClr val="C00000"/>
                  </a:solidFill>
                  <a:sym typeface="Wingdings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3F461FD-60A4-45F5-BC8E-3E46DB68E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20" y="2502941"/>
                <a:ext cx="2795958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A9C476-9442-4811-B285-57C8044462E9}"/>
                  </a:ext>
                </a:extLst>
              </p:cNvPr>
              <p:cNvSpPr txBox="1"/>
              <p:nvPr/>
            </p:nvSpPr>
            <p:spPr>
              <a:xfrm>
                <a:off x="7600329" y="5870187"/>
                <a:ext cx="4460837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Notations: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C00000"/>
                    </a:solidFill>
                  </a:rPr>
                  <a:t>[sk]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/>
                  <a:t> is secret shared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>
                    <a:solidFill>
                      <a:srgbClr val="C00000"/>
                    </a:solidFill>
                  </a:rPr>
                  <a:t>]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/>
                  <a:t>shares of 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/>
                  <a:t> held by parties in set 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A9C476-9442-4811-B285-57C804446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29" y="5870187"/>
                <a:ext cx="4460837" cy="923330"/>
              </a:xfrm>
              <a:prstGeom prst="rect">
                <a:avLst/>
              </a:prstGeom>
              <a:blipFill>
                <a:blip r:embed="rId10"/>
                <a:stretch>
                  <a:fillRect l="-1090" t="-3268" b="-915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0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B79C3E-C3CB-4CAB-BE20-C25615DF416A}"/>
              </a:ext>
            </a:extLst>
          </p:cNvPr>
          <p:cNvSpPr/>
          <p:nvPr/>
        </p:nvSpPr>
        <p:spPr>
          <a:xfrm flipV="1">
            <a:off x="6043262" y="1760225"/>
            <a:ext cx="4927735" cy="2698080"/>
          </a:xfrm>
          <a:custGeom>
            <a:avLst/>
            <a:gdLst>
              <a:gd name="connsiteX0" fmla="*/ 0 w 4910667"/>
              <a:gd name="connsiteY0" fmla="*/ 495300 h 2654300"/>
              <a:gd name="connsiteX1" fmla="*/ 160867 w 4910667"/>
              <a:gd name="connsiteY1" fmla="*/ 1485900 h 2654300"/>
              <a:gd name="connsiteX2" fmla="*/ 3725334 w 4910667"/>
              <a:gd name="connsiteY2" fmla="*/ 2654300 h 2654300"/>
              <a:gd name="connsiteX3" fmla="*/ 4724400 w 4910667"/>
              <a:gd name="connsiteY3" fmla="*/ 2099733 h 2654300"/>
              <a:gd name="connsiteX4" fmla="*/ 4910667 w 4910667"/>
              <a:gd name="connsiteY4" fmla="*/ 778933 h 2654300"/>
              <a:gd name="connsiteX5" fmla="*/ 4478867 w 4910667"/>
              <a:gd name="connsiteY5" fmla="*/ 207433 h 2654300"/>
              <a:gd name="connsiteX6" fmla="*/ 2942167 w 4910667"/>
              <a:gd name="connsiteY6" fmla="*/ 359833 h 2654300"/>
              <a:gd name="connsiteX7" fmla="*/ 1439334 w 4910667"/>
              <a:gd name="connsiteY7" fmla="*/ 42333 h 2654300"/>
              <a:gd name="connsiteX8" fmla="*/ 474134 w 4910667"/>
              <a:gd name="connsiteY8" fmla="*/ 0 h 2654300"/>
              <a:gd name="connsiteX9" fmla="*/ 0 w 4910667"/>
              <a:gd name="connsiteY9" fmla="*/ 495300 h 2654300"/>
              <a:gd name="connsiteX0" fmla="*/ 0 w 4910667"/>
              <a:gd name="connsiteY0" fmla="*/ 531216 h 2690216"/>
              <a:gd name="connsiteX1" fmla="*/ 160867 w 4910667"/>
              <a:gd name="connsiteY1" fmla="*/ 1521816 h 2690216"/>
              <a:gd name="connsiteX2" fmla="*/ 3725334 w 4910667"/>
              <a:gd name="connsiteY2" fmla="*/ 2690216 h 2690216"/>
              <a:gd name="connsiteX3" fmla="*/ 4724400 w 4910667"/>
              <a:gd name="connsiteY3" fmla="*/ 2135649 h 2690216"/>
              <a:gd name="connsiteX4" fmla="*/ 4910667 w 4910667"/>
              <a:gd name="connsiteY4" fmla="*/ 814849 h 2690216"/>
              <a:gd name="connsiteX5" fmla="*/ 4478867 w 4910667"/>
              <a:gd name="connsiteY5" fmla="*/ 243349 h 2690216"/>
              <a:gd name="connsiteX6" fmla="*/ 2942167 w 4910667"/>
              <a:gd name="connsiteY6" fmla="*/ 395749 h 2690216"/>
              <a:gd name="connsiteX7" fmla="*/ 1439334 w 4910667"/>
              <a:gd name="connsiteY7" fmla="*/ 78249 h 2690216"/>
              <a:gd name="connsiteX8" fmla="*/ 474134 w 4910667"/>
              <a:gd name="connsiteY8" fmla="*/ 35916 h 2690216"/>
              <a:gd name="connsiteX9" fmla="*/ 0 w 4910667"/>
              <a:gd name="connsiteY9" fmla="*/ 531216 h 2690216"/>
              <a:gd name="connsiteX0" fmla="*/ 179626 w 5090293"/>
              <a:gd name="connsiteY0" fmla="*/ 531216 h 2690216"/>
              <a:gd name="connsiteX1" fmla="*/ 340493 w 5090293"/>
              <a:gd name="connsiteY1" fmla="*/ 1521816 h 2690216"/>
              <a:gd name="connsiteX2" fmla="*/ 3904960 w 5090293"/>
              <a:gd name="connsiteY2" fmla="*/ 2690216 h 2690216"/>
              <a:gd name="connsiteX3" fmla="*/ 4904026 w 5090293"/>
              <a:gd name="connsiteY3" fmla="*/ 2135649 h 2690216"/>
              <a:gd name="connsiteX4" fmla="*/ 5090293 w 5090293"/>
              <a:gd name="connsiteY4" fmla="*/ 814849 h 2690216"/>
              <a:gd name="connsiteX5" fmla="*/ 4658493 w 5090293"/>
              <a:gd name="connsiteY5" fmla="*/ 243349 h 2690216"/>
              <a:gd name="connsiteX6" fmla="*/ 3121793 w 5090293"/>
              <a:gd name="connsiteY6" fmla="*/ 395749 h 2690216"/>
              <a:gd name="connsiteX7" fmla="*/ 1618960 w 5090293"/>
              <a:gd name="connsiteY7" fmla="*/ 78249 h 2690216"/>
              <a:gd name="connsiteX8" fmla="*/ 653760 w 5090293"/>
              <a:gd name="connsiteY8" fmla="*/ 35916 h 2690216"/>
              <a:gd name="connsiteX9" fmla="*/ 179626 w 5090293"/>
              <a:gd name="connsiteY9" fmla="*/ 531216 h 2690216"/>
              <a:gd name="connsiteX0" fmla="*/ 425937 w 5336604"/>
              <a:gd name="connsiteY0" fmla="*/ 531216 h 2690216"/>
              <a:gd name="connsiteX1" fmla="*/ 586804 w 5336604"/>
              <a:gd name="connsiteY1" fmla="*/ 1521816 h 2690216"/>
              <a:gd name="connsiteX2" fmla="*/ 4151271 w 5336604"/>
              <a:gd name="connsiteY2" fmla="*/ 2690216 h 2690216"/>
              <a:gd name="connsiteX3" fmla="*/ 5150337 w 5336604"/>
              <a:gd name="connsiteY3" fmla="*/ 2135649 h 2690216"/>
              <a:gd name="connsiteX4" fmla="*/ 5336604 w 5336604"/>
              <a:gd name="connsiteY4" fmla="*/ 814849 h 2690216"/>
              <a:gd name="connsiteX5" fmla="*/ 4904804 w 5336604"/>
              <a:gd name="connsiteY5" fmla="*/ 243349 h 2690216"/>
              <a:gd name="connsiteX6" fmla="*/ 3368104 w 5336604"/>
              <a:gd name="connsiteY6" fmla="*/ 395749 h 2690216"/>
              <a:gd name="connsiteX7" fmla="*/ 1865271 w 5336604"/>
              <a:gd name="connsiteY7" fmla="*/ 78249 h 2690216"/>
              <a:gd name="connsiteX8" fmla="*/ 900071 w 5336604"/>
              <a:gd name="connsiteY8" fmla="*/ 35916 h 2690216"/>
              <a:gd name="connsiteX9" fmla="*/ 425937 w 5336604"/>
              <a:gd name="connsiteY9" fmla="*/ 531216 h 2690216"/>
              <a:gd name="connsiteX0" fmla="*/ 425937 w 5336604"/>
              <a:gd name="connsiteY0" fmla="*/ 531216 h 2690216"/>
              <a:gd name="connsiteX1" fmla="*/ 586804 w 5336604"/>
              <a:gd name="connsiteY1" fmla="*/ 1521816 h 2690216"/>
              <a:gd name="connsiteX2" fmla="*/ 4151271 w 5336604"/>
              <a:gd name="connsiteY2" fmla="*/ 2690216 h 2690216"/>
              <a:gd name="connsiteX3" fmla="*/ 5150337 w 5336604"/>
              <a:gd name="connsiteY3" fmla="*/ 2135649 h 2690216"/>
              <a:gd name="connsiteX4" fmla="*/ 5336604 w 5336604"/>
              <a:gd name="connsiteY4" fmla="*/ 814849 h 2690216"/>
              <a:gd name="connsiteX5" fmla="*/ 4904804 w 5336604"/>
              <a:gd name="connsiteY5" fmla="*/ 243349 h 2690216"/>
              <a:gd name="connsiteX6" fmla="*/ 3368104 w 5336604"/>
              <a:gd name="connsiteY6" fmla="*/ 395749 h 2690216"/>
              <a:gd name="connsiteX7" fmla="*/ 1865271 w 5336604"/>
              <a:gd name="connsiteY7" fmla="*/ 78249 h 2690216"/>
              <a:gd name="connsiteX8" fmla="*/ 900071 w 5336604"/>
              <a:gd name="connsiteY8" fmla="*/ 35916 h 2690216"/>
              <a:gd name="connsiteX9" fmla="*/ 425937 w 5336604"/>
              <a:gd name="connsiteY9" fmla="*/ 531216 h 2690216"/>
              <a:gd name="connsiteX0" fmla="*/ 179627 w 5090294"/>
              <a:gd name="connsiteY0" fmla="*/ 531216 h 2690216"/>
              <a:gd name="connsiteX1" fmla="*/ 340494 w 5090294"/>
              <a:gd name="connsiteY1" fmla="*/ 1521816 h 2690216"/>
              <a:gd name="connsiteX2" fmla="*/ 3904961 w 5090294"/>
              <a:gd name="connsiteY2" fmla="*/ 2690216 h 2690216"/>
              <a:gd name="connsiteX3" fmla="*/ 4904027 w 5090294"/>
              <a:gd name="connsiteY3" fmla="*/ 2135649 h 2690216"/>
              <a:gd name="connsiteX4" fmla="*/ 5090294 w 5090294"/>
              <a:gd name="connsiteY4" fmla="*/ 814849 h 2690216"/>
              <a:gd name="connsiteX5" fmla="*/ 4658494 w 5090294"/>
              <a:gd name="connsiteY5" fmla="*/ 243349 h 2690216"/>
              <a:gd name="connsiteX6" fmla="*/ 3121794 w 5090294"/>
              <a:gd name="connsiteY6" fmla="*/ 395749 h 2690216"/>
              <a:gd name="connsiteX7" fmla="*/ 1618961 w 5090294"/>
              <a:gd name="connsiteY7" fmla="*/ 78249 h 2690216"/>
              <a:gd name="connsiteX8" fmla="*/ 653761 w 5090294"/>
              <a:gd name="connsiteY8" fmla="*/ 35916 h 2690216"/>
              <a:gd name="connsiteX9" fmla="*/ 179627 w 5090294"/>
              <a:gd name="connsiteY9" fmla="*/ 531216 h 2690216"/>
              <a:gd name="connsiteX0" fmla="*/ 179627 w 5090294"/>
              <a:gd name="connsiteY0" fmla="*/ 531216 h 2712931"/>
              <a:gd name="connsiteX1" fmla="*/ 340494 w 5090294"/>
              <a:gd name="connsiteY1" fmla="*/ 1521816 h 2712931"/>
              <a:gd name="connsiteX2" fmla="*/ 3904961 w 5090294"/>
              <a:gd name="connsiteY2" fmla="*/ 2690216 h 2712931"/>
              <a:gd name="connsiteX3" fmla="*/ 4904027 w 5090294"/>
              <a:gd name="connsiteY3" fmla="*/ 2135649 h 2712931"/>
              <a:gd name="connsiteX4" fmla="*/ 5090294 w 5090294"/>
              <a:gd name="connsiteY4" fmla="*/ 814849 h 2712931"/>
              <a:gd name="connsiteX5" fmla="*/ 4658494 w 5090294"/>
              <a:gd name="connsiteY5" fmla="*/ 243349 h 2712931"/>
              <a:gd name="connsiteX6" fmla="*/ 3121794 w 5090294"/>
              <a:gd name="connsiteY6" fmla="*/ 395749 h 2712931"/>
              <a:gd name="connsiteX7" fmla="*/ 1618961 w 5090294"/>
              <a:gd name="connsiteY7" fmla="*/ 78249 h 2712931"/>
              <a:gd name="connsiteX8" fmla="*/ 653761 w 5090294"/>
              <a:gd name="connsiteY8" fmla="*/ 35916 h 2712931"/>
              <a:gd name="connsiteX9" fmla="*/ 179627 w 5090294"/>
              <a:gd name="connsiteY9" fmla="*/ 531216 h 2712931"/>
              <a:gd name="connsiteX0" fmla="*/ 179627 w 5090294"/>
              <a:gd name="connsiteY0" fmla="*/ 531216 h 2704563"/>
              <a:gd name="connsiteX1" fmla="*/ 340494 w 5090294"/>
              <a:gd name="connsiteY1" fmla="*/ 1521816 h 2704563"/>
              <a:gd name="connsiteX2" fmla="*/ 3904961 w 5090294"/>
              <a:gd name="connsiteY2" fmla="*/ 2690216 h 2704563"/>
              <a:gd name="connsiteX3" fmla="*/ 4904027 w 5090294"/>
              <a:gd name="connsiteY3" fmla="*/ 2135649 h 2704563"/>
              <a:gd name="connsiteX4" fmla="*/ 5090294 w 5090294"/>
              <a:gd name="connsiteY4" fmla="*/ 814849 h 2704563"/>
              <a:gd name="connsiteX5" fmla="*/ 4658494 w 5090294"/>
              <a:gd name="connsiteY5" fmla="*/ 243349 h 2704563"/>
              <a:gd name="connsiteX6" fmla="*/ 3121794 w 5090294"/>
              <a:gd name="connsiteY6" fmla="*/ 395749 h 2704563"/>
              <a:gd name="connsiteX7" fmla="*/ 1618961 w 5090294"/>
              <a:gd name="connsiteY7" fmla="*/ 78249 h 2704563"/>
              <a:gd name="connsiteX8" fmla="*/ 653761 w 5090294"/>
              <a:gd name="connsiteY8" fmla="*/ 35916 h 2704563"/>
              <a:gd name="connsiteX9" fmla="*/ 179627 w 5090294"/>
              <a:gd name="connsiteY9" fmla="*/ 531216 h 2704563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103151"/>
              <a:gd name="connsiteY0" fmla="*/ 531216 h 2715238"/>
              <a:gd name="connsiteX1" fmla="*/ 340494 w 5103151"/>
              <a:gd name="connsiteY1" fmla="*/ 1521816 h 2715238"/>
              <a:gd name="connsiteX2" fmla="*/ 3904961 w 5103151"/>
              <a:gd name="connsiteY2" fmla="*/ 2690216 h 2715238"/>
              <a:gd name="connsiteX3" fmla="*/ 4904027 w 5103151"/>
              <a:gd name="connsiteY3" fmla="*/ 2135649 h 2715238"/>
              <a:gd name="connsiteX4" fmla="*/ 5090294 w 5103151"/>
              <a:gd name="connsiteY4" fmla="*/ 814849 h 2715238"/>
              <a:gd name="connsiteX5" fmla="*/ 4658494 w 5103151"/>
              <a:gd name="connsiteY5" fmla="*/ 243349 h 2715238"/>
              <a:gd name="connsiteX6" fmla="*/ 3121794 w 5103151"/>
              <a:gd name="connsiteY6" fmla="*/ 395749 h 2715238"/>
              <a:gd name="connsiteX7" fmla="*/ 1618961 w 5103151"/>
              <a:gd name="connsiteY7" fmla="*/ 78249 h 2715238"/>
              <a:gd name="connsiteX8" fmla="*/ 653761 w 5103151"/>
              <a:gd name="connsiteY8" fmla="*/ 35916 h 2715238"/>
              <a:gd name="connsiteX9" fmla="*/ 179627 w 5103151"/>
              <a:gd name="connsiteY9" fmla="*/ 531216 h 2715238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103151"/>
              <a:gd name="connsiteY0" fmla="*/ 531216 h 2715238"/>
              <a:gd name="connsiteX1" fmla="*/ 340494 w 5103151"/>
              <a:gd name="connsiteY1" fmla="*/ 1521816 h 2715238"/>
              <a:gd name="connsiteX2" fmla="*/ 3904961 w 5103151"/>
              <a:gd name="connsiteY2" fmla="*/ 2690216 h 2715238"/>
              <a:gd name="connsiteX3" fmla="*/ 4904027 w 5103151"/>
              <a:gd name="connsiteY3" fmla="*/ 2135649 h 2715238"/>
              <a:gd name="connsiteX4" fmla="*/ 5090294 w 5103151"/>
              <a:gd name="connsiteY4" fmla="*/ 814849 h 2715238"/>
              <a:gd name="connsiteX5" fmla="*/ 4658494 w 5103151"/>
              <a:gd name="connsiteY5" fmla="*/ 243349 h 2715238"/>
              <a:gd name="connsiteX6" fmla="*/ 3121794 w 5103151"/>
              <a:gd name="connsiteY6" fmla="*/ 395749 h 2715238"/>
              <a:gd name="connsiteX7" fmla="*/ 1618961 w 5103151"/>
              <a:gd name="connsiteY7" fmla="*/ 78249 h 2715238"/>
              <a:gd name="connsiteX8" fmla="*/ 653761 w 5103151"/>
              <a:gd name="connsiteY8" fmla="*/ 35916 h 2715238"/>
              <a:gd name="connsiteX9" fmla="*/ 179627 w 5103151"/>
              <a:gd name="connsiteY9" fmla="*/ 531216 h 2715238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056427"/>
              <a:gd name="connsiteY0" fmla="*/ 531216 h 2708069"/>
              <a:gd name="connsiteX1" fmla="*/ 340494 w 5056427"/>
              <a:gd name="connsiteY1" fmla="*/ 1521816 h 2708069"/>
              <a:gd name="connsiteX2" fmla="*/ 3904961 w 5056427"/>
              <a:gd name="connsiteY2" fmla="*/ 2690216 h 2708069"/>
              <a:gd name="connsiteX3" fmla="*/ 4904027 w 5056427"/>
              <a:gd name="connsiteY3" fmla="*/ 2135649 h 2708069"/>
              <a:gd name="connsiteX4" fmla="*/ 5056427 w 5056427"/>
              <a:gd name="connsiteY4" fmla="*/ 895283 h 2708069"/>
              <a:gd name="connsiteX5" fmla="*/ 4658494 w 5056427"/>
              <a:gd name="connsiteY5" fmla="*/ 243349 h 2708069"/>
              <a:gd name="connsiteX6" fmla="*/ 3121794 w 5056427"/>
              <a:gd name="connsiteY6" fmla="*/ 395749 h 2708069"/>
              <a:gd name="connsiteX7" fmla="*/ 1618961 w 5056427"/>
              <a:gd name="connsiteY7" fmla="*/ 78249 h 2708069"/>
              <a:gd name="connsiteX8" fmla="*/ 653761 w 5056427"/>
              <a:gd name="connsiteY8" fmla="*/ 35916 h 2708069"/>
              <a:gd name="connsiteX9" fmla="*/ 179627 w 5056427"/>
              <a:gd name="connsiteY9" fmla="*/ 531216 h 2708069"/>
              <a:gd name="connsiteX0" fmla="*/ 179627 w 5074742"/>
              <a:gd name="connsiteY0" fmla="*/ 531216 h 2708069"/>
              <a:gd name="connsiteX1" fmla="*/ 340494 w 5074742"/>
              <a:gd name="connsiteY1" fmla="*/ 1521816 h 2708069"/>
              <a:gd name="connsiteX2" fmla="*/ 3904961 w 5074742"/>
              <a:gd name="connsiteY2" fmla="*/ 2690216 h 2708069"/>
              <a:gd name="connsiteX3" fmla="*/ 4904027 w 5074742"/>
              <a:gd name="connsiteY3" fmla="*/ 2135649 h 2708069"/>
              <a:gd name="connsiteX4" fmla="*/ 5056427 w 5074742"/>
              <a:gd name="connsiteY4" fmla="*/ 895283 h 2708069"/>
              <a:gd name="connsiteX5" fmla="*/ 4658494 w 5074742"/>
              <a:gd name="connsiteY5" fmla="*/ 243349 h 2708069"/>
              <a:gd name="connsiteX6" fmla="*/ 3121794 w 5074742"/>
              <a:gd name="connsiteY6" fmla="*/ 395749 h 2708069"/>
              <a:gd name="connsiteX7" fmla="*/ 1618961 w 5074742"/>
              <a:gd name="connsiteY7" fmla="*/ 78249 h 2708069"/>
              <a:gd name="connsiteX8" fmla="*/ 653761 w 5074742"/>
              <a:gd name="connsiteY8" fmla="*/ 35916 h 2708069"/>
              <a:gd name="connsiteX9" fmla="*/ 179627 w 5074742"/>
              <a:gd name="connsiteY9" fmla="*/ 531216 h 2708069"/>
              <a:gd name="connsiteX0" fmla="*/ 194313 w 5089428"/>
              <a:gd name="connsiteY0" fmla="*/ 531216 h 2708069"/>
              <a:gd name="connsiteX1" fmla="*/ 355180 w 5089428"/>
              <a:gd name="connsiteY1" fmla="*/ 1521816 h 2708069"/>
              <a:gd name="connsiteX2" fmla="*/ 3919647 w 5089428"/>
              <a:gd name="connsiteY2" fmla="*/ 2690216 h 2708069"/>
              <a:gd name="connsiteX3" fmla="*/ 4918713 w 5089428"/>
              <a:gd name="connsiteY3" fmla="*/ 2135649 h 2708069"/>
              <a:gd name="connsiteX4" fmla="*/ 5071113 w 5089428"/>
              <a:gd name="connsiteY4" fmla="*/ 895283 h 2708069"/>
              <a:gd name="connsiteX5" fmla="*/ 4673180 w 5089428"/>
              <a:gd name="connsiteY5" fmla="*/ 243349 h 2708069"/>
              <a:gd name="connsiteX6" fmla="*/ 3136480 w 5089428"/>
              <a:gd name="connsiteY6" fmla="*/ 395749 h 2708069"/>
              <a:gd name="connsiteX7" fmla="*/ 1633647 w 5089428"/>
              <a:gd name="connsiteY7" fmla="*/ 78249 h 2708069"/>
              <a:gd name="connsiteX8" fmla="*/ 668447 w 5089428"/>
              <a:gd name="connsiteY8" fmla="*/ 35916 h 2708069"/>
              <a:gd name="connsiteX9" fmla="*/ 194313 w 5089428"/>
              <a:gd name="connsiteY9" fmla="*/ 531216 h 2708069"/>
              <a:gd name="connsiteX0" fmla="*/ 170706 w 5112388"/>
              <a:gd name="connsiteY0" fmla="*/ 503936 h 2706189"/>
              <a:gd name="connsiteX1" fmla="*/ 378140 w 5112388"/>
              <a:gd name="connsiteY1" fmla="*/ 1519936 h 2706189"/>
              <a:gd name="connsiteX2" fmla="*/ 3942607 w 5112388"/>
              <a:gd name="connsiteY2" fmla="*/ 2688336 h 2706189"/>
              <a:gd name="connsiteX3" fmla="*/ 4941673 w 5112388"/>
              <a:gd name="connsiteY3" fmla="*/ 2133769 h 2706189"/>
              <a:gd name="connsiteX4" fmla="*/ 5094073 w 5112388"/>
              <a:gd name="connsiteY4" fmla="*/ 893403 h 2706189"/>
              <a:gd name="connsiteX5" fmla="*/ 4696140 w 5112388"/>
              <a:gd name="connsiteY5" fmla="*/ 241469 h 2706189"/>
              <a:gd name="connsiteX6" fmla="*/ 3159440 w 5112388"/>
              <a:gd name="connsiteY6" fmla="*/ 393869 h 2706189"/>
              <a:gd name="connsiteX7" fmla="*/ 1656607 w 5112388"/>
              <a:gd name="connsiteY7" fmla="*/ 76369 h 2706189"/>
              <a:gd name="connsiteX8" fmla="*/ 691407 w 5112388"/>
              <a:gd name="connsiteY8" fmla="*/ 34036 h 2706189"/>
              <a:gd name="connsiteX9" fmla="*/ 170706 w 5112388"/>
              <a:gd name="connsiteY9" fmla="*/ 503936 h 2706189"/>
              <a:gd name="connsiteX0" fmla="*/ 162038 w 5103720"/>
              <a:gd name="connsiteY0" fmla="*/ 520782 h 2723035"/>
              <a:gd name="connsiteX1" fmla="*/ 369472 w 5103720"/>
              <a:gd name="connsiteY1" fmla="*/ 1536782 h 2723035"/>
              <a:gd name="connsiteX2" fmla="*/ 3933939 w 5103720"/>
              <a:gd name="connsiteY2" fmla="*/ 2705182 h 2723035"/>
              <a:gd name="connsiteX3" fmla="*/ 4933005 w 5103720"/>
              <a:gd name="connsiteY3" fmla="*/ 2150615 h 2723035"/>
              <a:gd name="connsiteX4" fmla="*/ 5085405 w 5103720"/>
              <a:gd name="connsiteY4" fmla="*/ 910249 h 2723035"/>
              <a:gd name="connsiteX5" fmla="*/ 4687472 w 5103720"/>
              <a:gd name="connsiteY5" fmla="*/ 258315 h 2723035"/>
              <a:gd name="connsiteX6" fmla="*/ 3150772 w 5103720"/>
              <a:gd name="connsiteY6" fmla="*/ 410715 h 2723035"/>
              <a:gd name="connsiteX7" fmla="*/ 1647939 w 5103720"/>
              <a:gd name="connsiteY7" fmla="*/ 93215 h 2723035"/>
              <a:gd name="connsiteX8" fmla="*/ 809739 w 5103720"/>
              <a:gd name="connsiteY8" fmla="*/ 29715 h 2723035"/>
              <a:gd name="connsiteX9" fmla="*/ 162038 w 5103720"/>
              <a:gd name="connsiteY9" fmla="*/ 520782 h 2723035"/>
              <a:gd name="connsiteX0" fmla="*/ 162038 w 5103720"/>
              <a:gd name="connsiteY0" fmla="*/ 491743 h 2693996"/>
              <a:gd name="connsiteX1" fmla="*/ 369472 w 5103720"/>
              <a:gd name="connsiteY1" fmla="*/ 1507743 h 2693996"/>
              <a:gd name="connsiteX2" fmla="*/ 3933939 w 5103720"/>
              <a:gd name="connsiteY2" fmla="*/ 2676143 h 2693996"/>
              <a:gd name="connsiteX3" fmla="*/ 4933005 w 5103720"/>
              <a:gd name="connsiteY3" fmla="*/ 2121576 h 2693996"/>
              <a:gd name="connsiteX4" fmla="*/ 5085405 w 5103720"/>
              <a:gd name="connsiteY4" fmla="*/ 881210 h 2693996"/>
              <a:gd name="connsiteX5" fmla="*/ 4687472 w 5103720"/>
              <a:gd name="connsiteY5" fmla="*/ 229276 h 2693996"/>
              <a:gd name="connsiteX6" fmla="*/ 3150772 w 5103720"/>
              <a:gd name="connsiteY6" fmla="*/ 381676 h 2693996"/>
              <a:gd name="connsiteX7" fmla="*/ 809739 w 5103720"/>
              <a:gd name="connsiteY7" fmla="*/ 676 h 2693996"/>
              <a:gd name="connsiteX8" fmla="*/ 162038 w 5103720"/>
              <a:gd name="connsiteY8" fmla="*/ 491743 h 2693996"/>
              <a:gd name="connsiteX0" fmla="*/ 162038 w 5103720"/>
              <a:gd name="connsiteY0" fmla="*/ 491089 h 2693342"/>
              <a:gd name="connsiteX1" fmla="*/ 369472 w 5103720"/>
              <a:gd name="connsiteY1" fmla="*/ 1507089 h 2693342"/>
              <a:gd name="connsiteX2" fmla="*/ 3933939 w 5103720"/>
              <a:gd name="connsiteY2" fmla="*/ 2675489 h 2693342"/>
              <a:gd name="connsiteX3" fmla="*/ 4933005 w 5103720"/>
              <a:gd name="connsiteY3" fmla="*/ 2120922 h 2693342"/>
              <a:gd name="connsiteX4" fmla="*/ 5085405 w 5103720"/>
              <a:gd name="connsiteY4" fmla="*/ 880556 h 2693342"/>
              <a:gd name="connsiteX5" fmla="*/ 4687472 w 5103720"/>
              <a:gd name="connsiteY5" fmla="*/ 228622 h 2693342"/>
              <a:gd name="connsiteX6" fmla="*/ 2723205 w 5103720"/>
              <a:gd name="connsiteY6" fmla="*/ 469922 h 2693342"/>
              <a:gd name="connsiteX7" fmla="*/ 809739 w 5103720"/>
              <a:gd name="connsiteY7" fmla="*/ 22 h 2693342"/>
              <a:gd name="connsiteX8" fmla="*/ 162038 w 5103720"/>
              <a:gd name="connsiteY8" fmla="*/ 491089 h 2693342"/>
              <a:gd name="connsiteX0" fmla="*/ 162038 w 5103720"/>
              <a:gd name="connsiteY0" fmla="*/ 491086 h 2693339"/>
              <a:gd name="connsiteX1" fmla="*/ 369472 w 5103720"/>
              <a:gd name="connsiteY1" fmla="*/ 1507086 h 2693339"/>
              <a:gd name="connsiteX2" fmla="*/ 3933939 w 5103720"/>
              <a:gd name="connsiteY2" fmla="*/ 2675486 h 2693339"/>
              <a:gd name="connsiteX3" fmla="*/ 4933005 w 5103720"/>
              <a:gd name="connsiteY3" fmla="*/ 2120919 h 2693339"/>
              <a:gd name="connsiteX4" fmla="*/ 5085405 w 5103720"/>
              <a:gd name="connsiteY4" fmla="*/ 880553 h 2693339"/>
              <a:gd name="connsiteX5" fmla="*/ 4687472 w 5103720"/>
              <a:gd name="connsiteY5" fmla="*/ 228619 h 2693339"/>
              <a:gd name="connsiteX6" fmla="*/ 2723205 w 5103720"/>
              <a:gd name="connsiteY6" fmla="*/ 469919 h 2693339"/>
              <a:gd name="connsiteX7" fmla="*/ 809739 w 5103720"/>
              <a:gd name="connsiteY7" fmla="*/ 19 h 2693339"/>
              <a:gd name="connsiteX8" fmla="*/ 162038 w 5103720"/>
              <a:gd name="connsiteY8" fmla="*/ 491086 h 2693339"/>
              <a:gd name="connsiteX0" fmla="*/ 649320 w 4943301"/>
              <a:gd name="connsiteY0" fmla="*/ 28902 h 2722222"/>
              <a:gd name="connsiteX1" fmla="*/ 209053 w 4943301"/>
              <a:gd name="connsiteY1" fmla="*/ 1535969 h 2722222"/>
              <a:gd name="connsiteX2" fmla="*/ 3773520 w 4943301"/>
              <a:gd name="connsiteY2" fmla="*/ 2704369 h 2722222"/>
              <a:gd name="connsiteX3" fmla="*/ 4772586 w 4943301"/>
              <a:gd name="connsiteY3" fmla="*/ 2149802 h 2722222"/>
              <a:gd name="connsiteX4" fmla="*/ 4924986 w 4943301"/>
              <a:gd name="connsiteY4" fmla="*/ 909436 h 2722222"/>
              <a:gd name="connsiteX5" fmla="*/ 4527053 w 4943301"/>
              <a:gd name="connsiteY5" fmla="*/ 257502 h 2722222"/>
              <a:gd name="connsiteX6" fmla="*/ 2562786 w 4943301"/>
              <a:gd name="connsiteY6" fmla="*/ 498802 h 2722222"/>
              <a:gd name="connsiteX7" fmla="*/ 649320 w 4943301"/>
              <a:gd name="connsiteY7" fmla="*/ 28902 h 2722222"/>
              <a:gd name="connsiteX0" fmla="*/ 649320 w 4924986"/>
              <a:gd name="connsiteY0" fmla="*/ 28902 h 2713396"/>
              <a:gd name="connsiteX1" fmla="*/ 209053 w 4924986"/>
              <a:gd name="connsiteY1" fmla="*/ 1535969 h 2713396"/>
              <a:gd name="connsiteX2" fmla="*/ 3773520 w 4924986"/>
              <a:gd name="connsiteY2" fmla="*/ 2704369 h 2713396"/>
              <a:gd name="connsiteX3" fmla="*/ 4924986 w 4924986"/>
              <a:gd name="connsiteY3" fmla="*/ 909436 h 2713396"/>
              <a:gd name="connsiteX4" fmla="*/ 4527053 w 4924986"/>
              <a:gd name="connsiteY4" fmla="*/ 257502 h 2713396"/>
              <a:gd name="connsiteX5" fmla="*/ 2562786 w 4924986"/>
              <a:gd name="connsiteY5" fmla="*/ 498802 h 2713396"/>
              <a:gd name="connsiteX6" fmla="*/ 649320 w 4924986"/>
              <a:gd name="connsiteY6" fmla="*/ 28902 h 2713396"/>
              <a:gd name="connsiteX0" fmla="*/ 649320 w 4954619"/>
              <a:gd name="connsiteY0" fmla="*/ 28902 h 2704470"/>
              <a:gd name="connsiteX1" fmla="*/ 209053 w 4954619"/>
              <a:gd name="connsiteY1" fmla="*/ 1535969 h 2704470"/>
              <a:gd name="connsiteX2" fmla="*/ 3773520 w 4954619"/>
              <a:gd name="connsiteY2" fmla="*/ 2704369 h 2704470"/>
              <a:gd name="connsiteX3" fmla="*/ 4954619 w 4954619"/>
              <a:gd name="connsiteY3" fmla="*/ 1595236 h 2704470"/>
              <a:gd name="connsiteX4" fmla="*/ 4527053 w 4954619"/>
              <a:gd name="connsiteY4" fmla="*/ 257502 h 2704470"/>
              <a:gd name="connsiteX5" fmla="*/ 2562786 w 4954619"/>
              <a:gd name="connsiteY5" fmla="*/ 498802 h 2704470"/>
              <a:gd name="connsiteX6" fmla="*/ 649320 w 4954619"/>
              <a:gd name="connsiteY6" fmla="*/ 28902 h 2704470"/>
              <a:gd name="connsiteX0" fmla="*/ 649320 w 4970827"/>
              <a:gd name="connsiteY0" fmla="*/ 28902 h 2704472"/>
              <a:gd name="connsiteX1" fmla="*/ 209053 w 4970827"/>
              <a:gd name="connsiteY1" fmla="*/ 1535969 h 2704472"/>
              <a:gd name="connsiteX2" fmla="*/ 3773520 w 4970827"/>
              <a:gd name="connsiteY2" fmla="*/ 2704369 h 2704472"/>
              <a:gd name="connsiteX3" fmla="*/ 4954619 w 4970827"/>
              <a:gd name="connsiteY3" fmla="*/ 1595236 h 2704472"/>
              <a:gd name="connsiteX4" fmla="*/ 4527053 w 4970827"/>
              <a:gd name="connsiteY4" fmla="*/ 257502 h 2704472"/>
              <a:gd name="connsiteX5" fmla="*/ 2562786 w 4970827"/>
              <a:gd name="connsiteY5" fmla="*/ 498802 h 2704472"/>
              <a:gd name="connsiteX6" fmla="*/ 649320 w 4970827"/>
              <a:gd name="connsiteY6" fmla="*/ 28902 h 2704472"/>
              <a:gd name="connsiteX0" fmla="*/ 649320 w 4873433"/>
              <a:gd name="connsiteY0" fmla="*/ 28902 h 2705036"/>
              <a:gd name="connsiteX1" fmla="*/ 209053 w 4873433"/>
              <a:gd name="connsiteY1" fmla="*/ 1535969 h 2705036"/>
              <a:gd name="connsiteX2" fmla="*/ 3773520 w 4873433"/>
              <a:gd name="connsiteY2" fmla="*/ 2704369 h 2705036"/>
              <a:gd name="connsiteX3" fmla="*/ 4844552 w 4873433"/>
              <a:gd name="connsiteY3" fmla="*/ 1679903 h 2705036"/>
              <a:gd name="connsiteX4" fmla="*/ 4527053 w 4873433"/>
              <a:gd name="connsiteY4" fmla="*/ 257502 h 2705036"/>
              <a:gd name="connsiteX5" fmla="*/ 2562786 w 4873433"/>
              <a:gd name="connsiteY5" fmla="*/ 498802 h 2705036"/>
              <a:gd name="connsiteX6" fmla="*/ 649320 w 4873433"/>
              <a:gd name="connsiteY6" fmla="*/ 28902 h 2705036"/>
              <a:gd name="connsiteX0" fmla="*/ 703622 w 4927735"/>
              <a:gd name="connsiteY0" fmla="*/ 10816 h 2686950"/>
              <a:gd name="connsiteX1" fmla="*/ 263355 w 4927735"/>
              <a:gd name="connsiteY1" fmla="*/ 1517883 h 2686950"/>
              <a:gd name="connsiteX2" fmla="*/ 3827822 w 4927735"/>
              <a:gd name="connsiteY2" fmla="*/ 2686283 h 2686950"/>
              <a:gd name="connsiteX3" fmla="*/ 4898854 w 4927735"/>
              <a:gd name="connsiteY3" fmla="*/ 1661817 h 2686950"/>
              <a:gd name="connsiteX4" fmla="*/ 4581355 w 4927735"/>
              <a:gd name="connsiteY4" fmla="*/ 239416 h 2686950"/>
              <a:gd name="connsiteX5" fmla="*/ 2617088 w 4927735"/>
              <a:gd name="connsiteY5" fmla="*/ 480716 h 2686950"/>
              <a:gd name="connsiteX6" fmla="*/ 703622 w 4927735"/>
              <a:gd name="connsiteY6" fmla="*/ 10816 h 268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7735" h="2686950">
                <a:moveTo>
                  <a:pt x="703622" y="10816"/>
                </a:moveTo>
                <a:cubicBezTo>
                  <a:pt x="48867" y="107477"/>
                  <a:pt x="-257345" y="1071972"/>
                  <a:pt x="263355" y="1517883"/>
                </a:cubicBezTo>
                <a:cubicBezTo>
                  <a:pt x="784055" y="1963794"/>
                  <a:pt x="3055239" y="2662294"/>
                  <a:pt x="3827822" y="2686283"/>
                </a:cubicBezTo>
                <a:cubicBezTo>
                  <a:pt x="4600405" y="2710272"/>
                  <a:pt x="4840998" y="2082328"/>
                  <a:pt x="4898854" y="1661817"/>
                </a:cubicBezTo>
                <a:cubicBezTo>
                  <a:pt x="4956710" y="1241306"/>
                  <a:pt x="4961649" y="436266"/>
                  <a:pt x="4581355" y="239416"/>
                </a:cubicBezTo>
                <a:cubicBezTo>
                  <a:pt x="4201061" y="42566"/>
                  <a:pt x="3167421" y="463782"/>
                  <a:pt x="2617088" y="480716"/>
                </a:cubicBezTo>
                <a:cubicBezTo>
                  <a:pt x="2066755" y="497650"/>
                  <a:pt x="1358377" y="-85845"/>
                  <a:pt x="703622" y="10816"/>
                </a:cubicBezTo>
                <a:close/>
              </a:path>
            </a:pathLst>
          </a:custGeom>
          <a:solidFill>
            <a:schemeClr val="accent2">
              <a:lumMod val="50000"/>
              <a:alpha val="14902"/>
            </a:schemeClr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A646E-0F94-4885-A0E2-15CE07089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Algorithms:</a:t>
                </a: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SETUP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 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</a:t>
                </a:r>
                <a:r>
                  <a:rPr lang="is-IS" sz="1600" dirty="0">
                    <a:solidFill>
                      <a:srgbClr val="C00000"/>
                    </a:solidFill>
                  </a:rPr>
                  <a:t>sk]</a:t>
                </a:r>
                <a:endParaRPr lang="is-IS" sz="16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ENC(</a:t>
                </a:r>
                <a:r>
                  <a:rPr lang="en-US" sz="1600" dirty="0">
                    <a:solidFill>
                      <a:srgbClr val="C00000"/>
                    </a:solidFill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sz="1600" dirty="0">
                    <a:solidFill>
                      <a:srgbClr val="C00000"/>
                    </a:solidFill>
                  </a:rPr>
                  <a:t>]</a:t>
                </a:r>
                <a:r>
                  <a:rPr lang="en-US" sz="1600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sz="1600" dirty="0">
                    <a:solidFill>
                      <a:srgbClr val="C00000"/>
                    </a:solidFill>
                  </a:rPr>
                  <a:t>,M</a:t>
                </a:r>
                <a:r>
                  <a:rPr lang="en-US" sz="1600" dirty="0">
                    <a:solidFill>
                      <a:srgbClr val="0070C0"/>
                    </a:solidFill>
                  </a:rPr>
                  <a:t>)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 </a:t>
                </a:r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C</a:t>
                </a:r>
              </a:p>
              <a:p>
                <a:pPr lvl="1"/>
                <a:r>
                  <a:rPr lang="is-IS" sz="1600" dirty="0">
                    <a:solidFill>
                      <a:srgbClr val="0070C0"/>
                    </a:solidFill>
                  </a:rPr>
                  <a:t>DEC(</a:t>
                </a:r>
                <a:r>
                  <a:rPr lang="is-IS" sz="1600" dirty="0">
                    <a:solidFill>
                      <a:srgbClr val="C00000"/>
                    </a:solidFill>
                  </a:rPr>
                  <a:t>[sk]</a:t>
                </a:r>
                <a:r>
                  <a:rPr lang="is-IS" sz="1600" baseline="-25000" dirty="0">
                    <a:solidFill>
                      <a:srgbClr val="C00000"/>
                    </a:solidFill>
                  </a:rPr>
                  <a:t>S‘</a:t>
                </a:r>
                <a:r>
                  <a:rPr lang="is-IS" sz="1600" dirty="0">
                    <a:solidFill>
                      <a:srgbClr val="C00000"/>
                    </a:solidFill>
                  </a:rPr>
                  <a:t>,C</a:t>
                </a:r>
                <a:r>
                  <a:rPr lang="is-IS" sz="1600" dirty="0">
                    <a:solidFill>
                      <a:srgbClr val="0070C0"/>
                    </a:solidFill>
                  </a:rPr>
                  <a:t>)</a:t>
                </a:r>
                <a:r>
                  <a:rPr lang="is-IS" sz="1600" dirty="0">
                    <a:solidFill>
                      <a:srgbClr val="0070C0"/>
                    </a:solidFill>
                    <a:sym typeface="Wingdings"/>
                  </a:rPr>
                  <a:t>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is-IS" sz="1600" dirty="0">
                    <a:solidFill>
                      <a:srgbClr val="C00000"/>
                    </a:solidFill>
                  </a:rPr>
                  <a:t>M</a:t>
                </a:r>
              </a:p>
              <a:p>
                <a:r>
                  <a:rPr lang="en-US" sz="1800" dirty="0"/>
                  <a:t>Consistency: works for any </a:t>
                </a:r>
                <a:r>
                  <a:rPr lang="en-US" sz="1800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C00000"/>
                    </a:solidFill>
                  </a:rPr>
                  <a:t>S’</a:t>
                </a:r>
              </a:p>
              <a:p>
                <a:r>
                  <a:rPr lang="en-US" sz="1800" dirty="0"/>
                  <a:t>Correctness:</a:t>
                </a:r>
              </a:p>
              <a:p>
                <a:pPr lvl="1"/>
                <a:r>
                  <a:rPr lang="en-US" sz="1600" dirty="0"/>
                  <a:t>Basic - Bad </a:t>
                </a:r>
                <a:r>
                  <a:rPr lang="is-IS" sz="1600" dirty="0">
                    <a:solidFill>
                      <a:srgbClr val="C00000"/>
                    </a:solidFill>
                  </a:rPr>
                  <a:t>C’</a:t>
                </a:r>
                <a:r>
                  <a:rPr lang="is-IS" sz="1600" dirty="0">
                    <a:solidFill>
                      <a:schemeClr val="tx1"/>
                    </a:solidFill>
                  </a:rPr>
                  <a:t>, then</a:t>
                </a:r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  <a:r>
                  <a:rPr lang="is-IS" sz="1600" dirty="0">
                    <a:solidFill>
                      <a:srgbClr val="0070C0"/>
                    </a:solidFill>
                  </a:rPr>
                  <a:t>DEC </a:t>
                </a:r>
                <a:r>
                  <a:rPr lang="is-IS" sz="1600" dirty="0">
                    <a:solidFill>
                      <a:srgbClr val="0070C0"/>
                    </a:solidFill>
                    <a:sym typeface="Wingdings"/>
                  </a:rPr>
                  <a:t> </a:t>
                </a:r>
                <a:r>
                  <a:rPr lang="is-IS" sz="1600" dirty="0">
                    <a:solidFill>
                      <a:srgbClr val="C00000"/>
                    </a:solidFill>
                  </a:rPr>
                  <a:t>M /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A646E-0F94-4885-A0E2-15CE07089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2FA2446-599E-484F-94B7-A2086B6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D7FD5-DB72-40E1-BEBE-5A663D7F7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pic>
        <p:nvPicPr>
          <p:cNvPr id="5" name="Picture 4" descr="Image result for secure server">
            <a:extLst>
              <a:ext uri="{FF2B5EF4-FFF2-40B4-BE49-F238E27FC236}">
                <a16:creationId xmlns:a16="http://schemas.microsoft.com/office/drawing/2014/main" id="{1F6BDB15-7C3D-4F7D-848D-6CEFA050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ecure server">
            <a:extLst>
              <a:ext uri="{FF2B5EF4-FFF2-40B4-BE49-F238E27FC236}">
                <a16:creationId xmlns:a16="http://schemas.microsoft.com/office/drawing/2014/main" id="{4194B66B-9A8D-418A-90CF-E975903D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ecure server">
            <a:extLst>
              <a:ext uri="{FF2B5EF4-FFF2-40B4-BE49-F238E27FC236}">
                <a16:creationId xmlns:a16="http://schemas.microsoft.com/office/drawing/2014/main" id="{D220DBD5-6FDA-4021-99B0-238F7841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F3CD1B-EF16-41B8-8C82-404670C5F1AB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D4639-1F1C-46A6-9949-9F47DECC658E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0D931-F1D7-4BA6-9CB7-6E7816298938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8C6B09-2046-4A82-9E74-C615401A46B8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,</a:t>
            </a:r>
            <a:r>
              <a:rPr lang="en-US" b="1" dirty="0">
                <a:solidFill>
                  <a:srgbClr val="C00000"/>
                </a:solidFill>
              </a:rPr>
              <a:t>C’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DD2D86-5C0B-4226-8F0E-6997FF8F53E6}"/>
              </a:ext>
            </a:extLst>
          </p:cNvPr>
          <p:cNvGrpSpPr/>
          <p:nvPr/>
        </p:nvGrpSpPr>
        <p:grpSpPr>
          <a:xfrm>
            <a:off x="7314069" y="3551767"/>
            <a:ext cx="2386119" cy="128083"/>
            <a:chOff x="7314069" y="3551767"/>
            <a:chExt cx="2386119" cy="12808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BF1D089-4A9D-42DD-9F7D-6C84AA920A91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92263B-F766-4874-A28C-11D55DB16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A752FF7-2929-4363-B259-3C65D08EB9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6850" y="3068008"/>
            <a:ext cx="538042" cy="5380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93D0057-927D-48C3-9FA7-BE4E4E528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060922F-0909-42A9-B3BC-2DA187F5F44F}"/>
              </a:ext>
            </a:extLst>
          </p:cNvPr>
          <p:cNvGrpSpPr/>
          <p:nvPr/>
        </p:nvGrpSpPr>
        <p:grpSpPr>
          <a:xfrm rot="20605641">
            <a:off x="7164351" y="2772787"/>
            <a:ext cx="2386119" cy="128083"/>
            <a:chOff x="7314069" y="3551767"/>
            <a:chExt cx="2386119" cy="12808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C14BD4C-8F4A-4C8C-9B43-753684268D3B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6E84858-9A84-4F02-A424-64B135B7F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DB32532-55AB-4CF3-9474-826808A0BEA5}"/>
                  </a:ext>
                </a:extLst>
              </p:cNvPr>
              <p:cNvSpPr/>
              <p:nvPr/>
            </p:nvSpPr>
            <p:spPr>
              <a:xfrm>
                <a:off x="5668455" y="4468218"/>
                <a:ext cx="277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DEC(</a:t>
                </a: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>
                    <a:solidFill>
                      <a:srgbClr val="C00000"/>
                    </a:solidFill>
                  </a:rPr>
                  <a:t>]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>
                    <a:solidFill>
                      <a:srgbClr val="C00000"/>
                    </a:solidFill>
                  </a:rPr>
                  <a:t>,</a:t>
                </a:r>
                <a:r>
                  <a:rPr lang="en-US" b="1" dirty="0">
                    <a:solidFill>
                      <a:srgbClr val="C00000"/>
                    </a:solidFill>
                  </a:rPr>
                  <a:t>C’</a:t>
                </a:r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  <a:r>
                  <a:rPr lang="en-US" dirty="0">
                    <a:solidFill>
                      <a:srgbClr val="0070C0"/>
                    </a:solidFill>
                    <a:sym typeface="Wingdings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/>
                  </a:rPr>
                  <a:t>M</a:t>
                </a:r>
                <a:r>
                  <a:rPr lang="en-US" dirty="0">
                    <a:solidFill>
                      <a:srgbClr val="C00000"/>
                    </a:solidFill>
                  </a:rPr>
                  <a:t> /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dirty="0">
                  <a:solidFill>
                    <a:srgbClr val="C00000"/>
                  </a:solidFill>
                  <a:sym typeface="Wingdings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DB32532-55AB-4CF3-9474-826808A0B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55" y="4468218"/>
                <a:ext cx="2778325" cy="369332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DA93A9-255F-4C15-8423-A17358FA8B02}"/>
                  </a:ext>
                </a:extLst>
              </p:cNvPr>
              <p:cNvSpPr txBox="1"/>
              <p:nvPr/>
            </p:nvSpPr>
            <p:spPr>
              <a:xfrm>
                <a:off x="7600329" y="5870187"/>
                <a:ext cx="4460837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Notations: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C00000"/>
                    </a:solidFill>
                  </a:rPr>
                  <a:t>[sk]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/>
                  <a:t> is secret shared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>
                    <a:solidFill>
                      <a:srgbClr val="C00000"/>
                    </a:solidFill>
                  </a:rPr>
                  <a:t>]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/>
                  <a:t>shares of 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/>
                  <a:t> held by parties in set 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DA93A9-255F-4C15-8423-A17358FA8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29" y="5870187"/>
                <a:ext cx="4460837" cy="923330"/>
              </a:xfrm>
              <a:prstGeom prst="rect">
                <a:avLst/>
              </a:prstGeom>
              <a:blipFill>
                <a:blip r:embed="rId10"/>
                <a:stretch>
                  <a:fillRect l="-1090" t="-3268" b="-915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63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A646E-0F94-4885-A0E2-15CE07089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Algorithms:</a:t>
                </a: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SETUP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 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</a:t>
                </a:r>
                <a:r>
                  <a:rPr lang="is-IS" sz="1600" dirty="0">
                    <a:solidFill>
                      <a:srgbClr val="C00000"/>
                    </a:solidFill>
                  </a:rPr>
                  <a:t>sk]</a:t>
                </a:r>
                <a:endParaRPr lang="is-IS" sz="16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ENC(</a:t>
                </a:r>
                <a:r>
                  <a:rPr lang="en-US" sz="1600" dirty="0">
                    <a:solidFill>
                      <a:srgbClr val="C00000"/>
                    </a:solidFill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sz="1600" dirty="0">
                    <a:solidFill>
                      <a:srgbClr val="C00000"/>
                    </a:solidFill>
                  </a:rPr>
                  <a:t>]</a:t>
                </a:r>
                <a:r>
                  <a:rPr lang="en-US" sz="1600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sz="1600" dirty="0">
                    <a:solidFill>
                      <a:srgbClr val="C00000"/>
                    </a:solidFill>
                  </a:rPr>
                  <a:t>,M</a:t>
                </a:r>
                <a:r>
                  <a:rPr lang="en-US" sz="1600" dirty="0">
                    <a:solidFill>
                      <a:srgbClr val="0070C0"/>
                    </a:solidFill>
                  </a:rPr>
                  <a:t>)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 </a:t>
                </a:r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C</a:t>
                </a:r>
              </a:p>
              <a:p>
                <a:pPr lvl="1"/>
                <a:r>
                  <a:rPr lang="is-IS" sz="1600" dirty="0">
                    <a:solidFill>
                      <a:srgbClr val="0070C0"/>
                    </a:solidFill>
                  </a:rPr>
                  <a:t>DEC(</a:t>
                </a:r>
                <a:r>
                  <a:rPr lang="is-IS" sz="1600" dirty="0">
                    <a:solidFill>
                      <a:srgbClr val="C00000"/>
                    </a:solidFill>
                  </a:rPr>
                  <a:t>[sk]</a:t>
                </a:r>
                <a:r>
                  <a:rPr lang="is-IS" sz="1600" baseline="-25000" dirty="0">
                    <a:solidFill>
                      <a:srgbClr val="C00000"/>
                    </a:solidFill>
                  </a:rPr>
                  <a:t>S‘</a:t>
                </a:r>
                <a:r>
                  <a:rPr lang="is-IS" sz="1600" dirty="0">
                    <a:solidFill>
                      <a:srgbClr val="C00000"/>
                    </a:solidFill>
                  </a:rPr>
                  <a:t>,C</a:t>
                </a:r>
                <a:r>
                  <a:rPr lang="is-IS" sz="1600" dirty="0">
                    <a:solidFill>
                      <a:srgbClr val="0070C0"/>
                    </a:solidFill>
                  </a:rPr>
                  <a:t>)</a:t>
                </a:r>
                <a:r>
                  <a:rPr lang="is-IS" sz="1600" dirty="0">
                    <a:solidFill>
                      <a:srgbClr val="0070C0"/>
                    </a:solidFill>
                    <a:sym typeface="Wingdings"/>
                  </a:rPr>
                  <a:t>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is-IS" sz="1600" dirty="0">
                    <a:solidFill>
                      <a:srgbClr val="C00000"/>
                    </a:solidFill>
                  </a:rPr>
                  <a:t>M</a:t>
                </a:r>
              </a:p>
              <a:p>
                <a:r>
                  <a:rPr lang="en-US" sz="1800" dirty="0"/>
                  <a:t>Consistency: works for any </a:t>
                </a:r>
                <a:r>
                  <a:rPr lang="en-US" sz="1800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C00000"/>
                    </a:solidFill>
                  </a:rPr>
                  <a:t>S’</a:t>
                </a:r>
              </a:p>
              <a:p>
                <a:r>
                  <a:rPr lang="en-US" sz="1800" dirty="0"/>
                  <a:t>Correctness:</a:t>
                </a:r>
              </a:p>
              <a:p>
                <a:pPr lvl="1"/>
                <a:r>
                  <a:rPr lang="en-US" sz="1600" dirty="0"/>
                  <a:t>Basic - Bad </a:t>
                </a:r>
                <a:r>
                  <a:rPr lang="is-IS" sz="1600" dirty="0">
                    <a:solidFill>
                      <a:srgbClr val="C00000"/>
                    </a:solidFill>
                  </a:rPr>
                  <a:t>C’</a:t>
                </a:r>
                <a:r>
                  <a:rPr lang="is-IS" sz="1600" dirty="0">
                    <a:solidFill>
                      <a:schemeClr val="tx1"/>
                    </a:solidFill>
                  </a:rPr>
                  <a:t>, then</a:t>
                </a:r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  <a:r>
                  <a:rPr lang="is-IS" sz="1600" dirty="0">
                    <a:solidFill>
                      <a:srgbClr val="0070C0"/>
                    </a:solidFill>
                  </a:rPr>
                  <a:t>DEC </a:t>
                </a:r>
                <a:r>
                  <a:rPr lang="is-IS" sz="1600" dirty="0">
                    <a:solidFill>
                      <a:srgbClr val="0070C0"/>
                    </a:solidFill>
                    <a:sym typeface="Wingdings"/>
                  </a:rPr>
                  <a:t> </a:t>
                </a:r>
                <a:r>
                  <a:rPr lang="is-IS" sz="1600" dirty="0">
                    <a:solidFill>
                      <a:srgbClr val="C00000"/>
                    </a:solidFill>
                  </a:rPr>
                  <a:t>M /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</a:p>
              <a:p>
                <a:pPr lvl="1"/>
                <a:r>
                  <a:rPr lang="en-US" sz="1600" dirty="0"/>
                  <a:t>Strong - Bad </a:t>
                </a:r>
                <a:r>
                  <a:rPr lang="is-IS" sz="1600" dirty="0">
                    <a:solidFill>
                      <a:srgbClr val="C00000"/>
                    </a:solidFill>
                  </a:rPr>
                  <a:t>C’</a:t>
                </a:r>
                <a:r>
                  <a:rPr lang="en-US" sz="1600" dirty="0"/>
                  <a:t>, then </a:t>
                </a:r>
                <a:r>
                  <a:rPr lang="is-IS" sz="1600" dirty="0">
                    <a:solidFill>
                      <a:srgbClr val="0070C0"/>
                    </a:solidFill>
                  </a:rPr>
                  <a:t>ENC / DEC </a:t>
                </a:r>
                <a:r>
                  <a:rPr lang="is-IS" sz="1600" dirty="0">
                    <a:solidFill>
                      <a:srgbClr val="0070C0"/>
                    </a:solidFill>
                    <a:sym typeface="Wingdings"/>
                  </a:rPr>
                  <a:t></a:t>
                </a:r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A646E-0F94-4885-A0E2-15CE07089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C0E5106-699F-40E6-A101-342977824D24}"/>
              </a:ext>
            </a:extLst>
          </p:cNvPr>
          <p:cNvGrpSpPr/>
          <p:nvPr/>
        </p:nvGrpSpPr>
        <p:grpSpPr>
          <a:xfrm>
            <a:off x="5987641" y="2910767"/>
            <a:ext cx="4927735" cy="2686950"/>
            <a:chOff x="5987641" y="2910767"/>
            <a:chExt cx="4927735" cy="268695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C19B163-355A-4E98-88DE-7B732F358291}"/>
                </a:ext>
              </a:extLst>
            </p:cNvPr>
            <p:cNvSpPr/>
            <p:nvPr/>
          </p:nvSpPr>
          <p:spPr>
            <a:xfrm>
              <a:off x="5987641" y="2910767"/>
              <a:ext cx="4927735" cy="2686950"/>
            </a:xfrm>
            <a:custGeom>
              <a:avLst/>
              <a:gdLst>
                <a:gd name="connsiteX0" fmla="*/ 0 w 4910667"/>
                <a:gd name="connsiteY0" fmla="*/ 495300 h 2654300"/>
                <a:gd name="connsiteX1" fmla="*/ 160867 w 4910667"/>
                <a:gd name="connsiteY1" fmla="*/ 1485900 h 2654300"/>
                <a:gd name="connsiteX2" fmla="*/ 3725334 w 4910667"/>
                <a:gd name="connsiteY2" fmla="*/ 2654300 h 2654300"/>
                <a:gd name="connsiteX3" fmla="*/ 4724400 w 4910667"/>
                <a:gd name="connsiteY3" fmla="*/ 2099733 h 2654300"/>
                <a:gd name="connsiteX4" fmla="*/ 4910667 w 4910667"/>
                <a:gd name="connsiteY4" fmla="*/ 778933 h 2654300"/>
                <a:gd name="connsiteX5" fmla="*/ 4478867 w 4910667"/>
                <a:gd name="connsiteY5" fmla="*/ 207433 h 2654300"/>
                <a:gd name="connsiteX6" fmla="*/ 2942167 w 4910667"/>
                <a:gd name="connsiteY6" fmla="*/ 359833 h 2654300"/>
                <a:gd name="connsiteX7" fmla="*/ 1439334 w 4910667"/>
                <a:gd name="connsiteY7" fmla="*/ 42333 h 2654300"/>
                <a:gd name="connsiteX8" fmla="*/ 474134 w 4910667"/>
                <a:gd name="connsiteY8" fmla="*/ 0 h 2654300"/>
                <a:gd name="connsiteX9" fmla="*/ 0 w 4910667"/>
                <a:gd name="connsiteY9" fmla="*/ 495300 h 2654300"/>
                <a:gd name="connsiteX0" fmla="*/ 0 w 4910667"/>
                <a:gd name="connsiteY0" fmla="*/ 531216 h 2690216"/>
                <a:gd name="connsiteX1" fmla="*/ 160867 w 4910667"/>
                <a:gd name="connsiteY1" fmla="*/ 1521816 h 2690216"/>
                <a:gd name="connsiteX2" fmla="*/ 3725334 w 4910667"/>
                <a:gd name="connsiteY2" fmla="*/ 2690216 h 2690216"/>
                <a:gd name="connsiteX3" fmla="*/ 4724400 w 4910667"/>
                <a:gd name="connsiteY3" fmla="*/ 2135649 h 2690216"/>
                <a:gd name="connsiteX4" fmla="*/ 4910667 w 4910667"/>
                <a:gd name="connsiteY4" fmla="*/ 814849 h 2690216"/>
                <a:gd name="connsiteX5" fmla="*/ 4478867 w 4910667"/>
                <a:gd name="connsiteY5" fmla="*/ 243349 h 2690216"/>
                <a:gd name="connsiteX6" fmla="*/ 2942167 w 4910667"/>
                <a:gd name="connsiteY6" fmla="*/ 395749 h 2690216"/>
                <a:gd name="connsiteX7" fmla="*/ 1439334 w 4910667"/>
                <a:gd name="connsiteY7" fmla="*/ 78249 h 2690216"/>
                <a:gd name="connsiteX8" fmla="*/ 474134 w 4910667"/>
                <a:gd name="connsiteY8" fmla="*/ 35916 h 2690216"/>
                <a:gd name="connsiteX9" fmla="*/ 0 w 4910667"/>
                <a:gd name="connsiteY9" fmla="*/ 531216 h 2690216"/>
                <a:gd name="connsiteX0" fmla="*/ 179626 w 5090293"/>
                <a:gd name="connsiteY0" fmla="*/ 531216 h 2690216"/>
                <a:gd name="connsiteX1" fmla="*/ 340493 w 5090293"/>
                <a:gd name="connsiteY1" fmla="*/ 1521816 h 2690216"/>
                <a:gd name="connsiteX2" fmla="*/ 3904960 w 5090293"/>
                <a:gd name="connsiteY2" fmla="*/ 2690216 h 2690216"/>
                <a:gd name="connsiteX3" fmla="*/ 4904026 w 5090293"/>
                <a:gd name="connsiteY3" fmla="*/ 2135649 h 2690216"/>
                <a:gd name="connsiteX4" fmla="*/ 5090293 w 5090293"/>
                <a:gd name="connsiteY4" fmla="*/ 814849 h 2690216"/>
                <a:gd name="connsiteX5" fmla="*/ 4658493 w 5090293"/>
                <a:gd name="connsiteY5" fmla="*/ 243349 h 2690216"/>
                <a:gd name="connsiteX6" fmla="*/ 3121793 w 5090293"/>
                <a:gd name="connsiteY6" fmla="*/ 395749 h 2690216"/>
                <a:gd name="connsiteX7" fmla="*/ 1618960 w 5090293"/>
                <a:gd name="connsiteY7" fmla="*/ 78249 h 2690216"/>
                <a:gd name="connsiteX8" fmla="*/ 653760 w 5090293"/>
                <a:gd name="connsiteY8" fmla="*/ 35916 h 2690216"/>
                <a:gd name="connsiteX9" fmla="*/ 179626 w 5090293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179627 w 5090294"/>
                <a:gd name="connsiteY0" fmla="*/ 531216 h 2690216"/>
                <a:gd name="connsiteX1" fmla="*/ 340494 w 5090294"/>
                <a:gd name="connsiteY1" fmla="*/ 1521816 h 2690216"/>
                <a:gd name="connsiteX2" fmla="*/ 3904961 w 5090294"/>
                <a:gd name="connsiteY2" fmla="*/ 2690216 h 2690216"/>
                <a:gd name="connsiteX3" fmla="*/ 4904027 w 5090294"/>
                <a:gd name="connsiteY3" fmla="*/ 2135649 h 2690216"/>
                <a:gd name="connsiteX4" fmla="*/ 5090294 w 5090294"/>
                <a:gd name="connsiteY4" fmla="*/ 814849 h 2690216"/>
                <a:gd name="connsiteX5" fmla="*/ 4658494 w 5090294"/>
                <a:gd name="connsiteY5" fmla="*/ 243349 h 2690216"/>
                <a:gd name="connsiteX6" fmla="*/ 3121794 w 5090294"/>
                <a:gd name="connsiteY6" fmla="*/ 395749 h 2690216"/>
                <a:gd name="connsiteX7" fmla="*/ 1618961 w 5090294"/>
                <a:gd name="connsiteY7" fmla="*/ 78249 h 2690216"/>
                <a:gd name="connsiteX8" fmla="*/ 653761 w 5090294"/>
                <a:gd name="connsiteY8" fmla="*/ 35916 h 2690216"/>
                <a:gd name="connsiteX9" fmla="*/ 179627 w 5090294"/>
                <a:gd name="connsiteY9" fmla="*/ 531216 h 2690216"/>
                <a:gd name="connsiteX0" fmla="*/ 179627 w 5090294"/>
                <a:gd name="connsiteY0" fmla="*/ 531216 h 2712931"/>
                <a:gd name="connsiteX1" fmla="*/ 340494 w 5090294"/>
                <a:gd name="connsiteY1" fmla="*/ 1521816 h 2712931"/>
                <a:gd name="connsiteX2" fmla="*/ 3904961 w 5090294"/>
                <a:gd name="connsiteY2" fmla="*/ 2690216 h 2712931"/>
                <a:gd name="connsiteX3" fmla="*/ 4904027 w 5090294"/>
                <a:gd name="connsiteY3" fmla="*/ 2135649 h 2712931"/>
                <a:gd name="connsiteX4" fmla="*/ 5090294 w 5090294"/>
                <a:gd name="connsiteY4" fmla="*/ 814849 h 2712931"/>
                <a:gd name="connsiteX5" fmla="*/ 4658494 w 5090294"/>
                <a:gd name="connsiteY5" fmla="*/ 243349 h 2712931"/>
                <a:gd name="connsiteX6" fmla="*/ 3121794 w 5090294"/>
                <a:gd name="connsiteY6" fmla="*/ 395749 h 2712931"/>
                <a:gd name="connsiteX7" fmla="*/ 1618961 w 5090294"/>
                <a:gd name="connsiteY7" fmla="*/ 78249 h 2712931"/>
                <a:gd name="connsiteX8" fmla="*/ 653761 w 5090294"/>
                <a:gd name="connsiteY8" fmla="*/ 35916 h 2712931"/>
                <a:gd name="connsiteX9" fmla="*/ 179627 w 5090294"/>
                <a:gd name="connsiteY9" fmla="*/ 531216 h 2712931"/>
                <a:gd name="connsiteX0" fmla="*/ 179627 w 5090294"/>
                <a:gd name="connsiteY0" fmla="*/ 531216 h 2704563"/>
                <a:gd name="connsiteX1" fmla="*/ 340494 w 5090294"/>
                <a:gd name="connsiteY1" fmla="*/ 1521816 h 2704563"/>
                <a:gd name="connsiteX2" fmla="*/ 3904961 w 5090294"/>
                <a:gd name="connsiteY2" fmla="*/ 2690216 h 2704563"/>
                <a:gd name="connsiteX3" fmla="*/ 4904027 w 5090294"/>
                <a:gd name="connsiteY3" fmla="*/ 2135649 h 2704563"/>
                <a:gd name="connsiteX4" fmla="*/ 5090294 w 5090294"/>
                <a:gd name="connsiteY4" fmla="*/ 814849 h 2704563"/>
                <a:gd name="connsiteX5" fmla="*/ 4658494 w 5090294"/>
                <a:gd name="connsiteY5" fmla="*/ 243349 h 2704563"/>
                <a:gd name="connsiteX6" fmla="*/ 3121794 w 5090294"/>
                <a:gd name="connsiteY6" fmla="*/ 395749 h 2704563"/>
                <a:gd name="connsiteX7" fmla="*/ 1618961 w 5090294"/>
                <a:gd name="connsiteY7" fmla="*/ 78249 h 2704563"/>
                <a:gd name="connsiteX8" fmla="*/ 653761 w 5090294"/>
                <a:gd name="connsiteY8" fmla="*/ 35916 h 2704563"/>
                <a:gd name="connsiteX9" fmla="*/ 179627 w 5090294"/>
                <a:gd name="connsiteY9" fmla="*/ 531216 h 2704563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56427"/>
                <a:gd name="connsiteY0" fmla="*/ 531216 h 2708069"/>
                <a:gd name="connsiteX1" fmla="*/ 340494 w 5056427"/>
                <a:gd name="connsiteY1" fmla="*/ 1521816 h 2708069"/>
                <a:gd name="connsiteX2" fmla="*/ 3904961 w 5056427"/>
                <a:gd name="connsiteY2" fmla="*/ 2690216 h 2708069"/>
                <a:gd name="connsiteX3" fmla="*/ 4904027 w 5056427"/>
                <a:gd name="connsiteY3" fmla="*/ 2135649 h 2708069"/>
                <a:gd name="connsiteX4" fmla="*/ 5056427 w 5056427"/>
                <a:gd name="connsiteY4" fmla="*/ 895283 h 2708069"/>
                <a:gd name="connsiteX5" fmla="*/ 4658494 w 5056427"/>
                <a:gd name="connsiteY5" fmla="*/ 243349 h 2708069"/>
                <a:gd name="connsiteX6" fmla="*/ 3121794 w 5056427"/>
                <a:gd name="connsiteY6" fmla="*/ 395749 h 2708069"/>
                <a:gd name="connsiteX7" fmla="*/ 1618961 w 5056427"/>
                <a:gd name="connsiteY7" fmla="*/ 78249 h 2708069"/>
                <a:gd name="connsiteX8" fmla="*/ 653761 w 5056427"/>
                <a:gd name="connsiteY8" fmla="*/ 35916 h 2708069"/>
                <a:gd name="connsiteX9" fmla="*/ 179627 w 5056427"/>
                <a:gd name="connsiteY9" fmla="*/ 531216 h 2708069"/>
                <a:gd name="connsiteX0" fmla="*/ 179627 w 5074742"/>
                <a:gd name="connsiteY0" fmla="*/ 531216 h 2708069"/>
                <a:gd name="connsiteX1" fmla="*/ 340494 w 5074742"/>
                <a:gd name="connsiteY1" fmla="*/ 1521816 h 2708069"/>
                <a:gd name="connsiteX2" fmla="*/ 3904961 w 5074742"/>
                <a:gd name="connsiteY2" fmla="*/ 2690216 h 2708069"/>
                <a:gd name="connsiteX3" fmla="*/ 4904027 w 5074742"/>
                <a:gd name="connsiteY3" fmla="*/ 2135649 h 2708069"/>
                <a:gd name="connsiteX4" fmla="*/ 5056427 w 5074742"/>
                <a:gd name="connsiteY4" fmla="*/ 895283 h 2708069"/>
                <a:gd name="connsiteX5" fmla="*/ 4658494 w 5074742"/>
                <a:gd name="connsiteY5" fmla="*/ 243349 h 2708069"/>
                <a:gd name="connsiteX6" fmla="*/ 3121794 w 5074742"/>
                <a:gd name="connsiteY6" fmla="*/ 395749 h 2708069"/>
                <a:gd name="connsiteX7" fmla="*/ 1618961 w 5074742"/>
                <a:gd name="connsiteY7" fmla="*/ 78249 h 2708069"/>
                <a:gd name="connsiteX8" fmla="*/ 653761 w 5074742"/>
                <a:gd name="connsiteY8" fmla="*/ 35916 h 2708069"/>
                <a:gd name="connsiteX9" fmla="*/ 179627 w 5074742"/>
                <a:gd name="connsiteY9" fmla="*/ 531216 h 2708069"/>
                <a:gd name="connsiteX0" fmla="*/ 194313 w 5089428"/>
                <a:gd name="connsiteY0" fmla="*/ 531216 h 2708069"/>
                <a:gd name="connsiteX1" fmla="*/ 355180 w 5089428"/>
                <a:gd name="connsiteY1" fmla="*/ 1521816 h 2708069"/>
                <a:gd name="connsiteX2" fmla="*/ 3919647 w 5089428"/>
                <a:gd name="connsiteY2" fmla="*/ 2690216 h 2708069"/>
                <a:gd name="connsiteX3" fmla="*/ 4918713 w 5089428"/>
                <a:gd name="connsiteY3" fmla="*/ 2135649 h 2708069"/>
                <a:gd name="connsiteX4" fmla="*/ 5071113 w 5089428"/>
                <a:gd name="connsiteY4" fmla="*/ 895283 h 2708069"/>
                <a:gd name="connsiteX5" fmla="*/ 4673180 w 5089428"/>
                <a:gd name="connsiteY5" fmla="*/ 243349 h 2708069"/>
                <a:gd name="connsiteX6" fmla="*/ 3136480 w 5089428"/>
                <a:gd name="connsiteY6" fmla="*/ 395749 h 2708069"/>
                <a:gd name="connsiteX7" fmla="*/ 1633647 w 5089428"/>
                <a:gd name="connsiteY7" fmla="*/ 78249 h 2708069"/>
                <a:gd name="connsiteX8" fmla="*/ 668447 w 5089428"/>
                <a:gd name="connsiteY8" fmla="*/ 35916 h 2708069"/>
                <a:gd name="connsiteX9" fmla="*/ 194313 w 5089428"/>
                <a:gd name="connsiteY9" fmla="*/ 531216 h 2708069"/>
                <a:gd name="connsiteX0" fmla="*/ 170706 w 5112388"/>
                <a:gd name="connsiteY0" fmla="*/ 503936 h 2706189"/>
                <a:gd name="connsiteX1" fmla="*/ 378140 w 5112388"/>
                <a:gd name="connsiteY1" fmla="*/ 1519936 h 2706189"/>
                <a:gd name="connsiteX2" fmla="*/ 3942607 w 5112388"/>
                <a:gd name="connsiteY2" fmla="*/ 2688336 h 2706189"/>
                <a:gd name="connsiteX3" fmla="*/ 4941673 w 5112388"/>
                <a:gd name="connsiteY3" fmla="*/ 2133769 h 2706189"/>
                <a:gd name="connsiteX4" fmla="*/ 5094073 w 5112388"/>
                <a:gd name="connsiteY4" fmla="*/ 893403 h 2706189"/>
                <a:gd name="connsiteX5" fmla="*/ 4696140 w 5112388"/>
                <a:gd name="connsiteY5" fmla="*/ 241469 h 2706189"/>
                <a:gd name="connsiteX6" fmla="*/ 3159440 w 5112388"/>
                <a:gd name="connsiteY6" fmla="*/ 393869 h 2706189"/>
                <a:gd name="connsiteX7" fmla="*/ 1656607 w 5112388"/>
                <a:gd name="connsiteY7" fmla="*/ 76369 h 2706189"/>
                <a:gd name="connsiteX8" fmla="*/ 691407 w 5112388"/>
                <a:gd name="connsiteY8" fmla="*/ 34036 h 2706189"/>
                <a:gd name="connsiteX9" fmla="*/ 170706 w 5112388"/>
                <a:gd name="connsiteY9" fmla="*/ 503936 h 2706189"/>
                <a:gd name="connsiteX0" fmla="*/ 162038 w 5103720"/>
                <a:gd name="connsiteY0" fmla="*/ 520782 h 2723035"/>
                <a:gd name="connsiteX1" fmla="*/ 369472 w 5103720"/>
                <a:gd name="connsiteY1" fmla="*/ 1536782 h 2723035"/>
                <a:gd name="connsiteX2" fmla="*/ 3933939 w 5103720"/>
                <a:gd name="connsiteY2" fmla="*/ 2705182 h 2723035"/>
                <a:gd name="connsiteX3" fmla="*/ 4933005 w 5103720"/>
                <a:gd name="connsiteY3" fmla="*/ 2150615 h 2723035"/>
                <a:gd name="connsiteX4" fmla="*/ 5085405 w 5103720"/>
                <a:gd name="connsiteY4" fmla="*/ 910249 h 2723035"/>
                <a:gd name="connsiteX5" fmla="*/ 4687472 w 5103720"/>
                <a:gd name="connsiteY5" fmla="*/ 258315 h 2723035"/>
                <a:gd name="connsiteX6" fmla="*/ 3150772 w 5103720"/>
                <a:gd name="connsiteY6" fmla="*/ 410715 h 2723035"/>
                <a:gd name="connsiteX7" fmla="*/ 1647939 w 5103720"/>
                <a:gd name="connsiteY7" fmla="*/ 93215 h 2723035"/>
                <a:gd name="connsiteX8" fmla="*/ 809739 w 5103720"/>
                <a:gd name="connsiteY8" fmla="*/ 29715 h 2723035"/>
                <a:gd name="connsiteX9" fmla="*/ 162038 w 5103720"/>
                <a:gd name="connsiteY9" fmla="*/ 520782 h 2723035"/>
                <a:gd name="connsiteX0" fmla="*/ 162038 w 5103720"/>
                <a:gd name="connsiteY0" fmla="*/ 491743 h 2693996"/>
                <a:gd name="connsiteX1" fmla="*/ 369472 w 5103720"/>
                <a:gd name="connsiteY1" fmla="*/ 1507743 h 2693996"/>
                <a:gd name="connsiteX2" fmla="*/ 3933939 w 5103720"/>
                <a:gd name="connsiteY2" fmla="*/ 2676143 h 2693996"/>
                <a:gd name="connsiteX3" fmla="*/ 4933005 w 5103720"/>
                <a:gd name="connsiteY3" fmla="*/ 2121576 h 2693996"/>
                <a:gd name="connsiteX4" fmla="*/ 5085405 w 5103720"/>
                <a:gd name="connsiteY4" fmla="*/ 881210 h 2693996"/>
                <a:gd name="connsiteX5" fmla="*/ 4687472 w 5103720"/>
                <a:gd name="connsiteY5" fmla="*/ 229276 h 2693996"/>
                <a:gd name="connsiteX6" fmla="*/ 3150772 w 5103720"/>
                <a:gd name="connsiteY6" fmla="*/ 381676 h 2693996"/>
                <a:gd name="connsiteX7" fmla="*/ 809739 w 5103720"/>
                <a:gd name="connsiteY7" fmla="*/ 676 h 2693996"/>
                <a:gd name="connsiteX8" fmla="*/ 162038 w 5103720"/>
                <a:gd name="connsiteY8" fmla="*/ 491743 h 2693996"/>
                <a:gd name="connsiteX0" fmla="*/ 162038 w 5103720"/>
                <a:gd name="connsiteY0" fmla="*/ 491089 h 2693342"/>
                <a:gd name="connsiteX1" fmla="*/ 369472 w 5103720"/>
                <a:gd name="connsiteY1" fmla="*/ 1507089 h 2693342"/>
                <a:gd name="connsiteX2" fmla="*/ 3933939 w 5103720"/>
                <a:gd name="connsiteY2" fmla="*/ 2675489 h 2693342"/>
                <a:gd name="connsiteX3" fmla="*/ 4933005 w 5103720"/>
                <a:gd name="connsiteY3" fmla="*/ 2120922 h 2693342"/>
                <a:gd name="connsiteX4" fmla="*/ 5085405 w 5103720"/>
                <a:gd name="connsiteY4" fmla="*/ 880556 h 2693342"/>
                <a:gd name="connsiteX5" fmla="*/ 4687472 w 5103720"/>
                <a:gd name="connsiteY5" fmla="*/ 228622 h 2693342"/>
                <a:gd name="connsiteX6" fmla="*/ 2723205 w 5103720"/>
                <a:gd name="connsiteY6" fmla="*/ 469922 h 2693342"/>
                <a:gd name="connsiteX7" fmla="*/ 809739 w 5103720"/>
                <a:gd name="connsiteY7" fmla="*/ 22 h 2693342"/>
                <a:gd name="connsiteX8" fmla="*/ 162038 w 5103720"/>
                <a:gd name="connsiteY8" fmla="*/ 491089 h 2693342"/>
                <a:gd name="connsiteX0" fmla="*/ 162038 w 5103720"/>
                <a:gd name="connsiteY0" fmla="*/ 491086 h 2693339"/>
                <a:gd name="connsiteX1" fmla="*/ 369472 w 5103720"/>
                <a:gd name="connsiteY1" fmla="*/ 1507086 h 2693339"/>
                <a:gd name="connsiteX2" fmla="*/ 3933939 w 5103720"/>
                <a:gd name="connsiteY2" fmla="*/ 2675486 h 2693339"/>
                <a:gd name="connsiteX3" fmla="*/ 4933005 w 5103720"/>
                <a:gd name="connsiteY3" fmla="*/ 2120919 h 2693339"/>
                <a:gd name="connsiteX4" fmla="*/ 5085405 w 5103720"/>
                <a:gd name="connsiteY4" fmla="*/ 880553 h 2693339"/>
                <a:gd name="connsiteX5" fmla="*/ 4687472 w 5103720"/>
                <a:gd name="connsiteY5" fmla="*/ 228619 h 2693339"/>
                <a:gd name="connsiteX6" fmla="*/ 2723205 w 5103720"/>
                <a:gd name="connsiteY6" fmla="*/ 469919 h 2693339"/>
                <a:gd name="connsiteX7" fmla="*/ 809739 w 5103720"/>
                <a:gd name="connsiteY7" fmla="*/ 19 h 2693339"/>
                <a:gd name="connsiteX8" fmla="*/ 162038 w 5103720"/>
                <a:gd name="connsiteY8" fmla="*/ 491086 h 2693339"/>
                <a:gd name="connsiteX0" fmla="*/ 649320 w 4943301"/>
                <a:gd name="connsiteY0" fmla="*/ 28902 h 2722222"/>
                <a:gd name="connsiteX1" fmla="*/ 209053 w 4943301"/>
                <a:gd name="connsiteY1" fmla="*/ 1535969 h 2722222"/>
                <a:gd name="connsiteX2" fmla="*/ 3773520 w 4943301"/>
                <a:gd name="connsiteY2" fmla="*/ 2704369 h 2722222"/>
                <a:gd name="connsiteX3" fmla="*/ 4772586 w 4943301"/>
                <a:gd name="connsiteY3" fmla="*/ 2149802 h 2722222"/>
                <a:gd name="connsiteX4" fmla="*/ 4924986 w 4943301"/>
                <a:gd name="connsiteY4" fmla="*/ 909436 h 2722222"/>
                <a:gd name="connsiteX5" fmla="*/ 4527053 w 4943301"/>
                <a:gd name="connsiteY5" fmla="*/ 257502 h 2722222"/>
                <a:gd name="connsiteX6" fmla="*/ 2562786 w 4943301"/>
                <a:gd name="connsiteY6" fmla="*/ 498802 h 2722222"/>
                <a:gd name="connsiteX7" fmla="*/ 649320 w 4943301"/>
                <a:gd name="connsiteY7" fmla="*/ 28902 h 2722222"/>
                <a:gd name="connsiteX0" fmla="*/ 649320 w 4924986"/>
                <a:gd name="connsiteY0" fmla="*/ 28902 h 2713396"/>
                <a:gd name="connsiteX1" fmla="*/ 209053 w 4924986"/>
                <a:gd name="connsiteY1" fmla="*/ 1535969 h 2713396"/>
                <a:gd name="connsiteX2" fmla="*/ 3773520 w 4924986"/>
                <a:gd name="connsiteY2" fmla="*/ 2704369 h 2713396"/>
                <a:gd name="connsiteX3" fmla="*/ 4924986 w 4924986"/>
                <a:gd name="connsiteY3" fmla="*/ 909436 h 2713396"/>
                <a:gd name="connsiteX4" fmla="*/ 4527053 w 4924986"/>
                <a:gd name="connsiteY4" fmla="*/ 257502 h 2713396"/>
                <a:gd name="connsiteX5" fmla="*/ 2562786 w 4924986"/>
                <a:gd name="connsiteY5" fmla="*/ 498802 h 2713396"/>
                <a:gd name="connsiteX6" fmla="*/ 649320 w 4924986"/>
                <a:gd name="connsiteY6" fmla="*/ 28902 h 2713396"/>
                <a:gd name="connsiteX0" fmla="*/ 649320 w 4954619"/>
                <a:gd name="connsiteY0" fmla="*/ 28902 h 2704470"/>
                <a:gd name="connsiteX1" fmla="*/ 209053 w 4954619"/>
                <a:gd name="connsiteY1" fmla="*/ 1535969 h 2704470"/>
                <a:gd name="connsiteX2" fmla="*/ 3773520 w 4954619"/>
                <a:gd name="connsiteY2" fmla="*/ 2704369 h 2704470"/>
                <a:gd name="connsiteX3" fmla="*/ 4954619 w 4954619"/>
                <a:gd name="connsiteY3" fmla="*/ 1595236 h 2704470"/>
                <a:gd name="connsiteX4" fmla="*/ 4527053 w 4954619"/>
                <a:gd name="connsiteY4" fmla="*/ 257502 h 2704470"/>
                <a:gd name="connsiteX5" fmla="*/ 2562786 w 4954619"/>
                <a:gd name="connsiteY5" fmla="*/ 498802 h 2704470"/>
                <a:gd name="connsiteX6" fmla="*/ 649320 w 4954619"/>
                <a:gd name="connsiteY6" fmla="*/ 28902 h 2704470"/>
                <a:gd name="connsiteX0" fmla="*/ 649320 w 4970827"/>
                <a:gd name="connsiteY0" fmla="*/ 28902 h 2704472"/>
                <a:gd name="connsiteX1" fmla="*/ 209053 w 4970827"/>
                <a:gd name="connsiteY1" fmla="*/ 1535969 h 2704472"/>
                <a:gd name="connsiteX2" fmla="*/ 3773520 w 4970827"/>
                <a:gd name="connsiteY2" fmla="*/ 2704369 h 2704472"/>
                <a:gd name="connsiteX3" fmla="*/ 4954619 w 4970827"/>
                <a:gd name="connsiteY3" fmla="*/ 1595236 h 2704472"/>
                <a:gd name="connsiteX4" fmla="*/ 4527053 w 4970827"/>
                <a:gd name="connsiteY4" fmla="*/ 257502 h 2704472"/>
                <a:gd name="connsiteX5" fmla="*/ 2562786 w 4970827"/>
                <a:gd name="connsiteY5" fmla="*/ 498802 h 2704472"/>
                <a:gd name="connsiteX6" fmla="*/ 649320 w 4970827"/>
                <a:gd name="connsiteY6" fmla="*/ 28902 h 2704472"/>
                <a:gd name="connsiteX0" fmla="*/ 649320 w 4873433"/>
                <a:gd name="connsiteY0" fmla="*/ 28902 h 2705036"/>
                <a:gd name="connsiteX1" fmla="*/ 209053 w 4873433"/>
                <a:gd name="connsiteY1" fmla="*/ 1535969 h 2705036"/>
                <a:gd name="connsiteX2" fmla="*/ 3773520 w 4873433"/>
                <a:gd name="connsiteY2" fmla="*/ 2704369 h 2705036"/>
                <a:gd name="connsiteX3" fmla="*/ 4844552 w 4873433"/>
                <a:gd name="connsiteY3" fmla="*/ 1679903 h 2705036"/>
                <a:gd name="connsiteX4" fmla="*/ 4527053 w 4873433"/>
                <a:gd name="connsiteY4" fmla="*/ 257502 h 2705036"/>
                <a:gd name="connsiteX5" fmla="*/ 2562786 w 4873433"/>
                <a:gd name="connsiteY5" fmla="*/ 498802 h 2705036"/>
                <a:gd name="connsiteX6" fmla="*/ 649320 w 4873433"/>
                <a:gd name="connsiteY6" fmla="*/ 28902 h 2705036"/>
                <a:gd name="connsiteX0" fmla="*/ 703622 w 4927735"/>
                <a:gd name="connsiteY0" fmla="*/ 10816 h 2686950"/>
                <a:gd name="connsiteX1" fmla="*/ 263355 w 4927735"/>
                <a:gd name="connsiteY1" fmla="*/ 1517883 h 2686950"/>
                <a:gd name="connsiteX2" fmla="*/ 3827822 w 4927735"/>
                <a:gd name="connsiteY2" fmla="*/ 2686283 h 2686950"/>
                <a:gd name="connsiteX3" fmla="*/ 4898854 w 4927735"/>
                <a:gd name="connsiteY3" fmla="*/ 1661817 h 2686950"/>
                <a:gd name="connsiteX4" fmla="*/ 4581355 w 4927735"/>
                <a:gd name="connsiteY4" fmla="*/ 239416 h 2686950"/>
                <a:gd name="connsiteX5" fmla="*/ 2617088 w 4927735"/>
                <a:gd name="connsiteY5" fmla="*/ 480716 h 2686950"/>
                <a:gd name="connsiteX6" fmla="*/ 703622 w 4927735"/>
                <a:gd name="connsiteY6" fmla="*/ 10816 h 268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27735" h="2686950">
                  <a:moveTo>
                    <a:pt x="703622" y="10816"/>
                  </a:moveTo>
                  <a:cubicBezTo>
                    <a:pt x="48867" y="107477"/>
                    <a:pt x="-257345" y="1071972"/>
                    <a:pt x="263355" y="1517883"/>
                  </a:cubicBezTo>
                  <a:cubicBezTo>
                    <a:pt x="784055" y="1963794"/>
                    <a:pt x="3055239" y="2662294"/>
                    <a:pt x="3827822" y="2686283"/>
                  </a:cubicBezTo>
                  <a:cubicBezTo>
                    <a:pt x="4600405" y="2710272"/>
                    <a:pt x="4840998" y="2082328"/>
                    <a:pt x="4898854" y="1661817"/>
                  </a:cubicBezTo>
                  <a:cubicBezTo>
                    <a:pt x="4956710" y="1241306"/>
                    <a:pt x="4961649" y="436266"/>
                    <a:pt x="4581355" y="239416"/>
                  </a:cubicBezTo>
                  <a:cubicBezTo>
                    <a:pt x="4201061" y="42566"/>
                    <a:pt x="3167421" y="463782"/>
                    <a:pt x="2617088" y="480716"/>
                  </a:cubicBezTo>
                  <a:cubicBezTo>
                    <a:pt x="2066755" y="497650"/>
                    <a:pt x="1358377" y="-85845"/>
                    <a:pt x="703622" y="10816"/>
                  </a:cubicBezTo>
                  <a:close/>
                </a:path>
              </a:pathLst>
            </a:custGeom>
            <a:solidFill>
              <a:srgbClr val="B41E42">
                <a:alpha val="14902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0270D-740F-4D65-85D6-A33B7A157F0C}"/>
                </a:ext>
              </a:extLst>
            </p:cNvPr>
            <p:cNvSpPr txBox="1"/>
            <p:nvPr/>
          </p:nvSpPr>
          <p:spPr>
            <a:xfrm>
              <a:off x="7819284" y="516769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FA2446-599E-484F-94B7-A2086B6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D7FD5-DB72-40E1-BEBE-5A663D7F7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pic>
        <p:nvPicPr>
          <p:cNvPr id="5" name="Picture 4" descr="Image result for secure server">
            <a:extLst>
              <a:ext uri="{FF2B5EF4-FFF2-40B4-BE49-F238E27FC236}">
                <a16:creationId xmlns:a16="http://schemas.microsoft.com/office/drawing/2014/main" id="{1F6BDB15-7C3D-4F7D-848D-6CEFA050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ecure server">
            <a:extLst>
              <a:ext uri="{FF2B5EF4-FFF2-40B4-BE49-F238E27FC236}">
                <a16:creationId xmlns:a16="http://schemas.microsoft.com/office/drawing/2014/main" id="{4194B66B-9A8D-418A-90CF-E975903D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ecure server">
            <a:extLst>
              <a:ext uri="{FF2B5EF4-FFF2-40B4-BE49-F238E27FC236}">
                <a16:creationId xmlns:a16="http://schemas.microsoft.com/office/drawing/2014/main" id="{D220DBD5-6FDA-4021-99B0-238F7841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F3CD1B-EF16-41B8-8C82-404670C5F1AB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D4639-1F1C-46A6-9949-9F47DECC658E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0D931-F1D7-4BA6-9CB7-6E7816298938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8C6B09-2046-4A82-9E74-C615401A46B8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DD2D86-5C0B-4226-8F0E-6997FF8F53E6}"/>
              </a:ext>
            </a:extLst>
          </p:cNvPr>
          <p:cNvGrpSpPr/>
          <p:nvPr/>
        </p:nvGrpSpPr>
        <p:grpSpPr>
          <a:xfrm>
            <a:off x="7314069" y="3551767"/>
            <a:ext cx="2386119" cy="128083"/>
            <a:chOff x="7314069" y="3551767"/>
            <a:chExt cx="2386119" cy="12808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BF1D089-4A9D-42DD-9F7D-6C84AA920A91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92263B-F766-4874-A28C-11D55DB16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ECAE9F-5F9D-4119-8DD9-EA65BDB0C1DF}"/>
              </a:ext>
            </a:extLst>
          </p:cNvPr>
          <p:cNvGrpSpPr/>
          <p:nvPr/>
        </p:nvGrpSpPr>
        <p:grpSpPr>
          <a:xfrm rot="1001071">
            <a:off x="7163805" y="4320340"/>
            <a:ext cx="2386119" cy="128083"/>
            <a:chOff x="7314069" y="3551767"/>
            <a:chExt cx="2386119" cy="12808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31D0E-F4AB-4D36-AAE0-2E85E3752964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F295656-58E9-454C-B581-AB8ECC29A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9EDFA-096C-4E7A-8614-73DDBA72636E}"/>
              </a:ext>
            </a:extLst>
          </p:cNvPr>
          <p:cNvSpPr/>
          <p:nvPr/>
        </p:nvSpPr>
        <p:spPr>
          <a:xfrm>
            <a:off x="6228773" y="37965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M,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752FF7-2929-4363-B259-3C65D08EB9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6850" y="3068008"/>
            <a:ext cx="538042" cy="5380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93D0057-927D-48C3-9FA7-BE4E4E528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3F461FD-60A4-45F5-BC8E-3E46DB68E776}"/>
                  </a:ext>
                </a:extLst>
              </p:cNvPr>
              <p:cNvSpPr/>
              <p:nvPr/>
            </p:nvSpPr>
            <p:spPr>
              <a:xfrm>
                <a:off x="5093420" y="2459281"/>
                <a:ext cx="2707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ENC(</a:t>
                </a: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>
                    <a:solidFill>
                      <a:srgbClr val="C00000"/>
                    </a:solidFill>
                  </a:rPr>
                  <a:t>]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>
                    <a:solidFill>
                      <a:srgbClr val="C00000"/>
                    </a:solidFill>
                  </a:rPr>
                  <a:t>,M</a:t>
                </a:r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  <a:r>
                  <a:rPr lang="en-US" dirty="0">
                    <a:solidFill>
                      <a:srgbClr val="0070C0"/>
                    </a:solidFill>
                    <a:sym typeface="Wingdings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/>
                  </a:rPr>
                  <a:t>C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/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b="1" dirty="0">
                  <a:solidFill>
                    <a:srgbClr val="C00000"/>
                  </a:solidFill>
                  <a:sym typeface="Wingdings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3F461FD-60A4-45F5-BC8E-3E46DB68E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20" y="2459281"/>
                <a:ext cx="2707793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DBF1F2-BECB-4197-A55E-464F8132F1EF}"/>
                  </a:ext>
                </a:extLst>
              </p:cNvPr>
              <p:cNvSpPr txBox="1"/>
              <p:nvPr/>
            </p:nvSpPr>
            <p:spPr>
              <a:xfrm>
                <a:off x="7600329" y="5870187"/>
                <a:ext cx="4460837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Notations: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C00000"/>
                    </a:solidFill>
                  </a:rPr>
                  <a:t>[sk]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/>
                  <a:t> is secret shared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>
                    <a:solidFill>
                      <a:srgbClr val="C00000"/>
                    </a:solidFill>
                  </a:rPr>
                  <a:t>]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/>
                  <a:t>shares of 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/>
                  <a:t> held by parties in set 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DBF1F2-BECB-4197-A55E-464F8132F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29" y="5870187"/>
                <a:ext cx="4460837" cy="923330"/>
              </a:xfrm>
              <a:prstGeom prst="rect">
                <a:avLst/>
              </a:prstGeom>
              <a:blipFill>
                <a:blip r:embed="rId10"/>
                <a:stretch>
                  <a:fillRect l="-1090" t="-3268" b="-915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61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F508967-176E-42AF-B61B-FB7EFF6A69CA}"/>
              </a:ext>
            </a:extLst>
          </p:cNvPr>
          <p:cNvGrpSpPr/>
          <p:nvPr/>
        </p:nvGrpSpPr>
        <p:grpSpPr>
          <a:xfrm>
            <a:off x="5987641" y="2910767"/>
            <a:ext cx="4927735" cy="2686950"/>
            <a:chOff x="5987641" y="2910767"/>
            <a:chExt cx="4927735" cy="268695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EC5559-C7C4-42C1-8E91-E7CC2A93657B}"/>
                </a:ext>
              </a:extLst>
            </p:cNvPr>
            <p:cNvSpPr/>
            <p:nvPr/>
          </p:nvSpPr>
          <p:spPr>
            <a:xfrm>
              <a:off x="5987641" y="2910767"/>
              <a:ext cx="4927735" cy="2686950"/>
            </a:xfrm>
            <a:custGeom>
              <a:avLst/>
              <a:gdLst>
                <a:gd name="connsiteX0" fmla="*/ 0 w 4910667"/>
                <a:gd name="connsiteY0" fmla="*/ 495300 h 2654300"/>
                <a:gd name="connsiteX1" fmla="*/ 160867 w 4910667"/>
                <a:gd name="connsiteY1" fmla="*/ 1485900 h 2654300"/>
                <a:gd name="connsiteX2" fmla="*/ 3725334 w 4910667"/>
                <a:gd name="connsiteY2" fmla="*/ 2654300 h 2654300"/>
                <a:gd name="connsiteX3" fmla="*/ 4724400 w 4910667"/>
                <a:gd name="connsiteY3" fmla="*/ 2099733 h 2654300"/>
                <a:gd name="connsiteX4" fmla="*/ 4910667 w 4910667"/>
                <a:gd name="connsiteY4" fmla="*/ 778933 h 2654300"/>
                <a:gd name="connsiteX5" fmla="*/ 4478867 w 4910667"/>
                <a:gd name="connsiteY5" fmla="*/ 207433 h 2654300"/>
                <a:gd name="connsiteX6" fmla="*/ 2942167 w 4910667"/>
                <a:gd name="connsiteY6" fmla="*/ 359833 h 2654300"/>
                <a:gd name="connsiteX7" fmla="*/ 1439334 w 4910667"/>
                <a:gd name="connsiteY7" fmla="*/ 42333 h 2654300"/>
                <a:gd name="connsiteX8" fmla="*/ 474134 w 4910667"/>
                <a:gd name="connsiteY8" fmla="*/ 0 h 2654300"/>
                <a:gd name="connsiteX9" fmla="*/ 0 w 4910667"/>
                <a:gd name="connsiteY9" fmla="*/ 495300 h 2654300"/>
                <a:gd name="connsiteX0" fmla="*/ 0 w 4910667"/>
                <a:gd name="connsiteY0" fmla="*/ 531216 h 2690216"/>
                <a:gd name="connsiteX1" fmla="*/ 160867 w 4910667"/>
                <a:gd name="connsiteY1" fmla="*/ 1521816 h 2690216"/>
                <a:gd name="connsiteX2" fmla="*/ 3725334 w 4910667"/>
                <a:gd name="connsiteY2" fmla="*/ 2690216 h 2690216"/>
                <a:gd name="connsiteX3" fmla="*/ 4724400 w 4910667"/>
                <a:gd name="connsiteY3" fmla="*/ 2135649 h 2690216"/>
                <a:gd name="connsiteX4" fmla="*/ 4910667 w 4910667"/>
                <a:gd name="connsiteY4" fmla="*/ 814849 h 2690216"/>
                <a:gd name="connsiteX5" fmla="*/ 4478867 w 4910667"/>
                <a:gd name="connsiteY5" fmla="*/ 243349 h 2690216"/>
                <a:gd name="connsiteX6" fmla="*/ 2942167 w 4910667"/>
                <a:gd name="connsiteY6" fmla="*/ 395749 h 2690216"/>
                <a:gd name="connsiteX7" fmla="*/ 1439334 w 4910667"/>
                <a:gd name="connsiteY7" fmla="*/ 78249 h 2690216"/>
                <a:gd name="connsiteX8" fmla="*/ 474134 w 4910667"/>
                <a:gd name="connsiteY8" fmla="*/ 35916 h 2690216"/>
                <a:gd name="connsiteX9" fmla="*/ 0 w 4910667"/>
                <a:gd name="connsiteY9" fmla="*/ 531216 h 2690216"/>
                <a:gd name="connsiteX0" fmla="*/ 179626 w 5090293"/>
                <a:gd name="connsiteY0" fmla="*/ 531216 h 2690216"/>
                <a:gd name="connsiteX1" fmla="*/ 340493 w 5090293"/>
                <a:gd name="connsiteY1" fmla="*/ 1521816 h 2690216"/>
                <a:gd name="connsiteX2" fmla="*/ 3904960 w 5090293"/>
                <a:gd name="connsiteY2" fmla="*/ 2690216 h 2690216"/>
                <a:gd name="connsiteX3" fmla="*/ 4904026 w 5090293"/>
                <a:gd name="connsiteY3" fmla="*/ 2135649 h 2690216"/>
                <a:gd name="connsiteX4" fmla="*/ 5090293 w 5090293"/>
                <a:gd name="connsiteY4" fmla="*/ 814849 h 2690216"/>
                <a:gd name="connsiteX5" fmla="*/ 4658493 w 5090293"/>
                <a:gd name="connsiteY5" fmla="*/ 243349 h 2690216"/>
                <a:gd name="connsiteX6" fmla="*/ 3121793 w 5090293"/>
                <a:gd name="connsiteY6" fmla="*/ 395749 h 2690216"/>
                <a:gd name="connsiteX7" fmla="*/ 1618960 w 5090293"/>
                <a:gd name="connsiteY7" fmla="*/ 78249 h 2690216"/>
                <a:gd name="connsiteX8" fmla="*/ 653760 w 5090293"/>
                <a:gd name="connsiteY8" fmla="*/ 35916 h 2690216"/>
                <a:gd name="connsiteX9" fmla="*/ 179626 w 5090293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179627 w 5090294"/>
                <a:gd name="connsiteY0" fmla="*/ 531216 h 2690216"/>
                <a:gd name="connsiteX1" fmla="*/ 340494 w 5090294"/>
                <a:gd name="connsiteY1" fmla="*/ 1521816 h 2690216"/>
                <a:gd name="connsiteX2" fmla="*/ 3904961 w 5090294"/>
                <a:gd name="connsiteY2" fmla="*/ 2690216 h 2690216"/>
                <a:gd name="connsiteX3" fmla="*/ 4904027 w 5090294"/>
                <a:gd name="connsiteY3" fmla="*/ 2135649 h 2690216"/>
                <a:gd name="connsiteX4" fmla="*/ 5090294 w 5090294"/>
                <a:gd name="connsiteY4" fmla="*/ 814849 h 2690216"/>
                <a:gd name="connsiteX5" fmla="*/ 4658494 w 5090294"/>
                <a:gd name="connsiteY5" fmla="*/ 243349 h 2690216"/>
                <a:gd name="connsiteX6" fmla="*/ 3121794 w 5090294"/>
                <a:gd name="connsiteY6" fmla="*/ 395749 h 2690216"/>
                <a:gd name="connsiteX7" fmla="*/ 1618961 w 5090294"/>
                <a:gd name="connsiteY7" fmla="*/ 78249 h 2690216"/>
                <a:gd name="connsiteX8" fmla="*/ 653761 w 5090294"/>
                <a:gd name="connsiteY8" fmla="*/ 35916 h 2690216"/>
                <a:gd name="connsiteX9" fmla="*/ 179627 w 5090294"/>
                <a:gd name="connsiteY9" fmla="*/ 531216 h 2690216"/>
                <a:gd name="connsiteX0" fmla="*/ 179627 w 5090294"/>
                <a:gd name="connsiteY0" fmla="*/ 531216 h 2712931"/>
                <a:gd name="connsiteX1" fmla="*/ 340494 w 5090294"/>
                <a:gd name="connsiteY1" fmla="*/ 1521816 h 2712931"/>
                <a:gd name="connsiteX2" fmla="*/ 3904961 w 5090294"/>
                <a:gd name="connsiteY2" fmla="*/ 2690216 h 2712931"/>
                <a:gd name="connsiteX3" fmla="*/ 4904027 w 5090294"/>
                <a:gd name="connsiteY3" fmla="*/ 2135649 h 2712931"/>
                <a:gd name="connsiteX4" fmla="*/ 5090294 w 5090294"/>
                <a:gd name="connsiteY4" fmla="*/ 814849 h 2712931"/>
                <a:gd name="connsiteX5" fmla="*/ 4658494 w 5090294"/>
                <a:gd name="connsiteY5" fmla="*/ 243349 h 2712931"/>
                <a:gd name="connsiteX6" fmla="*/ 3121794 w 5090294"/>
                <a:gd name="connsiteY6" fmla="*/ 395749 h 2712931"/>
                <a:gd name="connsiteX7" fmla="*/ 1618961 w 5090294"/>
                <a:gd name="connsiteY7" fmla="*/ 78249 h 2712931"/>
                <a:gd name="connsiteX8" fmla="*/ 653761 w 5090294"/>
                <a:gd name="connsiteY8" fmla="*/ 35916 h 2712931"/>
                <a:gd name="connsiteX9" fmla="*/ 179627 w 5090294"/>
                <a:gd name="connsiteY9" fmla="*/ 531216 h 2712931"/>
                <a:gd name="connsiteX0" fmla="*/ 179627 w 5090294"/>
                <a:gd name="connsiteY0" fmla="*/ 531216 h 2704563"/>
                <a:gd name="connsiteX1" fmla="*/ 340494 w 5090294"/>
                <a:gd name="connsiteY1" fmla="*/ 1521816 h 2704563"/>
                <a:gd name="connsiteX2" fmla="*/ 3904961 w 5090294"/>
                <a:gd name="connsiteY2" fmla="*/ 2690216 h 2704563"/>
                <a:gd name="connsiteX3" fmla="*/ 4904027 w 5090294"/>
                <a:gd name="connsiteY3" fmla="*/ 2135649 h 2704563"/>
                <a:gd name="connsiteX4" fmla="*/ 5090294 w 5090294"/>
                <a:gd name="connsiteY4" fmla="*/ 814849 h 2704563"/>
                <a:gd name="connsiteX5" fmla="*/ 4658494 w 5090294"/>
                <a:gd name="connsiteY5" fmla="*/ 243349 h 2704563"/>
                <a:gd name="connsiteX6" fmla="*/ 3121794 w 5090294"/>
                <a:gd name="connsiteY6" fmla="*/ 395749 h 2704563"/>
                <a:gd name="connsiteX7" fmla="*/ 1618961 w 5090294"/>
                <a:gd name="connsiteY7" fmla="*/ 78249 h 2704563"/>
                <a:gd name="connsiteX8" fmla="*/ 653761 w 5090294"/>
                <a:gd name="connsiteY8" fmla="*/ 35916 h 2704563"/>
                <a:gd name="connsiteX9" fmla="*/ 179627 w 5090294"/>
                <a:gd name="connsiteY9" fmla="*/ 531216 h 2704563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56427"/>
                <a:gd name="connsiteY0" fmla="*/ 531216 h 2708069"/>
                <a:gd name="connsiteX1" fmla="*/ 340494 w 5056427"/>
                <a:gd name="connsiteY1" fmla="*/ 1521816 h 2708069"/>
                <a:gd name="connsiteX2" fmla="*/ 3904961 w 5056427"/>
                <a:gd name="connsiteY2" fmla="*/ 2690216 h 2708069"/>
                <a:gd name="connsiteX3" fmla="*/ 4904027 w 5056427"/>
                <a:gd name="connsiteY3" fmla="*/ 2135649 h 2708069"/>
                <a:gd name="connsiteX4" fmla="*/ 5056427 w 5056427"/>
                <a:gd name="connsiteY4" fmla="*/ 895283 h 2708069"/>
                <a:gd name="connsiteX5" fmla="*/ 4658494 w 5056427"/>
                <a:gd name="connsiteY5" fmla="*/ 243349 h 2708069"/>
                <a:gd name="connsiteX6" fmla="*/ 3121794 w 5056427"/>
                <a:gd name="connsiteY6" fmla="*/ 395749 h 2708069"/>
                <a:gd name="connsiteX7" fmla="*/ 1618961 w 5056427"/>
                <a:gd name="connsiteY7" fmla="*/ 78249 h 2708069"/>
                <a:gd name="connsiteX8" fmla="*/ 653761 w 5056427"/>
                <a:gd name="connsiteY8" fmla="*/ 35916 h 2708069"/>
                <a:gd name="connsiteX9" fmla="*/ 179627 w 5056427"/>
                <a:gd name="connsiteY9" fmla="*/ 531216 h 2708069"/>
                <a:gd name="connsiteX0" fmla="*/ 179627 w 5074742"/>
                <a:gd name="connsiteY0" fmla="*/ 531216 h 2708069"/>
                <a:gd name="connsiteX1" fmla="*/ 340494 w 5074742"/>
                <a:gd name="connsiteY1" fmla="*/ 1521816 h 2708069"/>
                <a:gd name="connsiteX2" fmla="*/ 3904961 w 5074742"/>
                <a:gd name="connsiteY2" fmla="*/ 2690216 h 2708069"/>
                <a:gd name="connsiteX3" fmla="*/ 4904027 w 5074742"/>
                <a:gd name="connsiteY3" fmla="*/ 2135649 h 2708069"/>
                <a:gd name="connsiteX4" fmla="*/ 5056427 w 5074742"/>
                <a:gd name="connsiteY4" fmla="*/ 895283 h 2708069"/>
                <a:gd name="connsiteX5" fmla="*/ 4658494 w 5074742"/>
                <a:gd name="connsiteY5" fmla="*/ 243349 h 2708069"/>
                <a:gd name="connsiteX6" fmla="*/ 3121794 w 5074742"/>
                <a:gd name="connsiteY6" fmla="*/ 395749 h 2708069"/>
                <a:gd name="connsiteX7" fmla="*/ 1618961 w 5074742"/>
                <a:gd name="connsiteY7" fmla="*/ 78249 h 2708069"/>
                <a:gd name="connsiteX8" fmla="*/ 653761 w 5074742"/>
                <a:gd name="connsiteY8" fmla="*/ 35916 h 2708069"/>
                <a:gd name="connsiteX9" fmla="*/ 179627 w 5074742"/>
                <a:gd name="connsiteY9" fmla="*/ 531216 h 2708069"/>
                <a:gd name="connsiteX0" fmla="*/ 194313 w 5089428"/>
                <a:gd name="connsiteY0" fmla="*/ 531216 h 2708069"/>
                <a:gd name="connsiteX1" fmla="*/ 355180 w 5089428"/>
                <a:gd name="connsiteY1" fmla="*/ 1521816 h 2708069"/>
                <a:gd name="connsiteX2" fmla="*/ 3919647 w 5089428"/>
                <a:gd name="connsiteY2" fmla="*/ 2690216 h 2708069"/>
                <a:gd name="connsiteX3" fmla="*/ 4918713 w 5089428"/>
                <a:gd name="connsiteY3" fmla="*/ 2135649 h 2708069"/>
                <a:gd name="connsiteX4" fmla="*/ 5071113 w 5089428"/>
                <a:gd name="connsiteY4" fmla="*/ 895283 h 2708069"/>
                <a:gd name="connsiteX5" fmla="*/ 4673180 w 5089428"/>
                <a:gd name="connsiteY5" fmla="*/ 243349 h 2708069"/>
                <a:gd name="connsiteX6" fmla="*/ 3136480 w 5089428"/>
                <a:gd name="connsiteY6" fmla="*/ 395749 h 2708069"/>
                <a:gd name="connsiteX7" fmla="*/ 1633647 w 5089428"/>
                <a:gd name="connsiteY7" fmla="*/ 78249 h 2708069"/>
                <a:gd name="connsiteX8" fmla="*/ 668447 w 5089428"/>
                <a:gd name="connsiteY8" fmla="*/ 35916 h 2708069"/>
                <a:gd name="connsiteX9" fmla="*/ 194313 w 5089428"/>
                <a:gd name="connsiteY9" fmla="*/ 531216 h 2708069"/>
                <a:gd name="connsiteX0" fmla="*/ 170706 w 5112388"/>
                <a:gd name="connsiteY0" fmla="*/ 503936 h 2706189"/>
                <a:gd name="connsiteX1" fmla="*/ 378140 w 5112388"/>
                <a:gd name="connsiteY1" fmla="*/ 1519936 h 2706189"/>
                <a:gd name="connsiteX2" fmla="*/ 3942607 w 5112388"/>
                <a:gd name="connsiteY2" fmla="*/ 2688336 h 2706189"/>
                <a:gd name="connsiteX3" fmla="*/ 4941673 w 5112388"/>
                <a:gd name="connsiteY3" fmla="*/ 2133769 h 2706189"/>
                <a:gd name="connsiteX4" fmla="*/ 5094073 w 5112388"/>
                <a:gd name="connsiteY4" fmla="*/ 893403 h 2706189"/>
                <a:gd name="connsiteX5" fmla="*/ 4696140 w 5112388"/>
                <a:gd name="connsiteY5" fmla="*/ 241469 h 2706189"/>
                <a:gd name="connsiteX6" fmla="*/ 3159440 w 5112388"/>
                <a:gd name="connsiteY6" fmla="*/ 393869 h 2706189"/>
                <a:gd name="connsiteX7" fmla="*/ 1656607 w 5112388"/>
                <a:gd name="connsiteY7" fmla="*/ 76369 h 2706189"/>
                <a:gd name="connsiteX8" fmla="*/ 691407 w 5112388"/>
                <a:gd name="connsiteY8" fmla="*/ 34036 h 2706189"/>
                <a:gd name="connsiteX9" fmla="*/ 170706 w 5112388"/>
                <a:gd name="connsiteY9" fmla="*/ 503936 h 2706189"/>
                <a:gd name="connsiteX0" fmla="*/ 162038 w 5103720"/>
                <a:gd name="connsiteY0" fmla="*/ 520782 h 2723035"/>
                <a:gd name="connsiteX1" fmla="*/ 369472 w 5103720"/>
                <a:gd name="connsiteY1" fmla="*/ 1536782 h 2723035"/>
                <a:gd name="connsiteX2" fmla="*/ 3933939 w 5103720"/>
                <a:gd name="connsiteY2" fmla="*/ 2705182 h 2723035"/>
                <a:gd name="connsiteX3" fmla="*/ 4933005 w 5103720"/>
                <a:gd name="connsiteY3" fmla="*/ 2150615 h 2723035"/>
                <a:gd name="connsiteX4" fmla="*/ 5085405 w 5103720"/>
                <a:gd name="connsiteY4" fmla="*/ 910249 h 2723035"/>
                <a:gd name="connsiteX5" fmla="*/ 4687472 w 5103720"/>
                <a:gd name="connsiteY5" fmla="*/ 258315 h 2723035"/>
                <a:gd name="connsiteX6" fmla="*/ 3150772 w 5103720"/>
                <a:gd name="connsiteY6" fmla="*/ 410715 h 2723035"/>
                <a:gd name="connsiteX7" fmla="*/ 1647939 w 5103720"/>
                <a:gd name="connsiteY7" fmla="*/ 93215 h 2723035"/>
                <a:gd name="connsiteX8" fmla="*/ 809739 w 5103720"/>
                <a:gd name="connsiteY8" fmla="*/ 29715 h 2723035"/>
                <a:gd name="connsiteX9" fmla="*/ 162038 w 5103720"/>
                <a:gd name="connsiteY9" fmla="*/ 520782 h 2723035"/>
                <a:gd name="connsiteX0" fmla="*/ 162038 w 5103720"/>
                <a:gd name="connsiteY0" fmla="*/ 491743 h 2693996"/>
                <a:gd name="connsiteX1" fmla="*/ 369472 w 5103720"/>
                <a:gd name="connsiteY1" fmla="*/ 1507743 h 2693996"/>
                <a:gd name="connsiteX2" fmla="*/ 3933939 w 5103720"/>
                <a:gd name="connsiteY2" fmla="*/ 2676143 h 2693996"/>
                <a:gd name="connsiteX3" fmla="*/ 4933005 w 5103720"/>
                <a:gd name="connsiteY3" fmla="*/ 2121576 h 2693996"/>
                <a:gd name="connsiteX4" fmla="*/ 5085405 w 5103720"/>
                <a:gd name="connsiteY4" fmla="*/ 881210 h 2693996"/>
                <a:gd name="connsiteX5" fmla="*/ 4687472 w 5103720"/>
                <a:gd name="connsiteY5" fmla="*/ 229276 h 2693996"/>
                <a:gd name="connsiteX6" fmla="*/ 3150772 w 5103720"/>
                <a:gd name="connsiteY6" fmla="*/ 381676 h 2693996"/>
                <a:gd name="connsiteX7" fmla="*/ 809739 w 5103720"/>
                <a:gd name="connsiteY7" fmla="*/ 676 h 2693996"/>
                <a:gd name="connsiteX8" fmla="*/ 162038 w 5103720"/>
                <a:gd name="connsiteY8" fmla="*/ 491743 h 2693996"/>
                <a:gd name="connsiteX0" fmla="*/ 162038 w 5103720"/>
                <a:gd name="connsiteY0" fmla="*/ 491089 h 2693342"/>
                <a:gd name="connsiteX1" fmla="*/ 369472 w 5103720"/>
                <a:gd name="connsiteY1" fmla="*/ 1507089 h 2693342"/>
                <a:gd name="connsiteX2" fmla="*/ 3933939 w 5103720"/>
                <a:gd name="connsiteY2" fmla="*/ 2675489 h 2693342"/>
                <a:gd name="connsiteX3" fmla="*/ 4933005 w 5103720"/>
                <a:gd name="connsiteY3" fmla="*/ 2120922 h 2693342"/>
                <a:gd name="connsiteX4" fmla="*/ 5085405 w 5103720"/>
                <a:gd name="connsiteY4" fmla="*/ 880556 h 2693342"/>
                <a:gd name="connsiteX5" fmla="*/ 4687472 w 5103720"/>
                <a:gd name="connsiteY5" fmla="*/ 228622 h 2693342"/>
                <a:gd name="connsiteX6" fmla="*/ 2723205 w 5103720"/>
                <a:gd name="connsiteY6" fmla="*/ 469922 h 2693342"/>
                <a:gd name="connsiteX7" fmla="*/ 809739 w 5103720"/>
                <a:gd name="connsiteY7" fmla="*/ 22 h 2693342"/>
                <a:gd name="connsiteX8" fmla="*/ 162038 w 5103720"/>
                <a:gd name="connsiteY8" fmla="*/ 491089 h 2693342"/>
                <a:gd name="connsiteX0" fmla="*/ 162038 w 5103720"/>
                <a:gd name="connsiteY0" fmla="*/ 491086 h 2693339"/>
                <a:gd name="connsiteX1" fmla="*/ 369472 w 5103720"/>
                <a:gd name="connsiteY1" fmla="*/ 1507086 h 2693339"/>
                <a:gd name="connsiteX2" fmla="*/ 3933939 w 5103720"/>
                <a:gd name="connsiteY2" fmla="*/ 2675486 h 2693339"/>
                <a:gd name="connsiteX3" fmla="*/ 4933005 w 5103720"/>
                <a:gd name="connsiteY3" fmla="*/ 2120919 h 2693339"/>
                <a:gd name="connsiteX4" fmla="*/ 5085405 w 5103720"/>
                <a:gd name="connsiteY4" fmla="*/ 880553 h 2693339"/>
                <a:gd name="connsiteX5" fmla="*/ 4687472 w 5103720"/>
                <a:gd name="connsiteY5" fmla="*/ 228619 h 2693339"/>
                <a:gd name="connsiteX6" fmla="*/ 2723205 w 5103720"/>
                <a:gd name="connsiteY6" fmla="*/ 469919 h 2693339"/>
                <a:gd name="connsiteX7" fmla="*/ 809739 w 5103720"/>
                <a:gd name="connsiteY7" fmla="*/ 19 h 2693339"/>
                <a:gd name="connsiteX8" fmla="*/ 162038 w 5103720"/>
                <a:gd name="connsiteY8" fmla="*/ 491086 h 2693339"/>
                <a:gd name="connsiteX0" fmla="*/ 649320 w 4943301"/>
                <a:gd name="connsiteY0" fmla="*/ 28902 h 2722222"/>
                <a:gd name="connsiteX1" fmla="*/ 209053 w 4943301"/>
                <a:gd name="connsiteY1" fmla="*/ 1535969 h 2722222"/>
                <a:gd name="connsiteX2" fmla="*/ 3773520 w 4943301"/>
                <a:gd name="connsiteY2" fmla="*/ 2704369 h 2722222"/>
                <a:gd name="connsiteX3" fmla="*/ 4772586 w 4943301"/>
                <a:gd name="connsiteY3" fmla="*/ 2149802 h 2722222"/>
                <a:gd name="connsiteX4" fmla="*/ 4924986 w 4943301"/>
                <a:gd name="connsiteY4" fmla="*/ 909436 h 2722222"/>
                <a:gd name="connsiteX5" fmla="*/ 4527053 w 4943301"/>
                <a:gd name="connsiteY5" fmla="*/ 257502 h 2722222"/>
                <a:gd name="connsiteX6" fmla="*/ 2562786 w 4943301"/>
                <a:gd name="connsiteY6" fmla="*/ 498802 h 2722222"/>
                <a:gd name="connsiteX7" fmla="*/ 649320 w 4943301"/>
                <a:gd name="connsiteY7" fmla="*/ 28902 h 2722222"/>
                <a:gd name="connsiteX0" fmla="*/ 649320 w 4924986"/>
                <a:gd name="connsiteY0" fmla="*/ 28902 h 2713396"/>
                <a:gd name="connsiteX1" fmla="*/ 209053 w 4924986"/>
                <a:gd name="connsiteY1" fmla="*/ 1535969 h 2713396"/>
                <a:gd name="connsiteX2" fmla="*/ 3773520 w 4924986"/>
                <a:gd name="connsiteY2" fmla="*/ 2704369 h 2713396"/>
                <a:gd name="connsiteX3" fmla="*/ 4924986 w 4924986"/>
                <a:gd name="connsiteY3" fmla="*/ 909436 h 2713396"/>
                <a:gd name="connsiteX4" fmla="*/ 4527053 w 4924986"/>
                <a:gd name="connsiteY4" fmla="*/ 257502 h 2713396"/>
                <a:gd name="connsiteX5" fmla="*/ 2562786 w 4924986"/>
                <a:gd name="connsiteY5" fmla="*/ 498802 h 2713396"/>
                <a:gd name="connsiteX6" fmla="*/ 649320 w 4924986"/>
                <a:gd name="connsiteY6" fmla="*/ 28902 h 2713396"/>
                <a:gd name="connsiteX0" fmla="*/ 649320 w 4954619"/>
                <a:gd name="connsiteY0" fmla="*/ 28902 h 2704470"/>
                <a:gd name="connsiteX1" fmla="*/ 209053 w 4954619"/>
                <a:gd name="connsiteY1" fmla="*/ 1535969 h 2704470"/>
                <a:gd name="connsiteX2" fmla="*/ 3773520 w 4954619"/>
                <a:gd name="connsiteY2" fmla="*/ 2704369 h 2704470"/>
                <a:gd name="connsiteX3" fmla="*/ 4954619 w 4954619"/>
                <a:gd name="connsiteY3" fmla="*/ 1595236 h 2704470"/>
                <a:gd name="connsiteX4" fmla="*/ 4527053 w 4954619"/>
                <a:gd name="connsiteY4" fmla="*/ 257502 h 2704470"/>
                <a:gd name="connsiteX5" fmla="*/ 2562786 w 4954619"/>
                <a:gd name="connsiteY5" fmla="*/ 498802 h 2704470"/>
                <a:gd name="connsiteX6" fmla="*/ 649320 w 4954619"/>
                <a:gd name="connsiteY6" fmla="*/ 28902 h 2704470"/>
                <a:gd name="connsiteX0" fmla="*/ 649320 w 4970827"/>
                <a:gd name="connsiteY0" fmla="*/ 28902 h 2704472"/>
                <a:gd name="connsiteX1" fmla="*/ 209053 w 4970827"/>
                <a:gd name="connsiteY1" fmla="*/ 1535969 h 2704472"/>
                <a:gd name="connsiteX2" fmla="*/ 3773520 w 4970827"/>
                <a:gd name="connsiteY2" fmla="*/ 2704369 h 2704472"/>
                <a:gd name="connsiteX3" fmla="*/ 4954619 w 4970827"/>
                <a:gd name="connsiteY3" fmla="*/ 1595236 h 2704472"/>
                <a:gd name="connsiteX4" fmla="*/ 4527053 w 4970827"/>
                <a:gd name="connsiteY4" fmla="*/ 257502 h 2704472"/>
                <a:gd name="connsiteX5" fmla="*/ 2562786 w 4970827"/>
                <a:gd name="connsiteY5" fmla="*/ 498802 h 2704472"/>
                <a:gd name="connsiteX6" fmla="*/ 649320 w 4970827"/>
                <a:gd name="connsiteY6" fmla="*/ 28902 h 2704472"/>
                <a:gd name="connsiteX0" fmla="*/ 649320 w 4873433"/>
                <a:gd name="connsiteY0" fmla="*/ 28902 h 2705036"/>
                <a:gd name="connsiteX1" fmla="*/ 209053 w 4873433"/>
                <a:gd name="connsiteY1" fmla="*/ 1535969 h 2705036"/>
                <a:gd name="connsiteX2" fmla="*/ 3773520 w 4873433"/>
                <a:gd name="connsiteY2" fmla="*/ 2704369 h 2705036"/>
                <a:gd name="connsiteX3" fmla="*/ 4844552 w 4873433"/>
                <a:gd name="connsiteY3" fmla="*/ 1679903 h 2705036"/>
                <a:gd name="connsiteX4" fmla="*/ 4527053 w 4873433"/>
                <a:gd name="connsiteY4" fmla="*/ 257502 h 2705036"/>
                <a:gd name="connsiteX5" fmla="*/ 2562786 w 4873433"/>
                <a:gd name="connsiteY5" fmla="*/ 498802 h 2705036"/>
                <a:gd name="connsiteX6" fmla="*/ 649320 w 4873433"/>
                <a:gd name="connsiteY6" fmla="*/ 28902 h 2705036"/>
                <a:gd name="connsiteX0" fmla="*/ 703622 w 4927735"/>
                <a:gd name="connsiteY0" fmla="*/ 10816 h 2686950"/>
                <a:gd name="connsiteX1" fmla="*/ 263355 w 4927735"/>
                <a:gd name="connsiteY1" fmla="*/ 1517883 h 2686950"/>
                <a:gd name="connsiteX2" fmla="*/ 3827822 w 4927735"/>
                <a:gd name="connsiteY2" fmla="*/ 2686283 h 2686950"/>
                <a:gd name="connsiteX3" fmla="*/ 4898854 w 4927735"/>
                <a:gd name="connsiteY3" fmla="*/ 1661817 h 2686950"/>
                <a:gd name="connsiteX4" fmla="*/ 4581355 w 4927735"/>
                <a:gd name="connsiteY4" fmla="*/ 239416 h 2686950"/>
                <a:gd name="connsiteX5" fmla="*/ 2617088 w 4927735"/>
                <a:gd name="connsiteY5" fmla="*/ 480716 h 2686950"/>
                <a:gd name="connsiteX6" fmla="*/ 703622 w 4927735"/>
                <a:gd name="connsiteY6" fmla="*/ 10816 h 268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27735" h="2686950">
                  <a:moveTo>
                    <a:pt x="703622" y="10816"/>
                  </a:moveTo>
                  <a:cubicBezTo>
                    <a:pt x="48867" y="107477"/>
                    <a:pt x="-257345" y="1071972"/>
                    <a:pt x="263355" y="1517883"/>
                  </a:cubicBezTo>
                  <a:cubicBezTo>
                    <a:pt x="784055" y="1963794"/>
                    <a:pt x="3055239" y="2662294"/>
                    <a:pt x="3827822" y="2686283"/>
                  </a:cubicBezTo>
                  <a:cubicBezTo>
                    <a:pt x="4600405" y="2710272"/>
                    <a:pt x="4840998" y="2082328"/>
                    <a:pt x="4898854" y="1661817"/>
                  </a:cubicBezTo>
                  <a:cubicBezTo>
                    <a:pt x="4956710" y="1241306"/>
                    <a:pt x="4961649" y="436266"/>
                    <a:pt x="4581355" y="239416"/>
                  </a:cubicBezTo>
                  <a:cubicBezTo>
                    <a:pt x="4201061" y="42566"/>
                    <a:pt x="3167421" y="463782"/>
                    <a:pt x="2617088" y="480716"/>
                  </a:cubicBezTo>
                  <a:cubicBezTo>
                    <a:pt x="2066755" y="497650"/>
                    <a:pt x="1358377" y="-85845"/>
                    <a:pt x="703622" y="10816"/>
                  </a:cubicBezTo>
                  <a:close/>
                </a:path>
              </a:pathLst>
            </a:custGeom>
            <a:solidFill>
              <a:srgbClr val="B41E42">
                <a:alpha val="14902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EB3518-B644-4DC2-85C8-EBD7279217DC}"/>
                </a:ext>
              </a:extLst>
            </p:cNvPr>
            <p:cNvSpPr txBox="1"/>
            <p:nvPr/>
          </p:nvSpPr>
          <p:spPr>
            <a:xfrm>
              <a:off x="7819284" y="516769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F9AC6A-1BDD-45C8-A4C9-29247D19FF9A}"/>
              </a:ext>
            </a:extLst>
          </p:cNvPr>
          <p:cNvGrpSpPr/>
          <p:nvPr/>
        </p:nvGrpSpPr>
        <p:grpSpPr>
          <a:xfrm>
            <a:off x="7314069" y="3551767"/>
            <a:ext cx="2386119" cy="128083"/>
            <a:chOff x="7314069" y="3551767"/>
            <a:chExt cx="2386119" cy="128083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468E5F0-8793-4161-A9EE-01BE1D1DFF1B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D1862B7-E632-487F-B430-5CB97809A3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4AE441-946D-45E3-A4BD-01CF03E3D5D4}"/>
              </a:ext>
            </a:extLst>
          </p:cNvPr>
          <p:cNvGrpSpPr/>
          <p:nvPr/>
        </p:nvGrpSpPr>
        <p:grpSpPr>
          <a:xfrm rot="1001071">
            <a:off x="7163805" y="4320340"/>
            <a:ext cx="2386119" cy="128083"/>
            <a:chOff x="7314069" y="3551767"/>
            <a:chExt cx="2386119" cy="12808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085625-F49A-4DDC-9BA6-9F1F79AB5584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93FC819-44A0-46B3-8152-32AA35837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1E287CF-96DB-422A-A2C4-59E50A73790C}"/>
              </a:ext>
            </a:extLst>
          </p:cNvPr>
          <p:cNvSpPr/>
          <p:nvPr/>
        </p:nvSpPr>
        <p:spPr>
          <a:xfrm>
            <a:off x="6338603" y="4134782"/>
            <a:ext cx="1157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 / 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A646E-0F94-4885-A0E2-15CE07089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1694890"/>
                <a:ext cx="9603275" cy="519576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Algorithms:</a:t>
                </a: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SETUP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 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</a:t>
                </a:r>
                <a:r>
                  <a:rPr lang="is-IS" sz="1600" dirty="0">
                    <a:solidFill>
                      <a:srgbClr val="C00000"/>
                    </a:solidFill>
                  </a:rPr>
                  <a:t>sk]</a:t>
                </a:r>
                <a:endParaRPr lang="is-IS" sz="16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ENC(</a:t>
                </a:r>
                <a:r>
                  <a:rPr lang="en-US" sz="1600" dirty="0">
                    <a:solidFill>
                      <a:srgbClr val="C00000"/>
                    </a:solidFill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sz="1600" dirty="0">
                    <a:solidFill>
                      <a:srgbClr val="C00000"/>
                    </a:solidFill>
                  </a:rPr>
                  <a:t>]</a:t>
                </a:r>
                <a:r>
                  <a:rPr lang="en-US" sz="1600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sz="1600" dirty="0">
                    <a:solidFill>
                      <a:srgbClr val="C00000"/>
                    </a:solidFill>
                  </a:rPr>
                  <a:t>,M</a:t>
                </a:r>
                <a:r>
                  <a:rPr lang="en-US" sz="1600" dirty="0">
                    <a:solidFill>
                      <a:srgbClr val="0070C0"/>
                    </a:solidFill>
                  </a:rPr>
                  <a:t>)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 </a:t>
                </a:r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C</a:t>
                </a:r>
              </a:p>
              <a:p>
                <a:pPr lvl="1"/>
                <a:r>
                  <a:rPr lang="is-IS" sz="1600" dirty="0">
                    <a:solidFill>
                      <a:srgbClr val="0070C0"/>
                    </a:solidFill>
                  </a:rPr>
                  <a:t>DEC(</a:t>
                </a:r>
                <a:r>
                  <a:rPr lang="is-IS" sz="1600" dirty="0">
                    <a:solidFill>
                      <a:srgbClr val="C00000"/>
                    </a:solidFill>
                  </a:rPr>
                  <a:t>[sk]</a:t>
                </a:r>
                <a:r>
                  <a:rPr lang="is-IS" sz="1600" baseline="-25000" dirty="0">
                    <a:solidFill>
                      <a:srgbClr val="C00000"/>
                    </a:solidFill>
                  </a:rPr>
                  <a:t>S‘</a:t>
                </a:r>
                <a:r>
                  <a:rPr lang="is-IS" sz="1600" dirty="0">
                    <a:solidFill>
                      <a:srgbClr val="C00000"/>
                    </a:solidFill>
                  </a:rPr>
                  <a:t>,C</a:t>
                </a:r>
                <a:r>
                  <a:rPr lang="is-IS" sz="1600" dirty="0">
                    <a:solidFill>
                      <a:srgbClr val="0070C0"/>
                    </a:solidFill>
                  </a:rPr>
                  <a:t>)</a:t>
                </a:r>
                <a:r>
                  <a:rPr lang="is-IS" sz="1600" dirty="0">
                    <a:solidFill>
                      <a:srgbClr val="0070C0"/>
                    </a:solidFill>
                    <a:sym typeface="Wingdings"/>
                  </a:rPr>
                  <a:t>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is-IS" sz="1600" dirty="0">
                    <a:solidFill>
                      <a:srgbClr val="C00000"/>
                    </a:solidFill>
                  </a:rPr>
                  <a:t>M</a:t>
                </a:r>
              </a:p>
              <a:p>
                <a:r>
                  <a:rPr lang="en-US" sz="1800" dirty="0"/>
                  <a:t>Consistency: works for any </a:t>
                </a:r>
                <a:r>
                  <a:rPr lang="en-US" sz="1800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C00000"/>
                    </a:solidFill>
                  </a:rPr>
                  <a:t>S’</a:t>
                </a:r>
              </a:p>
              <a:p>
                <a:r>
                  <a:rPr lang="en-US" sz="1800" dirty="0"/>
                  <a:t>Correctness:</a:t>
                </a:r>
              </a:p>
              <a:p>
                <a:pPr lvl="1"/>
                <a:r>
                  <a:rPr lang="en-US" sz="1600" dirty="0"/>
                  <a:t>Basic - Bad </a:t>
                </a:r>
                <a:r>
                  <a:rPr lang="is-IS" sz="1600" dirty="0">
                    <a:solidFill>
                      <a:srgbClr val="C00000"/>
                    </a:solidFill>
                  </a:rPr>
                  <a:t>C’</a:t>
                </a:r>
                <a:r>
                  <a:rPr lang="is-IS" sz="1600" dirty="0">
                    <a:solidFill>
                      <a:schemeClr val="tx1"/>
                    </a:solidFill>
                  </a:rPr>
                  <a:t>, then</a:t>
                </a:r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  <a:r>
                  <a:rPr lang="is-IS" sz="1600" dirty="0">
                    <a:solidFill>
                      <a:srgbClr val="0070C0"/>
                    </a:solidFill>
                  </a:rPr>
                  <a:t>DEC </a:t>
                </a:r>
                <a:r>
                  <a:rPr lang="is-IS" sz="1600" dirty="0">
                    <a:solidFill>
                      <a:srgbClr val="0070C0"/>
                    </a:solidFill>
                    <a:sym typeface="Wingdings"/>
                  </a:rPr>
                  <a:t> </a:t>
                </a:r>
                <a:r>
                  <a:rPr lang="is-IS" sz="1600" dirty="0">
                    <a:solidFill>
                      <a:srgbClr val="C00000"/>
                    </a:solidFill>
                  </a:rPr>
                  <a:t>M /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</a:p>
              <a:p>
                <a:pPr lvl="1"/>
                <a:r>
                  <a:rPr lang="en-US" sz="1600" dirty="0"/>
                  <a:t>Strong - Bad </a:t>
                </a:r>
                <a:r>
                  <a:rPr lang="is-IS" sz="1600" dirty="0">
                    <a:solidFill>
                      <a:srgbClr val="C00000"/>
                    </a:solidFill>
                  </a:rPr>
                  <a:t>C’</a:t>
                </a:r>
                <a:r>
                  <a:rPr lang="en-US" sz="1600" dirty="0"/>
                  <a:t>, then </a:t>
                </a:r>
                <a:r>
                  <a:rPr lang="is-IS" sz="1600" dirty="0">
                    <a:solidFill>
                      <a:srgbClr val="0070C0"/>
                    </a:solidFill>
                  </a:rPr>
                  <a:t>ENC / DEC </a:t>
                </a:r>
                <a:r>
                  <a:rPr lang="is-IS" sz="1600" dirty="0">
                    <a:solidFill>
                      <a:srgbClr val="0070C0"/>
                    </a:solidFill>
                    <a:sym typeface="Wingdings"/>
                  </a:rPr>
                  <a:t></a:t>
                </a:r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sz="1800" dirty="0"/>
                  <a:t>Message Privacy: </a:t>
                </a:r>
              </a:p>
              <a:p>
                <a:pPr lvl="1"/>
                <a:r>
                  <a:rPr lang="is-IS" sz="1400" dirty="0">
                    <a:solidFill>
                      <a:srgbClr val="0070C0"/>
                    </a:solidFill>
                  </a:rPr>
                  <a:t>ENC / DEC </a:t>
                </a:r>
                <a:r>
                  <a:rPr lang="is-IS" sz="1400" dirty="0">
                    <a:solidFill>
                      <a:schemeClr val="tx1"/>
                    </a:solidFill>
                  </a:rPr>
                  <a:t>should not reveal </a:t>
                </a:r>
                <a:r>
                  <a:rPr lang="is-IS" sz="1400" dirty="0">
                    <a:solidFill>
                      <a:srgbClr val="C00000"/>
                    </a:solidFill>
                  </a:rPr>
                  <a:t>M </a:t>
                </a: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A646E-0F94-4885-A0E2-15CE07089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1694890"/>
                <a:ext cx="9603275" cy="5195767"/>
              </a:xfrm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2FA2446-599E-484F-94B7-A2086B6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D7FD5-DB72-40E1-BEBE-5A663D7F7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pic>
        <p:nvPicPr>
          <p:cNvPr id="5" name="Picture 4" descr="Image result for secure server">
            <a:extLst>
              <a:ext uri="{FF2B5EF4-FFF2-40B4-BE49-F238E27FC236}">
                <a16:creationId xmlns:a16="http://schemas.microsoft.com/office/drawing/2014/main" id="{1F6BDB15-7C3D-4F7D-848D-6CEFA050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ecure server">
            <a:extLst>
              <a:ext uri="{FF2B5EF4-FFF2-40B4-BE49-F238E27FC236}">
                <a16:creationId xmlns:a16="http://schemas.microsoft.com/office/drawing/2014/main" id="{4194B66B-9A8D-418A-90CF-E975903D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ecure server">
            <a:extLst>
              <a:ext uri="{FF2B5EF4-FFF2-40B4-BE49-F238E27FC236}">
                <a16:creationId xmlns:a16="http://schemas.microsoft.com/office/drawing/2014/main" id="{D220DBD5-6FDA-4021-99B0-238F7841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F3CD1B-EF16-41B8-8C82-404670C5F1AB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D4639-1F1C-46A6-9949-9F47DECC658E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0D931-F1D7-4BA6-9CB7-6E7816298938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8C6B09-2046-4A82-9E74-C615401A46B8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7A631D-E8F3-44A1-8018-AE827D617D94}"/>
                  </a:ext>
                </a:extLst>
              </p:cNvPr>
              <p:cNvSpPr txBox="1"/>
              <p:nvPr/>
            </p:nvSpPr>
            <p:spPr>
              <a:xfrm>
                <a:off x="7600329" y="5870187"/>
                <a:ext cx="4460837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Notations: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C00000"/>
                    </a:solidFill>
                  </a:rPr>
                  <a:t>[sk]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/>
                  <a:t> is secret shared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>
                    <a:solidFill>
                      <a:srgbClr val="C00000"/>
                    </a:solidFill>
                  </a:rPr>
                  <a:t>]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/>
                  <a:t>shares of 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/>
                  <a:t> held by parties in set 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7A631D-E8F3-44A1-8018-AE827D61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29" y="5870187"/>
                <a:ext cx="4460837" cy="923330"/>
              </a:xfrm>
              <a:prstGeom prst="rect">
                <a:avLst/>
              </a:prstGeom>
              <a:blipFill>
                <a:blip r:embed="rId7"/>
                <a:stretch>
                  <a:fillRect l="-1090" t="-3268" b="-915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1A752FF7-2929-4363-B259-3C65D08EB9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6850" y="3068008"/>
            <a:ext cx="538042" cy="5380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93D0057-927D-48C3-9FA7-BE4E4E528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0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CC9DD36-DD8C-4E1F-A797-7BB248FDE78C}"/>
              </a:ext>
            </a:extLst>
          </p:cNvPr>
          <p:cNvSpPr/>
          <p:nvPr/>
        </p:nvSpPr>
        <p:spPr>
          <a:xfrm>
            <a:off x="9195837" y="3056487"/>
            <a:ext cx="1859019" cy="2557342"/>
          </a:xfrm>
          <a:custGeom>
            <a:avLst/>
            <a:gdLst>
              <a:gd name="connsiteX0" fmla="*/ 0 w 4910667"/>
              <a:gd name="connsiteY0" fmla="*/ 495300 h 2654300"/>
              <a:gd name="connsiteX1" fmla="*/ 160867 w 4910667"/>
              <a:gd name="connsiteY1" fmla="*/ 1485900 h 2654300"/>
              <a:gd name="connsiteX2" fmla="*/ 3725334 w 4910667"/>
              <a:gd name="connsiteY2" fmla="*/ 2654300 h 2654300"/>
              <a:gd name="connsiteX3" fmla="*/ 4724400 w 4910667"/>
              <a:gd name="connsiteY3" fmla="*/ 2099733 h 2654300"/>
              <a:gd name="connsiteX4" fmla="*/ 4910667 w 4910667"/>
              <a:gd name="connsiteY4" fmla="*/ 778933 h 2654300"/>
              <a:gd name="connsiteX5" fmla="*/ 4478867 w 4910667"/>
              <a:gd name="connsiteY5" fmla="*/ 207433 h 2654300"/>
              <a:gd name="connsiteX6" fmla="*/ 2942167 w 4910667"/>
              <a:gd name="connsiteY6" fmla="*/ 359833 h 2654300"/>
              <a:gd name="connsiteX7" fmla="*/ 1439334 w 4910667"/>
              <a:gd name="connsiteY7" fmla="*/ 42333 h 2654300"/>
              <a:gd name="connsiteX8" fmla="*/ 474134 w 4910667"/>
              <a:gd name="connsiteY8" fmla="*/ 0 h 2654300"/>
              <a:gd name="connsiteX9" fmla="*/ 0 w 4910667"/>
              <a:gd name="connsiteY9" fmla="*/ 495300 h 2654300"/>
              <a:gd name="connsiteX0" fmla="*/ 0 w 4910667"/>
              <a:gd name="connsiteY0" fmla="*/ 531216 h 2690216"/>
              <a:gd name="connsiteX1" fmla="*/ 160867 w 4910667"/>
              <a:gd name="connsiteY1" fmla="*/ 1521816 h 2690216"/>
              <a:gd name="connsiteX2" fmla="*/ 3725334 w 4910667"/>
              <a:gd name="connsiteY2" fmla="*/ 2690216 h 2690216"/>
              <a:gd name="connsiteX3" fmla="*/ 4724400 w 4910667"/>
              <a:gd name="connsiteY3" fmla="*/ 2135649 h 2690216"/>
              <a:gd name="connsiteX4" fmla="*/ 4910667 w 4910667"/>
              <a:gd name="connsiteY4" fmla="*/ 814849 h 2690216"/>
              <a:gd name="connsiteX5" fmla="*/ 4478867 w 4910667"/>
              <a:gd name="connsiteY5" fmla="*/ 243349 h 2690216"/>
              <a:gd name="connsiteX6" fmla="*/ 2942167 w 4910667"/>
              <a:gd name="connsiteY6" fmla="*/ 395749 h 2690216"/>
              <a:gd name="connsiteX7" fmla="*/ 1439334 w 4910667"/>
              <a:gd name="connsiteY7" fmla="*/ 78249 h 2690216"/>
              <a:gd name="connsiteX8" fmla="*/ 474134 w 4910667"/>
              <a:gd name="connsiteY8" fmla="*/ 35916 h 2690216"/>
              <a:gd name="connsiteX9" fmla="*/ 0 w 4910667"/>
              <a:gd name="connsiteY9" fmla="*/ 531216 h 2690216"/>
              <a:gd name="connsiteX0" fmla="*/ 179626 w 5090293"/>
              <a:gd name="connsiteY0" fmla="*/ 531216 h 2690216"/>
              <a:gd name="connsiteX1" fmla="*/ 340493 w 5090293"/>
              <a:gd name="connsiteY1" fmla="*/ 1521816 h 2690216"/>
              <a:gd name="connsiteX2" fmla="*/ 3904960 w 5090293"/>
              <a:gd name="connsiteY2" fmla="*/ 2690216 h 2690216"/>
              <a:gd name="connsiteX3" fmla="*/ 4904026 w 5090293"/>
              <a:gd name="connsiteY3" fmla="*/ 2135649 h 2690216"/>
              <a:gd name="connsiteX4" fmla="*/ 5090293 w 5090293"/>
              <a:gd name="connsiteY4" fmla="*/ 814849 h 2690216"/>
              <a:gd name="connsiteX5" fmla="*/ 4658493 w 5090293"/>
              <a:gd name="connsiteY5" fmla="*/ 243349 h 2690216"/>
              <a:gd name="connsiteX6" fmla="*/ 3121793 w 5090293"/>
              <a:gd name="connsiteY6" fmla="*/ 395749 h 2690216"/>
              <a:gd name="connsiteX7" fmla="*/ 1618960 w 5090293"/>
              <a:gd name="connsiteY7" fmla="*/ 78249 h 2690216"/>
              <a:gd name="connsiteX8" fmla="*/ 653760 w 5090293"/>
              <a:gd name="connsiteY8" fmla="*/ 35916 h 2690216"/>
              <a:gd name="connsiteX9" fmla="*/ 179626 w 5090293"/>
              <a:gd name="connsiteY9" fmla="*/ 531216 h 2690216"/>
              <a:gd name="connsiteX0" fmla="*/ 425937 w 5336604"/>
              <a:gd name="connsiteY0" fmla="*/ 531216 h 2690216"/>
              <a:gd name="connsiteX1" fmla="*/ 586804 w 5336604"/>
              <a:gd name="connsiteY1" fmla="*/ 1521816 h 2690216"/>
              <a:gd name="connsiteX2" fmla="*/ 4151271 w 5336604"/>
              <a:gd name="connsiteY2" fmla="*/ 2690216 h 2690216"/>
              <a:gd name="connsiteX3" fmla="*/ 5150337 w 5336604"/>
              <a:gd name="connsiteY3" fmla="*/ 2135649 h 2690216"/>
              <a:gd name="connsiteX4" fmla="*/ 5336604 w 5336604"/>
              <a:gd name="connsiteY4" fmla="*/ 814849 h 2690216"/>
              <a:gd name="connsiteX5" fmla="*/ 4904804 w 5336604"/>
              <a:gd name="connsiteY5" fmla="*/ 243349 h 2690216"/>
              <a:gd name="connsiteX6" fmla="*/ 3368104 w 5336604"/>
              <a:gd name="connsiteY6" fmla="*/ 395749 h 2690216"/>
              <a:gd name="connsiteX7" fmla="*/ 1865271 w 5336604"/>
              <a:gd name="connsiteY7" fmla="*/ 78249 h 2690216"/>
              <a:gd name="connsiteX8" fmla="*/ 900071 w 5336604"/>
              <a:gd name="connsiteY8" fmla="*/ 35916 h 2690216"/>
              <a:gd name="connsiteX9" fmla="*/ 425937 w 5336604"/>
              <a:gd name="connsiteY9" fmla="*/ 531216 h 2690216"/>
              <a:gd name="connsiteX0" fmla="*/ 425937 w 5336604"/>
              <a:gd name="connsiteY0" fmla="*/ 531216 h 2690216"/>
              <a:gd name="connsiteX1" fmla="*/ 586804 w 5336604"/>
              <a:gd name="connsiteY1" fmla="*/ 1521816 h 2690216"/>
              <a:gd name="connsiteX2" fmla="*/ 4151271 w 5336604"/>
              <a:gd name="connsiteY2" fmla="*/ 2690216 h 2690216"/>
              <a:gd name="connsiteX3" fmla="*/ 5150337 w 5336604"/>
              <a:gd name="connsiteY3" fmla="*/ 2135649 h 2690216"/>
              <a:gd name="connsiteX4" fmla="*/ 5336604 w 5336604"/>
              <a:gd name="connsiteY4" fmla="*/ 814849 h 2690216"/>
              <a:gd name="connsiteX5" fmla="*/ 4904804 w 5336604"/>
              <a:gd name="connsiteY5" fmla="*/ 243349 h 2690216"/>
              <a:gd name="connsiteX6" fmla="*/ 3368104 w 5336604"/>
              <a:gd name="connsiteY6" fmla="*/ 395749 h 2690216"/>
              <a:gd name="connsiteX7" fmla="*/ 1865271 w 5336604"/>
              <a:gd name="connsiteY7" fmla="*/ 78249 h 2690216"/>
              <a:gd name="connsiteX8" fmla="*/ 900071 w 5336604"/>
              <a:gd name="connsiteY8" fmla="*/ 35916 h 2690216"/>
              <a:gd name="connsiteX9" fmla="*/ 425937 w 5336604"/>
              <a:gd name="connsiteY9" fmla="*/ 531216 h 2690216"/>
              <a:gd name="connsiteX0" fmla="*/ 179627 w 5090294"/>
              <a:gd name="connsiteY0" fmla="*/ 531216 h 2690216"/>
              <a:gd name="connsiteX1" fmla="*/ 340494 w 5090294"/>
              <a:gd name="connsiteY1" fmla="*/ 1521816 h 2690216"/>
              <a:gd name="connsiteX2" fmla="*/ 3904961 w 5090294"/>
              <a:gd name="connsiteY2" fmla="*/ 2690216 h 2690216"/>
              <a:gd name="connsiteX3" fmla="*/ 4904027 w 5090294"/>
              <a:gd name="connsiteY3" fmla="*/ 2135649 h 2690216"/>
              <a:gd name="connsiteX4" fmla="*/ 5090294 w 5090294"/>
              <a:gd name="connsiteY4" fmla="*/ 814849 h 2690216"/>
              <a:gd name="connsiteX5" fmla="*/ 4658494 w 5090294"/>
              <a:gd name="connsiteY5" fmla="*/ 243349 h 2690216"/>
              <a:gd name="connsiteX6" fmla="*/ 3121794 w 5090294"/>
              <a:gd name="connsiteY6" fmla="*/ 395749 h 2690216"/>
              <a:gd name="connsiteX7" fmla="*/ 1618961 w 5090294"/>
              <a:gd name="connsiteY7" fmla="*/ 78249 h 2690216"/>
              <a:gd name="connsiteX8" fmla="*/ 653761 w 5090294"/>
              <a:gd name="connsiteY8" fmla="*/ 35916 h 2690216"/>
              <a:gd name="connsiteX9" fmla="*/ 179627 w 5090294"/>
              <a:gd name="connsiteY9" fmla="*/ 531216 h 2690216"/>
              <a:gd name="connsiteX0" fmla="*/ 179627 w 5090294"/>
              <a:gd name="connsiteY0" fmla="*/ 531216 h 2712931"/>
              <a:gd name="connsiteX1" fmla="*/ 340494 w 5090294"/>
              <a:gd name="connsiteY1" fmla="*/ 1521816 h 2712931"/>
              <a:gd name="connsiteX2" fmla="*/ 3904961 w 5090294"/>
              <a:gd name="connsiteY2" fmla="*/ 2690216 h 2712931"/>
              <a:gd name="connsiteX3" fmla="*/ 4904027 w 5090294"/>
              <a:gd name="connsiteY3" fmla="*/ 2135649 h 2712931"/>
              <a:gd name="connsiteX4" fmla="*/ 5090294 w 5090294"/>
              <a:gd name="connsiteY4" fmla="*/ 814849 h 2712931"/>
              <a:gd name="connsiteX5" fmla="*/ 4658494 w 5090294"/>
              <a:gd name="connsiteY5" fmla="*/ 243349 h 2712931"/>
              <a:gd name="connsiteX6" fmla="*/ 3121794 w 5090294"/>
              <a:gd name="connsiteY6" fmla="*/ 395749 h 2712931"/>
              <a:gd name="connsiteX7" fmla="*/ 1618961 w 5090294"/>
              <a:gd name="connsiteY7" fmla="*/ 78249 h 2712931"/>
              <a:gd name="connsiteX8" fmla="*/ 653761 w 5090294"/>
              <a:gd name="connsiteY8" fmla="*/ 35916 h 2712931"/>
              <a:gd name="connsiteX9" fmla="*/ 179627 w 5090294"/>
              <a:gd name="connsiteY9" fmla="*/ 531216 h 2712931"/>
              <a:gd name="connsiteX0" fmla="*/ 179627 w 5090294"/>
              <a:gd name="connsiteY0" fmla="*/ 531216 h 2704563"/>
              <a:gd name="connsiteX1" fmla="*/ 340494 w 5090294"/>
              <a:gd name="connsiteY1" fmla="*/ 1521816 h 2704563"/>
              <a:gd name="connsiteX2" fmla="*/ 3904961 w 5090294"/>
              <a:gd name="connsiteY2" fmla="*/ 2690216 h 2704563"/>
              <a:gd name="connsiteX3" fmla="*/ 4904027 w 5090294"/>
              <a:gd name="connsiteY3" fmla="*/ 2135649 h 2704563"/>
              <a:gd name="connsiteX4" fmla="*/ 5090294 w 5090294"/>
              <a:gd name="connsiteY4" fmla="*/ 814849 h 2704563"/>
              <a:gd name="connsiteX5" fmla="*/ 4658494 w 5090294"/>
              <a:gd name="connsiteY5" fmla="*/ 243349 h 2704563"/>
              <a:gd name="connsiteX6" fmla="*/ 3121794 w 5090294"/>
              <a:gd name="connsiteY6" fmla="*/ 395749 h 2704563"/>
              <a:gd name="connsiteX7" fmla="*/ 1618961 w 5090294"/>
              <a:gd name="connsiteY7" fmla="*/ 78249 h 2704563"/>
              <a:gd name="connsiteX8" fmla="*/ 653761 w 5090294"/>
              <a:gd name="connsiteY8" fmla="*/ 35916 h 2704563"/>
              <a:gd name="connsiteX9" fmla="*/ 179627 w 5090294"/>
              <a:gd name="connsiteY9" fmla="*/ 531216 h 2704563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103151"/>
              <a:gd name="connsiteY0" fmla="*/ 531216 h 2715238"/>
              <a:gd name="connsiteX1" fmla="*/ 340494 w 5103151"/>
              <a:gd name="connsiteY1" fmla="*/ 1521816 h 2715238"/>
              <a:gd name="connsiteX2" fmla="*/ 3904961 w 5103151"/>
              <a:gd name="connsiteY2" fmla="*/ 2690216 h 2715238"/>
              <a:gd name="connsiteX3" fmla="*/ 4904027 w 5103151"/>
              <a:gd name="connsiteY3" fmla="*/ 2135649 h 2715238"/>
              <a:gd name="connsiteX4" fmla="*/ 5090294 w 5103151"/>
              <a:gd name="connsiteY4" fmla="*/ 814849 h 2715238"/>
              <a:gd name="connsiteX5" fmla="*/ 4658494 w 5103151"/>
              <a:gd name="connsiteY5" fmla="*/ 243349 h 2715238"/>
              <a:gd name="connsiteX6" fmla="*/ 3121794 w 5103151"/>
              <a:gd name="connsiteY6" fmla="*/ 395749 h 2715238"/>
              <a:gd name="connsiteX7" fmla="*/ 1618961 w 5103151"/>
              <a:gd name="connsiteY7" fmla="*/ 78249 h 2715238"/>
              <a:gd name="connsiteX8" fmla="*/ 653761 w 5103151"/>
              <a:gd name="connsiteY8" fmla="*/ 35916 h 2715238"/>
              <a:gd name="connsiteX9" fmla="*/ 179627 w 5103151"/>
              <a:gd name="connsiteY9" fmla="*/ 531216 h 2715238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103151"/>
              <a:gd name="connsiteY0" fmla="*/ 531216 h 2715238"/>
              <a:gd name="connsiteX1" fmla="*/ 340494 w 5103151"/>
              <a:gd name="connsiteY1" fmla="*/ 1521816 h 2715238"/>
              <a:gd name="connsiteX2" fmla="*/ 3904961 w 5103151"/>
              <a:gd name="connsiteY2" fmla="*/ 2690216 h 2715238"/>
              <a:gd name="connsiteX3" fmla="*/ 4904027 w 5103151"/>
              <a:gd name="connsiteY3" fmla="*/ 2135649 h 2715238"/>
              <a:gd name="connsiteX4" fmla="*/ 5090294 w 5103151"/>
              <a:gd name="connsiteY4" fmla="*/ 814849 h 2715238"/>
              <a:gd name="connsiteX5" fmla="*/ 4658494 w 5103151"/>
              <a:gd name="connsiteY5" fmla="*/ 243349 h 2715238"/>
              <a:gd name="connsiteX6" fmla="*/ 3121794 w 5103151"/>
              <a:gd name="connsiteY6" fmla="*/ 395749 h 2715238"/>
              <a:gd name="connsiteX7" fmla="*/ 1618961 w 5103151"/>
              <a:gd name="connsiteY7" fmla="*/ 78249 h 2715238"/>
              <a:gd name="connsiteX8" fmla="*/ 653761 w 5103151"/>
              <a:gd name="connsiteY8" fmla="*/ 35916 h 2715238"/>
              <a:gd name="connsiteX9" fmla="*/ 179627 w 5103151"/>
              <a:gd name="connsiteY9" fmla="*/ 531216 h 2715238"/>
              <a:gd name="connsiteX0" fmla="*/ 179627 w 5090294"/>
              <a:gd name="connsiteY0" fmla="*/ 531216 h 2715238"/>
              <a:gd name="connsiteX1" fmla="*/ 340494 w 5090294"/>
              <a:gd name="connsiteY1" fmla="*/ 1521816 h 2715238"/>
              <a:gd name="connsiteX2" fmla="*/ 3904961 w 5090294"/>
              <a:gd name="connsiteY2" fmla="*/ 2690216 h 2715238"/>
              <a:gd name="connsiteX3" fmla="*/ 4904027 w 5090294"/>
              <a:gd name="connsiteY3" fmla="*/ 2135649 h 2715238"/>
              <a:gd name="connsiteX4" fmla="*/ 5090294 w 5090294"/>
              <a:gd name="connsiteY4" fmla="*/ 814849 h 2715238"/>
              <a:gd name="connsiteX5" fmla="*/ 4658494 w 5090294"/>
              <a:gd name="connsiteY5" fmla="*/ 243349 h 2715238"/>
              <a:gd name="connsiteX6" fmla="*/ 3121794 w 5090294"/>
              <a:gd name="connsiteY6" fmla="*/ 395749 h 2715238"/>
              <a:gd name="connsiteX7" fmla="*/ 1618961 w 5090294"/>
              <a:gd name="connsiteY7" fmla="*/ 78249 h 2715238"/>
              <a:gd name="connsiteX8" fmla="*/ 653761 w 5090294"/>
              <a:gd name="connsiteY8" fmla="*/ 35916 h 2715238"/>
              <a:gd name="connsiteX9" fmla="*/ 179627 w 5090294"/>
              <a:gd name="connsiteY9" fmla="*/ 531216 h 2715238"/>
              <a:gd name="connsiteX0" fmla="*/ 179627 w 5056427"/>
              <a:gd name="connsiteY0" fmla="*/ 531216 h 2708069"/>
              <a:gd name="connsiteX1" fmla="*/ 340494 w 5056427"/>
              <a:gd name="connsiteY1" fmla="*/ 1521816 h 2708069"/>
              <a:gd name="connsiteX2" fmla="*/ 3904961 w 5056427"/>
              <a:gd name="connsiteY2" fmla="*/ 2690216 h 2708069"/>
              <a:gd name="connsiteX3" fmla="*/ 4904027 w 5056427"/>
              <a:gd name="connsiteY3" fmla="*/ 2135649 h 2708069"/>
              <a:gd name="connsiteX4" fmla="*/ 5056427 w 5056427"/>
              <a:gd name="connsiteY4" fmla="*/ 895283 h 2708069"/>
              <a:gd name="connsiteX5" fmla="*/ 4658494 w 5056427"/>
              <a:gd name="connsiteY5" fmla="*/ 243349 h 2708069"/>
              <a:gd name="connsiteX6" fmla="*/ 3121794 w 5056427"/>
              <a:gd name="connsiteY6" fmla="*/ 395749 h 2708069"/>
              <a:gd name="connsiteX7" fmla="*/ 1618961 w 5056427"/>
              <a:gd name="connsiteY7" fmla="*/ 78249 h 2708069"/>
              <a:gd name="connsiteX8" fmla="*/ 653761 w 5056427"/>
              <a:gd name="connsiteY8" fmla="*/ 35916 h 2708069"/>
              <a:gd name="connsiteX9" fmla="*/ 179627 w 5056427"/>
              <a:gd name="connsiteY9" fmla="*/ 531216 h 2708069"/>
              <a:gd name="connsiteX0" fmla="*/ 179627 w 5074742"/>
              <a:gd name="connsiteY0" fmla="*/ 531216 h 2708069"/>
              <a:gd name="connsiteX1" fmla="*/ 340494 w 5074742"/>
              <a:gd name="connsiteY1" fmla="*/ 1521816 h 2708069"/>
              <a:gd name="connsiteX2" fmla="*/ 3904961 w 5074742"/>
              <a:gd name="connsiteY2" fmla="*/ 2690216 h 2708069"/>
              <a:gd name="connsiteX3" fmla="*/ 4904027 w 5074742"/>
              <a:gd name="connsiteY3" fmla="*/ 2135649 h 2708069"/>
              <a:gd name="connsiteX4" fmla="*/ 5056427 w 5074742"/>
              <a:gd name="connsiteY4" fmla="*/ 895283 h 2708069"/>
              <a:gd name="connsiteX5" fmla="*/ 4658494 w 5074742"/>
              <a:gd name="connsiteY5" fmla="*/ 243349 h 2708069"/>
              <a:gd name="connsiteX6" fmla="*/ 3121794 w 5074742"/>
              <a:gd name="connsiteY6" fmla="*/ 395749 h 2708069"/>
              <a:gd name="connsiteX7" fmla="*/ 1618961 w 5074742"/>
              <a:gd name="connsiteY7" fmla="*/ 78249 h 2708069"/>
              <a:gd name="connsiteX8" fmla="*/ 653761 w 5074742"/>
              <a:gd name="connsiteY8" fmla="*/ 35916 h 2708069"/>
              <a:gd name="connsiteX9" fmla="*/ 179627 w 5074742"/>
              <a:gd name="connsiteY9" fmla="*/ 531216 h 2708069"/>
              <a:gd name="connsiteX0" fmla="*/ 194313 w 5089428"/>
              <a:gd name="connsiteY0" fmla="*/ 531216 h 2708069"/>
              <a:gd name="connsiteX1" fmla="*/ 355180 w 5089428"/>
              <a:gd name="connsiteY1" fmla="*/ 1521816 h 2708069"/>
              <a:gd name="connsiteX2" fmla="*/ 3919647 w 5089428"/>
              <a:gd name="connsiteY2" fmla="*/ 2690216 h 2708069"/>
              <a:gd name="connsiteX3" fmla="*/ 4918713 w 5089428"/>
              <a:gd name="connsiteY3" fmla="*/ 2135649 h 2708069"/>
              <a:gd name="connsiteX4" fmla="*/ 5071113 w 5089428"/>
              <a:gd name="connsiteY4" fmla="*/ 895283 h 2708069"/>
              <a:gd name="connsiteX5" fmla="*/ 4673180 w 5089428"/>
              <a:gd name="connsiteY5" fmla="*/ 243349 h 2708069"/>
              <a:gd name="connsiteX6" fmla="*/ 3136480 w 5089428"/>
              <a:gd name="connsiteY6" fmla="*/ 395749 h 2708069"/>
              <a:gd name="connsiteX7" fmla="*/ 1633647 w 5089428"/>
              <a:gd name="connsiteY7" fmla="*/ 78249 h 2708069"/>
              <a:gd name="connsiteX8" fmla="*/ 668447 w 5089428"/>
              <a:gd name="connsiteY8" fmla="*/ 35916 h 2708069"/>
              <a:gd name="connsiteX9" fmla="*/ 194313 w 5089428"/>
              <a:gd name="connsiteY9" fmla="*/ 531216 h 2708069"/>
              <a:gd name="connsiteX0" fmla="*/ 170706 w 5112388"/>
              <a:gd name="connsiteY0" fmla="*/ 503936 h 2706189"/>
              <a:gd name="connsiteX1" fmla="*/ 378140 w 5112388"/>
              <a:gd name="connsiteY1" fmla="*/ 1519936 h 2706189"/>
              <a:gd name="connsiteX2" fmla="*/ 3942607 w 5112388"/>
              <a:gd name="connsiteY2" fmla="*/ 2688336 h 2706189"/>
              <a:gd name="connsiteX3" fmla="*/ 4941673 w 5112388"/>
              <a:gd name="connsiteY3" fmla="*/ 2133769 h 2706189"/>
              <a:gd name="connsiteX4" fmla="*/ 5094073 w 5112388"/>
              <a:gd name="connsiteY4" fmla="*/ 893403 h 2706189"/>
              <a:gd name="connsiteX5" fmla="*/ 4696140 w 5112388"/>
              <a:gd name="connsiteY5" fmla="*/ 241469 h 2706189"/>
              <a:gd name="connsiteX6" fmla="*/ 3159440 w 5112388"/>
              <a:gd name="connsiteY6" fmla="*/ 393869 h 2706189"/>
              <a:gd name="connsiteX7" fmla="*/ 1656607 w 5112388"/>
              <a:gd name="connsiteY7" fmla="*/ 76369 h 2706189"/>
              <a:gd name="connsiteX8" fmla="*/ 691407 w 5112388"/>
              <a:gd name="connsiteY8" fmla="*/ 34036 h 2706189"/>
              <a:gd name="connsiteX9" fmla="*/ 170706 w 5112388"/>
              <a:gd name="connsiteY9" fmla="*/ 503936 h 2706189"/>
              <a:gd name="connsiteX0" fmla="*/ 162038 w 5103720"/>
              <a:gd name="connsiteY0" fmla="*/ 520782 h 2723035"/>
              <a:gd name="connsiteX1" fmla="*/ 369472 w 5103720"/>
              <a:gd name="connsiteY1" fmla="*/ 1536782 h 2723035"/>
              <a:gd name="connsiteX2" fmla="*/ 3933939 w 5103720"/>
              <a:gd name="connsiteY2" fmla="*/ 2705182 h 2723035"/>
              <a:gd name="connsiteX3" fmla="*/ 4933005 w 5103720"/>
              <a:gd name="connsiteY3" fmla="*/ 2150615 h 2723035"/>
              <a:gd name="connsiteX4" fmla="*/ 5085405 w 5103720"/>
              <a:gd name="connsiteY4" fmla="*/ 910249 h 2723035"/>
              <a:gd name="connsiteX5" fmla="*/ 4687472 w 5103720"/>
              <a:gd name="connsiteY5" fmla="*/ 258315 h 2723035"/>
              <a:gd name="connsiteX6" fmla="*/ 3150772 w 5103720"/>
              <a:gd name="connsiteY6" fmla="*/ 410715 h 2723035"/>
              <a:gd name="connsiteX7" fmla="*/ 1647939 w 5103720"/>
              <a:gd name="connsiteY7" fmla="*/ 93215 h 2723035"/>
              <a:gd name="connsiteX8" fmla="*/ 809739 w 5103720"/>
              <a:gd name="connsiteY8" fmla="*/ 29715 h 2723035"/>
              <a:gd name="connsiteX9" fmla="*/ 162038 w 5103720"/>
              <a:gd name="connsiteY9" fmla="*/ 520782 h 2723035"/>
              <a:gd name="connsiteX0" fmla="*/ 162038 w 5103720"/>
              <a:gd name="connsiteY0" fmla="*/ 491743 h 2693996"/>
              <a:gd name="connsiteX1" fmla="*/ 369472 w 5103720"/>
              <a:gd name="connsiteY1" fmla="*/ 1507743 h 2693996"/>
              <a:gd name="connsiteX2" fmla="*/ 3933939 w 5103720"/>
              <a:gd name="connsiteY2" fmla="*/ 2676143 h 2693996"/>
              <a:gd name="connsiteX3" fmla="*/ 4933005 w 5103720"/>
              <a:gd name="connsiteY3" fmla="*/ 2121576 h 2693996"/>
              <a:gd name="connsiteX4" fmla="*/ 5085405 w 5103720"/>
              <a:gd name="connsiteY4" fmla="*/ 881210 h 2693996"/>
              <a:gd name="connsiteX5" fmla="*/ 4687472 w 5103720"/>
              <a:gd name="connsiteY5" fmla="*/ 229276 h 2693996"/>
              <a:gd name="connsiteX6" fmla="*/ 3150772 w 5103720"/>
              <a:gd name="connsiteY6" fmla="*/ 381676 h 2693996"/>
              <a:gd name="connsiteX7" fmla="*/ 809739 w 5103720"/>
              <a:gd name="connsiteY7" fmla="*/ 676 h 2693996"/>
              <a:gd name="connsiteX8" fmla="*/ 162038 w 5103720"/>
              <a:gd name="connsiteY8" fmla="*/ 491743 h 2693996"/>
              <a:gd name="connsiteX0" fmla="*/ 162038 w 5103720"/>
              <a:gd name="connsiteY0" fmla="*/ 491089 h 2693342"/>
              <a:gd name="connsiteX1" fmla="*/ 369472 w 5103720"/>
              <a:gd name="connsiteY1" fmla="*/ 1507089 h 2693342"/>
              <a:gd name="connsiteX2" fmla="*/ 3933939 w 5103720"/>
              <a:gd name="connsiteY2" fmla="*/ 2675489 h 2693342"/>
              <a:gd name="connsiteX3" fmla="*/ 4933005 w 5103720"/>
              <a:gd name="connsiteY3" fmla="*/ 2120922 h 2693342"/>
              <a:gd name="connsiteX4" fmla="*/ 5085405 w 5103720"/>
              <a:gd name="connsiteY4" fmla="*/ 880556 h 2693342"/>
              <a:gd name="connsiteX5" fmla="*/ 4687472 w 5103720"/>
              <a:gd name="connsiteY5" fmla="*/ 228622 h 2693342"/>
              <a:gd name="connsiteX6" fmla="*/ 2723205 w 5103720"/>
              <a:gd name="connsiteY6" fmla="*/ 469922 h 2693342"/>
              <a:gd name="connsiteX7" fmla="*/ 809739 w 5103720"/>
              <a:gd name="connsiteY7" fmla="*/ 22 h 2693342"/>
              <a:gd name="connsiteX8" fmla="*/ 162038 w 5103720"/>
              <a:gd name="connsiteY8" fmla="*/ 491089 h 2693342"/>
              <a:gd name="connsiteX0" fmla="*/ 162038 w 5103720"/>
              <a:gd name="connsiteY0" fmla="*/ 491086 h 2693339"/>
              <a:gd name="connsiteX1" fmla="*/ 369472 w 5103720"/>
              <a:gd name="connsiteY1" fmla="*/ 1507086 h 2693339"/>
              <a:gd name="connsiteX2" fmla="*/ 3933939 w 5103720"/>
              <a:gd name="connsiteY2" fmla="*/ 2675486 h 2693339"/>
              <a:gd name="connsiteX3" fmla="*/ 4933005 w 5103720"/>
              <a:gd name="connsiteY3" fmla="*/ 2120919 h 2693339"/>
              <a:gd name="connsiteX4" fmla="*/ 5085405 w 5103720"/>
              <a:gd name="connsiteY4" fmla="*/ 880553 h 2693339"/>
              <a:gd name="connsiteX5" fmla="*/ 4687472 w 5103720"/>
              <a:gd name="connsiteY5" fmla="*/ 228619 h 2693339"/>
              <a:gd name="connsiteX6" fmla="*/ 2723205 w 5103720"/>
              <a:gd name="connsiteY6" fmla="*/ 469919 h 2693339"/>
              <a:gd name="connsiteX7" fmla="*/ 809739 w 5103720"/>
              <a:gd name="connsiteY7" fmla="*/ 19 h 2693339"/>
              <a:gd name="connsiteX8" fmla="*/ 162038 w 5103720"/>
              <a:gd name="connsiteY8" fmla="*/ 491086 h 2693339"/>
              <a:gd name="connsiteX0" fmla="*/ 649320 w 4943301"/>
              <a:gd name="connsiteY0" fmla="*/ 28902 h 2722222"/>
              <a:gd name="connsiteX1" fmla="*/ 209053 w 4943301"/>
              <a:gd name="connsiteY1" fmla="*/ 1535969 h 2722222"/>
              <a:gd name="connsiteX2" fmla="*/ 3773520 w 4943301"/>
              <a:gd name="connsiteY2" fmla="*/ 2704369 h 2722222"/>
              <a:gd name="connsiteX3" fmla="*/ 4772586 w 4943301"/>
              <a:gd name="connsiteY3" fmla="*/ 2149802 h 2722222"/>
              <a:gd name="connsiteX4" fmla="*/ 4924986 w 4943301"/>
              <a:gd name="connsiteY4" fmla="*/ 909436 h 2722222"/>
              <a:gd name="connsiteX5" fmla="*/ 4527053 w 4943301"/>
              <a:gd name="connsiteY5" fmla="*/ 257502 h 2722222"/>
              <a:gd name="connsiteX6" fmla="*/ 2562786 w 4943301"/>
              <a:gd name="connsiteY6" fmla="*/ 498802 h 2722222"/>
              <a:gd name="connsiteX7" fmla="*/ 649320 w 4943301"/>
              <a:gd name="connsiteY7" fmla="*/ 28902 h 2722222"/>
              <a:gd name="connsiteX0" fmla="*/ 649320 w 4924986"/>
              <a:gd name="connsiteY0" fmla="*/ 28902 h 2713396"/>
              <a:gd name="connsiteX1" fmla="*/ 209053 w 4924986"/>
              <a:gd name="connsiteY1" fmla="*/ 1535969 h 2713396"/>
              <a:gd name="connsiteX2" fmla="*/ 3773520 w 4924986"/>
              <a:gd name="connsiteY2" fmla="*/ 2704369 h 2713396"/>
              <a:gd name="connsiteX3" fmla="*/ 4924986 w 4924986"/>
              <a:gd name="connsiteY3" fmla="*/ 909436 h 2713396"/>
              <a:gd name="connsiteX4" fmla="*/ 4527053 w 4924986"/>
              <a:gd name="connsiteY4" fmla="*/ 257502 h 2713396"/>
              <a:gd name="connsiteX5" fmla="*/ 2562786 w 4924986"/>
              <a:gd name="connsiteY5" fmla="*/ 498802 h 2713396"/>
              <a:gd name="connsiteX6" fmla="*/ 649320 w 4924986"/>
              <a:gd name="connsiteY6" fmla="*/ 28902 h 2713396"/>
              <a:gd name="connsiteX0" fmla="*/ 649320 w 4954619"/>
              <a:gd name="connsiteY0" fmla="*/ 28902 h 2704470"/>
              <a:gd name="connsiteX1" fmla="*/ 209053 w 4954619"/>
              <a:gd name="connsiteY1" fmla="*/ 1535969 h 2704470"/>
              <a:gd name="connsiteX2" fmla="*/ 3773520 w 4954619"/>
              <a:gd name="connsiteY2" fmla="*/ 2704369 h 2704470"/>
              <a:gd name="connsiteX3" fmla="*/ 4954619 w 4954619"/>
              <a:gd name="connsiteY3" fmla="*/ 1595236 h 2704470"/>
              <a:gd name="connsiteX4" fmla="*/ 4527053 w 4954619"/>
              <a:gd name="connsiteY4" fmla="*/ 257502 h 2704470"/>
              <a:gd name="connsiteX5" fmla="*/ 2562786 w 4954619"/>
              <a:gd name="connsiteY5" fmla="*/ 498802 h 2704470"/>
              <a:gd name="connsiteX6" fmla="*/ 649320 w 4954619"/>
              <a:gd name="connsiteY6" fmla="*/ 28902 h 2704470"/>
              <a:gd name="connsiteX0" fmla="*/ 649320 w 4970827"/>
              <a:gd name="connsiteY0" fmla="*/ 28902 h 2704472"/>
              <a:gd name="connsiteX1" fmla="*/ 209053 w 4970827"/>
              <a:gd name="connsiteY1" fmla="*/ 1535969 h 2704472"/>
              <a:gd name="connsiteX2" fmla="*/ 3773520 w 4970827"/>
              <a:gd name="connsiteY2" fmla="*/ 2704369 h 2704472"/>
              <a:gd name="connsiteX3" fmla="*/ 4954619 w 4970827"/>
              <a:gd name="connsiteY3" fmla="*/ 1595236 h 2704472"/>
              <a:gd name="connsiteX4" fmla="*/ 4527053 w 4970827"/>
              <a:gd name="connsiteY4" fmla="*/ 257502 h 2704472"/>
              <a:gd name="connsiteX5" fmla="*/ 2562786 w 4970827"/>
              <a:gd name="connsiteY5" fmla="*/ 498802 h 2704472"/>
              <a:gd name="connsiteX6" fmla="*/ 649320 w 4970827"/>
              <a:gd name="connsiteY6" fmla="*/ 28902 h 2704472"/>
              <a:gd name="connsiteX0" fmla="*/ 649320 w 4873433"/>
              <a:gd name="connsiteY0" fmla="*/ 28902 h 2705036"/>
              <a:gd name="connsiteX1" fmla="*/ 209053 w 4873433"/>
              <a:gd name="connsiteY1" fmla="*/ 1535969 h 2705036"/>
              <a:gd name="connsiteX2" fmla="*/ 3773520 w 4873433"/>
              <a:gd name="connsiteY2" fmla="*/ 2704369 h 2705036"/>
              <a:gd name="connsiteX3" fmla="*/ 4844552 w 4873433"/>
              <a:gd name="connsiteY3" fmla="*/ 1679903 h 2705036"/>
              <a:gd name="connsiteX4" fmla="*/ 4527053 w 4873433"/>
              <a:gd name="connsiteY4" fmla="*/ 257502 h 2705036"/>
              <a:gd name="connsiteX5" fmla="*/ 2562786 w 4873433"/>
              <a:gd name="connsiteY5" fmla="*/ 498802 h 2705036"/>
              <a:gd name="connsiteX6" fmla="*/ 649320 w 4873433"/>
              <a:gd name="connsiteY6" fmla="*/ 28902 h 2705036"/>
              <a:gd name="connsiteX0" fmla="*/ 703622 w 4927735"/>
              <a:gd name="connsiteY0" fmla="*/ 10816 h 2686950"/>
              <a:gd name="connsiteX1" fmla="*/ 263355 w 4927735"/>
              <a:gd name="connsiteY1" fmla="*/ 1517883 h 2686950"/>
              <a:gd name="connsiteX2" fmla="*/ 3827822 w 4927735"/>
              <a:gd name="connsiteY2" fmla="*/ 2686283 h 2686950"/>
              <a:gd name="connsiteX3" fmla="*/ 4898854 w 4927735"/>
              <a:gd name="connsiteY3" fmla="*/ 1661817 h 2686950"/>
              <a:gd name="connsiteX4" fmla="*/ 4581355 w 4927735"/>
              <a:gd name="connsiteY4" fmla="*/ 239416 h 2686950"/>
              <a:gd name="connsiteX5" fmla="*/ 2617088 w 4927735"/>
              <a:gd name="connsiteY5" fmla="*/ 480716 h 2686950"/>
              <a:gd name="connsiteX6" fmla="*/ 703622 w 4927735"/>
              <a:gd name="connsiteY6" fmla="*/ 10816 h 2686950"/>
              <a:gd name="connsiteX0" fmla="*/ 2369128 w 4679775"/>
              <a:gd name="connsiteY0" fmla="*/ 317016 h 2523250"/>
              <a:gd name="connsiteX1" fmla="*/ 15395 w 4679775"/>
              <a:gd name="connsiteY1" fmla="*/ 1354183 h 2523250"/>
              <a:gd name="connsiteX2" fmla="*/ 3579862 w 4679775"/>
              <a:gd name="connsiteY2" fmla="*/ 2522583 h 2523250"/>
              <a:gd name="connsiteX3" fmla="*/ 4650894 w 4679775"/>
              <a:gd name="connsiteY3" fmla="*/ 1498117 h 2523250"/>
              <a:gd name="connsiteX4" fmla="*/ 4333395 w 4679775"/>
              <a:gd name="connsiteY4" fmla="*/ 75716 h 2523250"/>
              <a:gd name="connsiteX5" fmla="*/ 2369128 w 4679775"/>
              <a:gd name="connsiteY5" fmla="*/ 317016 h 2523250"/>
              <a:gd name="connsiteX0" fmla="*/ 11285 w 2321932"/>
              <a:gd name="connsiteY0" fmla="*/ 317016 h 2523250"/>
              <a:gd name="connsiteX1" fmla="*/ 1222019 w 2321932"/>
              <a:gd name="connsiteY1" fmla="*/ 2522583 h 2523250"/>
              <a:gd name="connsiteX2" fmla="*/ 2293051 w 2321932"/>
              <a:gd name="connsiteY2" fmla="*/ 1498117 h 2523250"/>
              <a:gd name="connsiteX3" fmla="*/ 1975552 w 2321932"/>
              <a:gd name="connsiteY3" fmla="*/ 75716 h 2523250"/>
              <a:gd name="connsiteX4" fmla="*/ 11285 w 2321932"/>
              <a:gd name="connsiteY4" fmla="*/ 317016 h 2523250"/>
              <a:gd name="connsiteX0" fmla="*/ 19016 w 1802987"/>
              <a:gd name="connsiteY0" fmla="*/ 859391 h 2464169"/>
              <a:gd name="connsiteX1" fmla="*/ 714493 w 1802987"/>
              <a:gd name="connsiteY1" fmla="*/ 2455358 h 2464169"/>
              <a:gd name="connsiteX2" fmla="*/ 1785525 w 1802987"/>
              <a:gd name="connsiteY2" fmla="*/ 1430892 h 2464169"/>
              <a:gd name="connsiteX3" fmla="*/ 1468026 w 1802987"/>
              <a:gd name="connsiteY3" fmla="*/ 8491 h 2464169"/>
              <a:gd name="connsiteX4" fmla="*/ 19016 w 1802987"/>
              <a:gd name="connsiteY4" fmla="*/ 859391 h 2464169"/>
              <a:gd name="connsiteX0" fmla="*/ 6397 w 1790368"/>
              <a:gd name="connsiteY0" fmla="*/ 869500 h 2474278"/>
              <a:gd name="connsiteX1" fmla="*/ 701874 w 1790368"/>
              <a:gd name="connsiteY1" fmla="*/ 2465467 h 2474278"/>
              <a:gd name="connsiteX2" fmla="*/ 1772906 w 1790368"/>
              <a:gd name="connsiteY2" fmla="*/ 1441001 h 2474278"/>
              <a:gd name="connsiteX3" fmla="*/ 1455407 w 1790368"/>
              <a:gd name="connsiteY3" fmla="*/ 18600 h 2474278"/>
              <a:gd name="connsiteX4" fmla="*/ 6397 w 1790368"/>
              <a:gd name="connsiteY4" fmla="*/ 869500 h 2474278"/>
              <a:gd name="connsiteX0" fmla="*/ 6397 w 1832629"/>
              <a:gd name="connsiteY0" fmla="*/ 945103 h 2549881"/>
              <a:gd name="connsiteX1" fmla="*/ 701874 w 1832629"/>
              <a:gd name="connsiteY1" fmla="*/ 2541070 h 2549881"/>
              <a:gd name="connsiteX2" fmla="*/ 1772906 w 1832629"/>
              <a:gd name="connsiteY2" fmla="*/ 1516604 h 2549881"/>
              <a:gd name="connsiteX3" fmla="*/ 1455407 w 1832629"/>
              <a:gd name="connsiteY3" fmla="*/ 94203 h 2549881"/>
              <a:gd name="connsiteX4" fmla="*/ 6397 w 1832629"/>
              <a:gd name="connsiteY4" fmla="*/ 945103 h 2549881"/>
              <a:gd name="connsiteX0" fmla="*/ 32787 w 1859019"/>
              <a:gd name="connsiteY0" fmla="*/ 945103 h 2557342"/>
              <a:gd name="connsiteX1" fmla="*/ 728264 w 1859019"/>
              <a:gd name="connsiteY1" fmla="*/ 2541070 h 2557342"/>
              <a:gd name="connsiteX2" fmla="*/ 1799296 w 1859019"/>
              <a:gd name="connsiteY2" fmla="*/ 1516604 h 2557342"/>
              <a:gd name="connsiteX3" fmla="*/ 1481797 w 1859019"/>
              <a:gd name="connsiteY3" fmla="*/ 94203 h 2557342"/>
              <a:gd name="connsiteX4" fmla="*/ 32787 w 1859019"/>
              <a:gd name="connsiteY4" fmla="*/ 945103 h 255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019" h="2557342">
                <a:moveTo>
                  <a:pt x="32787" y="945103"/>
                </a:moveTo>
                <a:cubicBezTo>
                  <a:pt x="-33737" y="1622638"/>
                  <a:pt x="-77783" y="2405906"/>
                  <a:pt x="728264" y="2541070"/>
                </a:cubicBezTo>
                <a:cubicBezTo>
                  <a:pt x="1534311" y="2676234"/>
                  <a:pt x="1741440" y="1937115"/>
                  <a:pt x="1799296" y="1516604"/>
                </a:cubicBezTo>
                <a:cubicBezTo>
                  <a:pt x="1857152" y="1096093"/>
                  <a:pt x="1990300" y="399910"/>
                  <a:pt x="1481797" y="94203"/>
                </a:cubicBezTo>
                <a:cubicBezTo>
                  <a:pt x="973294" y="-211504"/>
                  <a:pt x="99311" y="267568"/>
                  <a:pt x="32787" y="94510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14902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A646E-0F94-4885-A0E2-15CE07089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1694890"/>
                <a:ext cx="9603275" cy="519576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Algorithms:</a:t>
                </a: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SETUP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 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</a:t>
                </a:r>
                <a:r>
                  <a:rPr lang="is-IS" sz="1600" dirty="0">
                    <a:solidFill>
                      <a:srgbClr val="C00000"/>
                    </a:solidFill>
                  </a:rPr>
                  <a:t>sk]</a:t>
                </a:r>
                <a:endParaRPr lang="is-IS" sz="16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ENC(</a:t>
                </a:r>
                <a:r>
                  <a:rPr lang="en-US" sz="1600" dirty="0">
                    <a:solidFill>
                      <a:srgbClr val="C00000"/>
                    </a:solidFill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sz="1600" dirty="0">
                    <a:solidFill>
                      <a:srgbClr val="C00000"/>
                    </a:solidFill>
                  </a:rPr>
                  <a:t>]</a:t>
                </a:r>
                <a:r>
                  <a:rPr lang="en-US" sz="1600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sz="1600" dirty="0">
                    <a:solidFill>
                      <a:srgbClr val="C00000"/>
                    </a:solidFill>
                  </a:rPr>
                  <a:t>,M</a:t>
                </a:r>
                <a:r>
                  <a:rPr lang="en-US" sz="1600" dirty="0">
                    <a:solidFill>
                      <a:srgbClr val="0070C0"/>
                    </a:solidFill>
                  </a:rPr>
                  <a:t>)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 </a:t>
                </a:r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C</a:t>
                </a:r>
              </a:p>
              <a:p>
                <a:pPr lvl="1"/>
                <a:r>
                  <a:rPr lang="is-IS" sz="1600" dirty="0">
                    <a:solidFill>
                      <a:srgbClr val="0070C0"/>
                    </a:solidFill>
                  </a:rPr>
                  <a:t>DEC(</a:t>
                </a:r>
                <a:r>
                  <a:rPr lang="is-IS" sz="1600" dirty="0">
                    <a:solidFill>
                      <a:srgbClr val="C00000"/>
                    </a:solidFill>
                  </a:rPr>
                  <a:t>[sk]</a:t>
                </a:r>
                <a:r>
                  <a:rPr lang="is-IS" sz="1600" baseline="-25000" dirty="0">
                    <a:solidFill>
                      <a:srgbClr val="C00000"/>
                    </a:solidFill>
                  </a:rPr>
                  <a:t>S‘</a:t>
                </a:r>
                <a:r>
                  <a:rPr lang="is-IS" sz="1600" dirty="0">
                    <a:solidFill>
                      <a:srgbClr val="C00000"/>
                    </a:solidFill>
                  </a:rPr>
                  <a:t>,C</a:t>
                </a:r>
                <a:r>
                  <a:rPr lang="is-IS" sz="1600" dirty="0">
                    <a:solidFill>
                      <a:srgbClr val="0070C0"/>
                    </a:solidFill>
                  </a:rPr>
                  <a:t>)</a:t>
                </a:r>
                <a:r>
                  <a:rPr lang="is-IS" sz="1600" dirty="0">
                    <a:solidFill>
                      <a:srgbClr val="0070C0"/>
                    </a:solidFill>
                    <a:sym typeface="Wingdings"/>
                  </a:rPr>
                  <a:t>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is-IS" sz="1600" dirty="0">
                    <a:solidFill>
                      <a:srgbClr val="C00000"/>
                    </a:solidFill>
                  </a:rPr>
                  <a:t>M</a:t>
                </a:r>
              </a:p>
              <a:p>
                <a:r>
                  <a:rPr lang="en-US" sz="1800" dirty="0"/>
                  <a:t>Consistency: works for any </a:t>
                </a:r>
                <a:r>
                  <a:rPr lang="en-US" sz="1800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C00000"/>
                    </a:solidFill>
                  </a:rPr>
                  <a:t>S’</a:t>
                </a:r>
              </a:p>
              <a:p>
                <a:r>
                  <a:rPr lang="en-US" sz="1800" dirty="0"/>
                  <a:t>Correctness:</a:t>
                </a:r>
              </a:p>
              <a:p>
                <a:pPr lvl="1"/>
                <a:r>
                  <a:rPr lang="en-US" sz="1600" dirty="0"/>
                  <a:t>Basic - Bad </a:t>
                </a:r>
                <a:r>
                  <a:rPr lang="is-IS" sz="1600" dirty="0">
                    <a:solidFill>
                      <a:srgbClr val="C00000"/>
                    </a:solidFill>
                  </a:rPr>
                  <a:t>C’</a:t>
                </a:r>
                <a:r>
                  <a:rPr lang="is-IS" sz="1600" dirty="0">
                    <a:solidFill>
                      <a:schemeClr val="tx1"/>
                    </a:solidFill>
                  </a:rPr>
                  <a:t>, then</a:t>
                </a:r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  <a:r>
                  <a:rPr lang="is-IS" sz="1600" dirty="0">
                    <a:solidFill>
                      <a:srgbClr val="0070C0"/>
                    </a:solidFill>
                  </a:rPr>
                  <a:t>DEC </a:t>
                </a:r>
                <a:r>
                  <a:rPr lang="is-IS" sz="1600" dirty="0">
                    <a:solidFill>
                      <a:srgbClr val="0070C0"/>
                    </a:solidFill>
                    <a:sym typeface="Wingdings"/>
                  </a:rPr>
                  <a:t> </a:t>
                </a:r>
                <a:r>
                  <a:rPr lang="is-IS" sz="1600" dirty="0">
                    <a:solidFill>
                      <a:srgbClr val="C00000"/>
                    </a:solidFill>
                  </a:rPr>
                  <a:t>M /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</a:p>
              <a:p>
                <a:pPr lvl="1"/>
                <a:r>
                  <a:rPr lang="en-US" sz="1600" dirty="0"/>
                  <a:t>Strong - Bad </a:t>
                </a:r>
                <a:r>
                  <a:rPr lang="is-IS" sz="1600" dirty="0">
                    <a:solidFill>
                      <a:srgbClr val="C00000"/>
                    </a:solidFill>
                  </a:rPr>
                  <a:t>C’</a:t>
                </a:r>
                <a:r>
                  <a:rPr lang="en-US" sz="1600" dirty="0"/>
                  <a:t>, then </a:t>
                </a:r>
                <a:r>
                  <a:rPr lang="is-IS" sz="1600" dirty="0">
                    <a:solidFill>
                      <a:srgbClr val="0070C0"/>
                    </a:solidFill>
                  </a:rPr>
                  <a:t>ENC / DEC </a:t>
                </a:r>
                <a:r>
                  <a:rPr lang="is-IS" sz="1600" dirty="0">
                    <a:solidFill>
                      <a:srgbClr val="0070C0"/>
                    </a:solidFill>
                    <a:sym typeface="Wingdings"/>
                  </a:rPr>
                  <a:t></a:t>
                </a:r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s-IS" sz="1600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sz="1800" dirty="0"/>
                  <a:t>Message Privacy: </a:t>
                </a:r>
              </a:p>
              <a:p>
                <a:pPr lvl="1"/>
                <a:r>
                  <a:rPr lang="is-IS" sz="1400" dirty="0">
                    <a:solidFill>
                      <a:srgbClr val="0070C0"/>
                    </a:solidFill>
                  </a:rPr>
                  <a:t>ENC / DEC </a:t>
                </a:r>
                <a:r>
                  <a:rPr lang="is-IS" sz="1400" dirty="0">
                    <a:solidFill>
                      <a:schemeClr val="tx1"/>
                    </a:solidFill>
                  </a:rPr>
                  <a:t>should not reveal </a:t>
                </a:r>
                <a:r>
                  <a:rPr lang="is-IS" sz="1400" dirty="0">
                    <a:solidFill>
                      <a:srgbClr val="C00000"/>
                    </a:solidFill>
                  </a:rPr>
                  <a:t>M</a:t>
                </a:r>
                <a:endParaRPr lang="en-US" sz="1400" dirty="0"/>
              </a:p>
              <a:p>
                <a:r>
                  <a:rPr lang="is-IS" sz="1800" dirty="0"/>
                  <a:t>Authenticity:</a:t>
                </a:r>
              </a:p>
              <a:p>
                <a:pPr lvl="1"/>
                <a:r>
                  <a:rPr lang="en-US" sz="1600" dirty="0"/>
                  <a:t>Adversary can’t “forge” ciphertexts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A646E-0F94-4885-A0E2-15CE07089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1694890"/>
                <a:ext cx="9603275" cy="5195767"/>
              </a:xfrm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2FA2446-599E-484F-94B7-A2086B6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D7FD5-DB72-40E1-BEBE-5A663D7F7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pic>
        <p:nvPicPr>
          <p:cNvPr id="5" name="Picture 4" descr="Image result for secure server">
            <a:extLst>
              <a:ext uri="{FF2B5EF4-FFF2-40B4-BE49-F238E27FC236}">
                <a16:creationId xmlns:a16="http://schemas.microsoft.com/office/drawing/2014/main" id="{1F6BDB15-7C3D-4F7D-848D-6CEFA050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ecure server">
            <a:extLst>
              <a:ext uri="{FF2B5EF4-FFF2-40B4-BE49-F238E27FC236}">
                <a16:creationId xmlns:a16="http://schemas.microsoft.com/office/drawing/2014/main" id="{4194B66B-9A8D-418A-90CF-E975903D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ecure server">
            <a:extLst>
              <a:ext uri="{FF2B5EF4-FFF2-40B4-BE49-F238E27FC236}">
                <a16:creationId xmlns:a16="http://schemas.microsoft.com/office/drawing/2014/main" id="{D220DBD5-6FDA-4021-99B0-238F7841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F3CD1B-EF16-41B8-8C82-404670C5F1AB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D4639-1F1C-46A6-9949-9F47DECC658E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0D931-F1D7-4BA6-9CB7-6E7816298938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8C6B09-2046-4A82-9E74-C615401A46B8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7A631D-E8F3-44A1-8018-AE827D617D94}"/>
                  </a:ext>
                </a:extLst>
              </p:cNvPr>
              <p:cNvSpPr txBox="1"/>
              <p:nvPr/>
            </p:nvSpPr>
            <p:spPr>
              <a:xfrm>
                <a:off x="7600329" y="5870187"/>
                <a:ext cx="4460837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Notations: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C00000"/>
                    </a:solidFill>
                  </a:rPr>
                  <a:t>[sk]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/>
                  <a:t> is secret shared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>
                    <a:solidFill>
                      <a:srgbClr val="C00000"/>
                    </a:solidFill>
                  </a:rPr>
                  <a:t>]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/>
                  <a:t>shares of </a:t>
                </a:r>
                <a:r>
                  <a:rPr lang="en-US" dirty="0" err="1">
                    <a:solidFill>
                      <a:srgbClr val="C00000"/>
                    </a:solidFill>
                  </a:rPr>
                  <a:t>sk</a:t>
                </a:r>
                <a:r>
                  <a:rPr lang="en-US" dirty="0"/>
                  <a:t> held by parties in set 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7A631D-E8F3-44A1-8018-AE827D61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29" y="5870187"/>
                <a:ext cx="4460837" cy="923330"/>
              </a:xfrm>
              <a:prstGeom prst="rect">
                <a:avLst/>
              </a:prstGeom>
              <a:blipFill>
                <a:blip r:embed="rId7"/>
                <a:stretch>
                  <a:fillRect l="-1090" t="-3268" b="-915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1A752FF7-2929-4363-B259-3C65D08EB9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6850" y="3068008"/>
            <a:ext cx="538042" cy="5380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93D0057-927D-48C3-9FA7-BE4E4E528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5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646E-0F94-4885-A0E2-15CE0708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1694890"/>
            <a:ext cx="9603275" cy="5195767"/>
          </a:xfrm>
        </p:spPr>
        <p:txBody>
          <a:bodyPr>
            <a:normAutofit/>
          </a:bodyPr>
          <a:lstStyle/>
          <a:p>
            <a:r>
              <a:rPr lang="is-IS" sz="1800" dirty="0"/>
              <a:t>Authenticity:</a:t>
            </a:r>
          </a:p>
          <a:p>
            <a:pPr lvl="1"/>
            <a:r>
              <a:rPr lang="en-US" sz="1600" dirty="0"/>
              <a:t>Adversary can’t “forge” ciphertexts</a:t>
            </a:r>
          </a:p>
          <a:p>
            <a:endParaRPr lang="en-US" sz="1800" dirty="0"/>
          </a:p>
          <a:p>
            <a:pPr lvl="1"/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792DFF-BD8F-43E7-9862-0755F768C1F1}"/>
              </a:ext>
            </a:extLst>
          </p:cNvPr>
          <p:cNvGrpSpPr/>
          <p:nvPr/>
        </p:nvGrpSpPr>
        <p:grpSpPr>
          <a:xfrm>
            <a:off x="5987641" y="2910767"/>
            <a:ext cx="4927735" cy="2686950"/>
            <a:chOff x="5987641" y="2910767"/>
            <a:chExt cx="4927735" cy="268695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8189BEC-3A62-40F1-A734-5C235C163FBC}"/>
                </a:ext>
              </a:extLst>
            </p:cNvPr>
            <p:cNvSpPr/>
            <p:nvPr/>
          </p:nvSpPr>
          <p:spPr>
            <a:xfrm>
              <a:off x="5987641" y="2910767"/>
              <a:ext cx="4927735" cy="2686950"/>
            </a:xfrm>
            <a:custGeom>
              <a:avLst/>
              <a:gdLst>
                <a:gd name="connsiteX0" fmla="*/ 0 w 4910667"/>
                <a:gd name="connsiteY0" fmla="*/ 495300 h 2654300"/>
                <a:gd name="connsiteX1" fmla="*/ 160867 w 4910667"/>
                <a:gd name="connsiteY1" fmla="*/ 1485900 h 2654300"/>
                <a:gd name="connsiteX2" fmla="*/ 3725334 w 4910667"/>
                <a:gd name="connsiteY2" fmla="*/ 2654300 h 2654300"/>
                <a:gd name="connsiteX3" fmla="*/ 4724400 w 4910667"/>
                <a:gd name="connsiteY3" fmla="*/ 2099733 h 2654300"/>
                <a:gd name="connsiteX4" fmla="*/ 4910667 w 4910667"/>
                <a:gd name="connsiteY4" fmla="*/ 778933 h 2654300"/>
                <a:gd name="connsiteX5" fmla="*/ 4478867 w 4910667"/>
                <a:gd name="connsiteY5" fmla="*/ 207433 h 2654300"/>
                <a:gd name="connsiteX6" fmla="*/ 2942167 w 4910667"/>
                <a:gd name="connsiteY6" fmla="*/ 359833 h 2654300"/>
                <a:gd name="connsiteX7" fmla="*/ 1439334 w 4910667"/>
                <a:gd name="connsiteY7" fmla="*/ 42333 h 2654300"/>
                <a:gd name="connsiteX8" fmla="*/ 474134 w 4910667"/>
                <a:gd name="connsiteY8" fmla="*/ 0 h 2654300"/>
                <a:gd name="connsiteX9" fmla="*/ 0 w 4910667"/>
                <a:gd name="connsiteY9" fmla="*/ 495300 h 2654300"/>
                <a:gd name="connsiteX0" fmla="*/ 0 w 4910667"/>
                <a:gd name="connsiteY0" fmla="*/ 531216 h 2690216"/>
                <a:gd name="connsiteX1" fmla="*/ 160867 w 4910667"/>
                <a:gd name="connsiteY1" fmla="*/ 1521816 h 2690216"/>
                <a:gd name="connsiteX2" fmla="*/ 3725334 w 4910667"/>
                <a:gd name="connsiteY2" fmla="*/ 2690216 h 2690216"/>
                <a:gd name="connsiteX3" fmla="*/ 4724400 w 4910667"/>
                <a:gd name="connsiteY3" fmla="*/ 2135649 h 2690216"/>
                <a:gd name="connsiteX4" fmla="*/ 4910667 w 4910667"/>
                <a:gd name="connsiteY4" fmla="*/ 814849 h 2690216"/>
                <a:gd name="connsiteX5" fmla="*/ 4478867 w 4910667"/>
                <a:gd name="connsiteY5" fmla="*/ 243349 h 2690216"/>
                <a:gd name="connsiteX6" fmla="*/ 2942167 w 4910667"/>
                <a:gd name="connsiteY6" fmla="*/ 395749 h 2690216"/>
                <a:gd name="connsiteX7" fmla="*/ 1439334 w 4910667"/>
                <a:gd name="connsiteY7" fmla="*/ 78249 h 2690216"/>
                <a:gd name="connsiteX8" fmla="*/ 474134 w 4910667"/>
                <a:gd name="connsiteY8" fmla="*/ 35916 h 2690216"/>
                <a:gd name="connsiteX9" fmla="*/ 0 w 4910667"/>
                <a:gd name="connsiteY9" fmla="*/ 531216 h 2690216"/>
                <a:gd name="connsiteX0" fmla="*/ 179626 w 5090293"/>
                <a:gd name="connsiteY0" fmla="*/ 531216 h 2690216"/>
                <a:gd name="connsiteX1" fmla="*/ 340493 w 5090293"/>
                <a:gd name="connsiteY1" fmla="*/ 1521816 h 2690216"/>
                <a:gd name="connsiteX2" fmla="*/ 3904960 w 5090293"/>
                <a:gd name="connsiteY2" fmla="*/ 2690216 h 2690216"/>
                <a:gd name="connsiteX3" fmla="*/ 4904026 w 5090293"/>
                <a:gd name="connsiteY3" fmla="*/ 2135649 h 2690216"/>
                <a:gd name="connsiteX4" fmla="*/ 5090293 w 5090293"/>
                <a:gd name="connsiteY4" fmla="*/ 814849 h 2690216"/>
                <a:gd name="connsiteX5" fmla="*/ 4658493 w 5090293"/>
                <a:gd name="connsiteY5" fmla="*/ 243349 h 2690216"/>
                <a:gd name="connsiteX6" fmla="*/ 3121793 w 5090293"/>
                <a:gd name="connsiteY6" fmla="*/ 395749 h 2690216"/>
                <a:gd name="connsiteX7" fmla="*/ 1618960 w 5090293"/>
                <a:gd name="connsiteY7" fmla="*/ 78249 h 2690216"/>
                <a:gd name="connsiteX8" fmla="*/ 653760 w 5090293"/>
                <a:gd name="connsiteY8" fmla="*/ 35916 h 2690216"/>
                <a:gd name="connsiteX9" fmla="*/ 179626 w 5090293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179627 w 5090294"/>
                <a:gd name="connsiteY0" fmla="*/ 531216 h 2690216"/>
                <a:gd name="connsiteX1" fmla="*/ 340494 w 5090294"/>
                <a:gd name="connsiteY1" fmla="*/ 1521816 h 2690216"/>
                <a:gd name="connsiteX2" fmla="*/ 3904961 w 5090294"/>
                <a:gd name="connsiteY2" fmla="*/ 2690216 h 2690216"/>
                <a:gd name="connsiteX3" fmla="*/ 4904027 w 5090294"/>
                <a:gd name="connsiteY3" fmla="*/ 2135649 h 2690216"/>
                <a:gd name="connsiteX4" fmla="*/ 5090294 w 5090294"/>
                <a:gd name="connsiteY4" fmla="*/ 814849 h 2690216"/>
                <a:gd name="connsiteX5" fmla="*/ 4658494 w 5090294"/>
                <a:gd name="connsiteY5" fmla="*/ 243349 h 2690216"/>
                <a:gd name="connsiteX6" fmla="*/ 3121794 w 5090294"/>
                <a:gd name="connsiteY6" fmla="*/ 395749 h 2690216"/>
                <a:gd name="connsiteX7" fmla="*/ 1618961 w 5090294"/>
                <a:gd name="connsiteY7" fmla="*/ 78249 h 2690216"/>
                <a:gd name="connsiteX8" fmla="*/ 653761 w 5090294"/>
                <a:gd name="connsiteY8" fmla="*/ 35916 h 2690216"/>
                <a:gd name="connsiteX9" fmla="*/ 179627 w 5090294"/>
                <a:gd name="connsiteY9" fmla="*/ 531216 h 2690216"/>
                <a:gd name="connsiteX0" fmla="*/ 179627 w 5090294"/>
                <a:gd name="connsiteY0" fmla="*/ 531216 h 2712931"/>
                <a:gd name="connsiteX1" fmla="*/ 340494 w 5090294"/>
                <a:gd name="connsiteY1" fmla="*/ 1521816 h 2712931"/>
                <a:gd name="connsiteX2" fmla="*/ 3904961 w 5090294"/>
                <a:gd name="connsiteY2" fmla="*/ 2690216 h 2712931"/>
                <a:gd name="connsiteX3" fmla="*/ 4904027 w 5090294"/>
                <a:gd name="connsiteY3" fmla="*/ 2135649 h 2712931"/>
                <a:gd name="connsiteX4" fmla="*/ 5090294 w 5090294"/>
                <a:gd name="connsiteY4" fmla="*/ 814849 h 2712931"/>
                <a:gd name="connsiteX5" fmla="*/ 4658494 w 5090294"/>
                <a:gd name="connsiteY5" fmla="*/ 243349 h 2712931"/>
                <a:gd name="connsiteX6" fmla="*/ 3121794 w 5090294"/>
                <a:gd name="connsiteY6" fmla="*/ 395749 h 2712931"/>
                <a:gd name="connsiteX7" fmla="*/ 1618961 w 5090294"/>
                <a:gd name="connsiteY7" fmla="*/ 78249 h 2712931"/>
                <a:gd name="connsiteX8" fmla="*/ 653761 w 5090294"/>
                <a:gd name="connsiteY8" fmla="*/ 35916 h 2712931"/>
                <a:gd name="connsiteX9" fmla="*/ 179627 w 5090294"/>
                <a:gd name="connsiteY9" fmla="*/ 531216 h 2712931"/>
                <a:gd name="connsiteX0" fmla="*/ 179627 w 5090294"/>
                <a:gd name="connsiteY0" fmla="*/ 531216 h 2704563"/>
                <a:gd name="connsiteX1" fmla="*/ 340494 w 5090294"/>
                <a:gd name="connsiteY1" fmla="*/ 1521816 h 2704563"/>
                <a:gd name="connsiteX2" fmla="*/ 3904961 w 5090294"/>
                <a:gd name="connsiteY2" fmla="*/ 2690216 h 2704563"/>
                <a:gd name="connsiteX3" fmla="*/ 4904027 w 5090294"/>
                <a:gd name="connsiteY3" fmla="*/ 2135649 h 2704563"/>
                <a:gd name="connsiteX4" fmla="*/ 5090294 w 5090294"/>
                <a:gd name="connsiteY4" fmla="*/ 814849 h 2704563"/>
                <a:gd name="connsiteX5" fmla="*/ 4658494 w 5090294"/>
                <a:gd name="connsiteY5" fmla="*/ 243349 h 2704563"/>
                <a:gd name="connsiteX6" fmla="*/ 3121794 w 5090294"/>
                <a:gd name="connsiteY6" fmla="*/ 395749 h 2704563"/>
                <a:gd name="connsiteX7" fmla="*/ 1618961 w 5090294"/>
                <a:gd name="connsiteY7" fmla="*/ 78249 h 2704563"/>
                <a:gd name="connsiteX8" fmla="*/ 653761 w 5090294"/>
                <a:gd name="connsiteY8" fmla="*/ 35916 h 2704563"/>
                <a:gd name="connsiteX9" fmla="*/ 179627 w 5090294"/>
                <a:gd name="connsiteY9" fmla="*/ 531216 h 2704563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56427"/>
                <a:gd name="connsiteY0" fmla="*/ 531216 h 2708069"/>
                <a:gd name="connsiteX1" fmla="*/ 340494 w 5056427"/>
                <a:gd name="connsiteY1" fmla="*/ 1521816 h 2708069"/>
                <a:gd name="connsiteX2" fmla="*/ 3904961 w 5056427"/>
                <a:gd name="connsiteY2" fmla="*/ 2690216 h 2708069"/>
                <a:gd name="connsiteX3" fmla="*/ 4904027 w 5056427"/>
                <a:gd name="connsiteY3" fmla="*/ 2135649 h 2708069"/>
                <a:gd name="connsiteX4" fmla="*/ 5056427 w 5056427"/>
                <a:gd name="connsiteY4" fmla="*/ 895283 h 2708069"/>
                <a:gd name="connsiteX5" fmla="*/ 4658494 w 5056427"/>
                <a:gd name="connsiteY5" fmla="*/ 243349 h 2708069"/>
                <a:gd name="connsiteX6" fmla="*/ 3121794 w 5056427"/>
                <a:gd name="connsiteY6" fmla="*/ 395749 h 2708069"/>
                <a:gd name="connsiteX7" fmla="*/ 1618961 w 5056427"/>
                <a:gd name="connsiteY7" fmla="*/ 78249 h 2708069"/>
                <a:gd name="connsiteX8" fmla="*/ 653761 w 5056427"/>
                <a:gd name="connsiteY8" fmla="*/ 35916 h 2708069"/>
                <a:gd name="connsiteX9" fmla="*/ 179627 w 5056427"/>
                <a:gd name="connsiteY9" fmla="*/ 531216 h 2708069"/>
                <a:gd name="connsiteX0" fmla="*/ 179627 w 5074742"/>
                <a:gd name="connsiteY0" fmla="*/ 531216 h 2708069"/>
                <a:gd name="connsiteX1" fmla="*/ 340494 w 5074742"/>
                <a:gd name="connsiteY1" fmla="*/ 1521816 h 2708069"/>
                <a:gd name="connsiteX2" fmla="*/ 3904961 w 5074742"/>
                <a:gd name="connsiteY2" fmla="*/ 2690216 h 2708069"/>
                <a:gd name="connsiteX3" fmla="*/ 4904027 w 5074742"/>
                <a:gd name="connsiteY3" fmla="*/ 2135649 h 2708069"/>
                <a:gd name="connsiteX4" fmla="*/ 5056427 w 5074742"/>
                <a:gd name="connsiteY4" fmla="*/ 895283 h 2708069"/>
                <a:gd name="connsiteX5" fmla="*/ 4658494 w 5074742"/>
                <a:gd name="connsiteY5" fmla="*/ 243349 h 2708069"/>
                <a:gd name="connsiteX6" fmla="*/ 3121794 w 5074742"/>
                <a:gd name="connsiteY6" fmla="*/ 395749 h 2708069"/>
                <a:gd name="connsiteX7" fmla="*/ 1618961 w 5074742"/>
                <a:gd name="connsiteY7" fmla="*/ 78249 h 2708069"/>
                <a:gd name="connsiteX8" fmla="*/ 653761 w 5074742"/>
                <a:gd name="connsiteY8" fmla="*/ 35916 h 2708069"/>
                <a:gd name="connsiteX9" fmla="*/ 179627 w 5074742"/>
                <a:gd name="connsiteY9" fmla="*/ 531216 h 2708069"/>
                <a:gd name="connsiteX0" fmla="*/ 194313 w 5089428"/>
                <a:gd name="connsiteY0" fmla="*/ 531216 h 2708069"/>
                <a:gd name="connsiteX1" fmla="*/ 355180 w 5089428"/>
                <a:gd name="connsiteY1" fmla="*/ 1521816 h 2708069"/>
                <a:gd name="connsiteX2" fmla="*/ 3919647 w 5089428"/>
                <a:gd name="connsiteY2" fmla="*/ 2690216 h 2708069"/>
                <a:gd name="connsiteX3" fmla="*/ 4918713 w 5089428"/>
                <a:gd name="connsiteY3" fmla="*/ 2135649 h 2708069"/>
                <a:gd name="connsiteX4" fmla="*/ 5071113 w 5089428"/>
                <a:gd name="connsiteY4" fmla="*/ 895283 h 2708069"/>
                <a:gd name="connsiteX5" fmla="*/ 4673180 w 5089428"/>
                <a:gd name="connsiteY5" fmla="*/ 243349 h 2708069"/>
                <a:gd name="connsiteX6" fmla="*/ 3136480 w 5089428"/>
                <a:gd name="connsiteY6" fmla="*/ 395749 h 2708069"/>
                <a:gd name="connsiteX7" fmla="*/ 1633647 w 5089428"/>
                <a:gd name="connsiteY7" fmla="*/ 78249 h 2708069"/>
                <a:gd name="connsiteX8" fmla="*/ 668447 w 5089428"/>
                <a:gd name="connsiteY8" fmla="*/ 35916 h 2708069"/>
                <a:gd name="connsiteX9" fmla="*/ 194313 w 5089428"/>
                <a:gd name="connsiteY9" fmla="*/ 531216 h 2708069"/>
                <a:gd name="connsiteX0" fmla="*/ 170706 w 5112388"/>
                <a:gd name="connsiteY0" fmla="*/ 503936 h 2706189"/>
                <a:gd name="connsiteX1" fmla="*/ 378140 w 5112388"/>
                <a:gd name="connsiteY1" fmla="*/ 1519936 h 2706189"/>
                <a:gd name="connsiteX2" fmla="*/ 3942607 w 5112388"/>
                <a:gd name="connsiteY2" fmla="*/ 2688336 h 2706189"/>
                <a:gd name="connsiteX3" fmla="*/ 4941673 w 5112388"/>
                <a:gd name="connsiteY3" fmla="*/ 2133769 h 2706189"/>
                <a:gd name="connsiteX4" fmla="*/ 5094073 w 5112388"/>
                <a:gd name="connsiteY4" fmla="*/ 893403 h 2706189"/>
                <a:gd name="connsiteX5" fmla="*/ 4696140 w 5112388"/>
                <a:gd name="connsiteY5" fmla="*/ 241469 h 2706189"/>
                <a:gd name="connsiteX6" fmla="*/ 3159440 w 5112388"/>
                <a:gd name="connsiteY6" fmla="*/ 393869 h 2706189"/>
                <a:gd name="connsiteX7" fmla="*/ 1656607 w 5112388"/>
                <a:gd name="connsiteY7" fmla="*/ 76369 h 2706189"/>
                <a:gd name="connsiteX8" fmla="*/ 691407 w 5112388"/>
                <a:gd name="connsiteY8" fmla="*/ 34036 h 2706189"/>
                <a:gd name="connsiteX9" fmla="*/ 170706 w 5112388"/>
                <a:gd name="connsiteY9" fmla="*/ 503936 h 2706189"/>
                <a:gd name="connsiteX0" fmla="*/ 162038 w 5103720"/>
                <a:gd name="connsiteY0" fmla="*/ 520782 h 2723035"/>
                <a:gd name="connsiteX1" fmla="*/ 369472 w 5103720"/>
                <a:gd name="connsiteY1" fmla="*/ 1536782 h 2723035"/>
                <a:gd name="connsiteX2" fmla="*/ 3933939 w 5103720"/>
                <a:gd name="connsiteY2" fmla="*/ 2705182 h 2723035"/>
                <a:gd name="connsiteX3" fmla="*/ 4933005 w 5103720"/>
                <a:gd name="connsiteY3" fmla="*/ 2150615 h 2723035"/>
                <a:gd name="connsiteX4" fmla="*/ 5085405 w 5103720"/>
                <a:gd name="connsiteY4" fmla="*/ 910249 h 2723035"/>
                <a:gd name="connsiteX5" fmla="*/ 4687472 w 5103720"/>
                <a:gd name="connsiteY5" fmla="*/ 258315 h 2723035"/>
                <a:gd name="connsiteX6" fmla="*/ 3150772 w 5103720"/>
                <a:gd name="connsiteY6" fmla="*/ 410715 h 2723035"/>
                <a:gd name="connsiteX7" fmla="*/ 1647939 w 5103720"/>
                <a:gd name="connsiteY7" fmla="*/ 93215 h 2723035"/>
                <a:gd name="connsiteX8" fmla="*/ 809739 w 5103720"/>
                <a:gd name="connsiteY8" fmla="*/ 29715 h 2723035"/>
                <a:gd name="connsiteX9" fmla="*/ 162038 w 5103720"/>
                <a:gd name="connsiteY9" fmla="*/ 520782 h 2723035"/>
                <a:gd name="connsiteX0" fmla="*/ 162038 w 5103720"/>
                <a:gd name="connsiteY0" fmla="*/ 491743 h 2693996"/>
                <a:gd name="connsiteX1" fmla="*/ 369472 w 5103720"/>
                <a:gd name="connsiteY1" fmla="*/ 1507743 h 2693996"/>
                <a:gd name="connsiteX2" fmla="*/ 3933939 w 5103720"/>
                <a:gd name="connsiteY2" fmla="*/ 2676143 h 2693996"/>
                <a:gd name="connsiteX3" fmla="*/ 4933005 w 5103720"/>
                <a:gd name="connsiteY3" fmla="*/ 2121576 h 2693996"/>
                <a:gd name="connsiteX4" fmla="*/ 5085405 w 5103720"/>
                <a:gd name="connsiteY4" fmla="*/ 881210 h 2693996"/>
                <a:gd name="connsiteX5" fmla="*/ 4687472 w 5103720"/>
                <a:gd name="connsiteY5" fmla="*/ 229276 h 2693996"/>
                <a:gd name="connsiteX6" fmla="*/ 3150772 w 5103720"/>
                <a:gd name="connsiteY6" fmla="*/ 381676 h 2693996"/>
                <a:gd name="connsiteX7" fmla="*/ 809739 w 5103720"/>
                <a:gd name="connsiteY7" fmla="*/ 676 h 2693996"/>
                <a:gd name="connsiteX8" fmla="*/ 162038 w 5103720"/>
                <a:gd name="connsiteY8" fmla="*/ 491743 h 2693996"/>
                <a:gd name="connsiteX0" fmla="*/ 162038 w 5103720"/>
                <a:gd name="connsiteY0" fmla="*/ 491089 h 2693342"/>
                <a:gd name="connsiteX1" fmla="*/ 369472 w 5103720"/>
                <a:gd name="connsiteY1" fmla="*/ 1507089 h 2693342"/>
                <a:gd name="connsiteX2" fmla="*/ 3933939 w 5103720"/>
                <a:gd name="connsiteY2" fmla="*/ 2675489 h 2693342"/>
                <a:gd name="connsiteX3" fmla="*/ 4933005 w 5103720"/>
                <a:gd name="connsiteY3" fmla="*/ 2120922 h 2693342"/>
                <a:gd name="connsiteX4" fmla="*/ 5085405 w 5103720"/>
                <a:gd name="connsiteY4" fmla="*/ 880556 h 2693342"/>
                <a:gd name="connsiteX5" fmla="*/ 4687472 w 5103720"/>
                <a:gd name="connsiteY5" fmla="*/ 228622 h 2693342"/>
                <a:gd name="connsiteX6" fmla="*/ 2723205 w 5103720"/>
                <a:gd name="connsiteY6" fmla="*/ 469922 h 2693342"/>
                <a:gd name="connsiteX7" fmla="*/ 809739 w 5103720"/>
                <a:gd name="connsiteY7" fmla="*/ 22 h 2693342"/>
                <a:gd name="connsiteX8" fmla="*/ 162038 w 5103720"/>
                <a:gd name="connsiteY8" fmla="*/ 491089 h 2693342"/>
                <a:gd name="connsiteX0" fmla="*/ 162038 w 5103720"/>
                <a:gd name="connsiteY0" fmla="*/ 491086 h 2693339"/>
                <a:gd name="connsiteX1" fmla="*/ 369472 w 5103720"/>
                <a:gd name="connsiteY1" fmla="*/ 1507086 h 2693339"/>
                <a:gd name="connsiteX2" fmla="*/ 3933939 w 5103720"/>
                <a:gd name="connsiteY2" fmla="*/ 2675486 h 2693339"/>
                <a:gd name="connsiteX3" fmla="*/ 4933005 w 5103720"/>
                <a:gd name="connsiteY3" fmla="*/ 2120919 h 2693339"/>
                <a:gd name="connsiteX4" fmla="*/ 5085405 w 5103720"/>
                <a:gd name="connsiteY4" fmla="*/ 880553 h 2693339"/>
                <a:gd name="connsiteX5" fmla="*/ 4687472 w 5103720"/>
                <a:gd name="connsiteY5" fmla="*/ 228619 h 2693339"/>
                <a:gd name="connsiteX6" fmla="*/ 2723205 w 5103720"/>
                <a:gd name="connsiteY6" fmla="*/ 469919 h 2693339"/>
                <a:gd name="connsiteX7" fmla="*/ 809739 w 5103720"/>
                <a:gd name="connsiteY7" fmla="*/ 19 h 2693339"/>
                <a:gd name="connsiteX8" fmla="*/ 162038 w 5103720"/>
                <a:gd name="connsiteY8" fmla="*/ 491086 h 2693339"/>
                <a:gd name="connsiteX0" fmla="*/ 649320 w 4943301"/>
                <a:gd name="connsiteY0" fmla="*/ 28902 h 2722222"/>
                <a:gd name="connsiteX1" fmla="*/ 209053 w 4943301"/>
                <a:gd name="connsiteY1" fmla="*/ 1535969 h 2722222"/>
                <a:gd name="connsiteX2" fmla="*/ 3773520 w 4943301"/>
                <a:gd name="connsiteY2" fmla="*/ 2704369 h 2722222"/>
                <a:gd name="connsiteX3" fmla="*/ 4772586 w 4943301"/>
                <a:gd name="connsiteY3" fmla="*/ 2149802 h 2722222"/>
                <a:gd name="connsiteX4" fmla="*/ 4924986 w 4943301"/>
                <a:gd name="connsiteY4" fmla="*/ 909436 h 2722222"/>
                <a:gd name="connsiteX5" fmla="*/ 4527053 w 4943301"/>
                <a:gd name="connsiteY5" fmla="*/ 257502 h 2722222"/>
                <a:gd name="connsiteX6" fmla="*/ 2562786 w 4943301"/>
                <a:gd name="connsiteY6" fmla="*/ 498802 h 2722222"/>
                <a:gd name="connsiteX7" fmla="*/ 649320 w 4943301"/>
                <a:gd name="connsiteY7" fmla="*/ 28902 h 2722222"/>
                <a:gd name="connsiteX0" fmla="*/ 649320 w 4924986"/>
                <a:gd name="connsiteY0" fmla="*/ 28902 h 2713396"/>
                <a:gd name="connsiteX1" fmla="*/ 209053 w 4924986"/>
                <a:gd name="connsiteY1" fmla="*/ 1535969 h 2713396"/>
                <a:gd name="connsiteX2" fmla="*/ 3773520 w 4924986"/>
                <a:gd name="connsiteY2" fmla="*/ 2704369 h 2713396"/>
                <a:gd name="connsiteX3" fmla="*/ 4924986 w 4924986"/>
                <a:gd name="connsiteY3" fmla="*/ 909436 h 2713396"/>
                <a:gd name="connsiteX4" fmla="*/ 4527053 w 4924986"/>
                <a:gd name="connsiteY4" fmla="*/ 257502 h 2713396"/>
                <a:gd name="connsiteX5" fmla="*/ 2562786 w 4924986"/>
                <a:gd name="connsiteY5" fmla="*/ 498802 h 2713396"/>
                <a:gd name="connsiteX6" fmla="*/ 649320 w 4924986"/>
                <a:gd name="connsiteY6" fmla="*/ 28902 h 2713396"/>
                <a:gd name="connsiteX0" fmla="*/ 649320 w 4954619"/>
                <a:gd name="connsiteY0" fmla="*/ 28902 h 2704470"/>
                <a:gd name="connsiteX1" fmla="*/ 209053 w 4954619"/>
                <a:gd name="connsiteY1" fmla="*/ 1535969 h 2704470"/>
                <a:gd name="connsiteX2" fmla="*/ 3773520 w 4954619"/>
                <a:gd name="connsiteY2" fmla="*/ 2704369 h 2704470"/>
                <a:gd name="connsiteX3" fmla="*/ 4954619 w 4954619"/>
                <a:gd name="connsiteY3" fmla="*/ 1595236 h 2704470"/>
                <a:gd name="connsiteX4" fmla="*/ 4527053 w 4954619"/>
                <a:gd name="connsiteY4" fmla="*/ 257502 h 2704470"/>
                <a:gd name="connsiteX5" fmla="*/ 2562786 w 4954619"/>
                <a:gd name="connsiteY5" fmla="*/ 498802 h 2704470"/>
                <a:gd name="connsiteX6" fmla="*/ 649320 w 4954619"/>
                <a:gd name="connsiteY6" fmla="*/ 28902 h 2704470"/>
                <a:gd name="connsiteX0" fmla="*/ 649320 w 4970827"/>
                <a:gd name="connsiteY0" fmla="*/ 28902 h 2704472"/>
                <a:gd name="connsiteX1" fmla="*/ 209053 w 4970827"/>
                <a:gd name="connsiteY1" fmla="*/ 1535969 h 2704472"/>
                <a:gd name="connsiteX2" fmla="*/ 3773520 w 4970827"/>
                <a:gd name="connsiteY2" fmla="*/ 2704369 h 2704472"/>
                <a:gd name="connsiteX3" fmla="*/ 4954619 w 4970827"/>
                <a:gd name="connsiteY3" fmla="*/ 1595236 h 2704472"/>
                <a:gd name="connsiteX4" fmla="*/ 4527053 w 4970827"/>
                <a:gd name="connsiteY4" fmla="*/ 257502 h 2704472"/>
                <a:gd name="connsiteX5" fmla="*/ 2562786 w 4970827"/>
                <a:gd name="connsiteY5" fmla="*/ 498802 h 2704472"/>
                <a:gd name="connsiteX6" fmla="*/ 649320 w 4970827"/>
                <a:gd name="connsiteY6" fmla="*/ 28902 h 2704472"/>
                <a:gd name="connsiteX0" fmla="*/ 649320 w 4873433"/>
                <a:gd name="connsiteY0" fmla="*/ 28902 h 2705036"/>
                <a:gd name="connsiteX1" fmla="*/ 209053 w 4873433"/>
                <a:gd name="connsiteY1" fmla="*/ 1535969 h 2705036"/>
                <a:gd name="connsiteX2" fmla="*/ 3773520 w 4873433"/>
                <a:gd name="connsiteY2" fmla="*/ 2704369 h 2705036"/>
                <a:gd name="connsiteX3" fmla="*/ 4844552 w 4873433"/>
                <a:gd name="connsiteY3" fmla="*/ 1679903 h 2705036"/>
                <a:gd name="connsiteX4" fmla="*/ 4527053 w 4873433"/>
                <a:gd name="connsiteY4" fmla="*/ 257502 h 2705036"/>
                <a:gd name="connsiteX5" fmla="*/ 2562786 w 4873433"/>
                <a:gd name="connsiteY5" fmla="*/ 498802 h 2705036"/>
                <a:gd name="connsiteX6" fmla="*/ 649320 w 4873433"/>
                <a:gd name="connsiteY6" fmla="*/ 28902 h 2705036"/>
                <a:gd name="connsiteX0" fmla="*/ 703622 w 4927735"/>
                <a:gd name="connsiteY0" fmla="*/ 10816 h 2686950"/>
                <a:gd name="connsiteX1" fmla="*/ 263355 w 4927735"/>
                <a:gd name="connsiteY1" fmla="*/ 1517883 h 2686950"/>
                <a:gd name="connsiteX2" fmla="*/ 3827822 w 4927735"/>
                <a:gd name="connsiteY2" fmla="*/ 2686283 h 2686950"/>
                <a:gd name="connsiteX3" fmla="*/ 4898854 w 4927735"/>
                <a:gd name="connsiteY3" fmla="*/ 1661817 h 2686950"/>
                <a:gd name="connsiteX4" fmla="*/ 4581355 w 4927735"/>
                <a:gd name="connsiteY4" fmla="*/ 239416 h 2686950"/>
                <a:gd name="connsiteX5" fmla="*/ 2617088 w 4927735"/>
                <a:gd name="connsiteY5" fmla="*/ 480716 h 2686950"/>
                <a:gd name="connsiteX6" fmla="*/ 703622 w 4927735"/>
                <a:gd name="connsiteY6" fmla="*/ 10816 h 268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27735" h="2686950">
                  <a:moveTo>
                    <a:pt x="703622" y="10816"/>
                  </a:moveTo>
                  <a:cubicBezTo>
                    <a:pt x="48867" y="107477"/>
                    <a:pt x="-257345" y="1071972"/>
                    <a:pt x="263355" y="1517883"/>
                  </a:cubicBezTo>
                  <a:cubicBezTo>
                    <a:pt x="784055" y="1963794"/>
                    <a:pt x="3055239" y="2662294"/>
                    <a:pt x="3827822" y="2686283"/>
                  </a:cubicBezTo>
                  <a:cubicBezTo>
                    <a:pt x="4600405" y="2710272"/>
                    <a:pt x="4840998" y="2082328"/>
                    <a:pt x="4898854" y="1661817"/>
                  </a:cubicBezTo>
                  <a:cubicBezTo>
                    <a:pt x="4956710" y="1241306"/>
                    <a:pt x="4961649" y="436266"/>
                    <a:pt x="4581355" y="239416"/>
                  </a:cubicBezTo>
                  <a:cubicBezTo>
                    <a:pt x="4201061" y="42566"/>
                    <a:pt x="3167421" y="463782"/>
                    <a:pt x="2617088" y="480716"/>
                  </a:cubicBezTo>
                  <a:cubicBezTo>
                    <a:pt x="2066755" y="497650"/>
                    <a:pt x="1358377" y="-85845"/>
                    <a:pt x="703622" y="10816"/>
                  </a:cubicBezTo>
                  <a:close/>
                </a:path>
              </a:pathLst>
            </a:custGeom>
            <a:solidFill>
              <a:srgbClr val="B41E42">
                <a:alpha val="14902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992D5E-AAB9-47F7-B6CB-EC31C602EE95}"/>
                </a:ext>
              </a:extLst>
            </p:cNvPr>
            <p:cNvSpPr txBox="1"/>
            <p:nvPr/>
          </p:nvSpPr>
          <p:spPr>
            <a:xfrm>
              <a:off x="7819284" y="516769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F79C8B-97E9-45B7-823B-198840DC0C77}"/>
              </a:ext>
            </a:extLst>
          </p:cNvPr>
          <p:cNvGrpSpPr/>
          <p:nvPr/>
        </p:nvGrpSpPr>
        <p:grpSpPr>
          <a:xfrm rot="1221187" flipV="1">
            <a:off x="7136739" y="4387955"/>
            <a:ext cx="2386119" cy="128083"/>
            <a:chOff x="7314069" y="3551767"/>
            <a:chExt cx="2386119" cy="12808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DFE731-DD06-4AA1-AECA-4D0D9B706A5F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2CE604-8ADF-4248-A14B-35C5EFE89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FA2446-599E-484F-94B7-A2086B6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 - Authenticity</a:t>
            </a:r>
          </a:p>
        </p:txBody>
      </p:sp>
      <p:pic>
        <p:nvPicPr>
          <p:cNvPr id="5" name="Picture 4" descr="Image result for secure server">
            <a:extLst>
              <a:ext uri="{FF2B5EF4-FFF2-40B4-BE49-F238E27FC236}">
                <a16:creationId xmlns:a16="http://schemas.microsoft.com/office/drawing/2014/main" id="{1F6BDB15-7C3D-4F7D-848D-6CEFA050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ecure server">
            <a:extLst>
              <a:ext uri="{FF2B5EF4-FFF2-40B4-BE49-F238E27FC236}">
                <a16:creationId xmlns:a16="http://schemas.microsoft.com/office/drawing/2014/main" id="{4194B66B-9A8D-418A-90CF-E975903D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ecure server">
            <a:extLst>
              <a:ext uri="{FF2B5EF4-FFF2-40B4-BE49-F238E27FC236}">
                <a16:creationId xmlns:a16="http://schemas.microsoft.com/office/drawing/2014/main" id="{D220DBD5-6FDA-4021-99B0-238F7841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F3CD1B-EF16-41B8-8C82-404670C5F1AB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D4639-1F1C-46A6-9949-9F47DECC658E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0D931-F1D7-4BA6-9CB7-6E7816298938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93D0057-927D-48C3-9FA7-BE4E4E528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5D7FD5-DB72-40E1-BEBE-5A663D7F7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8C6B09-2046-4A82-9E74-C615401A46B8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768142-11C1-456B-8211-FBC2DA626DFA}"/>
              </a:ext>
            </a:extLst>
          </p:cNvPr>
          <p:cNvGrpSpPr/>
          <p:nvPr/>
        </p:nvGrpSpPr>
        <p:grpSpPr>
          <a:xfrm>
            <a:off x="7314069" y="3551767"/>
            <a:ext cx="2386119" cy="128083"/>
            <a:chOff x="7314069" y="3551767"/>
            <a:chExt cx="2386119" cy="12808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B2226B-B0DC-4C83-8E1B-92B9C0DBE342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25FDC63-03A8-4D42-8A26-6BAF5F7C3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ADCCCEE-1965-499F-93A1-A5C89FFC08A4}"/>
              </a:ext>
            </a:extLst>
          </p:cNvPr>
          <p:cNvSpPr/>
          <p:nvPr/>
        </p:nvSpPr>
        <p:spPr>
          <a:xfrm>
            <a:off x="6627205" y="410400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137625-28A5-4B1C-AE7C-3C33307771C8}"/>
              </a:ext>
            </a:extLst>
          </p:cNvPr>
          <p:cNvSpPr/>
          <p:nvPr/>
        </p:nvSpPr>
        <p:spPr>
          <a:xfrm>
            <a:off x="6761634" y="3779481"/>
            <a:ext cx="45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, M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B5AD772-1148-4171-9478-6BD989F0D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4050" y="2797957"/>
            <a:ext cx="538042" cy="538042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3EB41A30-32EB-45BB-A024-F896CFBCCD21}"/>
              </a:ext>
            </a:extLst>
          </p:cNvPr>
          <p:cNvGrpSpPr/>
          <p:nvPr/>
        </p:nvGrpSpPr>
        <p:grpSpPr>
          <a:xfrm>
            <a:off x="5801753" y="1796953"/>
            <a:ext cx="5410749" cy="4121381"/>
            <a:chOff x="4156364" y="1495333"/>
            <a:chExt cx="5410749" cy="41213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D635442-0AF1-4A32-B222-FF60CAC8AB28}"/>
                    </a:ext>
                  </a:extLst>
                </p:cNvPr>
                <p:cNvSpPr/>
                <p:nvPr/>
              </p:nvSpPr>
              <p:spPr>
                <a:xfrm>
                  <a:off x="4156364" y="1495333"/>
                  <a:ext cx="5410749" cy="4121381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 defTabSz="914354">
                    <a:lnSpc>
                      <a:spcPct val="120000"/>
                    </a:lnSpc>
                    <a:spcBef>
                      <a:spcPts val="1000"/>
                    </a:spcBef>
                    <a:buClr>
                      <a:srgbClr val="B71E42"/>
                    </a:buClr>
                    <a:buSzPct val="100000"/>
                  </a:pPr>
                  <a:r>
                    <a:rPr lang="is-IS" dirty="0">
                      <a:solidFill>
                        <a:srgbClr val="454545"/>
                      </a:solidFill>
                    </a:rPr>
                    <a:t>Traditional Authenticity:</a:t>
                  </a:r>
                </a:p>
                <a:p>
                  <a:pPr marL="228566" indent="-228589" defTabSz="914354">
                    <a:lnSpc>
                      <a:spcPct val="120000"/>
                    </a:lnSpc>
                    <a:spcBef>
                      <a:spcPts val="500"/>
                    </a:spcBef>
                    <a:buClr>
                      <a:srgbClr val="B71E42"/>
                    </a:buClr>
                    <a:buSzPct val="100000"/>
                    <a:buFont typeface="Arial" panose="020B0604020202020204" pitchFamily="34" charset="0"/>
                    <a:buChar char="•"/>
                  </a:pPr>
                  <a:endParaRPr lang="en-US" sz="1600" dirty="0">
                    <a:solidFill>
                      <a:srgbClr val="454545"/>
                    </a:solidFill>
                  </a:endParaRPr>
                </a:p>
                <a:p>
                  <a:pPr marL="228566" indent="-228589" defTabSz="914354">
                    <a:lnSpc>
                      <a:spcPct val="120000"/>
                    </a:lnSpc>
                    <a:spcBef>
                      <a:spcPts val="500"/>
                    </a:spcBef>
                    <a:buClr>
                      <a:srgbClr val="B71E42"/>
                    </a:buClr>
                    <a:buSzPct val="100000"/>
                    <a:buFont typeface="Arial" panose="020B0604020202020204" pitchFamily="34" charset="0"/>
                    <a:buChar char="•"/>
                  </a:pPr>
                  <a:endParaRPr lang="en-US" sz="1600" dirty="0">
                    <a:solidFill>
                      <a:srgbClr val="454545"/>
                    </a:solidFill>
                  </a:endParaRPr>
                </a:p>
                <a:p>
                  <a:pPr marL="228566" indent="-228589" defTabSz="914354">
                    <a:lnSpc>
                      <a:spcPct val="120000"/>
                    </a:lnSpc>
                    <a:spcBef>
                      <a:spcPts val="500"/>
                    </a:spcBef>
                    <a:buClr>
                      <a:srgbClr val="B71E42"/>
                    </a:buClr>
                    <a:buSzPct val="100000"/>
                    <a:buFont typeface="Arial" panose="020B0604020202020204" pitchFamily="34" charset="0"/>
                    <a:buChar char="•"/>
                  </a:pPr>
                  <a:endParaRPr lang="en-US" sz="1600" dirty="0">
                    <a:solidFill>
                      <a:srgbClr val="454545"/>
                    </a:solidFill>
                  </a:endParaRPr>
                </a:p>
                <a:p>
                  <a:pPr marL="228566" indent="-228589" defTabSz="914354">
                    <a:lnSpc>
                      <a:spcPct val="120000"/>
                    </a:lnSpc>
                    <a:spcBef>
                      <a:spcPts val="500"/>
                    </a:spcBef>
                    <a:buClr>
                      <a:srgbClr val="B71E42"/>
                    </a:buClr>
                    <a:buSzPct val="100000"/>
                    <a:buFont typeface="Arial" panose="020B0604020202020204" pitchFamily="34" charset="0"/>
                    <a:buChar char="•"/>
                  </a:pPr>
                  <a:endParaRPr lang="en-US" sz="1600" dirty="0">
                    <a:solidFill>
                      <a:srgbClr val="454545"/>
                    </a:solidFill>
                  </a:endParaRPr>
                </a:p>
                <a:p>
                  <a:pPr marL="228566" indent="-228589" defTabSz="914354">
                    <a:lnSpc>
                      <a:spcPct val="120000"/>
                    </a:lnSpc>
                    <a:spcBef>
                      <a:spcPts val="500"/>
                    </a:spcBef>
                    <a:buClr>
                      <a:srgbClr val="B71E42"/>
                    </a:buClr>
                    <a:buSzPct val="100000"/>
                    <a:buFont typeface="Arial" panose="020B0604020202020204" pitchFamily="34" charset="0"/>
                    <a:buChar char="•"/>
                  </a:pPr>
                  <a:endParaRPr lang="en-US" sz="1600" dirty="0">
                    <a:solidFill>
                      <a:srgbClr val="454545"/>
                    </a:solidFill>
                  </a:endParaRPr>
                </a:p>
                <a:p>
                  <a:pPr marL="228566" indent="-228589" defTabSz="914354">
                    <a:lnSpc>
                      <a:spcPct val="120000"/>
                    </a:lnSpc>
                    <a:spcBef>
                      <a:spcPts val="500"/>
                    </a:spcBef>
                    <a:buClr>
                      <a:srgbClr val="B71E42"/>
                    </a:buClr>
                    <a:buSzPct val="100000"/>
                    <a:buFont typeface="Arial" panose="020B0604020202020204" pitchFamily="34" charset="0"/>
                    <a:buChar char="•"/>
                  </a:pPr>
                  <a:endParaRPr lang="en-US" sz="1600" dirty="0">
                    <a:solidFill>
                      <a:srgbClr val="454545"/>
                    </a:solidFill>
                  </a:endParaRPr>
                </a:p>
                <a:p>
                  <a:pPr marL="228566" indent="-228589" defTabSz="914354">
                    <a:lnSpc>
                      <a:spcPct val="120000"/>
                    </a:lnSpc>
                    <a:spcBef>
                      <a:spcPts val="500"/>
                    </a:spcBef>
                    <a:buClr>
                      <a:srgbClr val="B71E42"/>
                    </a:buClr>
                    <a:buSzPct val="100000"/>
                    <a:buFont typeface="Arial" panose="020B0604020202020204" pitchFamily="34" charset="0"/>
                    <a:buChar char="•"/>
                  </a:pPr>
                  <a:endParaRPr lang="en-US" sz="1600" dirty="0">
                    <a:solidFill>
                      <a:srgbClr val="454545"/>
                    </a:solidFill>
                  </a:endParaRPr>
                </a:p>
                <a:p>
                  <a:pPr marL="228566" indent="-228589" defTabSz="914354">
                    <a:lnSpc>
                      <a:spcPct val="120000"/>
                    </a:lnSpc>
                    <a:spcBef>
                      <a:spcPts val="500"/>
                    </a:spcBef>
                    <a:buClr>
                      <a:srgbClr val="B71E42"/>
                    </a:buClr>
                    <a:buSzPct val="100000"/>
                    <a:buFont typeface="Arial" panose="020B0604020202020204" pitchFamily="34" charset="0"/>
                    <a:buChar char="•"/>
                  </a:pPr>
                  <a:endParaRPr lang="en-US" sz="1600" dirty="0">
                    <a:solidFill>
                      <a:srgbClr val="454545"/>
                    </a:solidFill>
                  </a:endParaRPr>
                </a:p>
                <a:p>
                  <a:pPr marL="228566" indent="-228589" defTabSz="914354">
                    <a:lnSpc>
                      <a:spcPct val="120000"/>
                    </a:lnSpc>
                    <a:spcBef>
                      <a:spcPts val="500"/>
                    </a:spcBef>
                    <a:buClr>
                      <a:srgbClr val="B71E42"/>
                    </a:buClr>
                    <a:buSzPct val="100000"/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rgbClr val="454545"/>
                      </a:solidFill>
                    </a:rPr>
                    <a:t>Adv. Wins if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45454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solidFill>
                            <a:srgbClr val="454545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sz="1600" dirty="0">
                      <a:solidFill>
                        <a:srgbClr val="454545"/>
                      </a:solidFill>
                    </a:rPr>
                    <a:t> decrypts correctly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4545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45454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45454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454545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r>
                        <m:rPr>
                          <m:lit/>
                        </m:rPr>
                        <a:rPr lang="en-US" sz="1600" b="0" i="1" smtClean="0">
                          <a:solidFill>
                            <a:srgbClr val="454545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4545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45454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5454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45454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4545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45454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545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454545"/>
                          </a:solidFill>
                          <a:latin typeface="Cambria Math" panose="02040503050406030204" pitchFamily="18" charset="0"/>
                        </a:rPr>
                        <m:t>,…} </m:t>
                      </m:r>
                    </m:oMath>
                  </a14:m>
                  <a:endParaRPr lang="en-US" sz="1600" dirty="0">
                    <a:solidFill>
                      <a:srgbClr val="454545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D635442-0AF1-4A32-B222-FF60CAC8AB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364" y="1495333"/>
                  <a:ext cx="5410749" cy="41213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654F84F-8A12-4B81-888D-28AF85D884B2}"/>
                </a:ext>
              </a:extLst>
            </p:cNvPr>
            <p:cNvSpPr/>
            <p:nvPr/>
          </p:nvSpPr>
          <p:spPr>
            <a:xfrm>
              <a:off x="7676438" y="2470447"/>
              <a:ext cx="1724542" cy="13090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Encryption Oracle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C88246-98F8-4E74-8AC4-3169091B8D4E}"/>
                </a:ext>
              </a:extLst>
            </p:cNvPr>
            <p:cNvGrpSpPr/>
            <p:nvPr/>
          </p:nvGrpSpPr>
          <p:grpSpPr>
            <a:xfrm>
              <a:off x="5589959" y="2763298"/>
              <a:ext cx="1999327" cy="184552"/>
              <a:chOff x="5589959" y="2763297"/>
              <a:chExt cx="1999327" cy="230199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7532E65-7E39-4E2E-BD1C-B6D01CACE7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9959" y="2763297"/>
                <a:ext cx="176969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E4E0445-4173-461C-97BB-2905439D2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2359" y="2915697"/>
                <a:ext cx="176969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7691E93-D5FB-4778-9B8B-EEC4AC014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7194" y="2841096"/>
                <a:ext cx="176969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29FF321-B0F3-4CD8-9E36-358FBD2E4A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594" y="2993496"/>
                <a:ext cx="176969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663C69C-69A1-44E6-95D8-B36C5A66BD5E}"/>
                </a:ext>
              </a:extLst>
            </p:cNvPr>
            <p:cNvGrpSpPr/>
            <p:nvPr/>
          </p:nvGrpSpPr>
          <p:grpSpPr>
            <a:xfrm>
              <a:off x="5621490" y="3255930"/>
              <a:ext cx="1999327" cy="184552"/>
              <a:chOff x="5589959" y="2763297"/>
              <a:chExt cx="1999327" cy="230199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981B1D7-2C4B-4F0A-A1D0-EC9249C7D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9959" y="2763297"/>
                <a:ext cx="176969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B8FAFB0-C168-4A2C-86C5-67AF5015A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2359" y="2915697"/>
                <a:ext cx="176969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7CF0817-6E5E-437E-9A4F-85C309C6E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7194" y="2841096"/>
                <a:ext cx="176969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4EF77F2-8935-4964-AEEC-589FF5E12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594" y="2993496"/>
                <a:ext cx="176969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01F5EFC-B370-4E40-A21C-B97CEFC6A5A4}"/>
                    </a:ext>
                  </a:extLst>
                </p:cNvPr>
                <p:cNvSpPr txBox="1"/>
                <p:nvPr/>
              </p:nvSpPr>
              <p:spPr>
                <a:xfrm>
                  <a:off x="6096533" y="2455220"/>
                  <a:ext cx="9653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01F5EFC-B370-4E40-A21C-B97CEFC6A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533" y="2455220"/>
                  <a:ext cx="96539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B2007AF-0C21-456F-8855-2B672C38A514}"/>
                    </a:ext>
                  </a:extLst>
                </p:cNvPr>
                <p:cNvSpPr txBox="1"/>
                <p:nvPr/>
              </p:nvSpPr>
              <p:spPr>
                <a:xfrm>
                  <a:off x="6223077" y="2971075"/>
                  <a:ext cx="8220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B2007AF-0C21-456F-8855-2B672C38A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77" y="2971075"/>
                  <a:ext cx="822020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FBEBD0-4FF4-4DC6-B294-962DCBD9A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2444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09664" y="2608486"/>
              <a:ext cx="884793" cy="884793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65AAAA-07AA-41C9-A27D-945DD9F44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578" y="3551767"/>
              <a:ext cx="0" cy="5284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703CFF2-E521-49AA-823D-E1F111D29739}"/>
                    </a:ext>
                  </a:extLst>
                </p:cNvPr>
                <p:cNvSpPr txBox="1"/>
                <p:nvPr/>
              </p:nvSpPr>
              <p:spPr>
                <a:xfrm>
                  <a:off x="4842374" y="4074507"/>
                  <a:ext cx="3804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703CFF2-E521-49AA-823D-E1F111D29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374" y="4074507"/>
                  <a:ext cx="380425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71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646E-0F94-4885-A0E2-15CE0708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1694890"/>
            <a:ext cx="9603275" cy="5195767"/>
          </a:xfrm>
        </p:spPr>
        <p:txBody>
          <a:bodyPr>
            <a:normAutofit/>
          </a:bodyPr>
          <a:lstStyle/>
          <a:p>
            <a:r>
              <a:rPr lang="is-IS" sz="1800" dirty="0"/>
              <a:t>Authenticity:</a:t>
            </a:r>
          </a:p>
          <a:p>
            <a:pPr lvl="1"/>
            <a:r>
              <a:rPr lang="en-US" sz="1600" dirty="0"/>
              <a:t>Adversary can’t “forge” ciphertexts</a:t>
            </a:r>
          </a:p>
          <a:p>
            <a:r>
              <a:rPr lang="en-US" sz="1800" dirty="0"/>
              <a:t>Adv. initiated </a:t>
            </a:r>
            <a:r>
              <a:rPr lang="en-US" sz="1800" dirty="0" err="1"/>
              <a:t>ctxt</a:t>
            </a:r>
            <a:r>
              <a:rPr lang="en-US" sz="1800" dirty="0"/>
              <a:t> are NOT forgeries</a:t>
            </a:r>
          </a:p>
          <a:p>
            <a:pPr lvl="1"/>
            <a:r>
              <a:rPr lang="en-US" sz="1600" dirty="0"/>
              <a:t>How to define </a:t>
            </a:r>
            <a:r>
              <a:rPr lang="en-US" sz="1600" dirty="0">
                <a:solidFill>
                  <a:srgbClr val="C00000"/>
                </a:solidFill>
              </a:rPr>
              <a:t>C</a:t>
            </a:r>
            <a:r>
              <a:rPr lang="en-US" sz="1600" dirty="0"/>
              <a:t> for malicious Adv.?</a:t>
            </a:r>
          </a:p>
          <a:p>
            <a:pPr lvl="1"/>
            <a:r>
              <a:rPr lang="en-US" sz="1600" dirty="0"/>
              <a:t>Listing these </a:t>
            </a:r>
            <a:r>
              <a:rPr lang="en-US" sz="1600" dirty="0">
                <a:solidFill>
                  <a:srgbClr val="C00000"/>
                </a:solidFill>
              </a:rPr>
              <a:t>C</a:t>
            </a:r>
            <a:r>
              <a:rPr lang="en-US" sz="1600" dirty="0"/>
              <a:t>’s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requires extraction...</a:t>
            </a:r>
          </a:p>
          <a:p>
            <a:pPr lvl="1"/>
            <a:endParaRPr lang="en-US" sz="1600" dirty="0"/>
          </a:p>
          <a:p>
            <a:endParaRPr lang="en-US" sz="1800" dirty="0"/>
          </a:p>
          <a:p>
            <a:pPr lvl="1"/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792DFF-BD8F-43E7-9862-0755F768C1F1}"/>
              </a:ext>
            </a:extLst>
          </p:cNvPr>
          <p:cNvGrpSpPr/>
          <p:nvPr/>
        </p:nvGrpSpPr>
        <p:grpSpPr>
          <a:xfrm>
            <a:off x="5987641" y="2910767"/>
            <a:ext cx="4927735" cy="2686950"/>
            <a:chOff x="5987641" y="2910767"/>
            <a:chExt cx="4927735" cy="268695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8189BEC-3A62-40F1-A734-5C235C163FBC}"/>
                </a:ext>
              </a:extLst>
            </p:cNvPr>
            <p:cNvSpPr/>
            <p:nvPr/>
          </p:nvSpPr>
          <p:spPr>
            <a:xfrm>
              <a:off x="5987641" y="2910767"/>
              <a:ext cx="4927735" cy="2686950"/>
            </a:xfrm>
            <a:custGeom>
              <a:avLst/>
              <a:gdLst>
                <a:gd name="connsiteX0" fmla="*/ 0 w 4910667"/>
                <a:gd name="connsiteY0" fmla="*/ 495300 h 2654300"/>
                <a:gd name="connsiteX1" fmla="*/ 160867 w 4910667"/>
                <a:gd name="connsiteY1" fmla="*/ 1485900 h 2654300"/>
                <a:gd name="connsiteX2" fmla="*/ 3725334 w 4910667"/>
                <a:gd name="connsiteY2" fmla="*/ 2654300 h 2654300"/>
                <a:gd name="connsiteX3" fmla="*/ 4724400 w 4910667"/>
                <a:gd name="connsiteY3" fmla="*/ 2099733 h 2654300"/>
                <a:gd name="connsiteX4" fmla="*/ 4910667 w 4910667"/>
                <a:gd name="connsiteY4" fmla="*/ 778933 h 2654300"/>
                <a:gd name="connsiteX5" fmla="*/ 4478867 w 4910667"/>
                <a:gd name="connsiteY5" fmla="*/ 207433 h 2654300"/>
                <a:gd name="connsiteX6" fmla="*/ 2942167 w 4910667"/>
                <a:gd name="connsiteY6" fmla="*/ 359833 h 2654300"/>
                <a:gd name="connsiteX7" fmla="*/ 1439334 w 4910667"/>
                <a:gd name="connsiteY7" fmla="*/ 42333 h 2654300"/>
                <a:gd name="connsiteX8" fmla="*/ 474134 w 4910667"/>
                <a:gd name="connsiteY8" fmla="*/ 0 h 2654300"/>
                <a:gd name="connsiteX9" fmla="*/ 0 w 4910667"/>
                <a:gd name="connsiteY9" fmla="*/ 495300 h 2654300"/>
                <a:gd name="connsiteX0" fmla="*/ 0 w 4910667"/>
                <a:gd name="connsiteY0" fmla="*/ 531216 h 2690216"/>
                <a:gd name="connsiteX1" fmla="*/ 160867 w 4910667"/>
                <a:gd name="connsiteY1" fmla="*/ 1521816 h 2690216"/>
                <a:gd name="connsiteX2" fmla="*/ 3725334 w 4910667"/>
                <a:gd name="connsiteY2" fmla="*/ 2690216 h 2690216"/>
                <a:gd name="connsiteX3" fmla="*/ 4724400 w 4910667"/>
                <a:gd name="connsiteY3" fmla="*/ 2135649 h 2690216"/>
                <a:gd name="connsiteX4" fmla="*/ 4910667 w 4910667"/>
                <a:gd name="connsiteY4" fmla="*/ 814849 h 2690216"/>
                <a:gd name="connsiteX5" fmla="*/ 4478867 w 4910667"/>
                <a:gd name="connsiteY5" fmla="*/ 243349 h 2690216"/>
                <a:gd name="connsiteX6" fmla="*/ 2942167 w 4910667"/>
                <a:gd name="connsiteY6" fmla="*/ 395749 h 2690216"/>
                <a:gd name="connsiteX7" fmla="*/ 1439334 w 4910667"/>
                <a:gd name="connsiteY7" fmla="*/ 78249 h 2690216"/>
                <a:gd name="connsiteX8" fmla="*/ 474134 w 4910667"/>
                <a:gd name="connsiteY8" fmla="*/ 35916 h 2690216"/>
                <a:gd name="connsiteX9" fmla="*/ 0 w 4910667"/>
                <a:gd name="connsiteY9" fmla="*/ 531216 h 2690216"/>
                <a:gd name="connsiteX0" fmla="*/ 179626 w 5090293"/>
                <a:gd name="connsiteY0" fmla="*/ 531216 h 2690216"/>
                <a:gd name="connsiteX1" fmla="*/ 340493 w 5090293"/>
                <a:gd name="connsiteY1" fmla="*/ 1521816 h 2690216"/>
                <a:gd name="connsiteX2" fmla="*/ 3904960 w 5090293"/>
                <a:gd name="connsiteY2" fmla="*/ 2690216 h 2690216"/>
                <a:gd name="connsiteX3" fmla="*/ 4904026 w 5090293"/>
                <a:gd name="connsiteY3" fmla="*/ 2135649 h 2690216"/>
                <a:gd name="connsiteX4" fmla="*/ 5090293 w 5090293"/>
                <a:gd name="connsiteY4" fmla="*/ 814849 h 2690216"/>
                <a:gd name="connsiteX5" fmla="*/ 4658493 w 5090293"/>
                <a:gd name="connsiteY5" fmla="*/ 243349 h 2690216"/>
                <a:gd name="connsiteX6" fmla="*/ 3121793 w 5090293"/>
                <a:gd name="connsiteY6" fmla="*/ 395749 h 2690216"/>
                <a:gd name="connsiteX7" fmla="*/ 1618960 w 5090293"/>
                <a:gd name="connsiteY7" fmla="*/ 78249 h 2690216"/>
                <a:gd name="connsiteX8" fmla="*/ 653760 w 5090293"/>
                <a:gd name="connsiteY8" fmla="*/ 35916 h 2690216"/>
                <a:gd name="connsiteX9" fmla="*/ 179626 w 5090293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179627 w 5090294"/>
                <a:gd name="connsiteY0" fmla="*/ 531216 h 2690216"/>
                <a:gd name="connsiteX1" fmla="*/ 340494 w 5090294"/>
                <a:gd name="connsiteY1" fmla="*/ 1521816 h 2690216"/>
                <a:gd name="connsiteX2" fmla="*/ 3904961 w 5090294"/>
                <a:gd name="connsiteY2" fmla="*/ 2690216 h 2690216"/>
                <a:gd name="connsiteX3" fmla="*/ 4904027 w 5090294"/>
                <a:gd name="connsiteY3" fmla="*/ 2135649 h 2690216"/>
                <a:gd name="connsiteX4" fmla="*/ 5090294 w 5090294"/>
                <a:gd name="connsiteY4" fmla="*/ 814849 h 2690216"/>
                <a:gd name="connsiteX5" fmla="*/ 4658494 w 5090294"/>
                <a:gd name="connsiteY5" fmla="*/ 243349 h 2690216"/>
                <a:gd name="connsiteX6" fmla="*/ 3121794 w 5090294"/>
                <a:gd name="connsiteY6" fmla="*/ 395749 h 2690216"/>
                <a:gd name="connsiteX7" fmla="*/ 1618961 w 5090294"/>
                <a:gd name="connsiteY7" fmla="*/ 78249 h 2690216"/>
                <a:gd name="connsiteX8" fmla="*/ 653761 w 5090294"/>
                <a:gd name="connsiteY8" fmla="*/ 35916 h 2690216"/>
                <a:gd name="connsiteX9" fmla="*/ 179627 w 5090294"/>
                <a:gd name="connsiteY9" fmla="*/ 531216 h 2690216"/>
                <a:gd name="connsiteX0" fmla="*/ 179627 w 5090294"/>
                <a:gd name="connsiteY0" fmla="*/ 531216 h 2712931"/>
                <a:gd name="connsiteX1" fmla="*/ 340494 w 5090294"/>
                <a:gd name="connsiteY1" fmla="*/ 1521816 h 2712931"/>
                <a:gd name="connsiteX2" fmla="*/ 3904961 w 5090294"/>
                <a:gd name="connsiteY2" fmla="*/ 2690216 h 2712931"/>
                <a:gd name="connsiteX3" fmla="*/ 4904027 w 5090294"/>
                <a:gd name="connsiteY3" fmla="*/ 2135649 h 2712931"/>
                <a:gd name="connsiteX4" fmla="*/ 5090294 w 5090294"/>
                <a:gd name="connsiteY4" fmla="*/ 814849 h 2712931"/>
                <a:gd name="connsiteX5" fmla="*/ 4658494 w 5090294"/>
                <a:gd name="connsiteY5" fmla="*/ 243349 h 2712931"/>
                <a:gd name="connsiteX6" fmla="*/ 3121794 w 5090294"/>
                <a:gd name="connsiteY6" fmla="*/ 395749 h 2712931"/>
                <a:gd name="connsiteX7" fmla="*/ 1618961 w 5090294"/>
                <a:gd name="connsiteY7" fmla="*/ 78249 h 2712931"/>
                <a:gd name="connsiteX8" fmla="*/ 653761 w 5090294"/>
                <a:gd name="connsiteY8" fmla="*/ 35916 h 2712931"/>
                <a:gd name="connsiteX9" fmla="*/ 179627 w 5090294"/>
                <a:gd name="connsiteY9" fmla="*/ 531216 h 2712931"/>
                <a:gd name="connsiteX0" fmla="*/ 179627 w 5090294"/>
                <a:gd name="connsiteY0" fmla="*/ 531216 h 2704563"/>
                <a:gd name="connsiteX1" fmla="*/ 340494 w 5090294"/>
                <a:gd name="connsiteY1" fmla="*/ 1521816 h 2704563"/>
                <a:gd name="connsiteX2" fmla="*/ 3904961 w 5090294"/>
                <a:gd name="connsiteY2" fmla="*/ 2690216 h 2704563"/>
                <a:gd name="connsiteX3" fmla="*/ 4904027 w 5090294"/>
                <a:gd name="connsiteY3" fmla="*/ 2135649 h 2704563"/>
                <a:gd name="connsiteX4" fmla="*/ 5090294 w 5090294"/>
                <a:gd name="connsiteY4" fmla="*/ 814849 h 2704563"/>
                <a:gd name="connsiteX5" fmla="*/ 4658494 w 5090294"/>
                <a:gd name="connsiteY5" fmla="*/ 243349 h 2704563"/>
                <a:gd name="connsiteX6" fmla="*/ 3121794 w 5090294"/>
                <a:gd name="connsiteY6" fmla="*/ 395749 h 2704563"/>
                <a:gd name="connsiteX7" fmla="*/ 1618961 w 5090294"/>
                <a:gd name="connsiteY7" fmla="*/ 78249 h 2704563"/>
                <a:gd name="connsiteX8" fmla="*/ 653761 w 5090294"/>
                <a:gd name="connsiteY8" fmla="*/ 35916 h 2704563"/>
                <a:gd name="connsiteX9" fmla="*/ 179627 w 5090294"/>
                <a:gd name="connsiteY9" fmla="*/ 531216 h 2704563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56427"/>
                <a:gd name="connsiteY0" fmla="*/ 531216 h 2708069"/>
                <a:gd name="connsiteX1" fmla="*/ 340494 w 5056427"/>
                <a:gd name="connsiteY1" fmla="*/ 1521816 h 2708069"/>
                <a:gd name="connsiteX2" fmla="*/ 3904961 w 5056427"/>
                <a:gd name="connsiteY2" fmla="*/ 2690216 h 2708069"/>
                <a:gd name="connsiteX3" fmla="*/ 4904027 w 5056427"/>
                <a:gd name="connsiteY3" fmla="*/ 2135649 h 2708069"/>
                <a:gd name="connsiteX4" fmla="*/ 5056427 w 5056427"/>
                <a:gd name="connsiteY4" fmla="*/ 895283 h 2708069"/>
                <a:gd name="connsiteX5" fmla="*/ 4658494 w 5056427"/>
                <a:gd name="connsiteY5" fmla="*/ 243349 h 2708069"/>
                <a:gd name="connsiteX6" fmla="*/ 3121794 w 5056427"/>
                <a:gd name="connsiteY6" fmla="*/ 395749 h 2708069"/>
                <a:gd name="connsiteX7" fmla="*/ 1618961 w 5056427"/>
                <a:gd name="connsiteY7" fmla="*/ 78249 h 2708069"/>
                <a:gd name="connsiteX8" fmla="*/ 653761 w 5056427"/>
                <a:gd name="connsiteY8" fmla="*/ 35916 h 2708069"/>
                <a:gd name="connsiteX9" fmla="*/ 179627 w 5056427"/>
                <a:gd name="connsiteY9" fmla="*/ 531216 h 2708069"/>
                <a:gd name="connsiteX0" fmla="*/ 179627 w 5074742"/>
                <a:gd name="connsiteY0" fmla="*/ 531216 h 2708069"/>
                <a:gd name="connsiteX1" fmla="*/ 340494 w 5074742"/>
                <a:gd name="connsiteY1" fmla="*/ 1521816 h 2708069"/>
                <a:gd name="connsiteX2" fmla="*/ 3904961 w 5074742"/>
                <a:gd name="connsiteY2" fmla="*/ 2690216 h 2708069"/>
                <a:gd name="connsiteX3" fmla="*/ 4904027 w 5074742"/>
                <a:gd name="connsiteY3" fmla="*/ 2135649 h 2708069"/>
                <a:gd name="connsiteX4" fmla="*/ 5056427 w 5074742"/>
                <a:gd name="connsiteY4" fmla="*/ 895283 h 2708069"/>
                <a:gd name="connsiteX5" fmla="*/ 4658494 w 5074742"/>
                <a:gd name="connsiteY5" fmla="*/ 243349 h 2708069"/>
                <a:gd name="connsiteX6" fmla="*/ 3121794 w 5074742"/>
                <a:gd name="connsiteY6" fmla="*/ 395749 h 2708069"/>
                <a:gd name="connsiteX7" fmla="*/ 1618961 w 5074742"/>
                <a:gd name="connsiteY7" fmla="*/ 78249 h 2708069"/>
                <a:gd name="connsiteX8" fmla="*/ 653761 w 5074742"/>
                <a:gd name="connsiteY8" fmla="*/ 35916 h 2708069"/>
                <a:gd name="connsiteX9" fmla="*/ 179627 w 5074742"/>
                <a:gd name="connsiteY9" fmla="*/ 531216 h 2708069"/>
                <a:gd name="connsiteX0" fmla="*/ 194313 w 5089428"/>
                <a:gd name="connsiteY0" fmla="*/ 531216 h 2708069"/>
                <a:gd name="connsiteX1" fmla="*/ 355180 w 5089428"/>
                <a:gd name="connsiteY1" fmla="*/ 1521816 h 2708069"/>
                <a:gd name="connsiteX2" fmla="*/ 3919647 w 5089428"/>
                <a:gd name="connsiteY2" fmla="*/ 2690216 h 2708069"/>
                <a:gd name="connsiteX3" fmla="*/ 4918713 w 5089428"/>
                <a:gd name="connsiteY3" fmla="*/ 2135649 h 2708069"/>
                <a:gd name="connsiteX4" fmla="*/ 5071113 w 5089428"/>
                <a:gd name="connsiteY4" fmla="*/ 895283 h 2708069"/>
                <a:gd name="connsiteX5" fmla="*/ 4673180 w 5089428"/>
                <a:gd name="connsiteY5" fmla="*/ 243349 h 2708069"/>
                <a:gd name="connsiteX6" fmla="*/ 3136480 w 5089428"/>
                <a:gd name="connsiteY6" fmla="*/ 395749 h 2708069"/>
                <a:gd name="connsiteX7" fmla="*/ 1633647 w 5089428"/>
                <a:gd name="connsiteY7" fmla="*/ 78249 h 2708069"/>
                <a:gd name="connsiteX8" fmla="*/ 668447 w 5089428"/>
                <a:gd name="connsiteY8" fmla="*/ 35916 h 2708069"/>
                <a:gd name="connsiteX9" fmla="*/ 194313 w 5089428"/>
                <a:gd name="connsiteY9" fmla="*/ 531216 h 2708069"/>
                <a:gd name="connsiteX0" fmla="*/ 170706 w 5112388"/>
                <a:gd name="connsiteY0" fmla="*/ 503936 h 2706189"/>
                <a:gd name="connsiteX1" fmla="*/ 378140 w 5112388"/>
                <a:gd name="connsiteY1" fmla="*/ 1519936 h 2706189"/>
                <a:gd name="connsiteX2" fmla="*/ 3942607 w 5112388"/>
                <a:gd name="connsiteY2" fmla="*/ 2688336 h 2706189"/>
                <a:gd name="connsiteX3" fmla="*/ 4941673 w 5112388"/>
                <a:gd name="connsiteY3" fmla="*/ 2133769 h 2706189"/>
                <a:gd name="connsiteX4" fmla="*/ 5094073 w 5112388"/>
                <a:gd name="connsiteY4" fmla="*/ 893403 h 2706189"/>
                <a:gd name="connsiteX5" fmla="*/ 4696140 w 5112388"/>
                <a:gd name="connsiteY5" fmla="*/ 241469 h 2706189"/>
                <a:gd name="connsiteX6" fmla="*/ 3159440 w 5112388"/>
                <a:gd name="connsiteY6" fmla="*/ 393869 h 2706189"/>
                <a:gd name="connsiteX7" fmla="*/ 1656607 w 5112388"/>
                <a:gd name="connsiteY7" fmla="*/ 76369 h 2706189"/>
                <a:gd name="connsiteX8" fmla="*/ 691407 w 5112388"/>
                <a:gd name="connsiteY8" fmla="*/ 34036 h 2706189"/>
                <a:gd name="connsiteX9" fmla="*/ 170706 w 5112388"/>
                <a:gd name="connsiteY9" fmla="*/ 503936 h 2706189"/>
                <a:gd name="connsiteX0" fmla="*/ 162038 w 5103720"/>
                <a:gd name="connsiteY0" fmla="*/ 520782 h 2723035"/>
                <a:gd name="connsiteX1" fmla="*/ 369472 w 5103720"/>
                <a:gd name="connsiteY1" fmla="*/ 1536782 h 2723035"/>
                <a:gd name="connsiteX2" fmla="*/ 3933939 w 5103720"/>
                <a:gd name="connsiteY2" fmla="*/ 2705182 h 2723035"/>
                <a:gd name="connsiteX3" fmla="*/ 4933005 w 5103720"/>
                <a:gd name="connsiteY3" fmla="*/ 2150615 h 2723035"/>
                <a:gd name="connsiteX4" fmla="*/ 5085405 w 5103720"/>
                <a:gd name="connsiteY4" fmla="*/ 910249 h 2723035"/>
                <a:gd name="connsiteX5" fmla="*/ 4687472 w 5103720"/>
                <a:gd name="connsiteY5" fmla="*/ 258315 h 2723035"/>
                <a:gd name="connsiteX6" fmla="*/ 3150772 w 5103720"/>
                <a:gd name="connsiteY6" fmla="*/ 410715 h 2723035"/>
                <a:gd name="connsiteX7" fmla="*/ 1647939 w 5103720"/>
                <a:gd name="connsiteY7" fmla="*/ 93215 h 2723035"/>
                <a:gd name="connsiteX8" fmla="*/ 809739 w 5103720"/>
                <a:gd name="connsiteY8" fmla="*/ 29715 h 2723035"/>
                <a:gd name="connsiteX9" fmla="*/ 162038 w 5103720"/>
                <a:gd name="connsiteY9" fmla="*/ 520782 h 2723035"/>
                <a:gd name="connsiteX0" fmla="*/ 162038 w 5103720"/>
                <a:gd name="connsiteY0" fmla="*/ 491743 h 2693996"/>
                <a:gd name="connsiteX1" fmla="*/ 369472 w 5103720"/>
                <a:gd name="connsiteY1" fmla="*/ 1507743 h 2693996"/>
                <a:gd name="connsiteX2" fmla="*/ 3933939 w 5103720"/>
                <a:gd name="connsiteY2" fmla="*/ 2676143 h 2693996"/>
                <a:gd name="connsiteX3" fmla="*/ 4933005 w 5103720"/>
                <a:gd name="connsiteY3" fmla="*/ 2121576 h 2693996"/>
                <a:gd name="connsiteX4" fmla="*/ 5085405 w 5103720"/>
                <a:gd name="connsiteY4" fmla="*/ 881210 h 2693996"/>
                <a:gd name="connsiteX5" fmla="*/ 4687472 w 5103720"/>
                <a:gd name="connsiteY5" fmla="*/ 229276 h 2693996"/>
                <a:gd name="connsiteX6" fmla="*/ 3150772 w 5103720"/>
                <a:gd name="connsiteY6" fmla="*/ 381676 h 2693996"/>
                <a:gd name="connsiteX7" fmla="*/ 809739 w 5103720"/>
                <a:gd name="connsiteY7" fmla="*/ 676 h 2693996"/>
                <a:gd name="connsiteX8" fmla="*/ 162038 w 5103720"/>
                <a:gd name="connsiteY8" fmla="*/ 491743 h 2693996"/>
                <a:gd name="connsiteX0" fmla="*/ 162038 w 5103720"/>
                <a:gd name="connsiteY0" fmla="*/ 491089 h 2693342"/>
                <a:gd name="connsiteX1" fmla="*/ 369472 w 5103720"/>
                <a:gd name="connsiteY1" fmla="*/ 1507089 h 2693342"/>
                <a:gd name="connsiteX2" fmla="*/ 3933939 w 5103720"/>
                <a:gd name="connsiteY2" fmla="*/ 2675489 h 2693342"/>
                <a:gd name="connsiteX3" fmla="*/ 4933005 w 5103720"/>
                <a:gd name="connsiteY3" fmla="*/ 2120922 h 2693342"/>
                <a:gd name="connsiteX4" fmla="*/ 5085405 w 5103720"/>
                <a:gd name="connsiteY4" fmla="*/ 880556 h 2693342"/>
                <a:gd name="connsiteX5" fmla="*/ 4687472 w 5103720"/>
                <a:gd name="connsiteY5" fmla="*/ 228622 h 2693342"/>
                <a:gd name="connsiteX6" fmla="*/ 2723205 w 5103720"/>
                <a:gd name="connsiteY6" fmla="*/ 469922 h 2693342"/>
                <a:gd name="connsiteX7" fmla="*/ 809739 w 5103720"/>
                <a:gd name="connsiteY7" fmla="*/ 22 h 2693342"/>
                <a:gd name="connsiteX8" fmla="*/ 162038 w 5103720"/>
                <a:gd name="connsiteY8" fmla="*/ 491089 h 2693342"/>
                <a:gd name="connsiteX0" fmla="*/ 162038 w 5103720"/>
                <a:gd name="connsiteY0" fmla="*/ 491086 h 2693339"/>
                <a:gd name="connsiteX1" fmla="*/ 369472 w 5103720"/>
                <a:gd name="connsiteY1" fmla="*/ 1507086 h 2693339"/>
                <a:gd name="connsiteX2" fmla="*/ 3933939 w 5103720"/>
                <a:gd name="connsiteY2" fmla="*/ 2675486 h 2693339"/>
                <a:gd name="connsiteX3" fmla="*/ 4933005 w 5103720"/>
                <a:gd name="connsiteY3" fmla="*/ 2120919 h 2693339"/>
                <a:gd name="connsiteX4" fmla="*/ 5085405 w 5103720"/>
                <a:gd name="connsiteY4" fmla="*/ 880553 h 2693339"/>
                <a:gd name="connsiteX5" fmla="*/ 4687472 w 5103720"/>
                <a:gd name="connsiteY5" fmla="*/ 228619 h 2693339"/>
                <a:gd name="connsiteX6" fmla="*/ 2723205 w 5103720"/>
                <a:gd name="connsiteY6" fmla="*/ 469919 h 2693339"/>
                <a:gd name="connsiteX7" fmla="*/ 809739 w 5103720"/>
                <a:gd name="connsiteY7" fmla="*/ 19 h 2693339"/>
                <a:gd name="connsiteX8" fmla="*/ 162038 w 5103720"/>
                <a:gd name="connsiteY8" fmla="*/ 491086 h 2693339"/>
                <a:gd name="connsiteX0" fmla="*/ 649320 w 4943301"/>
                <a:gd name="connsiteY0" fmla="*/ 28902 h 2722222"/>
                <a:gd name="connsiteX1" fmla="*/ 209053 w 4943301"/>
                <a:gd name="connsiteY1" fmla="*/ 1535969 h 2722222"/>
                <a:gd name="connsiteX2" fmla="*/ 3773520 w 4943301"/>
                <a:gd name="connsiteY2" fmla="*/ 2704369 h 2722222"/>
                <a:gd name="connsiteX3" fmla="*/ 4772586 w 4943301"/>
                <a:gd name="connsiteY3" fmla="*/ 2149802 h 2722222"/>
                <a:gd name="connsiteX4" fmla="*/ 4924986 w 4943301"/>
                <a:gd name="connsiteY4" fmla="*/ 909436 h 2722222"/>
                <a:gd name="connsiteX5" fmla="*/ 4527053 w 4943301"/>
                <a:gd name="connsiteY5" fmla="*/ 257502 h 2722222"/>
                <a:gd name="connsiteX6" fmla="*/ 2562786 w 4943301"/>
                <a:gd name="connsiteY6" fmla="*/ 498802 h 2722222"/>
                <a:gd name="connsiteX7" fmla="*/ 649320 w 4943301"/>
                <a:gd name="connsiteY7" fmla="*/ 28902 h 2722222"/>
                <a:gd name="connsiteX0" fmla="*/ 649320 w 4924986"/>
                <a:gd name="connsiteY0" fmla="*/ 28902 h 2713396"/>
                <a:gd name="connsiteX1" fmla="*/ 209053 w 4924986"/>
                <a:gd name="connsiteY1" fmla="*/ 1535969 h 2713396"/>
                <a:gd name="connsiteX2" fmla="*/ 3773520 w 4924986"/>
                <a:gd name="connsiteY2" fmla="*/ 2704369 h 2713396"/>
                <a:gd name="connsiteX3" fmla="*/ 4924986 w 4924986"/>
                <a:gd name="connsiteY3" fmla="*/ 909436 h 2713396"/>
                <a:gd name="connsiteX4" fmla="*/ 4527053 w 4924986"/>
                <a:gd name="connsiteY4" fmla="*/ 257502 h 2713396"/>
                <a:gd name="connsiteX5" fmla="*/ 2562786 w 4924986"/>
                <a:gd name="connsiteY5" fmla="*/ 498802 h 2713396"/>
                <a:gd name="connsiteX6" fmla="*/ 649320 w 4924986"/>
                <a:gd name="connsiteY6" fmla="*/ 28902 h 2713396"/>
                <a:gd name="connsiteX0" fmla="*/ 649320 w 4954619"/>
                <a:gd name="connsiteY0" fmla="*/ 28902 h 2704470"/>
                <a:gd name="connsiteX1" fmla="*/ 209053 w 4954619"/>
                <a:gd name="connsiteY1" fmla="*/ 1535969 h 2704470"/>
                <a:gd name="connsiteX2" fmla="*/ 3773520 w 4954619"/>
                <a:gd name="connsiteY2" fmla="*/ 2704369 h 2704470"/>
                <a:gd name="connsiteX3" fmla="*/ 4954619 w 4954619"/>
                <a:gd name="connsiteY3" fmla="*/ 1595236 h 2704470"/>
                <a:gd name="connsiteX4" fmla="*/ 4527053 w 4954619"/>
                <a:gd name="connsiteY4" fmla="*/ 257502 h 2704470"/>
                <a:gd name="connsiteX5" fmla="*/ 2562786 w 4954619"/>
                <a:gd name="connsiteY5" fmla="*/ 498802 h 2704470"/>
                <a:gd name="connsiteX6" fmla="*/ 649320 w 4954619"/>
                <a:gd name="connsiteY6" fmla="*/ 28902 h 2704470"/>
                <a:gd name="connsiteX0" fmla="*/ 649320 w 4970827"/>
                <a:gd name="connsiteY0" fmla="*/ 28902 h 2704472"/>
                <a:gd name="connsiteX1" fmla="*/ 209053 w 4970827"/>
                <a:gd name="connsiteY1" fmla="*/ 1535969 h 2704472"/>
                <a:gd name="connsiteX2" fmla="*/ 3773520 w 4970827"/>
                <a:gd name="connsiteY2" fmla="*/ 2704369 h 2704472"/>
                <a:gd name="connsiteX3" fmla="*/ 4954619 w 4970827"/>
                <a:gd name="connsiteY3" fmla="*/ 1595236 h 2704472"/>
                <a:gd name="connsiteX4" fmla="*/ 4527053 w 4970827"/>
                <a:gd name="connsiteY4" fmla="*/ 257502 h 2704472"/>
                <a:gd name="connsiteX5" fmla="*/ 2562786 w 4970827"/>
                <a:gd name="connsiteY5" fmla="*/ 498802 h 2704472"/>
                <a:gd name="connsiteX6" fmla="*/ 649320 w 4970827"/>
                <a:gd name="connsiteY6" fmla="*/ 28902 h 2704472"/>
                <a:gd name="connsiteX0" fmla="*/ 649320 w 4873433"/>
                <a:gd name="connsiteY0" fmla="*/ 28902 h 2705036"/>
                <a:gd name="connsiteX1" fmla="*/ 209053 w 4873433"/>
                <a:gd name="connsiteY1" fmla="*/ 1535969 h 2705036"/>
                <a:gd name="connsiteX2" fmla="*/ 3773520 w 4873433"/>
                <a:gd name="connsiteY2" fmla="*/ 2704369 h 2705036"/>
                <a:gd name="connsiteX3" fmla="*/ 4844552 w 4873433"/>
                <a:gd name="connsiteY3" fmla="*/ 1679903 h 2705036"/>
                <a:gd name="connsiteX4" fmla="*/ 4527053 w 4873433"/>
                <a:gd name="connsiteY4" fmla="*/ 257502 h 2705036"/>
                <a:gd name="connsiteX5" fmla="*/ 2562786 w 4873433"/>
                <a:gd name="connsiteY5" fmla="*/ 498802 h 2705036"/>
                <a:gd name="connsiteX6" fmla="*/ 649320 w 4873433"/>
                <a:gd name="connsiteY6" fmla="*/ 28902 h 2705036"/>
                <a:gd name="connsiteX0" fmla="*/ 703622 w 4927735"/>
                <a:gd name="connsiteY0" fmla="*/ 10816 h 2686950"/>
                <a:gd name="connsiteX1" fmla="*/ 263355 w 4927735"/>
                <a:gd name="connsiteY1" fmla="*/ 1517883 h 2686950"/>
                <a:gd name="connsiteX2" fmla="*/ 3827822 w 4927735"/>
                <a:gd name="connsiteY2" fmla="*/ 2686283 h 2686950"/>
                <a:gd name="connsiteX3" fmla="*/ 4898854 w 4927735"/>
                <a:gd name="connsiteY3" fmla="*/ 1661817 h 2686950"/>
                <a:gd name="connsiteX4" fmla="*/ 4581355 w 4927735"/>
                <a:gd name="connsiteY4" fmla="*/ 239416 h 2686950"/>
                <a:gd name="connsiteX5" fmla="*/ 2617088 w 4927735"/>
                <a:gd name="connsiteY5" fmla="*/ 480716 h 2686950"/>
                <a:gd name="connsiteX6" fmla="*/ 703622 w 4927735"/>
                <a:gd name="connsiteY6" fmla="*/ 10816 h 268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27735" h="2686950">
                  <a:moveTo>
                    <a:pt x="703622" y="10816"/>
                  </a:moveTo>
                  <a:cubicBezTo>
                    <a:pt x="48867" y="107477"/>
                    <a:pt x="-257345" y="1071972"/>
                    <a:pt x="263355" y="1517883"/>
                  </a:cubicBezTo>
                  <a:cubicBezTo>
                    <a:pt x="784055" y="1963794"/>
                    <a:pt x="3055239" y="2662294"/>
                    <a:pt x="3827822" y="2686283"/>
                  </a:cubicBezTo>
                  <a:cubicBezTo>
                    <a:pt x="4600405" y="2710272"/>
                    <a:pt x="4840998" y="2082328"/>
                    <a:pt x="4898854" y="1661817"/>
                  </a:cubicBezTo>
                  <a:cubicBezTo>
                    <a:pt x="4956710" y="1241306"/>
                    <a:pt x="4961649" y="436266"/>
                    <a:pt x="4581355" y="239416"/>
                  </a:cubicBezTo>
                  <a:cubicBezTo>
                    <a:pt x="4201061" y="42566"/>
                    <a:pt x="3167421" y="463782"/>
                    <a:pt x="2617088" y="480716"/>
                  </a:cubicBezTo>
                  <a:cubicBezTo>
                    <a:pt x="2066755" y="497650"/>
                    <a:pt x="1358377" y="-85845"/>
                    <a:pt x="703622" y="10816"/>
                  </a:cubicBezTo>
                  <a:close/>
                </a:path>
              </a:pathLst>
            </a:custGeom>
            <a:solidFill>
              <a:srgbClr val="B41E42">
                <a:alpha val="14902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992D5E-AAB9-47F7-B6CB-EC31C602EE95}"/>
                </a:ext>
              </a:extLst>
            </p:cNvPr>
            <p:cNvSpPr txBox="1"/>
            <p:nvPr/>
          </p:nvSpPr>
          <p:spPr>
            <a:xfrm>
              <a:off x="7819284" y="516769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F79C8B-97E9-45B7-823B-198840DC0C77}"/>
              </a:ext>
            </a:extLst>
          </p:cNvPr>
          <p:cNvGrpSpPr/>
          <p:nvPr/>
        </p:nvGrpSpPr>
        <p:grpSpPr>
          <a:xfrm rot="1221187" flipV="1">
            <a:off x="7136739" y="4387955"/>
            <a:ext cx="2386119" cy="128083"/>
            <a:chOff x="7314069" y="3551767"/>
            <a:chExt cx="2386119" cy="12808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DFE731-DD06-4AA1-AECA-4D0D9B706A5F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2CE604-8ADF-4248-A14B-35C5EFE89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FA2446-599E-484F-94B7-A2086B6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 - Authenticity</a:t>
            </a:r>
          </a:p>
        </p:txBody>
      </p:sp>
      <p:pic>
        <p:nvPicPr>
          <p:cNvPr id="5" name="Picture 4" descr="Image result for secure server">
            <a:extLst>
              <a:ext uri="{FF2B5EF4-FFF2-40B4-BE49-F238E27FC236}">
                <a16:creationId xmlns:a16="http://schemas.microsoft.com/office/drawing/2014/main" id="{1F6BDB15-7C3D-4F7D-848D-6CEFA050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ecure server">
            <a:extLst>
              <a:ext uri="{FF2B5EF4-FFF2-40B4-BE49-F238E27FC236}">
                <a16:creationId xmlns:a16="http://schemas.microsoft.com/office/drawing/2014/main" id="{4194B66B-9A8D-418A-90CF-E975903D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ecure server">
            <a:extLst>
              <a:ext uri="{FF2B5EF4-FFF2-40B4-BE49-F238E27FC236}">
                <a16:creationId xmlns:a16="http://schemas.microsoft.com/office/drawing/2014/main" id="{D220DBD5-6FDA-4021-99B0-238F7841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F3CD1B-EF16-41B8-8C82-404670C5F1AB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D4639-1F1C-46A6-9949-9F47DECC658E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0D931-F1D7-4BA6-9CB7-6E7816298938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93D0057-927D-48C3-9FA7-BE4E4E528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91F46F7-F872-4303-92EF-39F68C6A2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4943" y="2780460"/>
            <a:ext cx="538042" cy="538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5D7FD5-DB72-40E1-BEBE-5A663D7F7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8C6B09-2046-4A82-9E74-C615401A46B8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768142-11C1-456B-8211-FBC2DA626DFA}"/>
              </a:ext>
            </a:extLst>
          </p:cNvPr>
          <p:cNvGrpSpPr/>
          <p:nvPr/>
        </p:nvGrpSpPr>
        <p:grpSpPr>
          <a:xfrm>
            <a:off x="7314069" y="3551767"/>
            <a:ext cx="2386119" cy="128083"/>
            <a:chOff x="7314069" y="3551767"/>
            <a:chExt cx="2386119" cy="12808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B2226B-B0DC-4C83-8E1B-92B9C0DBE342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25FDC63-03A8-4D42-8A26-6BAF5F7C3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ADCCCEE-1965-499F-93A1-A5C89FFC08A4}"/>
              </a:ext>
            </a:extLst>
          </p:cNvPr>
          <p:cNvSpPr/>
          <p:nvPr/>
        </p:nvSpPr>
        <p:spPr>
          <a:xfrm>
            <a:off x="6627205" y="410400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137625-28A5-4B1C-AE7C-3C33307771C8}"/>
              </a:ext>
            </a:extLst>
          </p:cNvPr>
          <p:cNvSpPr/>
          <p:nvPr/>
        </p:nvSpPr>
        <p:spPr>
          <a:xfrm>
            <a:off x="6761634" y="3779481"/>
            <a:ext cx="45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,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6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646E-0F94-4885-A0E2-15CE0708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1694890"/>
            <a:ext cx="9603275" cy="5195767"/>
          </a:xfrm>
        </p:spPr>
        <p:txBody>
          <a:bodyPr>
            <a:normAutofit/>
          </a:bodyPr>
          <a:lstStyle/>
          <a:p>
            <a:r>
              <a:rPr lang="is-IS" sz="1800" dirty="0"/>
              <a:t>Authenticity:</a:t>
            </a:r>
          </a:p>
          <a:p>
            <a:pPr lvl="1"/>
            <a:r>
              <a:rPr lang="en-US" sz="1600" dirty="0"/>
              <a:t>Adversary can’t “forge” ciphertexts</a:t>
            </a:r>
          </a:p>
          <a:p>
            <a:r>
              <a:rPr lang="en-US" sz="1800" dirty="0"/>
              <a:t>Adv. initiated </a:t>
            </a:r>
            <a:r>
              <a:rPr lang="en-US" sz="1800" dirty="0" err="1"/>
              <a:t>ctxt</a:t>
            </a:r>
            <a:r>
              <a:rPr lang="en-US" sz="1800" dirty="0"/>
              <a:t> are NOT forgeries</a:t>
            </a:r>
          </a:p>
          <a:p>
            <a:pPr lvl="1"/>
            <a:r>
              <a:rPr lang="en-US" sz="1600" dirty="0"/>
              <a:t>How to define </a:t>
            </a:r>
            <a:r>
              <a:rPr lang="en-US" sz="1600" dirty="0">
                <a:solidFill>
                  <a:srgbClr val="C00000"/>
                </a:solidFill>
              </a:rPr>
              <a:t>C</a:t>
            </a:r>
            <a:r>
              <a:rPr lang="en-US" sz="1600" dirty="0"/>
              <a:t> for malicious Adv.?</a:t>
            </a:r>
          </a:p>
          <a:p>
            <a:pPr lvl="1"/>
            <a:r>
              <a:rPr lang="en-US" sz="1600" dirty="0"/>
              <a:t>Listing these </a:t>
            </a:r>
            <a:r>
              <a:rPr lang="en-US" sz="1600" dirty="0">
                <a:solidFill>
                  <a:srgbClr val="C00000"/>
                </a:solidFill>
              </a:rPr>
              <a:t>C</a:t>
            </a:r>
            <a:r>
              <a:rPr lang="en-US" sz="1600" dirty="0"/>
              <a:t>’s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requires extraction...</a:t>
            </a:r>
          </a:p>
          <a:p>
            <a:r>
              <a:rPr lang="en-US" sz="1800" dirty="0"/>
              <a:t>Honest initiated </a:t>
            </a:r>
            <a:r>
              <a:rPr lang="en-US" sz="1800" dirty="0" err="1"/>
              <a:t>ctxt</a:t>
            </a:r>
            <a:r>
              <a:rPr lang="en-US" sz="1800" dirty="0"/>
              <a:t> are forgeries</a:t>
            </a:r>
          </a:p>
          <a:p>
            <a:pPr lvl="1"/>
            <a:r>
              <a:rPr lang="en-US" sz="1600" dirty="0"/>
              <a:t>Forgery if Adv can outputs honest </a:t>
            </a:r>
            <a:br>
              <a:rPr lang="en-US" sz="1600" dirty="0"/>
            </a:br>
            <a:r>
              <a:rPr lang="en-US" sz="1600" dirty="0"/>
              <a:t>parties</a:t>
            </a:r>
          </a:p>
          <a:p>
            <a:endParaRPr lang="en-US" sz="1800" dirty="0"/>
          </a:p>
          <a:p>
            <a:pPr lvl="1"/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792DFF-BD8F-43E7-9862-0755F768C1F1}"/>
              </a:ext>
            </a:extLst>
          </p:cNvPr>
          <p:cNvGrpSpPr/>
          <p:nvPr/>
        </p:nvGrpSpPr>
        <p:grpSpPr>
          <a:xfrm>
            <a:off x="5987641" y="2910767"/>
            <a:ext cx="4927735" cy="2686950"/>
            <a:chOff x="5987641" y="2910767"/>
            <a:chExt cx="4927735" cy="268695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8189BEC-3A62-40F1-A734-5C235C163FBC}"/>
                </a:ext>
              </a:extLst>
            </p:cNvPr>
            <p:cNvSpPr/>
            <p:nvPr/>
          </p:nvSpPr>
          <p:spPr>
            <a:xfrm>
              <a:off x="5987641" y="2910767"/>
              <a:ext cx="4927735" cy="2686950"/>
            </a:xfrm>
            <a:custGeom>
              <a:avLst/>
              <a:gdLst>
                <a:gd name="connsiteX0" fmla="*/ 0 w 4910667"/>
                <a:gd name="connsiteY0" fmla="*/ 495300 h 2654300"/>
                <a:gd name="connsiteX1" fmla="*/ 160867 w 4910667"/>
                <a:gd name="connsiteY1" fmla="*/ 1485900 h 2654300"/>
                <a:gd name="connsiteX2" fmla="*/ 3725334 w 4910667"/>
                <a:gd name="connsiteY2" fmla="*/ 2654300 h 2654300"/>
                <a:gd name="connsiteX3" fmla="*/ 4724400 w 4910667"/>
                <a:gd name="connsiteY3" fmla="*/ 2099733 h 2654300"/>
                <a:gd name="connsiteX4" fmla="*/ 4910667 w 4910667"/>
                <a:gd name="connsiteY4" fmla="*/ 778933 h 2654300"/>
                <a:gd name="connsiteX5" fmla="*/ 4478867 w 4910667"/>
                <a:gd name="connsiteY5" fmla="*/ 207433 h 2654300"/>
                <a:gd name="connsiteX6" fmla="*/ 2942167 w 4910667"/>
                <a:gd name="connsiteY6" fmla="*/ 359833 h 2654300"/>
                <a:gd name="connsiteX7" fmla="*/ 1439334 w 4910667"/>
                <a:gd name="connsiteY7" fmla="*/ 42333 h 2654300"/>
                <a:gd name="connsiteX8" fmla="*/ 474134 w 4910667"/>
                <a:gd name="connsiteY8" fmla="*/ 0 h 2654300"/>
                <a:gd name="connsiteX9" fmla="*/ 0 w 4910667"/>
                <a:gd name="connsiteY9" fmla="*/ 495300 h 2654300"/>
                <a:gd name="connsiteX0" fmla="*/ 0 w 4910667"/>
                <a:gd name="connsiteY0" fmla="*/ 531216 h 2690216"/>
                <a:gd name="connsiteX1" fmla="*/ 160867 w 4910667"/>
                <a:gd name="connsiteY1" fmla="*/ 1521816 h 2690216"/>
                <a:gd name="connsiteX2" fmla="*/ 3725334 w 4910667"/>
                <a:gd name="connsiteY2" fmla="*/ 2690216 h 2690216"/>
                <a:gd name="connsiteX3" fmla="*/ 4724400 w 4910667"/>
                <a:gd name="connsiteY3" fmla="*/ 2135649 h 2690216"/>
                <a:gd name="connsiteX4" fmla="*/ 4910667 w 4910667"/>
                <a:gd name="connsiteY4" fmla="*/ 814849 h 2690216"/>
                <a:gd name="connsiteX5" fmla="*/ 4478867 w 4910667"/>
                <a:gd name="connsiteY5" fmla="*/ 243349 h 2690216"/>
                <a:gd name="connsiteX6" fmla="*/ 2942167 w 4910667"/>
                <a:gd name="connsiteY6" fmla="*/ 395749 h 2690216"/>
                <a:gd name="connsiteX7" fmla="*/ 1439334 w 4910667"/>
                <a:gd name="connsiteY7" fmla="*/ 78249 h 2690216"/>
                <a:gd name="connsiteX8" fmla="*/ 474134 w 4910667"/>
                <a:gd name="connsiteY8" fmla="*/ 35916 h 2690216"/>
                <a:gd name="connsiteX9" fmla="*/ 0 w 4910667"/>
                <a:gd name="connsiteY9" fmla="*/ 531216 h 2690216"/>
                <a:gd name="connsiteX0" fmla="*/ 179626 w 5090293"/>
                <a:gd name="connsiteY0" fmla="*/ 531216 h 2690216"/>
                <a:gd name="connsiteX1" fmla="*/ 340493 w 5090293"/>
                <a:gd name="connsiteY1" fmla="*/ 1521816 h 2690216"/>
                <a:gd name="connsiteX2" fmla="*/ 3904960 w 5090293"/>
                <a:gd name="connsiteY2" fmla="*/ 2690216 h 2690216"/>
                <a:gd name="connsiteX3" fmla="*/ 4904026 w 5090293"/>
                <a:gd name="connsiteY3" fmla="*/ 2135649 h 2690216"/>
                <a:gd name="connsiteX4" fmla="*/ 5090293 w 5090293"/>
                <a:gd name="connsiteY4" fmla="*/ 814849 h 2690216"/>
                <a:gd name="connsiteX5" fmla="*/ 4658493 w 5090293"/>
                <a:gd name="connsiteY5" fmla="*/ 243349 h 2690216"/>
                <a:gd name="connsiteX6" fmla="*/ 3121793 w 5090293"/>
                <a:gd name="connsiteY6" fmla="*/ 395749 h 2690216"/>
                <a:gd name="connsiteX7" fmla="*/ 1618960 w 5090293"/>
                <a:gd name="connsiteY7" fmla="*/ 78249 h 2690216"/>
                <a:gd name="connsiteX8" fmla="*/ 653760 w 5090293"/>
                <a:gd name="connsiteY8" fmla="*/ 35916 h 2690216"/>
                <a:gd name="connsiteX9" fmla="*/ 179626 w 5090293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179627 w 5090294"/>
                <a:gd name="connsiteY0" fmla="*/ 531216 h 2690216"/>
                <a:gd name="connsiteX1" fmla="*/ 340494 w 5090294"/>
                <a:gd name="connsiteY1" fmla="*/ 1521816 h 2690216"/>
                <a:gd name="connsiteX2" fmla="*/ 3904961 w 5090294"/>
                <a:gd name="connsiteY2" fmla="*/ 2690216 h 2690216"/>
                <a:gd name="connsiteX3" fmla="*/ 4904027 w 5090294"/>
                <a:gd name="connsiteY3" fmla="*/ 2135649 h 2690216"/>
                <a:gd name="connsiteX4" fmla="*/ 5090294 w 5090294"/>
                <a:gd name="connsiteY4" fmla="*/ 814849 h 2690216"/>
                <a:gd name="connsiteX5" fmla="*/ 4658494 w 5090294"/>
                <a:gd name="connsiteY5" fmla="*/ 243349 h 2690216"/>
                <a:gd name="connsiteX6" fmla="*/ 3121794 w 5090294"/>
                <a:gd name="connsiteY6" fmla="*/ 395749 h 2690216"/>
                <a:gd name="connsiteX7" fmla="*/ 1618961 w 5090294"/>
                <a:gd name="connsiteY7" fmla="*/ 78249 h 2690216"/>
                <a:gd name="connsiteX8" fmla="*/ 653761 w 5090294"/>
                <a:gd name="connsiteY8" fmla="*/ 35916 h 2690216"/>
                <a:gd name="connsiteX9" fmla="*/ 179627 w 5090294"/>
                <a:gd name="connsiteY9" fmla="*/ 531216 h 2690216"/>
                <a:gd name="connsiteX0" fmla="*/ 179627 w 5090294"/>
                <a:gd name="connsiteY0" fmla="*/ 531216 h 2712931"/>
                <a:gd name="connsiteX1" fmla="*/ 340494 w 5090294"/>
                <a:gd name="connsiteY1" fmla="*/ 1521816 h 2712931"/>
                <a:gd name="connsiteX2" fmla="*/ 3904961 w 5090294"/>
                <a:gd name="connsiteY2" fmla="*/ 2690216 h 2712931"/>
                <a:gd name="connsiteX3" fmla="*/ 4904027 w 5090294"/>
                <a:gd name="connsiteY3" fmla="*/ 2135649 h 2712931"/>
                <a:gd name="connsiteX4" fmla="*/ 5090294 w 5090294"/>
                <a:gd name="connsiteY4" fmla="*/ 814849 h 2712931"/>
                <a:gd name="connsiteX5" fmla="*/ 4658494 w 5090294"/>
                <a:gd name="connsiteY5" fmla="*/ 243349 h 2712931"/>
                <a:gd name="connsiteX6" fmla="*/ 3121794 w 5090294"/>
                <a:gd name="connsiteY6" fmla="*/ 395749 h 2712931"/>
                <a:gd name="connsiteX7" fmla="*/ 1618961 w 5090294"/>
                <a:gd name="connsiteY7" fmla="*/ 78249 h 2712931"/>
                <a:gd name="connsiteX8" fmla="*/ 653761 w 5090294"/>
                <a:gd name="connsiteY8" fmla="*/ 35916 h 2712931"/>
                <a:gd name="connsiteX9" fmla="*/ 179627 w 5090294"/>
                <a:gd name="connsiteY9" fmla="*/ 531216 h 2712931"/>
                <a:gd name="connsiteX0" fmla="*/ 179627 w 5090294"/>
                <a:gd name="connsiteY0" fmla="*/ 531216 h 2704563"/>
                <a:gd name="connsiteX1" fmla="*/ 340494 w 5090294"/>
                <a:gd name="connsiteY1" fmla="*/ 1521816 h 2704563"/>
                <a:gd name="connsiteX2" fmla="*/ 3904961 w 5090294"/>
                <a:gd name="connsiteY2" fmla="*/ 2690216 h 2704563"/>
                <a:gd name="connsiteX3" fmla="*/ 4904027 w 5090294"/>
                <a:gd name="connsiteY3" fmla="*/ 2135649 h 2704563"/>
                <a:gd name="connsiteX4" fmla="*/ 5090294 w 5090294"/>
                <a:gd name="connsiteY4" fmla="*/ 814849 h 2704563"/>
                <a:gd name="connsiteX5" fmla="*/ 4658494 w 5090294"/>
                <a:gd name="connsiteY5" fmla="*/ 243349 h 2704563"/>
                <a:gd name="connsiteX6" fmla="*/ 3121794 w 5090294"/>
                <a:gd name="connsiteY6" fmla="*/ 395749 h 2704563"/>
                <a:gd name="connsiteX7" fmla="*/ 1618961 w 5090294"/>
                <a:gd name="connsiteY7" fmla="*/ 78249 h 2704563"/>
                <a:gd name="connsiteX8" fmla="*/ 653761 w 5090294"/>
                <a:gd name="connsiteY8" fmla="*/ 35916 h 2704563"/>
                <a:gd name="connsiteX9" fmla="*/ 179627 w 5090294"/>
                <a:gd name="connsiteY9" fmla="*/ 531216 h 2704563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56427"/>
                <a:gd name="connsiteY0" fmla="*/ 531216 h 2708069"/>
                <a:gd name="connsiteX1" fmla="*/ 340494 w 5056427"/>
                <a:gd name="connsiteY1" fmla="*/ 1521816 h 2708069"/>
                <a:gd name="connsiteX2" fmla="*/ 3904961 w 5056427"/>
                <a:gd name="connsiteY2" fmla="*/ 2690216 h 2708069"/>
                <a:gd name="connsiteX3" fmla="*/ 4904027 w 5056427"/>
                <a:gd name="connsiteY3" fmla="*/ 2135649 h 2708069"/>
                <a:gd name="connsiteX4" fmla="*/ 5056427 w 5056427"/>
                <a:gd name="connsiteY4" fmla="*/ 895283 h 2708069"/>
                <a:gd name="connsiteX5" fmla="*/ 4658494 w 5056427"/>
                <a:gd name="connsiteY5" fmla="*/ 243349 h 2708069"/>
                <a:gd name="connsiteX6" fmla="*/ 3121794 w 5056427"/>
                <a:gd name="connsiteY6" fmla="*/ 395749 h 2708069"/>
                <a:gd name="connsiteX7" fmla="*/ 1618961 w 5056427"/>
                <a:gd name="connsiteY7" fmla="*/ 78249 h 2708069"/>
                <a:gd name="connsiteX8" fmla="*/ 653761 w 5056427"/>
                <a:gd name="connsiteY8" fmla="*/ 35916 h 2708069"/>
                <a:gd name="connsiteX9" fmla="*/ 179627 w 5056427"/>
                <a:gd name="connsiteY9" fmla="*/ 531216 h 2708069"/>
                <a:gd name="connsiteX0" fmla="*/ 179627 w 5074742"/>
                <a:gd name="connsiteY0" fmla="*/ 531216 h 2708069"/>
                <a:gd name="connsiteX1" fmla="*/ 340494 w 5074742"/>
                <a:gd name="connsiteY1" fmla="*/ 1521816 h 2708069"/>
                <a:gd name="connsiteX2" fmla="*/ 3904961 w 5074742"/>
                <a:gd name="connsiteY2" fmla="*/ 2690216 h 2708069"/>
                <a:gd name="connsiteX3" fmla="*/ 4904027 w 5074742"/>
                <a:gd name="connsiteY3" fmla="*/ 2135649 h 2708069"/>
                <a:gd name="connsiteX4" fmla="*/ 5056427 w 5074742"/>
                <a:gd name="connsiteY4" fmla="*/ 895283 h 2708069"/>
                <a:gd name="connsiteX5" fmla="*/ 4658494 w 5074742"/>
                <a:gd name="connsiteY5" fmla="*/ 243349 h 2708069"/>
                <a:gd name="connsiteX6" fmla="*/ 3121794 w 5074742"/>
                <a:gd name="connsiteY6" fmla="*/ 395749 h 2708069"/>
                <a:gd name="connsiteX7" fmla="*/ 1618961 w 5074742"/>
                <a:gd name="connsiteY7" fmla="*/ 78249 h 2708069"/>
                <a:gd name="connsiteX8" fmla="*/ 653761 w 5074742"/>
                <a:gd name="connsiteY8" fmla="*/ 35916 h 2708069"/>
                <a:gd name="connsiteX9" fmla="*/ 179627 w 5074742"/>
                <a:gd name="connsiteY9" fmla="*/ 531216 h 2708069"/>
                <a:gd name="connsiteX0" fmla="*/ 194313 w 5089428"/>
                <a:gd name="connsiteY0" fmla="*/ 531216 h 2708069"/>
                <a:gd name="connsiteX1" fmla="*/ 355180 w 5089428"/>
                <a:gd name="connsiteY1" fmla="*/ 1521816 h 2708069"/>
                <a:gd name="connsiteX2" fmla="*/ 3919647 w 5089428"/>
                <a:gd name="connsiteY2" fmla="*/ 2690216 h 2708069"/>
                <a:gd name="connsiteX3" fmla="*/ 4918713 w 5089428"/>
                <a:gd name="connsiteY3" fmla="*/ 2135649 h 2708069"/>
                <a:gd name="connsiteX4" fmla="*/ 5071113 w 5089428"/>
                <a:gd name="connsiteY4" fmla="*/ 895283 h 2708069"/>
                <a:gd name="connsiteX5" fmla="*/ 4673180 w 5089428"/>
                <a:gd name="connsiteY5" fmla="*/ 243349 h 2708069"/>
                <a:gd name="connsiteX6" fmla="*/ 3136480 w 5089428"/>
                <a:gd name="connsiteY6" fmla="*/ 395749 h 2708069"/>
                <a:gd name="connsiteX7" fmla="*/ 1633647 w 5089428"/>
                <a:gd name="connsiteY7" fmla="*/ 78249 h 2708069"/>
                <a:gd name="connsiteX8" fmla="*/ 668447 w 5089428"/>
                <a:gd name="connsiteY8" fmla="*/ 35916 h 2708069"/>
                <a:gd name="connsiteX9" fmla="*/ 194313 w 5089428"/>
                <a:gd name="connsiteY9" fmla="*/ 531216 h 2708069"/>
                <a:gd name="connsiteX0" fmla="*/ 170706 w 5112388"/>
                <a:gd name="connsiteY0" fmla="*/ 503936 h 2706189"/>
                <a:gd name="connsiteX1" fmla="*/ 378140 w 5112388"/>
                <a:gd name="connsiteY1" fmla="*/ 1519936 h 2706189"/>
                <a:gd name="connsiteX2" fmla="*/ 3942607 w 5112388"/>
                <a:gd name="connsiteY2" fmla="*/ 2688336 h 2706189"/>
                <a:gd name="connsiteX3" fmla="*/ 4941673 w 5112388"/>
                <a:gd name="connsiteY3" fmla="*/ 2133769 h 2706189"/>
                <a:gd name="connsiteX4" fmla="*/ 5094073 w 5112388"/>
                <a:gd name="connsiteY4" fmla="*/ 893403 h 2706189"/>
                <a:gd name="connsiteX5" fmla="*/ 4696140 w 5112388"/>
                <a:gd name="connsiteY5" fmla="*/ 241469 h 2706189"/>
                <a:gd name="connsiteX6" fmla="*/ 3159440 w 5112388"/>
                <a:gd name="connsiteY6" fmla="*/ 393869 h 2706189"/>
                <a:gd name="connsiteX7" fmla="*/ 1656607 w 5112388"/>
                <a:gd name="connsiteY7" fmla="*/ 76369 h 2706189"/>
                <a:gd name="connsiteX8" fmla="*/ 691407 w 5112388"/>
                <a:gd name="connsiteY8" fmla="*/ 34036 h 2706189"/>
                <a:gd name="connsiteX9" fmla="*/ 170706 w 5112388"/>
                <a:gd name="connsiteY9" fmla="*/ 503936 h 2706189"/>
                <a:gd name="connsiteX0" fmla="*/ 162038 w 5103720"/>
                <a:gd name="connsiteY0" fmla="*/ 520782 h 2723035"/>
                <a:gd name="connsiteX1" fmla="*/ 369472 w 5103720"/>
                <a:gd name="connsiteY1" fmla="*/ 1536782 h 2723035"/>
                <a:gd name="connsiteX2" fmla="*/ 3933939 w 5103720"/>
                <a:gd name="connsiteY2" fmla="*/ 2705182 h 2723035"/>
                <a:gd name="connsiteX3" fmla="*/ 4933005 w 5103720"/>
                <a:gd name="connsiteY3" fmla="*/ 2150615 h 2723035"/>
                <a:gd name="connsiteX4" fmla="*/ 5085405 w 5103720"/>
                <a:gd name="connsiteY4" fmla="*/ 910249 h 2723035"/>
                <a:gd name="connsiteX5" fmla="*/ 4687472 w 5103720"/>
                <a:gd name="connsiteY5" fmla="*/ 258315 h 2723035"/>
                <a:gd name="connsiteX6" fmla="*/ 3150772 w 5103720"/>
                <a:gd name="connsiteY6" fmla="*/ 410715 h 2723035"/>
                <a:gd name="connsiteX7" fmla="*/ 1647939 w 5103720"/>
                <a:gd name="connsiteY7" fmla="*/ 93215 h 2723035"/>
                <a:gd name="connsiteX8" fmla="*/ 809739 w 5103720"/>
                <a:gd name="connsiteY8" fmla="*/ 29715 h 2723035"/>
                <a:gd name="connsiteX9" fmla="*/ 162038 w 5103720"/>
                <a:gd name="connsiteY9" fmla="*/ 520782 h 2723035"/>
                <a:gd name="connsiteX0" fmla="*/ 162038 w 5103720"/>
                <a:gd name="connsiteY0" fmla="*/ 491743 h 2693996"/>
                <a:gd name="connsiteX1" fmla="*/ 369472 w 5103720"/>
                <a:gd name="connsiteY1" fmla="*/ 1507743 h 2693996"/>
                <a:gd name="connsiteX2" fmla="*/ 3933939 w 5103720"/>
                <a:gd name="connsiteY2" fmla="*/ 2676143 h 2693996"/>
                <a:gd name="connsiteX3" fmla="*/ 4933005 w 5103720"/>
                <a:gd name="connsiteY3" fmla="*/ 2121576 h 2693996"/>
                <a:gd name="connsiteX4" fmla="*/ 5085405 w 5103720"/>
                <a:gd name="connsiteY4" fmla="*/ 881210 h 2693996"/>
                <a:gd name="connsiteX5" fmla="*/ 4687472 w 5103720"/>
                <a:gd name="connsiteY5" fmla="*/ 229276 h 2693996"/>
                <a:gd name="connsiteX6" fmla="*/ 3150772 w 5103720"/>
                <a:gd name="connsiteY6" fmla="*/ 381676 h 2693996"/>
                <a:gd name="connsiteX7" fmla="*/ 809739 w 5103720"/>
                <a:gd name="connsiteY7" fmla="*/ 676 h 2693996"/>
                <a:gd name="connsiteX8" fmla="*/ 162038 w 5103720"/>
                <a:gd name="connsiteY8" fmla="*/ 491743 h 2693996"/>
                <a:gd name="connsiteX0" fmla="*/ 162038 w 5103720"/>
                <a:gd name="connsiteY0" fmla="*/ 491089 h 2693342"/>
                <a:gd name="connsiteX1" fmla="*/ 369472 w 5103720"/>
                <a:gd name="connsiteY1" fmla="*/ 1507089 h 2693342"/>
                <a:gd name="connsiteX2" fmla="*/ 3933939 w 5103720"/>
                <a:gd name="connsiteY2" fmla="*/ 2675489 h 2693342"/>
                <a:gd name="connsiteX3" fmla="*/ 4933005 w 5103720"/>
                <a:gd name="connsiteY3" fmla="*/ 2120922 h 2693342"/>
                <a:gd name="connsiteX4" fmla="*/ 5085405 w 5103720"/>
                <a:gd name="connsiteY4" fmla="*/ 880556 h 2693342"/>
                <a:gd name="connsiteX5" fmla="*/ 4687472 w 5103720"/>
                <a:gd name="connsiteY5" fmla="*/ 228622 h 2693342"/>
                <a:gd name="connsiteX6" fmla="*/ 2723205 w 5103720"/>
                <a:gd name="connsiteY6" fmla="*/ 469922 h 2693342"/>
                <a:gd name="connsiteX7" fmla="*/ 809739 w 5103720"/>
                <a:gd name="connsiteY7" fmla="*/ 22 h 2693342"/>
                <a:gd name="connsiteX8" fmla="*/ 162038 w 5103720"/>
                <a:gd name="connsiteY8" fmla="*/ 491089 h 2693342"/>
                <a:gd name="connsiteX0" fmla="*/ 162038 w 5103720"/>
                <a:gd name="connsiteY0" fmla="*/ 491086 h 2693339"/>
                <a:gd name="connsiteX1" fmla="*/ 369472 w 5103720"/>
                <a:gd name="connsiteY1" fmla="*/ 1507086 h 2693339"/>
                <a:gd name="connsiteX2" fmla="*/ 3933939 w 5103720"/>
                <a:gd name="connsiteY2" fmla="*/ 2675486 h 2693339"/>
                <a:gd name="connsiteX3" fmla="*/ 4933005 w 5103720"/>
                <a:gd name="connsiteY3" fmla="*/ 2120919 h 2693339"/>
                <a:gd name="connsiteX4" fmla="*/ 5085405 w 5103720"/>
                <a:gd name="connsiteY4" fmla="*/ 880553 h 2693339"/>
                <a:gd name="connsiteX5" fmla="*/ 4687472 w 5103720"/>
                <a:gd name="connsiteY5" fmla="*/ 228619 h 2693339"/>
                <a:gd name="connsiteX6" fmla="*/ 2723205 w 5103720"/>
                <a:gd name="connsiteY6" fmla="*/ 469919 h 2693339"/>
                <a:gd name="connsiteX7" fmla="*/ 809739 w 5103720"/>
                <a:gd name="connsiteY7" fmla="*/ 19 h 2693339"/>
                <a:gd name="connsiteX8" fmla="*/ 162038 w 5103720"/>
                <a:gd name="connsiteY8" fmla="*/ 491086 h 2693339"/>
                <a:gd name="connsiteX0" fmla="*/ 649320 w 4943301"/>
                <a:gd name="connsiteY0" fmla="*/ 28902 h 2722222"/>
                <a:gd name="connsiteX1" fmla="*/ 209053 w 4943301"/>
                <a:gd name="connsiteY1" fmla="*/ 1535969 h 2722222"/>
                <a:gd name="connsiteX2" fmla="*/ 3773520 w 4943301"/>
                <a:gd name="connsiteY2" fmla="*/ 2704369 h 2722222"/>
                <a:gd name="connsiteX3" fmla="*/ 4772586 w 4943301"/>
                <a:gd name="connsiteY3" fmla="*/ 2149802 h 2722222"/>
                <a:gd name="connsiteX4" fmla="*/ 4924986 w 4943301"/>
                <a:gd name="connsiteY4" fmla="*/ 909436 h 2722222"/>
                <a:gd name="connsiteX5" fmla="*/ 4527053 w 4943301"/>
                <a:gd name="connsiteY5" fmla="*/ 257502 h 2722222"/>
                <a:gd name="connsiteX6" fmla="*/ 2562786 w 4943301"/>
                <a:gd name="connsiteY6" fmla="*/ 498802 h 2722222"/>
                <a:gd name="connsiteX7" fmla="*/ 649320 w 4943301"/>
                <a:gd name="connsiteY7" fmla="*/ 28902 h 2722222"/>
                <a:gd name="connsiteX0" fmla="*/ 649320 w 4924986"/>
                <a:gd name="connsiteY0" fmla="*/ 28902 h 2713396"/>
                <a:gd name="connsiteX1" fmla="*/ 209053 w 4924986"/>
                <a:gd name="connsiteY1" fmla="*/ 1535969 h 2713396"/>
                <a:gd name="connsiteX2" fmla="*/ 3773520 w 4924986"/>
                <a:gd name="connsiteY2" fmla="*/ 2704369 h 2713396"/>
                <a:gd name="connsiteX3" fmla="*/ 4924986 w 4924986"/>
                <a:gd name="connsiteY3" fmla="*/ 909436 h 2713396"/>
                <a:gd name="connsiteX4" fmla="*/ 4527053 w 4924986"/>
                <a:gd name="connsiteY4" fmla="*/ 257502 h 2713396"/>
                <a:gd name="connsiteX5" fmla="*/ 2562786 w 4924986"/>
                <a:gd name="connsiteY5" fmla="*/ 498802 h 2713396"/>
                <a:gd name="connsiteX6" fmla="*/ 649320 w 4924986"/>
                <a:gd name="connsiteY6" fmla="*/ 28902 h 2713396"/>
                <a:gd name="connsiteX0" fmla="*/ 649320 w 4954619"/>
                <a:gd name="connsiteY0" fmla="*/ 28902 h 2704470"/>
                <a:gd name="connsiteX1" fmla="*/ 209053 w 4954619"/>
                <a:gd name="connsiteY1" fmla="*/ 1535969 h 2704470"/>
                <a:gd name="connsiteX2" fmla="*/ 3773520 w 4954619"/>
                <a:gd name="connsiteY2" fmla="*/ 2704369 h 2704470"/>
                <a:gd name="connsiteX3" fmla="*/ 4954619 w 4954619"/>
                <a:gd name="connsiteY3" fmla="*/ 1595236 h 2704470"/>
                <a:gd name="connsiteX4" fmla="*/ 4527053 w 4954619"/>
                <a:gd name="connsiteY4" fmla="*/ 257502 h 2704470"/>
                <a:gd name="connsiteX5" fmla="*/ 2562786 w 4954619"/>
                <a:gd name="connsiteY5" fmla="*/ 498802 h 2704470"/>
                <a:gd name="connsiteX6" fmla="*/ 649320 w 4954619"/>
                <a:gd name="connsiteY6" fmla="*/ 28902 h 2704470"/>
                <a:gd name="connsiteX0" fmla="*/ 649320 w 4970827"/>
                <a:gd name="connsiteY0" fmla="*/ 28902 h 2704472"/>
                <a:gd name="connsiteX1" fmla="*/ 209053 w 4970827"/>
                <a:gd name="connsiteY1" fmla="*/ 1535969 h 2704472"/>
                <a:gd name="connsiteX2" fmla="*/ 3773520 w 4970827"/>
                <a:gd name="connsiteY2" fmla="*/ 2704369 h 2704472"/>
                <a:gd name="connsiteX3" fmla="*/ 4954619 w 4970827"/>
                <a:gd name="connsiteY3" fmla="*/ 1595236 h 2704472"/>
                <a:gd name="connsiteX4" fmla="*/ 4527053 w 4970827"/>
                <a:gd name="connsiteY4" fmla="*/ 257502 h 2704472"/>
                <a:gd name="connsiteX5" fmla="*/ 2562786 w 4970827"/>
                <a:gd name="connsiteY5" fmla="*/ 498802 h 2704472"/>
                <a:gd name="connsiteX6" fmla="*/ 649320 w 4970827"/>
                <a:gd name="connsiteY6" fmla="*/ 28902 h 2704472"/>
                <a:gd name="connsiteX0" fmla="*/ 649320 w 4873433"/>
                <a:gd name="connsiteY0" fmla="*/ 28902 h 2705036"/>
                <a:gd name="connsiteX1" fmla="*/ 209053 w 4873433"/>
                <a:gd name="connsiteY1" fmla="*/ 1535969 h 2705036"/>
                <a:gd name="connsiteX2" fmla="*/ 3773520 w 4873433"/>
                <a:gd name="connsiteY2" fmla="*/ 2704369 h 2705036"/>
                <a:gd name="connsiteX3" fmla="*/ 4844552 w 4873433"/>
                <a:gd name="connsiteY3" fmla="*/ 1679903 h 2705036"/>
                <a:gd name="connsiteX4" fmla="*/ 4527053 w 4873433"/>
                <a:gd name="connsiteY4" fmla="*/ 257502 h 2705036"/>
                <a:gd name="connsiteX5" fmla="*/ 2562786 w 4873433"/>
                <a:gd name="connsiteY5" fmla="*/ 498802 h 2705036"/>
                <a:gd name="connsiteX6" fmla="*/ 649320 w 4873433"/>
                <a:gd name="connsiteY6" fmla="*/ 28902 h 2705036"/>
                <a:gd name="connsiteX0" fmla="*/ 703622 w 4927735"/>
                <a:gd name="connsiteY0" fmla="*/ 10816 h 2686950"/>
                <a:gd name="connsiteX1" fmla="*/ 263355 w 4927735"/>
                <a:gd name="connsiteY1" fmla="*/ 1517883 h 2686950"/>
                <a:gd name="connsiteX2" fmla="*/ 3827822 w 4927735"/>
                <a:gd name="connsiteY2" fmla="*/ 2686283 h 2686950"/>
                <a:gd name="connsiteX3" fmla="*/ 4898854 w 4927735"/>
                <a:gd name="connsiteY3" fmla="*/ 1661817 h 2686950"/>
                <a:gd name="connsiteX4" fmla="*/ 4581355 w 4927735"/>
                <a:gd name="connsiteY4" fmla="*/ 239416 h 2686950"/>
                <a:gd name="connsiteX5" fmla="*/ 2617088 w 4927735"/>
                <a:gd name="connsiteY5" fmla="*/ 480716 h 2686950"/>
                <a:gd name="connsiteX6" fmla="*/ 703622 w 4927735"/>
                <a:gd name="connsiteY6" fmla="*/ 10816 h 268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27735" h="2686950">
                  <a:moveTo>
                    <a:pt x="703622" y="10816"/>
                  </a:moveTo>
                  <a:cubicBezTo>
                    <a:pt x="48867" y="107477"/>
                    <a:pt x="-257345" y="1071972"/>
                    <a:pt x="263355" y="1517883"/>
                  </a:cubicBezTo>
                  <a:cubicBezTo>
                    <a:pt x="784055" y="1963794"/>
                    <a:pt x="3055239" y="2662294"/>
                    <a:pt x="3827822" y="2686283"/>
                  </a:cubicBezTo>
                  <a:cubicBezTo>
                    <a:pt x="4600405" y="2710272"/>
                    <a:pt x="4840998" y="2082328"/>
                    <a:pt x="4898854" y="1661817"/>
                  </a:cubicBezTo>
                  <a:cubicBezTo>
                    <a:pt x="4956710" y="1241306"/>
                    <a:pt x="4961649" y="436266"/>
                    <a:pt x="4581355" y="239416"/>
                  </a:cubicBezTo>
                  <a:cubicBezTo>
                    <a:pt x="4201061" y="42566"/>
                    <a:pt x="3167421" y="463782"/>
                    <a:pt x="2617088" y="480716"/>
                  </a:cubicBezTo>
                  <a:cubicBezTo>
                    <a:pt x="2066755" y="497650"/>
                    <a:pt x="1358377" y="-85845"/>
                    <a:pt x="703622" y="10816"/>
                  </a:cubicBezTo>
                  <a:close/>
                </a:path>
              </a:pathLst>
            </a:custGeom>
            <a:solidFill>
              <a:srgbClr val="B41E42">
                <a:alpha val="14902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992D5E-AAB9-47F7-B6CB-EC31C602EE95}"/>
                </a:ext>
              </a:extLst>
            </p:cNvPr>
            <p:cNvSpPr txBox="1"/>
            <p:nvPr/>
          </p:nvSpPr>
          <p:spPr>
            <a:xfrm>
              <a:off x="7819284" y="516769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F79C8B-97E9-45B7-823B-198840DC0C77}"/>
              </a:ext>
            </a:extLst>
          </p:cNvPr>
          <p:cNvGrpSpPr/>
          <p:nvPr/>
        </p:nvGrpSpPr>
        <p:grpSpPr>
          <a:xfrm rot="1221187" flipV="1">
            <a:off x="7136739" y="4387955"/>
            <a:ext cx="2386119" cy="128083"/>
            <a:chOff x="7314069" y="3551767"/>
            <a:chExt cx="2386119" cy="12808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DFE731-DD06-4AA1-AECA-4D0D9B706A5F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2CE604-8ADF-4248-A14B-35C5EFE89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FA2446-599E-484F-94B7-A2086B6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 - Authenticity</a:t>
            </a:r>
          </a:p>
        </p:txBody>
      </p:sp>
      <p:pic>
        <p:nvPicPr>
          <p:cNvPr id="5" name="Picture 4" descr="Image result for secure server">
            <a:extLst>
              <a:ext uri="{FF2B5EF4-FFF2-40B4-BE49-F238E27FC236}">
                <a16:creationId xmlns:a16="http://schemas.microsoft.com/office/drawing/2014/main" id="{1F6BDB15-7C3D-4F7D-848D-6CEFA050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ecure server">
            <a:extLst>
              <a:ext uri="{FF2B5EF4-FFF2-40B4-BE49-F238E27FC236}">
                <a16:creationId xmlns:a16="http://schemas.microsoft.com/office/drawing/2014/main" id="{4194B66B-9A8D-418A-90CF-E975903D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ecure server">
            <a:extLst>
              <a:ext uri="{FF2B5EF4-FFF2-40B4-BE49-F238E27FC236}">
                <a16:creationId xmlns:a16="http://schemas.microsoft.com/office/drawing/2014/main" id="{D220DBD5-6FDA-4021-99B0-238F7841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F3CD1B-EF16-41B8-8C82-404670C5F1AB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D4639-1F1C-46A6-9949-9F47DECC658E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0D931-F1D7-4BA6-9CB7-6E7816298938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93D0057-927D-48C3-9FA7-BE4E4E528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5D7FD5-DB72-40E1-BEBE-5A663D7F7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8C6B09-2046-4A82-9E74-C615401A46B8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768142-11C1-456B-8211-FBC2DA626DFA}"/>
              </a:ext>
            </a:extLst>
          </p:cNvPr>
          <p:cNvGrpSpPr/>
          <p:nvPr/>
        </p:nvGrpSpPr>
        <p:grpSpPr>
          <a:xfrm>
            <a:off x="7314069" y="3551767"/>
            <a:ext cx="2386119" cy="128083"/>
            <a:chOff x="7314069" y="3551767"/>
            <a:chExt cx="2386119" cy="12808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B2226B-B0DC-4C83-8E1B-92B9C0DBE342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25FDC63-03A8-4D42-8A26-6BAF5F7C3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ADCCCEE-1965-499F-93A1-A5C89FFC08A4}"/>
              </a:ext>
            </a:extLst>
          </p:cNvPr>
          <p:cNvSpPr/>
          <p:nvPr/>
        </p:nvSpPr>
        <p:spPr>
          <a:xfrm>
            <a:off x="6627205" y="410400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137625-28A5-4B1C-AE7C-3C33307771C8}"/>
              </a:ext>
            </a:extLst>
          </p:cNvPr>
          <p:cNvSpPr/>
          <p:nvPr/>
        </p:nvSpPr>
        <p:spPr>
          <a:xfrm>
            <a:off x="6761634" y="3779481"/>
            <a:ext cx="45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, M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6FF2A9-6F38-4DD7-8E0A-F96FC4C46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862" y="3067356"/>
            <a:ext cx="538042" cy="53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10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646E-0F94-4885-A0E2-15CE0708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1694890"/>
            <a:ext cx="9603275" cy="5195767"/>
          </a:xfrm>
        </p:spPr>
        <p:txBody>
          <a:bodyPr>
            <a:normAutofit/>
          </a:bodyPr>
          <a:lstStyle/>
          <a:p>
            <a:r>
              <a:rPr lang="is-IS" sz="1800" dirty="0"/>
              <a:t>Authenticity:</a:t>
            </a:r>
          </a:p>
          <a:p>
            <a:pPr lvl="1"/>
            <a:r>
              <a:rPr lang="en-US" sz="1600" dirty="0"/>
              <a:t>Adversary can’t “forge” ciphertexts</a:t>
            </a:r>
          </a:p>
          <a:p>
            <a:pPr marL="457177" lvl="1" indent="0">
              <a:buNone/>
            </a:pPr>
            <a:endParaRPr lang="en-US" sz="1600" dirty="0"/>
          </a:p>
          <a:p>
            <a:r>
              <a:rPr lang="en-US" sz="1800" dirty="0"/>
              <a:t>Honest </a:t>
            </a:r>
            <a:r>
              <a:rPr lang="is-IS" sz="1800" dirty="0">
                <a:solidFill>
                  <a:srgbClr val="0070C0"/>
                </a:solidFill>
              </a:rPr>
              <a:t>ENC / DEC</a:t>
            </a:r>
            <a:r>
              <a:rPr lang="en-US" sz="1800" dirty="0"/>
              <a:t> should not leak </a:t>
            </a:r>
            <a:r>
              <a:rPr lang="en-US" sz="1800" dirty="0">
                <a:solidFill>
                  <a:srgbClr val="C00000"/>
                </a:solidFill>
              </a:rPr>
              <a:t>C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C </a:t>
            </a:r>
            <a:r>
              <a:rPr lang="en-US" sz="1600" dirty="0">
                <a:solidFill>
                  <a:schemeClr val="tx1"/>
                </a:solidFill>
              </a:rPr>
              <a:t>would be a forgery</a:t>
            </a:r>
            <a:endParaRPr lang="en-US" sz="1600" dirty="0"/>
          </a:p>
          <a:p>
            <a:pPr lvl="1"/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792DFF-BD8F-43E7-9862-0755F768C1F1}"/>
              </a:ext>
            </a:extLst>
          </p:cNvPr>
          <p:cNvGrpSpPr/>
          <p:nvPr/>
        </p:nvGrpSpPr>
        <p:grpSpPr>
          <a:xfrm>
            <a:off x="5987641" y="2910767"/>
            <a:ext cx="4927735" cy="2686950"/>
            <a:chOff x="5987641" y="2910767"/>
            <a:chExt cx="4927735" cy="268695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8189BEC-3A62-40F1-A734-5C235C163FBC}"/>
                </a:ext>
              </a:extLst>
            </p:cNvPr>
            <p:cNvSpPr/>
            <p:nvPr/>
          </p:nvSpPr>
          <p:spPr>
            <a:xfrm>
              <a:off x="5987641" y="2910767"/>
              <a:ext cx="4927735" cy="2686950"/>
            </a:xfrm>
            <a:custGeom>
              <a:avLst/>
              <a:gdLst>
                <a:gd name="connsiteX0" fmla="*/ 0 w 4910667"/>
                <a:gd name="connsiteY0" fmla="*/ 495300 h 2654300"/>
                <a:gd name="connsiteX1" fmla="*/ 160867 w 4910667"/>
                <a:gd name="connsiteY1" fmla="*/ 1485900 h 2654300"/>
                <a:gd name="connsiteX2" fmla="*/ 3725334 w 4910667"/>
                <a:gd name="connsiteY2" fmla="*/ 2654300 h 2654300"/>
                <a:gd name="connsiteX3" fmla="*/ 4724400 w 4910667"/>
                <a:gd name="connsiteY3" fmla="*/ 2099733 h 2654300"/>
                <a:gd name="connsiteX4" fmla="*/ 4910667 w 4910667"/>
                <a:gd name="connsiteY4" fmla="*/ 778933 h 2654300"/>
                <a:gd name="connsiteX5" fmla="*/ 4478867 w 4910667"/>
                <a:gd name="connsiteY5" fmla="*/ 207433 h 2654300"/>
                <a:gd name="connsiteX6" fmla="*/ 2942167 w 4910667"/>
                <a:gd name="connsiteY6" fmla="*/ 359833 h 2654300"/>
                <a:gd name="connsiteX7" fmla="*/ 1439334 w 4910667"/>
                <a:gd name="connsiteY7" fmla="*/ 42333 h 2654300"/>
                <a:gd name="connsiteX8" fmla="*/ 474134 w 4910667"/>
                <a:gd name="connsiteY8" fmla="*/ 0 h 2654300"/>
                <a:gd name="connsiteX9" fmla="*/ 0 w 4910667"/>
                <a:gd name="connsiteY9" fmla="*/ 495300 h 2654300"/>
                <a:gd name="connsiteX0" fmla="*/ 0 w 4910667"/>
                <a:gd name="connsiteY0" fmla="*/ 531216 h 2690216"/>
                <a:gd name="connsiteX1" fmla="*/ 160867 w 4910667"/>
                <a:gd name="connsiteY1" fmla="*/ 1521816 h 2690216"/>
                <a:gd name="connsiteX2" fmla="*/ 3725334 w 4910667"/>
                <a:gd name="connsiteY2" fmla="*/ 2690216 h 2690216"/>
                <a:gd name="connsiteX3" fmla="*/ 4724400 w 4910667"/>
                <a:gd name="connsiteY3" fmla="*/ 2135649 h 2690216"/>
                <a:gd name="connsiteX4" fmla="*/ 4910667 w 4910667"/>
                <a:gd name="connsiteY4" fmla="*/ 814849 h 2690216"/>
                <a:gd name="connsiteX5" fmla="*/ 4478867 w 4910667"/>
                <a:gd name="connsiteY5" fmla="*/ 243349 h 2690216"/>
                <a:gd name="connsiteX6" fmla="*/ 2942167 w 4910667"/>
                <a:gd name="connsiteY6" fmla="*/ 395749 h 2690216"/>
                <a:gd name="connsiteX7" fmla="*/ 1439334 w 4910667"/>
                <a:gd name="connsiteY7" fmla="*/ 78249 h 2690216"/>
                <a:gd name="connsiteX8" fmla="*/ 474134 w 4910667"/>
                <a:gd name="connsiteY8" fmla="*/ 35916 h 2690216"/>
                <a:gd name="connsiteX9" fmla="*/ 0 w 4910667"/>
                <a:gd name="connsiteY9" fmla="*/ 531216 h 2690216"/>
                <a:gd name="connsiteX0" fmla="*/ 179626 w 5090293"/>
                <a:gd name="connsiteY0" fmla="*/ 531216 h 2690216"/>
                <a:gd name="connsiteX1" fmla="*/ 340493 w 5090293"/>
                <a:gd name="connsiteY1" fmla="*/ 1521816 h 2690216"/>
                <a:gd name="connsiteX2" fmla="*/ 3904960 w 5090293"/>
                <a:gd name="connsiteY2" fmla="*/ 2690216 h 2690216"/>
                <a:gd name="connsiteX3" fmla="*/ 4904026 w 5090293"/>
                <a:gd name="connsiteY3" fmla="*/ 2135649 h 2690216"/>
                <a:gd name="connsiteX4" fmla="*/ 5090293 w 5090293"/>
                <a:gd name="connsiteY4" fmla="*/ 814849 h 2690216"/>
                <a:gd name="connsiteX5" fmla="*/ 4658493 w 5090293"/>
                <a:gd name="connsiteY5" fmla="*/ 243349 h 2690216"/>
                <a:gd name="connsiteX6" fmla="*/ 3121793 w 5090293"/>
                <a:gd name="connsiteY6" fmla="*/ 395749 h 2690216"/>
                <a:gd name="connsiteX7" fmla="*/ 1618960 w 5090293"/>
                <a:gd name="connsiteY7" fmla="*/ 78249 h 2690216"/>
                <a:gd name="connsiteX8" fmla="*/ 653760 w 5090293"/>
                <a:gd name="connsiteY8" fmla="*/ 35916 h 2690216"/>
                <a:gd name="connsiteX9" fmla="*/ 179626 w 5090293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179627 w 5090294"/>
                <a:gd name="connsiteY0" fmla="*/ 531216 h 2690216"/>
                <a:gd name="connsiteX1" fmla="*/ 340494 w 5090294"/>
                <a:gd name="connsiteY1" fmla="*/ 1521816 h 2690216"/>
                <a:gd name="connsiteX2" fmla="*/ 3904961 w 5090294"/>
                <a:gd name="connsiteY2" fmla="*/ 2690216 h 2690216"/>
                <a:gd name="connsiteX3" fmla="*/ 4904027 w 5090294"/>
                <a:gd name="connsiteY3" fmla="*/ 2135649 h 2690216"/>
                <a:gd name="connsiteX4" fmla="*/ 5090294 w 5090294"/>
                <a:gd name="connsiteY4" fmla="*/ 814849 h 2690216"/>
                <a:gd name="connsiteX5" fmla="*/ 4658494 w 5090294"/>
                <a:gd name="connsiteY5" fmla="*/ 243349 h 2690216"/>
                <a:gd name="connsiteX6" fmla="*/ 3121794 w 5090294"/>
                <a:gd name="connsiteY6" fmla="*/ 395749 h 2690216"/>
                <a:gd name="connsiteX7" fmla="*/ 1618961 w 5090294"/>
                <a:gd name="connsiteY7" fmla="*/ 78249 h 2690216"/>
                <a:gd name="connsiteX8" fmla="*/ 653761 w 5090294"/>
                <a:gd name="connsiteY8" fmla="*/ 35916 h 2690216"/>
                <a:gd name="connsiteX9" fmla="*/ 179627 w 5090294"/>
                <a:gd name="connsiteY9" fmla="*/ 531216 h 2690216"/>
                <a:gd name="connsiteX0" fmla="*/ 179627 w 5090294"/>
                <a:gd name="connsiteY0" fmla="*/ 531216 h 2712931"/>
                <a:gd name="connsiteX1" fmla="*/ 340494 w 5090294"/>
                <a:gd name="connsiteY1" fmla="*/ 1521816 h 2712931"/>
                <a:gd name="connsiteX2" fmla="*/ 3904961 w 5090294"/>
                <a:gd name="connsiteY2" fmla="*/ 2690216 h 2712931"/>
                <a:gd name="connsiteX3" fmla="*/ 4904027 w 5090294"/>
                <a:gd name="connsiteY3" fmla="*/ 2135649 h 2712931"/>
                <a:gd name="connsiteX4" fmla="*/ 5090294 w 5090294"/>
                <a:gd name="connsiteY4" fmla="*/ 814849 h 2712931"/>
                <a:gd name="connsiteX5" fmla="*/ 4658494 w 5090294"/>
                <a:gd name="connsiteY5" fmla="*/ 243349 h 2712931"/>
                <a:gd name="connsiteX6" fmla="*/ 3121794 w 5090294"/>
                <a:gd name="connsiteY6" fmla="*/ 395749 h 2712931"/>
                <a:gd name="connsiteX7" fmla="*/ 1618961 w 5090294"/>
                <a:gd name="connsiteY7" fmla="*/ 78249 h 2712931"/>
                <a:gd name="connsiteX8" fmla="*/ 653761 w 5090294"/>
                <a:gd name="connsiteY8" fmla="*/ 35916 h 2712931"/>
                <a:gd name="connsiteX9" fmla="*/ 179627 w 5090294"/>
                <a:gd name="connsiteY9" fmla="*/ 531216 h 2712931"/>
                <a:gd name="connsiteX0" fmla="*/ 179627 w 5090294"/>
                <a:gd name="connsiteY0" fmla="*/ 531216 h 2704563"/>
                <a:gd name="connsiteX1" fmla="*/ 340494 w 5090294"/>
                <a:gd name="connsiteY1" fmla="*/ 1521816 h 2704563"/>
                <a:gd name="connsiteX2" fmla="*/ 3904961 w 5090294"/>
                <a:gd name="connsiteY2" fmla="*/ 2690216 h 2704563"/>
                <a:gd name="connsiteX3" fmla="*/ 4904027 w 5090294"/>
                <a:gd name="connsiteY3" fmla="*/ 2135649 h 2704563"/>
                <a:gd name="connsiteX4" fmla="*/ 5090294 w 5090294"/>
                <a:gd name="connsiteY4" fmla="*/ 814849 h 2704563"/>
                <a:gd name="connsiteX5" fmla="*/ 4658494 w 5090294"/>
                <a:gd name="connsiteY5" fmla="*/ 243349 h 2704563"/>
                <a:gd name="connsiteX6" fmla="*/ 3121794 w 5090294"/>
                <a:gd name="connsiteY6" fmla="*/ 395749 h 2704563"/>
                <a:gd name="connsiteX7" fmla="*/ 1618961 w 5090294"/>
                <a:gd name="connsiteY7" fmla="*/ 78249 h 2704563"/>
                <a:gd name="connsiteX8" fmla="*/ 653761 w 5090294"/>
                <a:gd name="connsiteY8" fmla="*/ 35916 h 2704563"/>
                <a:gd name="connsiteX9" fmla="*/ 179627 w 5090294"/>
                <a:gd name="connsiteY9" fmla="*/ 531216 h 2704563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56427"/>
                <a:gd name="connsiteY0" fmla="*/ 531216 h 2708069"/>
                <a:gd name="connsiteX1" fmla="*/ 340494 w 5056427"/>
                <a:gd name="connsiteY1" fmla="*/ 1521816 h 2708069"/>
                <a:gd name="connsiteX2" fmla="*/ 3904961 w 5056427"/>
                <a:gd name="connsiteY2" fmla="*/ 2690216 h 2708069"/>
                <a:gd name="connsiteX3" fmla="*/ 4904027 w 5056427"/>
                <a:gd name="connsiteY3" fmla="*/ 2135649 h 2708069"/>
                <a:gd name="connsiteX4" fmla="*/ 5056427 w 5056427"/>
                <a:gd name="connsiteY4" fmla="*/ 895283 h 2708069"/>
                <a:gd name="connsiteX5" fmla="*/ 4658494 w 5056427"/>
                <a:gd name="connsiteY5" fmla="*/ 243349 h 2708069"/>
                <a:gd name="connsiteX6" fmla="*/ 3121794 w 5056427"/>
                <a:gd name="connsiteY6" fmla="*/ 395749 h 2708069"/>
                <a:gd name="connsiteX7" fmla="*/ 1618961 w 5056427"/>
                <a:gd name="connsiteY7" fmla="*/ 78249 h 2708069"/>
                <a:gd name="connsiteX8" fmla="*/ 653761 w 5056427"/>
                <a:gd name="connsiteY8" fmla="*/ 35916 h 2708069"/>
                <a:gd name="connsiteX9" fmla="*/ 179627 w 5056427"/>
                <a:gd name="connsiteY9" fmla="*/ 531216 h 2708069"/>
                <a:gd name="connsiteX0" fmla="*/ 179627 w 5074742"/>
                <a:gd name="connsiteY0" fmla="*/ 531216 h 2708069"/>
                <a:gd name="connsiteX1" fmla="*/ 340494 w 5074742"/>
                <a:gd name="connsiteY1" fmla="*/ 1521816 h 2708069"/>
                <a:gd name="connsiteX2" fmla="*/ 3904961 w 5074742"/>
                <a:gd name="connsiteY2" fmla="*/ 2690216 h 2708069"/>
                <a:gd name="connsiteX3" fmla="*/ 4904027 w 5074742"/>
                <a:gd name="connsiteY3" fmla="*/ 2135649 h 2708069"/>
                <a:gd name="connsiteX4" fmla="*/ 5056427 w 5074742"/>
                <a:gd name="connsiteY4" fmla="*/ 895283 h 2708069"/>
                <a:gd name="connsiteX5" fmla="*/ 4658494 w 5074742"/>
                <a:gd name="connsiteY5" fmla="*/ 243349 h 2708069"/>
                <a:gd name="connsiteX6" fmla="*/ 3121794 w 5074742"/>
                <a:gd name="connsiteY6" fmla="*/ 395749 h 2708069"/>
                <a:gd name="connsiteX7" fmla="*/ 1618961 w 5074742"/>
                <a:gd name="connsiteY7" fmla="*/ 78249 h 2708069"/>
                <a:gd name="connsiteX8" fmla="*/ 653761 w 5074742"/>
                <a:gd name="connsiteY8" fmla="*/ 35916 h 2708069"/>
                <a:gd name="connsiteX9" fmla="*/ 179627 w 5074742"/>
                <a:gd name="connsiteY9" fmla="*/ 531216 h 2708069"/>
                <a:gd name="connsiteX0" fmla="*/ 194313 w 5089428"/>
                <a:gd name="connsiteY0" fmla="*/ 531216 h 2708069"/>
                <a:gd name="connsiteX1" fmla="*/ 355180 w 5089428"/>
                <a:gd name="connsiteY1" fmla="*/ 1521816 h 2708069"/>
                <a:gd name="connsiteX2" fmla="*/ 3919647 w 5089428"/>
                <a:gd name="connsiteY2" fmla="*/ 2690216 h 2708069"/>
                <a:gd name="connsiteX3" fmla="*/ 4918713 w 5089428"/>
                <a:gd name="connsiteY3" fmla="*/ 2135649 h 2708069"/>
                <a:gd name="connsiteX4" fmla="*/ 5071113 w 5089428"/>
                <a:gd name="connsiteY4" fmla="*/ 895283 h 2708069"/>
                <a:gd name="connsiteX5" fmla="*/ 4673180 w 5089428"/>
                <a:gd name="connsiteY5" fmla="*/ 243349 h 2708069"/>
                <a:gd name="connsiteX6" fmla="*/ 3136480 w 5089428"/>
                <a:gd name="connsiteY6" fmla="*/ 395749 h 2708069"/>
                <a:gd name="connsiteX7" fmla="*/ 1633647 w 5089428"/>
                <a:gd name="connsiteY7" fmla="*/ 78249 h 2708069"/>
                <a:gd name="connsiteX8" fmla="*/ 668447 w 5089428"/>
                <a:gd name="connsiteY8" fmla="*/ 35916 h 2708069"/>
                <a:gd name="connsiteX9" fmla="*/ 194313 w 5089428"/>
                <a:gd name="connsiteY9" fmla="*/ 531216 h 2708069"/>
                <a:gd name="connsiteX0" fmla="*/ 170706 w 5112388"/>
                <a:gd name="connsiteY0" fmla="*/ 503936 h 2706189"/>
                <a:gd name="connsiteX1" fmla="*/ 378140 w 5112388"/>
                <a:gd name="connsiteY1" fmla="*/ 1519936 h 2706189"/>
                <a:gd name="connsiteX2" fmla="*/ 3942607 w 5112388"/>
                <a:gd name="connsiteY2" fmla="*/ 2688336 h 2706189"/>
                <a:gd name="connsiteX3" fmla="*/ 4941673 w 5112388"/>
                <a:gd name="connsiteY3" fmla="*/ 2133769 h 2706189"/>
                <a:gd name="connsiteX4" fmla="*/ 5094073 w 5112388"/>
                <a:gd name="connsiteY4" fmla="*/ 893403 h 2706189"/>
                <a:gd name="connsiteX5" fmla="*/ 4696140 w 5112388"/>
                <a:gd name="connsiteY5" fmla="*/ 241469 h 2706189"/>
                <a:gd name="connsiteX6" fmla="*/ 3159440 w 5112388"/>
                <a:gd name="connsiteY6" fmla="*/ 393869 h 2706189"/>
                <a:gd name="connsiteX7" fmla="*/ 1656607 w 5112388"/>
                <a:gd name="connsiteY7" fmla="*/ 76369 h 2706189"/>
                <a:gd name="connsiteX8" fmla="*/ 691407 w 5112388"/>
                <a:gd name="connsiteY8" fmla="*/ 34036 h 2706189"/>
                <a:gd name="connsiteX9" fmla="*/ 170706 w 5112388"/>
                <a:gd name="connsiteY9" fmla="*/ 503936 h 2706189"/>
                <a:gd name="connsiteX0" fmla="*/ 162038 w 5103720"/>
                <a:gd name="connsiteY0" fmla="*/ 520782 h 2723035"/>
                <a:gd name="connsiteX1" fmla="*/ 369472 w 5103720"/>
                <a:gd name="connsiteY1" fmla="*/ 1536782 h 2723035"/>
                <a:gd name="connsiteX2" fmla="*/ 3933939 w 5103720"/>
                <a:gd name="connsiteY2" fmla="*/ 2705182 h 2723035"/>
                <a:gd name="connsiteX3" fmla="*/ 4933005 w 5103720"/>
                <a:gd name="connsiteY3" fmla="*/ 2150615 h 2723035"/>
                <a:gd name="connsiteX4" fmla="*/ 5085405 w 5103720"/>
                <a:gd name="connsiteY4" fmla="*/ 910249 h 2723035"/>
                <a:gd name="connsiteX5" fmla="*/ 4687472 w 5103720"/>
                <a:gd name="connsiteY5" fmla="*/ 258315 h 2723035"/>
                <a:gd name="connsiteX6" fmla="*/ 3150772 w 5103720"/>
                <a:gd name="connsiteY6" fmla="*/ 410715 h 2723035"/>
                <a:gd name="connsiteX7" fmla="*/ 1647939 w 5103720"/>
                <a:gd name="connsiteY7" fmla="*/ 93215 h 2723035"/>
                <a:gd name="connsiteX8" fmla="*/ 809739 w 5103720"/>
                <a:gd name="connsiteY8" fmla="*/ 29715 h 2723035"/>
                <a:gd name="connsiteX9" fmla="*/ 162038 w 5103720"/>
                <a:gd name="connsiteY9" fmla="*/ 520782 h 2723035"/>
                <a:gd name="connsiteX0" fmla="*/ 162038 w 5103720"/>
                <a:gd name="connsiteY0" fmla="*/ 491743 h 2693996"/>
                <a:gd name="connsiteX1" fmla="*/ 369472 w 5103720"/>
                <a:gd name="connsiteY1" fmla="*/ 1507743 h 2693996"/>
                <a:gd name="connsiteX2" fmla="*/ 3933939 w 5103720"/>
                <a:gd name="connsiteY2" fmla="*/ 2676143 h 2693996"/>
                <a:gd name="connsiteX3" fmla="*/ 4933005 w 5103720"/>
                <a:gd name="connsiteY3" fmla="*/ 2121576 h 2693996"/>
                <a:gd name="connsiteX4" fmla="*/ 5085405 w 5103720"/>
                <a:gd name="connsiteY4" fmla="*/ 881210 h 2693996"/>
                <a:gd name="connsiteX5" fmla="*/ 4687472 w 5103720"/>
                <a:gd name="connsiteY5" fmla="*/ 229276 h 2693996"/>
                <a:gd name="connsiteX6" fmla="*/ 3150772 w 5103720"/>
                <a:gd name="connsiteY6" fmla="*/ 381676 h 2693996"/>
                <a:gd name="connsiteX7" fmla="*/ 809739 w 5103720"/>
                <a:gd name="connsiteY7" fmla="*/ 676 h 2693996"/>
                <a:gd name="connsiteX8" fmla="*/ 162038 w 5103720"/>
                <a:gd name="connsiteY8" fmla="*/ 491743 h 2693996"/>
                <a:gd name="connsiteX0" fmla="*/ 162038 w 5103720"/>
                <a:gd name="connsiteY0" fmla="*/ 491089 h 2693342"/>
                <a:gd name="connsiteX1" fmla="*/ 369472 w 5103720"/>
                <a:gd name="connsiteY1" fmla="*/ 1507089 h 2693342"/>
                <a:gd name="connsiteX2" fmla="*/ 3933939 w 5103720"/>
                <a:gd name="connsiteY2" fmla="*/ 2675489 h 2693342"/>
                <a:gd name="connsiteX3" fmla="*/ 4933005 w 5103720"/>
                <a:gd name="connsiteY3" fmla="*/ 2120922 h 2693342"/>
                <a:gd name="connsiteX4" fmla="*/ 5085405 w 5103720"/>
                <a:gd name="connsiteY4" fmla="*/ 880556 h 2693342"/>
                <a:gd name="connsiteX5" fmla="*/ 4687472 w 5103720"/>
                <a:gd name="connsiteY5" fmla="*/ 228622 h 2693342"/>
                <a:gd name="connsiteX6" fmla="*/ 2723205 w 5103720"/>
                <a:gd name="connsiteY6" fmla="*/ 469922 h 2693342"/>
                <a:gd name="connsiteX7" fmla="*/ 809739 w 5103720"/>
                <a:gd name="connsiteY7" fmla="*/ 22 h 2693342"/>
                <a:gd name="connsiteX8" fmla="*/ 162038 w 5103720"/>
                <a:gd name="connsiteY8" fmla="*/ 491089 h 2693342"/>
                <a:gd name="connsiteX0" fmla="*/ 162038 w 5103720"/>
                <a:gd name="connsiteY0" fmla="*/ 491086 h 2693339"/>
                <a:gd name="connsiteX1" fmla="*/ 369472 w 5103720"/>
                <a:gd name="connsiteY1" fmla="*/ 1507086 h 2693339"/>
                <a:gd name="connsiteX2" fmla="*/ 3933939 w 5103720"/>
                <a:gd name="connsiteY2" fmla="*/ 2675486 h 2693339"/>
                <a:gd name="connsiteX3" fmla="*/ 4933005 w 5103720"/>
                <a:gd name="connsiteY3" fmla="*/ 2120919 h 2693339"/>
                <a:gd name="connsiteX4" fmla="*/ 5085405 w 5103720"/>
                <a:gd name="connsiteY4" fmla="*/ 880553 h 2693339"/>
                <a:gd name="connsiteX5" fmla="*/ 4687472 w 5103720"/>
                <a:gd name="connsiteY5" fmla="*/ 228619 h 2693339"/>
                <a:gd name="connsiteX6" fmla="*/ 2723205 w 5103720"/>
                <a:gd name="connsiteY6" fmla="*/ 469919 h 2693339"/>
                <a:gd name="connsiteX7" fmla="*/ 809739 w 5103720"/>
                <a:gd name="connsiteY7" fmla="*/ 19 h 2693339"/>
                <a:gd name="connsiteX8" fmla="*/ 162038 w 5103720"/>
                <a:gd name="connsiteY8" fmla="*/ 491086 h 2693339"/>
                <a:gd name="connsiteX0" fmla="*/ 649320 w 4943301"/>
                <a:gd name="connsiteY0" fmla="*/ 28902 h 2722222"/>
                <a:gd name="connsiteX1" fmla="*/ 209053 w 4943301"/>
                <a:gd name="connsiteY1" fmla="*/ 1535969 h 2722222"/>
                <a:gd name="connsiteX2" fmla="*/ 3773520 w 4943301"/>
                <a:gd name="connsiteY2" fmla="*/ 2704369 h 2722222"/>
                <a:gd name="connsiteX3" fmla="*/ 4772586 w 4943301"/>
                <a:gd name="connsiteY3" fmla="*/ 2149802 h 2722222"/>
                <a:gd name="connsiteX4" fmla="*/ 4924986 w 4943301"/>
                <a:gd name="connsiteY4" fmla="*/ 909436 h 2722222"/>
                <a:gd name="connsiteX5" fmla="*/ 4527053 w 4943301"/>
                <a:gd name="connsiteY5" fmla="*/ 257502 h 2722222"/>
                <a:gd name="connsiteX6" fmla="*/ 2562786 w 4943301"/>
                <a:gd name="connsiteY6" fmla="*/ 498802 h 2722222"/>
                <a:gd name="connsiteX7" fmla="*/ 649320 w 4943301"/>
                <a:gd name="connsiteY7" fmla="*/ 28902 h 2722222"/>
                <a:gd name="connsiteX0" fmla="*/ 649320 w 4924986"/>
                <a:gd name="connsiteY0" fmla="*/ 28902 h 2713396"/>
                <a:gd name="connsiteX1" fmla="*/ 209053 w 4924986"/>
                <a:gd name="connsiteY1" fmla="*/ 1535969 h 2713396"/>
                <a:gd name="connsiteX2" fmla="*/ 3773520 w 4924986"/>
                <a:gd name="connsiteY2" fmla="*/ 2704369 h 2713396"/>
                <a:gd name="connsiteX3" fmla="*/ 4924986 w 4924986"/>
                <a:gd name="connsiteY3" fmla="*/ 909436 h 2713396"/>
                <a:gd name="connsiteX4" fmla="*/ 4527053 w 4924986"/>
                <a:gd name="connsiteY4" fmla="*/ 257502 h 2713396"/>
                <a:gd name="connsiteX5" fmla="*/ 2562786 w 4924986"/>
                <a:gd name="connsiteY5" fmla="*/ 498802 h 2713396"/>
                <a:gd name="connsiteX6" fmla="*/ 649320 w 4924986"/>
                <a:gd name="connsiteY6" fmla="*/ 28902 h 2713396"/>
                <a:gd name="connsiteX0" fmla="*/ 649320 w 4954619"/>
                <a:gd name="connsiteY0" fmla="*/ 28902 h 2704470"/>
                <a:gd name="connsiteX1" fmla="*/ 209053 w 4954619"/>
                <a:gd name="connsiteY1" fmla="*/ 1535969 h 2704470"/>
                <a:gd name="connsiteX2" fmla="*/ 3773520 w 4954619"/>
                <a:gd name="connsiteY2" fmla="*/ 2704369 h 2704470"/>
                <a:gd name="connsiteX3" fmla="*/ 4954619 w 4954619"/>
                <a:gd name="connsiteY3" fmla="*/ 1595236 h 2704470"/>
                <a:gd name="connsiteX4" fmla="*/ 4527053 w 4954619"/>
                <a:gd name="connsiteY4" fmla="*/ 257502 h 2704470"/>
                <a:gd name="connsiteX5" fmla="*/ 2562786 w 4954619"/>
                <a:gd name="connsiteY5" fmla="*/ 498802 h 2704470"/>
                <a:gd name="connsiteX6" fmla="*/ 649320 w 4954619"/>
                <a:gd name="connsiteY6" fmla="*/ 28902 h 2704470"/>
                <a:gd name="connsiteX0" fmla="*/ 649320 w 4970827"/>
                <a:gd name="connsiteY0" fmla="*/ 28902 h 2704472"/>
                <a:gd name="connsiteX1" fmla="*/ 209053 w 4970827"/>
                <a:gd name="connsiteY1" fmla="*/ 1535969 h 2704472"/>
                <a:gd name="connsiteX2" fmla="*/ 3773520 w 4970827"/>
                <a:gd name="connsiteY2" fmla="*/ 2704369 h 2704472"/>
                <a:gd name="connsiteX3" fmla="*/ 4954619 w 4970827"/>
                <a:gd name="connsiteY3" fmla="*/ 1595236 h 2704472"/>
                <a:gd name="connsiteX4" fmla="*/ 4527053 w 4970827"/>
                <a:gd name="connsiteY4" fmla="*/ 257502 h 2704472"/>
                <a:gd name="connsiteX5" fmla="*/ 2562786 w 4970827"/>
                <a:gd name="connsiteY5" fmla="*/ 498802 h 2704472"/>
                <a:gd name="connsiteX6" fmla="*/ 649320 w 4970827"/>
                <a:gd name="connsiteY6" fmla="*/ 28902 h 2704472"/>
                <a:gd name="connsiteX0" fmla="*/ 649320 w 4873433"/>
                <a:gd name="connsiteY0" fmla="*/ 28902 h 2705036"/>
                <a:gd name="connsiteX1" fmla="*/ 209053 w 4873433"/>
                <a:gd name="connsiteY1" fmla="*/ 1535969 h 2705036"/>
                <a:gd name="connsiteX2" fmla="*/ 3773520 w 4873433"/>
                <a:gd name="connsiteY2" fmla="*/ 2704369 h 2705036"/>
                <a:gd name="connsiteX3" fmla="*/ 4844552 w 4873433"/>
                <a:gd name="connsiteY3" fmla="*/ 1679903 h 2705036"/>
                <a:gd name="connsiteX4" fmla="*/ 4527053 w 4873433"/>
                <a:gd name="connsiteY4" fmla="*/ 257502 h 2705036"/>
                <a:gd name="connsiteX5" fmla="*/ 2562786 w 4873433"/>
                <a:gd name="connsiteY5" fmla="*/ 498802 h 2705036"/>
                <a:gd name="connsiteX6" fmla="*/ 649320 w 4873433"/>
                <a:gd name="connsiteY6" fmla="*/ 28902 h 2705036"/>
                <a:gd name="connsiteX0" fmla="*/ 703622 w 4927735"/>
                <a:gd name="connsiteY0" fmla="*/ 10816 h 2686950"/>
                <a:gd name="connsiteX1" fmla="*/ 263355 w 4927735"/>
                <a:gd name="connsiteY1" fmla="*/ 1517883 h 2686950"/>
                <a:gd name="connsiteX2" fmla="*/ 3827822 w 4927735"/>
                <a:gd name="connsiteY2" fmla="*/ 2686283 h 2686950"/>
                <a:gd name="connsiteX3" fmla="*/ 4898854 w 4927735"/>
                <a:gd name="connsiteY3" fmla="*/ 1661817 h 2686950"/>
                <a:gd name="connsiteX4" fmla="*/ 4581355 w 4927735"/>
                <a:gd name="connsiteY4" fmla="*/ 239416 h 2686950"/>
                <a:gd name="connsiteX5" fmla="*/ 2617088 w 4927735"/>
                <a:gd name="connsiteY5" fmla="*/ 480716 h 2686950"/>
                <a:gd name="connsiteX6" fmla="*/ 703622 w 4927735"/>
                <a:gd name="connsiteY6" fmla="*/ 10816 h 268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27735" h="2686950">
                  <a:moveTo>
                    <a:pt x="703622" y="10816"/>
                  </a:moveTo>
                  <a:cubicBezTo>
                    <a:pt x="48867" y="107477"/>
                    <a:pt x="-257345" y="1071972"/>
                    <a:pt x="263355" y="1517883"/>
                  </a:cubicBezTo>
                  <a:cubicBezTo>
                    <a:pt x="784055" y="1963794"/>
                    <a:pt x="3055239" y="2662294"/>
                    <a:pt x="3827822" y="2686283"/>
                  </a:cubicBezTo>
                  <a:cubicBezTo>
                    <a:pt x="4600405" y="2710272"/>
                    <a:pt x="4840998" y="2082328"/>
                    <a:pt x="4898854" y="1661817"/>
                  </a:cubicBezTo>
                  <a:cubicBezTo>
                    <a:pt x="4956710" y="1241306"/>
                    <a:pt x="4961649" y="436266"/>
                    <a:pt x="4581355" y="239416"/>
                  </a:cubicBezTo>
                  <a:cubicBezTo>
                    <a:pt x="4201061" y="42566"/>
                    <a:pt x="3167421" y="463782"/>
                    <a:pt x="2617088" y="480716"/>
                  </a:cubicBezTo>
                  <a:cubicBezTo>
                    <a:pt x="2066755" y="497650"/>
                    <a:pt x="1358377" y="-85845"/>
                    <a:pt x="703622" y="10816"/>
                  </a:cubicBezTo>
                  <a:close/>
                </a:path>
              </a:pathLst>
            </a:custGeom>
            <a:solidFill>
              <a:srgbClr val="B41E42">
                <a:alpha val="14902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992D5E-AAB9-47F7-B6CB-EC31C602EE95}"/>
                </a:ext>
              </a:extLst>
            </p:cNvPr>
            <p:cNvSpPr txBox="1"/>
            <p:nvPr/>
          </p:nvSpPr>
          <p:spPr>
            <a:xfrm>
              <a:off x="7819284" y="516769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F79C8B-97E9-45B7-823B-198840DC0C77}"/>
              </a:ext>
            </a:extLst>
          </p:cNvPr>
          <p:cNvGrpSpPr/>
          <p:nvPr/>
        </p:nvGrpSpPr>
        <p:grpSpPr>
          <a:xfrm rot="1221187" flipV="1">
            <a:off x="7136739" y="4387955"/>
            <a:ext cx="2386119" cy="128083"/>
            <a:chOff x="7314069" y="3551767"/>
            <a:chExt cx="2386119" cy="12808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DFE731-DD06-4AA1-AECA-4D0D9B706A5F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2CE604-8ADF-4248-A14B-35C5EFE89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FA2446-599E-484F-94B7-A2086B6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 - Authenticity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D7FD5-DB72-40E1-BEBE-5A663D7F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pic>
        <p:nvPicPr>
          <p:cNvPr id="5" name="Picture 4" descr="Image result for secure server">
            <a:extLst>
              <a:ext uri="{FF2B5EF4-FFF2-40B4-BE49-F238E27FC236}">
                <a16:creationId xmlns:a16="http://schemas.microsoft.com/office/drawing/2014/main" id="{1F6BDB15-7C3D-4F7D-848D-6CEFA050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ecure server">
            <a:extLst>
              <a:ext uri="{FF2B5EF4-FFF2-40B4-BE49-F238E27FC236}">
                <a16:creationId xmlns:a16="http://schemas.microsoft.com/office/drawing/2014/main" id="{4194B66B-9A8D-418A-90CF-E975903D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ecure server">
            <a:extLst>
              <a:ext uri="{FF2B5EF4-FFF2-40B4-BE49-F238E27FC236}">
                <a16:creationId xmlns:a16="http://schemas.microsoft.com/office/drawing/2014/main" id="{D220DBD5-6FDA-4021-99B0-238F7841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F3CD1B-EF16-41B8-8C82-404670C5F1AB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D4639-1F1C-46A6-9949-9F47DECC658E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0D931-F1D7-4BA6-9CB7-6E7816298938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8C6B09-2046-4A82-9E74-C615401A46B8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endParaRPr lang="en-US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93D0057-927D-48C3-9FA7-BE4E4E5286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5768142-11C1-456B-8211-FBC2DA626DFA}"/>
              </a:ext>
            </a:extLst>
          </p:cNvPr>
          <p:cNvGrpSpPr/>
          <p:nvPr/>
        </p:nvGrpSpPr>
        <p:grpSpPr>
          <a:xfrm>
            <a:off x="7314069" y="3551767"/>
            <a:ext cx="2386119" cy="128083"/>
            <a:chOff x="7314069" y="3551767"/>
            <a:chExt cx="2386119" cy="12808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B2226B-B0DC-4C83-8E1B-92B9C0DBE342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25FDC63-03A8-4D42-8A26-6BAF5F7C3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091F46F7-F872-4303-92EF-39F68C6A2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862" y="3067356"/>
            <a:ext cx="538042" cy="53804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ADCCCEE-1965-499F-93A1-A5C89FFC08A4}"/>
              </a:ext>
            </a:extLst>
          </p:cNvPr>
          <p:cNvSpPr/>
          <p:nvPr/>
        </p:nvSpPr>
        <p:spPr>
          <a:xfrm>
            <a:off x="6627205" y="410400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137625-28A5-4B1C-AE7C-3C33307771C8}"/>
              </a:ext>
            </a:extLst>
          </p:cNvPr>
          <p:cNvSpPr/>
          <p:nvPr/>
        </p:nvSpPr>
        <p:spPr>
          <a:xfrm>
            <a:off x="6761634" y="3779481"/>
            <a:ext cx="45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,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9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140-6C2B-449A-B865-CDD54816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store sensitive data?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C971C4-29CA-41F1-B4E7-D55B73B85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1" t="5482" r="2215"/>
          <a:stretch/>
        </p:blipFill>
        <p:spPr>
          <a:xfrm>
            <a:off x="2823387" y="1534743"/>
            <a:ext cx="7133863" cy="8552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E6DFBE-CD74-48B0-855A-DA912D97C98C}"/>
              </a:ext>
            </a:extLst>
          </p:cNvPr>
          <p:cNvSpPr txBox="1">
            <a:spLocks/>
          </p:cNvSpPr>
          <p:nvPr/>
        </p:nvSpPr>
        <p:spPr>
          <a:xfrm>
            <a:off x="1451581" y="1694890"/>
            <a:ext cx="9603275" cy="46582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89" indent="-228589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F8C73-C3A3-4E92-9F04-DAF656390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4" t="21078" r="77386" b="75935"/>
          <a:stretch/>
        </p:blipFill>
        <p:spPr>
          <a:xfrm>
            <a:off x="4089401" y="3327401"/>
            <a:ext cx="349250" cy="25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DB81AF-4A7D-412A-9015-25800B275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89" t="45422" r="71252" b="51592"/>
          <a:stretch/>
        </p:blipFill>
        <p:spPr>
          <a:xfrm>
            <a:off x="6451600" y="2724151"/>
            <a:ext cx="2044699" cy="196849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F9352B1-F5CF-4E0E-8BF2-7F4BF1D04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6" t="66604" r="32688"/>
          <a:stretch/>
        </p:blipFill>
        <p:spPr>
          <a:xfrm>
            <a:off x="4006850" y="5695950"/>
            <a:ext cx="3727450" cy="302186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7061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A646E-0F94-4885-A0E2-15CE07089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1694890"/>
                <a:ext cx="9603275" cy="5195767"/>
              </a:xfrm>
            </p:spPr>
            <p:txBody>
              <a:bodyPr>
                <a:normAutofit/>
              </a:bodyPr>
              <a:lstStyle/>
              <a:p>
                <a:r>
                  <a:rPr lang="is-IS" sz="1800" dirty="0"/>
                  <a:t>Authenticity:</a:t>
                </a:r>
              </a:p>
              <a:p>
                <a:pPr lvl="1"/>
                <a:r>
                  <a:rPr lang="en-US" sz="1600" dirty="0"/>
                  <a:t>Adversary can’t “forge” ciphertexts</a:t>
                </a:r>
              </a:p>
              <a:p>
                <a:pPr lvl="1"/>
                <a:endParaRPr lang="en-US" sz="1600" dirty="0"/>
              </a:p>
              <a:p>
                <a:r>
                  <a:rPr lang="en-US" sz="1800" dirty="0"/>
                  <a:t>Adversary can initiate encryptions</a:t>
                </a:r>
              </a:p>
              <a:p>
                <a:pPr lvl="1"/>
                <a:r>
                  <a:rPr lang="en-US" sz="1600" dirty="0">
                    <a:solidFill>
                      <a:srgbClr val="C00000"/>
                    </a:solidFill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</a:rPr>
                  <a:t> is n</a:t>
                </a:r>
                <a:r>
                  <a:rPr lang="en-US" sz="1600" dirty="0"/>
                  <a:t>ot a forgery</a:t>
                </a:r>
              </a:p>
              <a:p>
                <a:pPr lvl="1"/>
                <a:r>
                  <a:rPr lang="en-US" sz="1600" dirty="0"/>
                  <a:t>Idea: Put </a:t>
                </a:r>
                <a:r>
                  <a:rPr lang="en-US" sz="1600" dirty="0">
                    <a:solidFill>
                      <a:srgbClr val="C00000"/>
                    </a:solidFill>
                  </a:rPr>
                  <a:t>C</a:t>
                </a:r>
                <a:r>
                  <a:rPr lang="en-US" sz="1600" dirty="0"/>
                  <a:t> on a white list?</a:t>
                </a:r>
              </a:p>
              <a:p>
                <a:pPr lvl="2"/>
                <a:r>
                  <a:rPr lang="en-US" sz="1400" dirty="0">
                    <a:solidFill>
                      <a:srgbClr val="C00000"/>
                    </a:solidFill>
                  </a:rPr>
                  <a:t>C</a:t>
                </a:r>
                <a:r>
                  <a:rPr lang="en-US" sz="1400" dirty="0"/>
                  <a:t> may not be well defined…</a:t>
                </a:r>
              </a:p>
              <a:p>
                <a:r>
                  <a:rPr lang="en-US" sz="1800" dirty="0"/>
                  <a:t>Honest </a:t>
                </a:r>
                <a:r>
                  <a:rPr lang="is-IS" sz="1800" dirty="0">
                    <a:solidFill>
                      <a:srgbClr val="0070C0"/>
                    </a:solidFill>
                  </a:rPr>
                  <a:t>ENC / DEC</a:t>
                </a:r>
                <a:r>
                  <a:rPr lang="en-US" sz="1800" dirty="0"/>
                  <a:t> should not leak </a:t>
                </a:r>
                <a:r>
                  <a:rPr lang="en-US" sz="1800" dirty="0">
                    <a:solidFill>
                      <a:srgbClr val="C00000"/>
                    </a:solidFill>
                  </a:rPr>
                  <a:t>C</a:t>
                </a:r>
              </a:p>
              <a:p>
                <a:pPr lvl="1"/>
                <a:r>
                  <a:rPr lang="en-US" sz="1600" dirty="0">
                    <a:solidFill>
                      <a:srgbClr val="C00000"/>
                    </a:solidFill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</a:rPr>
                  <a:t> would be a forgery</a:t>
                </a:r>
                <a:endParaRPr lang="en-US" sz="1800" dirty="0"/>
              </a:p>
              <a:p>
                <a:r>
                  <a:rPr lang="en-US" sz="1800" dirty="0"/>
                  <a:t>Solution:</a:t>
                </a:r>
              </a:p>
              <a:p>
                <a:pPr lvl="1"/>
                <a:r>
                  <a:rPr lang="en-US" sz="1600" dirty="0"/>
                  <a:t>Let </a:t>
                </a:r>
                <a:r>
                  <a:rPr lang="en-US" sz="1600" dirty="0">
                    <a:solidFill>
                      <a:srgbClr val="C00000"/>
                    </a:solidFill>
                  </a:rPr>
                  <a:t>h</a:t>
                </a:r>
                <a:r>
                  <a:rPr lang="en-US" sz="1600" dirty="0"/>
                  <a:t> = number of times the adversary contacts honest parties </a:t>
                </a:r>
              </a:p>
              <a:p>
                <a:pPr lvl="1"/>
                <a:r>
                  <a:rPr lang="en-US" sz="1600" dirty="0"/>
                  <a:t>Adversary “wins” if they can output more than </a:t>
                </a:r>
                <a:r>
                  <a:rPr lang="en-US" sz="1600" dirty="0">
                    <a:solidFill>
                      <a:srgbClr val="C00000"/>
                    </a:solidFill>
                  </a:rPr>
                  <a:t>h</a:t>
                </a:r>
                <a:r>
                  <a:rPr lang="en-US" sz="1600" dirty="0"/>
                  <a:t> ciphertext*</a:t>
                </a:r>
              </a:p>
              <a:p>
                <a:pPr lvl="2"/>
                <a:r>
                  <a:rPr lang="en-US" sz="1400" dirty="0"/>
                  <a:t>E.g. </a:t>
                </a:r>
                <a:r>
                  <a:rPr lang="en-US" sz="1400" dirty="0">
                    <a:solidFill>
                      <a:srgbClr val="C00000"/>
                    </a:solidFill>
                  </a:rPr>
                  <a:t>h =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/>
                  <a:t> in the example above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A646E-0F94-4885-A0E2-15CE07089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1694890"/>
                <a:ext cx="9603275" cy="5195767"/>
              </a:xfrm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5792DFF-BD8F-43E7-9862-0755F768C1F1}"/>
              </a:ext>
            </a:extLst>
          </p:cNvPr>
          <p:cNvGrpSpPr/>
          <p:nvPr/>
        </p:nvGrpSpPr>
        <p:grpSpPr>
          <a:xfrm>
            <a:off x="5987641" y="2910767"/>
            <a:ext cx="4927735" cy="2686950"/>
            <a:chOff x="5987641" y="2910767"/>
            <a:chExt cx="4927735" cy="268695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8189BEC-3A62-40F1-A734-5C235C163FBC}"/>
                </a:ext>
              </a:extLst>
            </p:cNvPr>
            <p:cNvSpPr/>
            <p:nvPr/>
          </p:nvSpPr>
          <p:spPr>
            <a:xfrm>
              <a:off x="5987641" y="2910767"/>
              <a:ext cx="4927735" cy="2686950"/>
            </a:xfrm>
            <a:custGeom>
              <a:avLst/>
              <a:gdLst>
                <a:gd name="connsiteX0" fmla="*/ 0 w 4910667"/>
                <a:gd name="connsiteY0" fmla="*/ 495300 h 2654300"/>
                <a:gd name="connsiteX1" fmla="*/ 160867 w 4910667"/>
                <a:gd name="connsiteY1" fmla="*/ 1485900 h 2654300"/>
                <a:gd name="connsiteX2" fmla="*/ 3725334 w 4910667"/>
                <a:gd name="connsiteY2" fmla="*/ 2654300 h 2654300"/>
                <a:gd name="connsiteX3" fmla="*/ 4724400 w 4910667"/>
                <a:gd name="connsiteY3" fmla="*/ 2099733 h 2654300"/>
                <a:gd name="connsiteX4" fmla="*/ 4910667 w 4910667"/>
                <a:gd name="connsiteY4" fmla="*/ 778933 h 2654300"/>
                <a:gd name="connsiteX5" fmla="*/ 4478867 w 4910667"/>
                <a:gd name="connsiteY5" fmla="*/ 207433 h 2654300"/>
                <a:gd name="connsiteX6" fmla="*/ 2942167 w 4910667"/>
                <a:gd name="connsiteY6" fmla="*/ 359833 h 2654300"/>
                <a:gd name="connsiteX7" fmla="*/ 1439334 w 4910667"/>
                <a:gd name="connsiteY7" fmla="*/ 42333 h 2654300"/>
                <a:gd name="connsiteX8" fmla="*/ 474134 w 4910667"/>
                <a:gd name="connsiteY8" fmla="*/ 0 h 2654300"/>
                <a:gd name="connsiteX9" fmla="*/ 0 w 4910667"/>
                <a:gd name="connsiteY9" fmla="*/ 495300 h 2654300"/>
                <a:gd name="connsiteX0" fmla="*/ 0 w 4910667"/>
                <a:gd name="connsiteY0" fmla="*/ 531216 h 2690216"/>
                <a:gd name="connsiteX1" fmla="*/ 160867 w 4910667"/>
                <a:gd name="connsiteY1" fmla="*/ 1521816 h 2690216"/>
                <a:gd name="connsiteX2" fmla="*/ 3725334 w 4910667"/>
                <a:gd name="connsiteY2" fmla="*/ 2690216 h 2690216"/>
                <a:gd name="connsiteX3" fmla="*/ 4724400 w 4910667"/>
                <a:gd name="connsiteY3" fmla="*/ 2135649 h 2690216"/>
                <a:gd name="connsiteX4" fmla="*/ 4910667 w 4910667"/>
                <a:gd name="connsiteY4" fmla="*/ 814849 h 2690216"/>
                <a:gd name="connsiteX5" fmla="*/ 4478867 w 4910667"/>
                <a:gd name="connsiteY5" fmla="*/ 243349 h 2690216"/>
                <a:gd name="connsiteX6" fmla="*/ 2942167 w 4910667"/>
                <a:gd name="connsiteY6" fmla="*/ 395749 h 2690216"/>
                <a:gd name="connsiteX7" fmla="*/ 1439334 w 4910667"/>
                <a:gd name="connsiteY7" fmla="*/ 78249 h 2690216"/>
                <a:gd name="connsiteX8" fmla="*/ 474134 w 4910667"/>
                <a:gd name="connsiteY8" fmla="*/ 35916 h 2690216"/>
                <a:gd name="connsiteX9" fmla="*/ 0 w 4910667"/>
                <a:gd name="connsiteY9" fmla="*/ 531216 h 2690216"/>
                <a:gd name="connsiteX0" fmla="*/ 179626 w 5090293"/>
                <a:gd name="connsiteY0" fmla="*/ 531216 h 2690216"/>
                <a:gd name="connsiteX1" fmla="*/ 340493 w 5090293"/>
                <a:gd name="connsiteY1" fmla="*/ 1521816 h 2690216"/>
                <a:gd name="connsiteX2" fmla="*/ 3904960 w 5090293"/>
                <a:gd name="connsiteY2" fmla="*/ 2690216 h 2690216"/>
                <a:gd name="connsiteX3" fmla="*/ 4904026 w 5090293"/>
                <a:gd name="connsiteY3" fmla="*/ 2135649 h 2690216"/>
                <a:gd name="connsiteX4" fmla="*/ 5090293 w 5090293"/>
                <a:gd name="connsiteY4" fmla="*/ 814849 h 2690216"/>
                <a:gd name="connsiteX5" fmla="*/ 4658493 w 5090293"/>
                <a:gd name="connsiteY5" fmla="*/ 243349 h 2690216"/>
                <a:gd name="connsiteX6" fmla="*/ 3121793 w 5090293"/>
                <a:gd name="connsiteY6" fmla="*/ 395749 h 2690216"/>
                <a:gd name="connsiteX7" fmla="*/ 1618960 w 5090293"/>
                <a:gd name="connsiteY7" fmla="*/ 78249 h 2690216"/>
                <a:gd name="connsiteX8" fmla="*/ 653760 w 5090293"/>
                <a:gd name="connsiteY8" fmla="*/ 35916 h 2690216"/>
                <a:gd name="connsiteX9" fmla="*/ 179626 w 5090293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179627 w 5090294"/>
                <a:gd name="connsiteY0" fmla="*/ 531216 h 2690216"/>
                <a:gd name="connsiteX1" fmla="*/ 340494 w 5090294"/>
                <a:gd name="connsiteY1" fmla="*/ 1521816 h 2690216"/>
                <a:gd name="connsiteX2" fmla="*/ 3904961 w 5090294"/>
                <a:gd name="connsiteY2" fmla="*/ 2690216 h 2690216"/>
                <a:gd name="connsiteX3" fmla="*/ 4904027 w 5090294"/>
                <a:gd name="connsiteY3" fmla="*/ 2135649 h 2690216"/>
                <a:gd name="connsiteX4" fmla="*/ 5090294 w 5090294"/>
                <a:gd name="connsiteY4" fmla="*/ 814849 h 2690216"/>
                <a:gd name="connsiteX5" fmla="*/ 4658494 w 5090294"/>
                <a:gd name="connsiteY5" fmla="*/ 243349 h 2690216"/>
                <a:gd name="connsiteX6" fmla="*/ 3121794 w 5090294"/>
                <a:gd name="connsiteY6" fmla="*/ 395749 h 2690216"/>
                <a:gd name="connsiteX7" fmla="*/ 1618961 w 5090294"/>
                <a:gd name="connsiteY7" fmla="*/ 78249 h 2690216"/>
                <a:gd name="connsiteX8" fmla="*/ 653761 w 5090294"/>
                <a:gd name="connsiteY8" fmla="*/ 35916 h 2690216"/>
                <a:gd name="connsiteX9" fmla="*/ 179627 w 5090294"/>
                <a:gd name="connsiteY9" fmla="*/ 531216 h 2690216"/>
                <a:gd name="connsiteX0" fmla="*/ 179627 w 5090294"/>
                <a:gd name="connsiteY0" fmla="*/ 531216 h 2712931"/>
                <a:gd name="connsiteX1" fmla="*/ 340494 w 5090294"/>
                <a:gd name="connsiteY1" fmla="*/ 1521816 h 2712931"/>
                <a:gd name="connsiteX2" fmla="*/ 3904961 w 5090294"/>
                <a:gd name="connsiteY2" fmla="*/ 2690216 h 2712931"/>
                <a:gd name="connsiteX3" fmla="*/ 4904027 w 5090294"/>
                <a:gd name="connsiteY3" fmla="*/ 2135649 h 2712931"/>
                <a:gd name="connsiteX4" fmla="*/ 5090294 w 5090294"/>
                <a:gd name="connsiteY4" fmla="*/ 814849 h 2712931"/>
                <a:gd name="connsiteX5" fmla="*/ 4658494 w 5090294"/>
                <a:gd name="connsiteY5" fmla="*/ 243349 h 2712931"/>
                <a:gd name="connsiteX6" fmla="*/ 3121794 w 5090294"/>
                <a:gd name="connsiteY6" fmla="*/ 395749 h 2712931"/>
                <a:gd name="connsiteX7" fmla="*/ 1618961 w 5090294"/>
                <a:gd name="connsiteY7" fmla="*/ 78249 h 2712931"/>
                <a:gd name="connsiteX8" fmla="*/ 653761 w 5090294"/>
                <a:gd name="connsiteY8" fmla="*/ 35916 h 2712931"/>
                <a:gd name="connsiteX9" fmla="*/ 179627 w 5090294"/>
                <a:gd name="connsiteY9" fmla="*/ 531216 h 2712931"/>
                <a:gd name="connsiteX0" fmla="*/ 179627 w 5090294"/>
                <a:gd name="connsiteY0" fmla="*/ 531216 h 2704563"/>
                <a:gd name="connsiteX1" fmla="*/ 340494 w 5090294"/>
                <a:gd name="connsiteY1" fmla="*/ 1521816 h 2704563"/>
                <a:gd name="connsiteX2" fmla="*/ 3904961 w 5090294"/>
                <a:gd name="connsiteY2" fmla="*/ 2690216 h 2704563"/>
                <a:gd name="connsiteX3" fmla="*/ 4904027 w 5090294"/>
                <a:gd name="connsiteY3" fmla="*/ 2135649 h 2704563"/>
                <a:gd name="connsiteX4" fmla="*/ 5090294 w 5090294"/>
                <a:gd name="connsiteY4" fmla="*/ 814849 h 2704563"/>
                <a:gd name="connsiteX5" fmla="*/ 4658494 w 5090294"/>
                <a:gd name="connsiteY5" fmla="*/ 243349 h 2704563"/>
                <a:gd name="connsiteX6" fmla="*/ 3121794 w 5090294"/>
                <a:gd name="connsiteY6" fmla="*/ 395749 h 2704563"/>
                <a:gd name="connsiteX7" fmla="*/ 1618961 w 5090294"/>
                <a:gd name="connsiteY7" fmla="*/ 78249 h 2704563"/>
                <a:gd name="connsiteX8" fmla="*/ 653761 w 5090294"/>
                <a:gd name="connsiteY8" fmla="*/ 35916 h 2704563"/>
                <a:gd name="connsiteX9" fmla="*/ 179627 w 5090294"/>
                <a:gd name="connsiteY9" fmla="*/ 531216 h 2704563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56427"/>
                <a:gd name="connsiteY0" fmla="*/ 531216 h 2708069"/>
                <a:gd name="connsiteX1" fmla="*/ 340494 w 5056427"/>
                <a:gd name="connsiteY1" fmla="*/ 1521816 h 2708069"/>
                <a:gd name="connsiteX2" fmla="*/ 3904961 w 5056427"/>
                <a:gd name="connsiteY2" fmla="*/ 2690216 h 2708069"/>
                <a:gd name="connsiteX3" fmla="*/ 4904027 w 5056427"/>
                <a:gd name="connsiteY3" fmla="*/ 2135649 h 2708069"/>
                <a:gd name="connsiteX4" fmla="*/ 5056427 w 5056427"/>
                <a:gd name="connsiteY4" fmla="*/ 895283 h 2708069"/>
                <a:gd name="connsiteX5" fmla="*/ 4658494 w 5056427"/>
                <a:gd name="connsiteY5" fmla="*/ 243349 h 2708069"/>
                <a:gd name="connsiteX6" fmla="*/ 3121794 w 5056427"/>
                <a:gd name="connsiteY6" fmla="*/ 395749 h 2708069"/>
                <a:gd name="connsiteX7" fmla="*/ 1618961 w 5056427"/>
                <a:gd name="connsiteY7" fmla="*/ 78249 h 2708069"/>
                <a:gd name="connsiteX8" fmla="*/ 653761 w 5056427"/>
                <a:gd name="connsiteY8" fmla="*/ 35916 h 2708069"/>
                <a:gd name="connsiteX9" fmla="*/ 179627 w 5056427"/>
                <a:gd name="connsiteY9" fmla="*/ 531216 h 2708069"/>
                <a:gd name="connsiteX0" fmla="*/ 179627 w 5074742"/>
                <a:gd name="connsiteY0" fmla="*/ 531216 h 2708069"/>
                <a:gd name="connsiteX1" fmla="*/ 340494 w 5074742"/>
                <a:gd name="connsiteY1" fmla="*/ 1521816 h 2708069"/>
                <a:gd name="connsiteX2" fmla="*/ 3904961 w 5074742"/>
                <a:gd name="connsiteY2" fmla="*/ 2690216 h 2708069"/>
                <a:gd name="connsiteX3" fmla="*/ 4904027 w 5074742"/>
                <a:gd name="connsiteY3" fmla="*/ 2135649 h 2708069"/>
                <a:gd name="connsiteX4" fmla="*/ 5056427 w 5074742"/>
                <a:gd name="connsiteY4" fmla="*/ 895283 h 2708069"/>
                <a:gd name="connsiteX5" fmla="*/ 4658494 w 5074742"/>
                <a:gd name="connsiteY5" fmla="*/ 243349 h 2708069"/>
                <a:gd name="connsiteX6" fmla="*/ 3121794 w 5074742"/>
                <a:gd name="connsiteY6" fmla="*/ 395749 h 2708069"/>
                <a:gd name="connsiteX7" fmla="*/ 1618961 w 5074742"/>
                <a:gd name="connsiteY7" fmla="*/ 78249 h 2708069"/>
                <a:gd name="connsiteX8" fmla="*/ 653761 w 5074742"/>
                <a:gd name="connsiteY8" fmla="*/ 35916 h 2708069"/>
                <a:gd name="connsiteX9" fmla="*/ 179627 w 5074742"/>
                <a:gd name="connsiteY9" fmla="*/ 531216 h 2708069"/>
                <a:gd name="connsiteX0" fmla="*/ 194313 w 5089428"/>
                <a:gd name="connsiteY0" fmla="*/ 531216 h 2708069"/>
                <a:gd name="connsiteX1" fmla="*/ 355180 w 5089428"/>
                <a:gd name="connsiteY1" fmla="*/ 1521816 h 2708069"/>
                <a:gd name="connsiteX2" fmla="*/ 3919647 w 5089428"/>
                <a:gd name="connsiteY2" fmla="*/ 2690216 h 2708069"/>
                <a:gd name="connsiteX3" fmla="*/ 4918713 w 5089428"/>
                <a:gd name="connsiteY3" fmla="*/ 2135649 h 2708069"/>
                <a:gd name="connsiteX4" fmla="*/ 5071113 w 5089428"/>
                <a:gd name="connsiteY4" fmla="*/ 895283 h 2708069"/>
                <a:gd name="connsiteX5" fmla="*/ 4673180 w 5089428"/>
                <a:gd name="connsiteY5" fmla="*/ 243349 h 2708069"/>
                <a:gd name="connsiteX6" fmla="*/ 3136480 w 5089428"/>
                <a:gd name="connsiteY6" fmla="*/ 395749 h 2708069"/>
                <a:gd name="connsiteX7" fmla="*/ 1633647 w 5089428"/>
                <a:gd name="connsiteY7" fmla="*/ 78249 h 2708069"/>
                <a:gd name="connsiteX8" fmla="*/ 668447 w 5089428"/>
                <a:gd name="connsiteY8" fmla="*/ 35916 h 2708069"/>
                <a:gd name="connsiteX9" fmla="*/ 194313 w 5089428"/>
                <a:gd name="connsiteY9" fmla="*/ 531216 h 2708069"/>
                <a:gd name="connsiteX0" fmla="*/ 170706 w 5112388"/>
                <a:gd name="connsiteY0" fmla="*/ 503936 h 2706189"/>
                <a:gd name="connsiteX1" fmla="*/ 378140 w 5112388"/>
                <a:gd name="connsiteY1" fmla="*/ 1519936 h 2706189"/>
                <a:gd name="connsiteX2" fmla="*/ 3942607 w 5112388"/>
                <a:gd name="connsiteY2" fmla="*/ 2688336 h 2706189"/>
                <a:gd name="connsiteX3" fmla="*/ 4941673 w 5112388"/>
                <a:gd name="connsiteY3" fmla="*/ 2133769 h 2706189"/>
                <a:gd name="connsiteX4" fmla="*/ 5094073 w 5112388"/>
                <a:gd name="connsiteY4" fmla="*/ 893403 h 2706189"/>
                <a:gd name="connsiteX5" fmla="*/ 4696140 w 5112388"/>
                <a:gd name="connsiteY5" fmla="*/ 241469 h 2706189"/>
                <a:gd name="connsiteX6" fmla="*/ 3159440 w 5112388"/>
                <a:gd name="connsiteY6" fmla="*/ 393869 h 2706189"/>
                <a:gd name="connsiteX7" fmla="*/ 1656607 w 5112388"/>
                <a:gd name="connsiteY7" fmla="*/ 76369 h 2706189"/>
                <a:gd name="connsiteX8" fmla="*/ 691407 w 5112388"/>
                <a:gd name="connsiteY8" fmla="*/ 34036 h 2706189"/>
                <a:gd name="connsiteX9" fmla="*/ 170706 w 5112388"/>
                <a:gd name="connsiteY9" fmla="*/ 503936 h 2706189"/>
                <a:gd name="connsiteX0" fmla="*/ 162038 w 5103720"/>
                <a:gd name="connsiteY0" fmla="*/ 520782 h 2723035"/>
                <a:gd name="connsiteX1" fmla="*/ 369472 w 5103720"/>
                <a:gd name="connsiteY1" fmla="*/ 1536782 h 2723035"/>
                <a:gd name="connsiteX2" fmla="*/ 3933939 w 5103720"/>
                <a:gd name="connsiteY2" fmla="*/ 2705182 h 2723035"/>
                <a:gd name="connsiteX3" fmla="*/ 4933005 w 5103720"/>
                <a:gd name="connsiteY3" fmla="*/ 2150615 h 2723035"/>
                <a:gd name="connsiteX4" fmla="*/ 5085405 w 5103720"/>
                <a:gd name="connsiteY4" fmla="*/ 910249 h 2723035"/>
                <a:gd name="connsiteX5" fmla="*/ 4687472 w 5103720"/>
                <a:gd name="connsiteY5" fmla="*/ 258315 h 2723035"/>
                <a:gd name="connsiteX6" fmla="*/ 3150772 w 5103720"/>
                <a:gd name="connsiteY6" fmla="*/ 410715 h 2723035"/>
                <a:gd name="connsiteX7" fmla="*/ 1647939 w 5103720"/>
                <a:gd name="connsiteY7" fmla="*/ 93215 h 2723035"/>
                <a:gd name="connsiteX8" fmla="*/ 809739 w 5103720"/>
                <a:gd name="connsiteY8" fmla="*/ 29715 h 2723035"/>
                <a:gd name="connsiteX9" fmla="*/ 162038 w 5103720"/>
                <a:gd name="connsiteY9" fmla="*/ 520782 h 2723035"/>
                <a:gd name="connsiteX0" fmla="*/ 162038 w 5103720"/>
                <a:gd name="connsiteY0" fmla="*/ 491743 h 2693996"/>
                <a:gd name="connsiteX1" fmla="*/ 369472 w 5103720"/>
                <a:gd name="connsiteY1" fmla="*/ 1507743 h 2693996"/>
                <a:gd name="connsiteX2" fmla="*/ 3933939 w 5103720"/>
                <a:gd name="connsiteY2" fmla="*/ 2676143 h 2693996"/>
                <a:gd name="connsiteX3" fmla="*/ 4933005 w 5103720"/>
                <a:gd name="connsiteY3" fmla="*/ 2121576 h 2693996"/>
                <a:gd name="connsiteX4" fmla="*/ 5085405 w 5103720"/>
                <a:gd name="connsiteY4" fmla="*/ 881210 h 2693996"/>
                <a:gd name="connsiteX5" fmla="*/ 4687472 w 5103720"/>
                <a:gd name="connsiteY5" fmla="*/ 229276 h 2693996"/>
                <a:gd name="connsiteX6" fmla="*/ 3150772 w 5103720"/>
                <a:gd name="connsiteY6" fmla="*/ 381676 h 2693996"/>
                <a:gd name="connsiteX7" fmla="*/ 809739 w 5103720"/>
                <a:gd name="connsiteY7" fmla="*/ 676 h 2693996"/>
                <a:gd name="connsiteX8" fmla="*/ 162038 w 5103720"/>
                <a:gd name="connsiteY8" fmla="*/ 491743 h 2693996"/>
                <a:gd name="connsiteX0" fmla="*/ 162038 w 5103720"/>
                <a:gd name="connsiteY0" fmla="*/ 491089 h 2693342"/>
                <a:gd name="connsiteX1" fmla="*/ 369472 w 5103720"/>
                <a:gd name="connsiteY1" fmla="*/ 1507089 h 2693342"/>
                <a:gd name="connsiteX2" fmla="*/ 3933939 w 5103720"/>
                <a:gd name="connsiteY2" fmla="*/ 2675489 h 2693342"/>
                <a:gd name="connsiteX3" fmla="*/ 4933005 w 5103720"/>
                <a:gd name="connsiteY3" fmla="*/ 2120922 h 2693342"/>
                <a:gd name="connsiteX4" fmla="*/ 5085405 w 5103720"/>
                <a:gd name="connsiteY4" fmla="*/ 880556 h 2693342"/>
                <a:gd name="connsiteX5" fmla="*/ 4687472 w 5103720"/>
                <a:gd name="connsiteY5" fmla="*/ 228622 h 2693342"/>
                <a:gd name="connsiteX6" fmla="*/ 2723205 w 5103720"/>
                <a:gd name="connsiteY6" fmla="*/ 469922 h 2693342"/>
                <a:gd name="connsiteX7" fmla="*/ 809739 w 5103720"/>
                <a:gd name="connsiteY7" fmla="*/ 22 h 2693342"/>
                <a:gd name="connsiteX8" fmla="*/ 162038 w 5103720"/>
                <a:gd name="connsiteY8" fmla="*/ 491089 h 2693342"/>
                <a:gd name="connsiteX0" fmla="*/ 162038 w 5103720"/>
                <a:gd name="connsiteY0" fmla="*/ 491086 h 2693339"/>
                <a:gd name="connsiteX1" fmla="*/ 369472 w 5103720"/>
                <a:gd name="connsiteY1" fmla="*/ 1507086 h 2693339"/>
                <a:gd name="connsiteX2" fmla="*/ 3933939 w 5103720"/>
                <a:gd name="connsiteY2" fmla="*/ 2675486 h 2693339"/>
                <a:gd name="connsiteX3" fmla="*/ 4933005 w 5103720"/>
                <a:gd name="connsiteY3" fmla="*/ 2120919 h 2693339"/>
                <a:gd name="connsiteX4" fmla="*/ 5085405 w 5103720"/>
                <a:gd name="connsiteY4" fmla="*/ 880553 h 2693339"/>
                <a:gd name="connsiteX5" fmla="*/ 4687472 w 5103720"/>
                <a:gd name="connsiteY5" fmla="*/ 228619 h 2693339"/>
                <a:gd name="connsiteX6" fmla="*/ 2723205 w 5103720"/>
                <a:gd name="connsiteY6" fmla="*/ 469919 h 2693339"/>
                <a:gd name="connsiteX7" fmla="*/ 809739 w 5103720"/>
                <a:gd name="connsiteY7" fmla="*/ 19 h 2693339"/>
                <a:gd name="connsiteX8" fmla="*/ 162038 w 5103720"/>
                <a:gd name="connsiteY8" fmla="*/ 491086 h 2693339"/>
                <a:gd name="connsiteX0" fmla="*/ 649320 w 4943301"/>
                <a:gd name="connsiteY0" fmla="*/ 28902 h 2722222"/>
                <a:gd name="connsiteX1" fmla="*/ 209053 w 4943301"/>
                <a:gd name="connsiteY1" fmla="*/ 1535969 h 2722222"/>
                <a:gd name="connsiteX2" fmla="*/ 3773520 w 4943301"/>
                <a:gd name="connsiteY2" fmla="*/ 2704369 h 2722222"/>
                <a:gd name="connsiteX3" fmla="*/ 4772586 w 4943301"/>
                <a:gd name="connsiteY3" fmla="*/ 2149802 h 2722222"/>
                <a:gd name="connsiteX4" fmla="*/ 4924986 w 4943301"/>
                <a:gd name="connsiteY4" fmla="*/ 909436 h 2722222"/>
                <a:gd name="connsiteX5" fmla="*/ 4527053 w 4943301"/>
                <a:gd name="connsiteY5" fmla="*/ 257502 h 2722222"/>
                <a:gd name="connsiteX6" fmla="*/ 2562786 w 4943301"/>
                <a:gd name="connsiteY6" fmla="*/ 498802 h 2722222"/>
                <a:gd name="connsiteX7" fmla="*/ 649320 w 4943301"/>
                <a:gd name="connsiteY7" fmla="*/ 28902 h 2722222"/>
                <a:gd name="connsiteX0" fmla="*/ 649320 w 4924986"/>
                <a:gd name="connsiteY0" fmla="*/ 28902 h 2713396"/>
                <a:gd name="connsiteX1" fmla="*/ 209053 w 4924986"/>
                <a:gd name="connsiteY1" fmla="*/ 1535969 h 2713396"/>
                <a:gd name="connsiteX2" fmla="*/ 3773520 w 4924986"/>
                <a:gd name="connsiteY2" fmla="*/ 2704369 h 2713396"/>
                <a:gd name="connsiteX3" fmla="*/ 4924986 w 4924986"/>
                <a:gd name="connsiteY3" fmla="*/ 909436 h 2713396"/>
                <a:gd name="connsiteX4" fmla="*/ 4527053 w 4924986"/>
                <a:gd name="connsiteY4" fmla="*/ 257502 h 2713396"/>
                <a:gd name="connsiteX5" fmla="*/ 2562786 w 4924986"/>
                <a:gd name="connsiteY5" fmla="*/ 498802 h 2713396"/>
                <a:gd name="connsiteX6" fmla="*/ 649320 w 4924986"/>
                <a:gd name="connsiteY6" fmla="*/ 28902 h 2713396"/>
                <a:gd name="connsiteX0" fmla="*/ 649320 w 4954619"/>
                <a:gd name="connsiteY0" fmla="*/ 28902 h 2704470"/>
                <a:gd name="connsiteX1" fmla="*/ 209053 w 4954619"/>
                <a:gd name="connsiteY1" fmla="*/ 1535969 h 2704470"/>
                <a:gd name="connsiteX2" fmla="*/ 3773520 w 4954619"/>
                <a:gd name="connsiteY2" fmla="*/ 2704369 h 2704470"/>
                <a:gd name="connsiteX3" fmla="*/ 4954619 w 4954619"/>
                <a:gd name="connsiteY3" fmla="*/ 1595236 h 2704470"/>
                <a:gd name="connsiteX4" fmla="*/ 4527053 w 4954619"/>
                <a:gd name="connsiteY4" fmla="*/ 257502 h 2704470"/>
                <a:gd name="connsiteX5" fmla="*/ 2562786 w 4954619"/>
                <a:gd name="connsiteY5" fmla="*/ 498802 h 2704470"/>
                <a:gd name="connsiteX6" fmla="*/ 649320 w 4954619"/>
                <a:gd name="connsiteY6" fmla="*/ 28902 h 2704470"/>
                <a:gd name="connsiteX0" fmla="*/ 649320 w 4970827"/>
                <a:gd name="connsiteY0" fmla="*/ 28902 h 2704472"/>
                <a:gd name="connsiteX1" fmla="*/ 209053 w 4970827"/>
                <a:gd name="connsiteY1" fmla="*/ 1535969 h 2704472"/>
                <a:gd name="connsiteX2" fmla="*/ 3773520 w 4970827"/>
                <a:gd name="connsiteY2" fmla="*/ 2704369 h 2704472"/>
                <a:gd name="connsiteX3" fmla="*/ 4954619 w 4970827"/>
                <a:gd name="connsiteY3" fmla="*/ 1595236 h 2704472"/>
                <a:gd name="connsiteX4" fmla="*/ 4527053 w 4970827"/>
                <a:gd name="connsiteY4" fmla="*/ 257502 h 2704472"/>
                <a:gd name="connsiteX5" fmla="*/ 2562786 w 4970827"/>
                <a:gd name="connsiteY5" fmla="*/ 498802 h 2704472"/>
                <a:gd name="connsiteX6" fmla="*/ 649320 w 4970827"/>
                <a:gd name="connsiteY6" fmla="*/ 28902 h 2704472"/>
                <a:gd name="connsiteX0" fmla="*/ 649320 w 4873433"/>
                <a:gd name="connsiteY0" fmla="*/ 28902 h 2705036"/>
                <a:gd name="connsiteX1" fmla="*/ 209053 w 4873433"/>
                <a:gd name="connsiteY1" fmla="*/ 1535969 h 2705036"/>
                <a:gd name="connsiteX2" fmla="*/ 3773520 w 4873433"/>
                <a:gd name="connsiteY2" fmla="*/ 2704369 h 2705036"/>
                <a:gd name="connsiteX3" fmla="*/ 4844552 w 4873433"/>
                <a:gd name="connsiteY3" fmla="*/ 1679903 h 2705036"/>
                <a:gd name="connsiteX4" fmla="*/ 4527053 w 4873433"/>
                <a:gd name="connsiteY4" fmla="*/ 257502 h 2705036"/>
                <a:gd name="connsiteX5" fmla="*/ 2562786 w 4873433"/>
                <a:gd name="connsiteY5" fmla="*/ 498802 h 2705036"/>
                <a:gd name="connsiteX6" fmla="*/ 649320 w 4873433"/>
                <a:gd name="connsiteY6" fmla="*/ 28902 h 2705036"/>
                <a:gd name="connsiteX0" fmla="*/ 703622 w 4927735"/>
                <a:gd name="connsiteY0" fmla="*/ 10816 h 2686950"/>
                <a:gd name="connsiteX1" fmla="*/ 263355 w 4927735"/>
                <a:gd name="connsiteY1" fmla="*/ 1517883 h 2686950"/>
                <a:gd name="connsiteX2" fmla="*/ 3827822 w 4927735"/>
                <a:gd name="connsiteY2" fmla="*/ 2686283 h 2686950"/>
                <a:gd name="connsiteX3" fmla="*/ 4898854 w 4927735"/>
                <a:gd name="connsiteY3" fmla="*/ 1661817 h 2686950"/>
                <a:gd name="connsiteX4" fmla="*/ 4581355 w 4927735"/>
                <a:gd name="connsiteY4" fmla="*/ 239416 h 2686950"/>
                <a:gd name="connsiteX5" fmla="*/ 2617088 w 4927735"/>
                <a:gd name="connsiteY5" fmla="*/ 480716 h 2686950"/>
                <a:gd name="connsiteX6" fmla="*/ 703622 w 4927735"/>
                <a:gd name="connsiteY6" fmla="*/ 10816 h 268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27735" h="2686950">
                  <a:moveTo>
                    <a:pt x="703622" y="10816"/>
                  </a:moveTo>
                  <a:cubicBezTo>
                    <a:pt x="48867" y="107477"/>
                    <a:pt x="-257345" y="1071972"/>
                    <a:pt x="263355" y="1517883"/>
                  </a:cubicBezTo>
                  <a:cubicBezTo>
                    <a:pt x="784055" y="1963794"/>
                    <a:pt x="3055239" y="2662294"/>
                    <a:pt x="3827822" y="2686283"/>
                  </a:cubicBezTo>
                  <a:cubicBezTo>
                    <a:pt x="4600405" y="2710272"/>
                    <a:pt x="4840998" y="2082328"/>
                    <a:pt x="4898854" y="1661817"/>
                  </a:cubicBezTo>
                  <a:cubicBezTo>
                    <a:pt x="4956710" y="1241306"/>
                    <a:pt x="4961649" y="436266"/>
                    <a:pt x="4581355" y="239416"/>
                  </a:cubicBezTo>
                  <a:cubicBezTo>
                    <a:pt x="4201061" y="42566"/>
                    <a:pt x="3167421" y="463782"/>
                    <a:pt x="2617088" y="480716"/>
                  </a:cubicBezTo>
                  <a:cubicBezTo>
                    <a:pt x="2066755" y="497650"/>
                    <a:pt x="1358377" y="-85845"/>
                    <a:pt x="703622" y="10816"/>
                  </a:cubicBezTo>
                  <a:close/>
                </a:path>
              </a:pathLst>
            </a:custGeom>
            <a:solidFill>
              <a:srgbClr val="B41E42">
                <a:alpha val="14902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992D5E-AAB9-47F7-B6CB-EC31C602EE95}"/>
                </a:ext>
              </a:extLst>
            </p:cNvPr>
            <p:cNvSpPr txBox="1"/>
            <p:nvPr/>
          </p:nvSpPr>
          <p:spPr>
            <a:xfrm>
              <a:off x="7819284" y="516769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F79C8B-97E9-45B7-823B-198840DC0C77}"/>
              </a:ext>
            </a:extLst>
          </p:cNvPr>
          <p:cNvGrpSpPr/>
          <p:nvPr/>
        </p:nvGrpSpPr>
        <p:grpSpPr>
          <a:xfrm rot="1221187" flipV="1">
            <a:off x="7136739" y="4387955"/>
            <a:ext cx="2386119" cy="128083"/>
            <a:chOff x="7314069" y="3551767"/>
            <a:chExt cx="2386119" cy="12808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DFE731-DD06-4AA1-AECA-4D0D9B706A5F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2CE604-8ADF-4248-A14B-35C5EFE89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FA2446-599E-484F-94B7-A2086B6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 - Authenticity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D7FD5-DB72-40E1-BEBE-5A663D7F7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pic>
        <p:nvPicPr>
          <p:cNvPr id="5" name="Picture 4" descr="Image result for secure server">
            <a:extLst>
              <a:ext uri="{FF2B5EF4-FFF2-40B4-BE49-F238E27FC236}">
                <a16:creationId xmlns:a16="http://schemas.microsoft.com/office/drawing/2014/main" id="{1F6BDB15-7C3D-4F7D-848D-6CEFA050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ecure server">
            <a:extLst>
              <a:ext uri="{FF2B5EF4-FFF2-40B4-BE49-F238E27FC236}">
                <a16:creationId xmlns:a16="http://schemas.microsoft.com/office/drawing/2014/main" id="{4194B66B-9A8D-418A-90CF-E975903D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ecure server">
            <a:extLst>
              <a:ext uri="{FF2B5EF4-FFF2-40B4-BE49-F238E27FC236}">
                <a16:creationId xmlns:a16="http://schemas.microsoft.com/office/drawing/2014/main" id="{D220DBD5-6FDA-4021-99B0-238F7841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F3CD1B-EF16-41B8-8C82-404670C5F1AB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D4639-1F1C-46A6-9949-9F47DECC658E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0D931-F1D7-4BA6-9CB7-6E7816298938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8C6B09-2046-4A82-9E74-C615401A46B8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, M</a:t>
            </a:r>
            <a:endParaRPr lang="en-US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93D0057-927D-48C3-9FA7-BE4E4E528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5768142-11C1-456B-8211-FBC2DA626DFA}"/>
              </a:ext>
            </a:extLst>
          </p:cNvPr>
          <p:cNvGrpSpPr/>
          <p:nvPr/>
        </p:nvGrpSpPr>
        <p:grpSpPr>
          <a:xfrm>
            <a:off x="7314069" y="3551767"/>
            <a:ext cx="2386119" cy="128083"/>
            <a:chOff x="7314069" y="3551767"/>
            <a:chExt cx="2386119" cy="12808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B2226B-B0DC-4C83-8E1B-92B9C0DBE342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25FDC63-03A8-4D42-8A26-6BAF5F7C3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CEAEF06-5CCF-4A97-B3C2-1F48AF4CE9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4050" y="2797957"/>
            <a:ext cx="538042" cy="5380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2C00456-9D21-4408-889F-1693096B5424}"/>
              </a:ext>
            </a:extLst>
          </p:cNvPr>
          <p:cNvSpPr/>
          <p:nvPr/>
        </p:nvSpPr>
        <p:spPr>
          <a:xfrm>
            <a:off x="6627205" y="410400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3E628B-02CC-4089-B13A-DBA342C2B618}"/>
                  </a:ext>
                </a:extLst>
              </p:cNvPr>
              <p:cNvSpPr/>
              <p:nvPr/>
            </p:nvSpPr>
            <p:spPr>
              <a:xfrm>
                <a:off x="10287286" y="6537511"/>
                <a:ext cx="18522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*Assuming: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>
                        <a:solidFill>
                          <a:srgbClr val="C00000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rgbClr val="C00000"/>
                        </a:solidFill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1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1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3E628B-02CC-4089-B13A-DBA342C2B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86" y="6537511"/>
                <a:ext cx="1852238" cy="307777"/>
              </a:xfrm>
              <a:prstGeom prst="rect">
                <a:avLst/>
              </a:prstGeom>
              <a:blipFill>
                <a:blip r:embed="rId9"/>
                <a:stretch>
                  <a:fillRect l="-990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28373 0.0164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73 0.01644 L -1.66667E-6 -4.44444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6A7B-8073-47AE-9337-A6CE9C44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C9416-B462-4760-9E28-854B96FF3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DiSE</a:t>
            </a:r>
            <a:r>
              <a:rPr lang="en-US" dirty="0"/>
              <a:t> – Di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stributed</a:t>
            </a:r>
            <a:r>
              <a:rPr lang="en-US" dirty="0"/>
              <a:t> 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ymmetric </a:t>
            </a:r>
            <a:r>
              <a:rPr lang="en-US" dirty="0"/>
              <a:t>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ncryption</a:t>
            </a:r>
          </a:p>
        </p:txBody>
      </p:sp>
    </p:spTree>
    <p:extLst>
      <p:ext uri="{BB962C8B-B14F-4D97-AF65-F5344CB8AC3E}">
        <p14:creationId xmlns:p14="http://schemas.microsoft.com/office/powerpoint/2010/main" val="2965710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A67E3FD-E32D-4600-939C-DB0DC5283737}"/>
              </a:ext>
            </a:extLst>
          </p:cNvPr>
          <p:cNvGrpSpPr/>
          <p:nvPr/>
        </p:nvGrpSpPr>
        <p:grpSpPr>
          <a:xfrm>
            <a:off x="6089735" y="2870816"/>
            <a:ext cx="4927735" cy="2686950"/>
            <a:chOff x="5987641" y="2910767"/>
            <a:chExt cx="4927735" cy="268695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F232B1-41C4-477D-BD58-00B5A4C3BBF3}"/>
                </a:ext>
              </a:extLst>
            </p:cNvPr>
            <p:cNvSpPr/>
            <p:nvPr/>
          </p:nvSpPr>
          <p:spPr>
            <a:xfrm>
              <a:off x="5987641" y="2910767"/>
              <a:ext cx="4927735" cy="2686950"/>
            </a:xfrm>
            <a:custGeom>
              <a:avLst/>
              <a:gdLst>
                <a:gd name="connsiteX0" fmla="*/ 0 w 4910667"/>
                <a:gd name="connsiteY0" fmla="*/ 495300 h 2654300"/>
                <a:gd name="connsiteX1" fmla="*/ 160867 w 4910667"/>
                <a:gd name="connsiteY1" fmla="*/ 1485900 h 2654300"/>
                <a:gd name="connsiteX2" fmla="*/ 3725334 w 4910667"/>
                <a:gd name="connsiteY2" fmla="*/ 2654300 h 2654300"/>
                <a:gd name="connsiteX3" fmla="*/ 4724400 w 4910667"/>
                <a:gd name="connsiteY3" fmla="*/ 2099733 h 2654300"/>
                <a:gd name="connsiteX4" fmla="*/ 4910667 w 4910667"/>
                <a:gd name="connsiteY4" fmla="*/ 778933 h 2654300"/>
                <a:gd name="connsiteX5" fmla="*/ 4478867 w 4910667"/>
                <a:gd name="connsiteY5" fmla="*/ 207433 h 2654300"/>
                <a:gd name="connsiteX6" fmla="*/ 2942167 w 4910667"/>
                <a:gd name="connsiteY6" fmla="*/ 359833 h 2654300"/>
                <a:gd name="connsiteX7" fmla="*/ 1439334 w 4910667"/>
                <a:gd name="connsiteY7" fmla="*/ 42333 h 2654300"/>
                <a:gd name="connsiteX8" fmla="*/ 474134 w 4910667"/>
                <a:gd name="connsiteY8" fmla="*/ 0 h 2654300"/>
                <a:gd name="connsiteX9" fmla="*/ 0 w 4910667"/>
                <a:gd name="connsiteY9" fmla="*/ 495300 h 2654300"/>
                <a:gd name="connsiteX0" fmla="*/ 0 w 4910667"/>
                <a:gd name="connsiteY0" fmla="*/ 531216 h 2690216"/>
                <a:gd name="connsiteX1" fmla="*/ 160867 w 4910667"/>
                <a:gd name="connsiteY1" fmla="*/ 1521816 h 2690216"/>
                <a:gd name="connsiteX2" fmla="*/ 3725334 w 4910667"/>
                <a:gd name="connsiteY2" fmla="*/ 2690216 h 2690216"/>
                <a:gd name="connsiteX3" fmla="*/ 4724400 w 4910667"/>
                <a:gd name="connsiteY3" fmla="*/ 2135649 h 2690216"/>
                <a:gd name="connsiteX4" fmla="*/ 4910667 w 4910667"/>
                <a:gd name="connsiteY4" fmla="*/ 814849 h 2690216"/>
                <a:gd name="connsiteX5" fmla="*/ 4478867 w 4910667"/>
                <a:gd name="connsiteY5" fmla="*/ 243349 h 2690216"/>
                <a:gd name="connsiteX6" fmla="*/ 2942167 w 4910667"/>
                <a:gd name="connsiteY6" fmla="*/ 395749 h 2690216"/>
                <a:gd name="connsiteX7" fmla="*/ 1439334 w 4910667"/>
                <a:gd name="connsiteY7" fmla="*/ 78249 h 2690216"/>
                <a:gd name="connsiteX8" fmla="*/ 474134 w 4910667"/>
                <a:gd name="connsiteY8" fmla="*/ 35916 h 2690216"/>
                <a:gd name="connsiteX9" fmla="*/ 0 w 4910667"/>
                <a:gd name="connsiteY9" fmla="*/ 531216 h 2690216"/>
                <a:gd name="connsiteX0" fmla="*/ 179626 w 5090293"/>
                <a:gd name="connsiteY0" fmla="*/ 531216 h 2690216"/>
                <a:gd name="connsiteX1" fmla="*/ 340493 w 5090293"/>
                <a:gd name="connsiteY1" fmla="*/ 1521816 h 2690216"/>
                <a:gd name="connsiteX2" fmla="*/ 3904960 w 5090293"/>
                <a:gd name="connsiteY2" fmla="*/ 2690216 h 2690216"/>
                <a:gd name="connsiteX3" fmla="*/ 4904026 w 5090293"/>
                <a:gd name="connsiteY3" fmla="*/ 2135649 h 2690216"/>
                <a:gd name="connsiteX4" fmla="*/ 5090293 w 5090293"/>
                <a:gd name="connsiteY4" fmla="*/ 814849 h 2690216"/>
                <a:gd name="connsiteX5" fmla="*/ 4658493 w 5090293"/>
                <a:gd name="connsiteY5" fmla="*/ 243349 h 2690216"/>
                <a:gd name="connsiteX6" fmla="*/ 3121793 w 5090293"/>
                <a:gd name="connsiteY6" fmla="*/ 395749 h 2690216"/>
                <a:gd name="connsiteX7" fmla="*/ 1618960 w 5090293"/>
                <a:gd name="connsiteY7" fmla="*/ 78249 h 2690216"/>
                <a:gd name="connsiteX8" fmla="*/ 653760 w 5090293"/>
                <a:gd name="connsiteY8" fmla="*/ 35916 h 2690216"/>
                <a:gd name="connsiteX9" fmla="*/ 179626 w 5090293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425937 w 5336604"/>
                <a:gd name="connsiteY0" fmla="*/ 531216 h 2690216"/>
                <a:gd name="connsiteX1" fmla="*/ 586804 w 5336604"/>
                <a:gd name="connsiteY1" fmla="*/ 1521816 h 2690216"/>
                <a:gd name="connsiteX2" fmla="*/ 4151271 w 5336604"/>
                <a:gd name="connsiteY2" fmla="*/ 2690216 h 2690216"/>
                <a:gd name="connsiteX3" fmla="*/ 5150337 w 5336604"/>
                <a:gd name="connsiteY3" fmla="*/ 2135649 h 2690216"/>
                <a:gd name="connsiteX4" fmla="*/ 5336604 w 5336604"/>
                <a:gd name="connsiteY4" fmla="*/ 814849 h 2690216"/>
                <a:gd name="connsiteX5" fmla="*/ 4904804 w 5336604"/>
                <a:gd name="connsiteY5" fmla="*/ 243349 h 2690216"/>
                <a:gd name="connsiteX6" fmla="*/ 3368104 w 5336604"/>
                <a:gd name="connsiteY6" fmla="*/ 395749 h 2690216"/>
                <a:gd name="connsiteX7" fmla="*/ 1865271 w 5336604"/>
                <a:gd name="connsiteY7" fmla="*/ 78249 h 2690216"/>
                <a:gd name="connsiteX8" fmla="*/ 900071 w 5336604"/>
                <a:gd name="connsiteY8" fmla="*/ 35916 h 2690216"/>
                <a:gd name="connsiteX9" fmla="*/ 425937 w 5336604"/>
                <a:gd name="connsiteY9" fmla="*/ 531216 h 2690216"/>
                <a:gd name="connsiteX0" fmla="*/ 179627 w 5090294"/>
                <a:gd name="connsiteY0" fmla="*/ 531216 h 2690216"/>
                <a:gd name="connsiteX1" fmla="*/ 340494 w 5090294"/>
                <a:gd name="connsiteY1" fmla="*/ 1521816 h 2690216"/>
                <a:gd name="connsiteX2" fmla="*/ 3904961 w 5090294"/>
                <a:gd name="connsiteY2" fmla="*/ 2690216 h 2690216"/>
                <a:gd name="connsiteX3" fmla="*/ 4904027 w 5090294"/>
                <a:gd name="connsiteY3" fmla="*/ 2135649 h 2690216"/>
                <a:gd name="connsiteX4" fmla="*/ 5090294 w 5090294"/>
                <a:gd name="connsiteY4" fmla="*/ 814849 h 2690216"/>
                <a:gd name="connsiteX5" fmla="*/ 4658494 w 5090294"/>
                <a:gd name="connsiteY5" fmla="*/ 243349 h 2690216"/>
                <a:gd name="connsiteX6" fmla="*/ 3121794 w 5090294"/>
                <a:gd name="connsiteY6" fmla="*/ 395749 h 2690216"/>
                <a:gd name="connsiteX7" fmla="*/ 1618961 w 5090294"/>
                <a:gd name="connsiteY7" fmla="*/ 78249 h 2690216"/>
                <a:gd name="connsiteX8" fmla="*/ 653761 w 5090294"/>
                <a:gd name="connsiteY8" fmla="*/ 35916 h 2690216"/>
                <a:gd name="connsiteX9" fmla="*/ 179627 w 5090294"/>
                <a:gd name="connsiteY9" fmla="*/ 531216 h 2690216"/>
                <a:gd name="connsiteX0" fmla="*/ 179627 w 5090294"/>
                <a:gd name="connsiteY0" fmla="*/ 531216 h 2712931"/>
                <a:gd name="connsiteX1" fmla="*/ 340494 w 5090294"/>
                <a:gd name="connsiteY1" fmla="*/ 1521816 h 2712931"/>
                <a:gd name="connsiteX2" fmla="*/ 3904961 w 5090294"/>
                <a:gd name="connsiteY2" fmla="*/ 2690216 h 2712931"/>
                <a:gd name="connsiteX3" fmla="*/ 4904027 w 5090294"/>
                <a:gd name="connsiteY3" fmla="*/ 2135649 h 2712931"/>
                <a:gd name="connsiteX4" fmla="*/ 5090294 w 5090294"/>
                <a:gd name="connsiteY4" fmla="*/ 814849 h 2712931"/>
                <a:gd name="connsiteX5" fmla="*/ 4658494 w 5090294"/>
                <a:gd name="connsiteY5" fmla="*/ 243349 h 2712931"/>
                <a:gd name="connsiteX6" fmla="*/ 3121794 w 5090294"/>
                <a:gd name="connsiteY6" fmla="*/ 395749 h 2712931"/>
                <a:gd name="connsiteX7" fmla="*/ 1618961 w 5090294"/>
                <a:gd name="connsiteY7" fmla="*/ 78249 h 2712931"/>
                <a:gd name="connsiteX8" fmla="*/ 653761 w 5090294"/>
                <a:gd name="connsiteY8" fmla="*/ 35916 h 2712931"/>
                <a:gd name="connsiteX9" fmla="*/ 179627 w 5090294"/>
                <a:gd name="connsiteY9" fmla="*/ 531216 h 2712931"/>
                <a:gd name="connsiteX0" fmla="*/ 179627 w 5090294"/>
                <a:gd name="connsiteY0" fmla="*/ 531216 h 2704563"/>
                <a:gd name="connsiteX1" fmla="*/ 340494 w 5090294"/>
                <a:gd name="connsiteY1" fmla="*/ 1521816 h 2704563"/>
                <a:gd name="connsiteX2" fmla="*/ 3904961 w 5090294"/>
                <a:gd name="connsiteY2" fmla="*/ 2690216 h 2704563"/>
                <a:gd name="connsiteX3" fmla="*/ 4904027 w 5090294"/>
                <a:gd name="connsiteY3" fmla="*/ 2135649 h 2704563"/>
                <a:gd name="connsiteX4" fmla="*/ 5090294 w 5090294"/>
                <a:gd name="connsiteY4" fmla="*/ 814849 h 2704563"/>
                <a:gd name="connsiteX5" fmla="*/ 4658494 w 5090294"/>
                <a:gd name="connsiteY5" fmla="*/ 243349 h 2704563"/>
                <a:gd name="connsiteX6" fmla="*/ 3121794 w 5090294"/>
                <a:gd name="connsiteY6" fmla="*/ 395749 h 2704563"/>
                <a:gd name="connsiteX7" fmla="*/ 1618961 w 5090294"/>
                <a:gd name="connsiteY7" fmla="*/ 78249 h 2704563"/>
                <a:gd name="connsiteX8" fmla="*/ 653761 w 5090294"/>
                <a:gd name="connsiteY8" fmla="*/ 35916 h 2704563"/>
                <a:gd name="connsiteX9" fmla="*/ 179627 w 5090294"/>
                <a:gd name="connsiteY9" fmla="*/ 531216 h 2704563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103151"/>
                <a:gd name="connsiteY0" fmla="*/ 531216 h 2715238"/>
                <a:gd name="connsiteX1" fmla="*/ 340494 w 5103151"/>
                <a:gd name="connsiteY1" fmla="*/ 1521816 h 2715238"/>
                <a:gd name="connsiteX2" fmla="*/ 3904961 w 5103151"/>
                <a:gd name="connsiteY2" fmla="*/ 2690216 h 2715238"/>
                <a:gd name="connsiteX3" fmla="*/ 4904027 w 5103151"/>
                <a:gd name="connsiteY3" fmla="*/ 2135649 h 2715238"/>
                <a:gd name="connsiteX4" fmla="*/ 5090294 w 5103151"/>
                <a:gd name="connsiteY4" fmla="*/ 814849 h 2715238"/>
                <a:gd name="connsiteX5" fmla="*/ 4658494 w 5103151"/>
                <a:gd name="connsiteY5" fmla="*/ 243349 h 2715238"/>
                <a:gd name="connsiteX6" fmla="*/ 3121794 w 5103151"/>
                <a:gd name="connsiteY6" fmla="*/ 395749 h 2715238"/>
                <a:gd name="connsiteX7" fmla="*/ 1618961 w 5103151"/>
                <a:gd name="connsiteY7" fmla="*/ 78249 h 2715238"/>
                <a:gd name="connsiteX8" fmla="*/ 653761 w 5103151"/>
                <a:gd name="connsiteY8" fmla="*/ 35916 h 2715238"/>
                <a:gd name="connsiteX9" fmla="*/ 179627 w 5103151"/>
                <a:gd name="connsiteY9" fmla="*/ 531216 h 2715238"/>
                <a:gd name="connsiteX0" fmla="*/ 179627 w 5090294"/>
                <a:gd name="connsiteY0" fmla="*/ 531216 h 2715238"/>
                <a:gd name="connsiteX1" fmla="*/ 340494 w 5090294"/>
                <a:gd name="connsiteY1" fmla="*/ 1521816 h 2715238"/>
                <a:gd name="connsiteX2" fmla="*/ 3904961 w 5090294"/>
                <a:gd name="connsiteY2" fmla="*/ 2690216 h 2715238"/>
                <a:gd name="connsiteX3" fmla="*/ 4904027 w 5090294"/>
                <a:gd name="connsiteY3" fmla="*/ 2135649 h 2715238"/>
                <a:gd name="connsiteX4" fmla="*/ 5090294 w 5090294"/>
                <a:gd name="connsiteY4" fmla="*/ 814849 h 2715238"/>
                <a:gd name="connsiteX5" fmla="*/ 4658494 w 5090294"/>
                <a:gd name="connsiteY5" fmla="*/ 243349 h 2715238"/>
                <a:gd name="connsiteX6" fmla="*/ 3121794 w 5090294"/>
                <a:gd name="connsiteY6" fmla="*/ 395749 h 2715238"/>
                <a:gd name="connsiteX7" fmla="*/ 1618961 w 5090294"/>
                <a:gd name="connsiteY7" fmla="*/ 78249 h 2715238"/>
                <a:gd name="connsiteX8" fmla="*/ 653761 w 5090294"/>
                <a:gd name="connsiteY8" fmla="*/ 35916 h 2715238"/>
                <a:gd name="connsiteX9" fmla="*/ 179627 w 5090294"/>
                <a:gd name="connsiteY9" fmla="*/ 531216 h 2715238"/>
                <a:gd name="connsiteX0" fmla="*/ 179627 w 5056427"/>
                <a:gd name="connsiteY0" fmla="*/ 531216 h 2708069"/>
                <a:gd name="connsiteX1" fmla="*/ 340494 w 5056427"/>
                <a:gd name="connsiteY1" fmla="*/ 1521816 h 2708069"/>
                <a:gd name="connsiteX2" fmla="*/ 3904961 w 5056427"/>
                <a:gd name="connsiteY2" fmla="*/ 2690216 h 2708069"/>
                <a:gd name="connsiteX3" fmla="*/ 4904027 w 5056427"/>
                <a:gd name="connsiteY3" fmla="*/ 2135649 h 2708069"/>
                <a:gd name="connsiteX4" fmla="*/ 5056427 w 5056427"/>
                <a:gd name="connsiteY4" fmla="*/ 895283 h 2708069"/>
                <a:gd name="connsiteX5" fmla="*/ 4658494 w 5056427"/>
                <a:gd name="connsiteY5" fmla="*/ 243349 h 2708069"/>
                <a:gd name="connsiteX6" fmla="*/ 3121794 w 5056427"/>
                <a:gd name="connsiteY6" fmla="*/ 395749 h 2708069"/>
                <a:gd name="connsiteX7" fmla="*/ 1618961 w 5056427"/>
                <a:gd name="connsiteY7" fmla="*/ 78249 h 2708069"/>
                <a:gd name="connsiteX8" fmla="*/ 653761 w 5056427"/>
                <a:gd name="connsiteY8" fmla="*/ 35916 h 2708069"/>
                <a:gd name="connsiteX9" fmla="*/ 179627 w 5056427"/>
                <a:gd name="connsiteY9" fmla="*/ 531216 h 2708069"/>
                <a:gd name="connsiteX0" fmla="*/ 179627 w 5074742"/>
                <a:gd name="connsiteY0" fmla="*/ 531216 h 2708069"/>
                <a:gd name="connsiteX1" fmla="*/ 340494 w 5074742"/>
                <a:gd name="connsiteY1" fmla="*/ 1521816 h 2708069"/>
                <a:gd name="connsiteX2" fmla="*/ 3904961 w 5074742"/>
                <a:gd name="connsiteY2" fmla="*/ 2690216 h 2708069"/>
                <a:gd name="connsiteX3" fmla="*/ 4904027 w 5074742"/>
                <a:gd name="connsiteY3" fmla="*/ 2135649 h 2708069"/>
                <a:gd name="connsiteX4" fmla="*/ 5056427 w 5074742"/>
                <a:gd name="connsiteY4" fmla="*/ 895283 h 2708069"/>
                <a:gd name="connsiteX5" fmla="*/ 4658494 w 5074742"/>
                <a:gd name="connsiteY5" fmla="*/ 243349 h 2708069"/>
                <a:gd name="connsiteX6" fmla="*/ 3121794 w 5074742"/>
                <a:gd name="connsiteY6" fmla="*/ 395749 h 2708069"/>
                <a:gd name="connsiteX7" fmla="*/ 1618961 w 5074742"/>
                <a:gd name="connsiteY7" fmla="*/ 78249 h 2708069"/>
                <a:gd name="connsiteX8" fmla="*/ 653761 w 5074742"/>
                <a:gd name="connsiteY8" fmla="*/ 35916 h 2708069"/>
                <a:gd name="connsiteX9" fmla="*/ 179627 w 5074742"/>
                <a:gd name="connsiteY9" fmla="*/ 531216 h 2708069"/>
                <a:gd name="connsiteX0" fmla="*/ 194313 w 5089428"/>
                <a:gd name="connsiteY0" fmla="*/ 531216 h 2708069"/>
                <a:gd name="connsiteX1" fmla="*/ 355180 w 5089428"/>
                <a:gd name="connsiteY1" fmla="*/ 1521816 h 2708069"/>
                <a:gd name="connsiteX2" fmla="*/ 3919647 w 5089428"/>
                <a:gd name="connsiteY2" fmla="*/ 2690216 h 2708069"/>
                <a:gd name="connsiteX3" fmla="*/ 4918713 w 5089428"/>
                <a:gd name="connsiteY3" fmla="*/ 2135649 h 2708069"/>
                <a:gd name="connsiteX4" fmla="*/ 5071113 w 5089428"/>
                <a:gd name="connsiteY4" fmla="*/ 895283 h 2708069"/>
                <a:gd name="connsiteX5" fmla="*/ 4673180 w 5089428"/>
                <a:gd name="connsiteY5" fmla="*/ 243349 h 2708069"/>
                <a:gd name="connsiteX6" fmla="*/ 3136480 w 5089428"/>
                <a:gd name="connsiteY6" fmla="*/ 395749 h 2708069"/>
                <a:gd name="connsiteX7" fmla="*/ 1633647 w 5089428"/>
                <a:gd name="connsiteY7" fmla="*/ 78249 h 2708069"/>
                <a:gd name="connsiteX8" fmla="*/ 668447 w 5089428"/>
                <a:gd name="connsiteY8" fmla="*/ 35916 h 2708069"/>
                <a:gd name="connsiteX9" fmla="*/ 194313 w 5089428"/>
                <a:gd name="connsiteY9" fmla="*/ 531216 h 2708069"/>
                <a:gd name="connsiteX0" fmla="*/ 170706 w 5112388"/>
                <a:gd name="connsiteY0" fmla="*/ 503936 h 2706189"/>
                <a:gd name="connsiteX1" fmla="*/ 378140 w 5112388"/>
                <a:gd name="connsiteY1" fmla="*/ 1519936 h 2706189"/>
                <a:gd name="connsiteX2" fmla="*/ 3942607 w 5112388"/>
                <a:gd name="connsiteY2" fmla="*/ 2688336 h 2706189"/>
                <a:gd name="connsiteX3" fmla="*/ 4941673 w 5112388"/>
                <a:gd name="connsiteY3" fmla="*/ 2133769 h 2706189"/>
                <a:gd name="connsiteX4" fmla="*/ 5094073 w 5112388"/>
                <a:gd name="connsiteY4" fmla="*/ 893403 h 2706189"/>
                <a:gd name="connsiteX5" fmla="*/ 4696140 w 5112388"/>
                <a:gd name="connsiteY5" fmla="*/ 241469 h 2706189"/>
                <a:gd name="connsiteX6" fmla="*/ 3159440 w 5112388"/>
                <a:gd name="connsiteY6" fmla="*/ 393869 h 2706189"/>
                <a:gd name="connsiteX7" fmla="*/ 1656607 w 5112388"/>
                <a:gd name="connsiteY7" fmla="*/ 76369 h 2706189"/>
                <a:gd name="connsiteX8" fmla="*/ 691407 w 5112388"/>
                <a:gd name="connsiteY8" fmla="*/ 34036 h 2706189"/>
                <a:gd name="connsiteX9" fmla="*/ 170706 w 5112388"/>
                <a:gd name="connsiteY9" fmla="*/ 503936 h 2706189"/>
                <a:gd name="connsiteX0" fmla="*/ 162038 w 5103720"/>
                <a:gd name="connsiteY0" fmla="*/ 520782 h 2723035"/>
                <a:gd name="connsiteX1" fmla="*/ 369472 w 5103720"/>
                <a:gd name="connsiteY1" fmla="*/ 1536782 h 2723035"/>
                <a:gd name="connsiteX2" fmla="*/ 3933939 w 5103720"/>
                <a:gd name="connsiteY2" fmla="*/ 2705182 h 2723035"/>
                <a:gd name="connsiteX3" fmla="*/ 4933005 w 5103720"/>
                <a:gd name="connsiteY3" fmla="*/ 2150615 h 2723035"/>
                <a:gd name="connsiteX4" fmla="*/ 5085405 w 5103720"/>
                <a:gd name="connsiteY4" fmla="*/ 910249 h 2723035"/>
                <a:gd name="connsiteX5" fmla="*/ 4687472 w 5103720"/>
                <a:gd name="connsiteY5" fmla="*/ 258315 h 2723035"/>
                <a:gd name="connsiteX6" fmla="*/ 3150772 w 5103720"/>
                <a:gd name="connsiteY6" fmla="*/ 410715 h 2723035"/>
                <a:gd name="connsiteX7" fmla="*/ 1647939 w 5103720"/>
                <a:gd name="connsiteY7" fmla="*/ 93215 h 2723035"/>
                <a:gd name="connsiteX8" fmla="*/ 809739 w 5103720"/>
                <a:gd name="connsiteY8" fmla="*/ 29715 h 2723035"/>
                <a:gd name="connsiteX9" fmla="*/ 162038 w 5103720"/>
                <a:gd name="connsiteY9" fmla="*/ 520782 h 2723035"/>
                <a:gd name="connsiteX0" fmla="*/ 162038 w 5103720"/>
                <a:gd name="connsiteY0" fmla="*/ 491743 h 2693996"/>
                <a:gd name="connsiteX1" fmla="*/ 369472 w 5103720"/>
                <a:gd name="connsiteY1" fmla="*/ 1507743 h 2693996"/>
                <a:gd name="connsiteX2" fmla="*/ 3933939 w 5103720"/>
                <a:gd name="connsiteY2" fmla="*/ 2676143 h 2693996"/>
                <a:gd name="connsiteX3" fmla="*/ 4933005 w 5103720"/>
                <a:gd name="connsiteY3" fmla="*/ 2121576 h 2693996"/>
                <a:gd name="connsiteX4" fmla="*/ 5085405 w 5103720"/>
                <a:gd name="connsiteY4" fmla="*/ 881210 h 2693996"/>
                <a:gd name="connsiteX5" fmla="*/ 4687472 w 5103720"/>
                <a:gd name="connsiteY5" fmla="*/ 229276 h 2693996"/>
                <a:gd name="connsiteX6" fmla="*/ 3150772 w 5103720"/>
                <a:gd name="connsiteY6" fmla="*/ 381676 h 2693996"/>
                <a:gd name="connsiteX7" fmla="*/ 809739 w 5103720"/>
                <a:gd name="connsiteY7" fmla="*/ 676 h 2693996"/>
                <a:gd name="connsiteX8" fmla="*/ 162038 w 5103720"/>
                <a:gd name="connsiteY8" fmla="*/ 491743 h 2693996"/>
                <a:gd name="connsiteX0" fmla="*/ 162038 w 5103720"/>
                <a:gd name="connsiteY0" fmla="*/ 491089 h 2693342"/>
                <a:gd name="connsiteX1" fmla="*/ 369472 w 5103720"/>
                <a:gd name="connsiteY1" fmla="*/ 1507089 h 2693342"/>
                <a:gd name="connsiteX2" fmla="*/ 3933939 w 5103720"/>
                <a:gd name="connsiteY2" fmla="*/ 2675489 h 2693342"/>
                <a:gd name="connsiteX3" fmla="*/ 4933005 w 5103720"/>
                <a:gd name="connsiteY3" fmla="*/ 2120922 h 2693342"/>
                <a:gd name="connsiteX4" fmla="*/ 5085405 w 5103720"/>
                <a:gd name="connsiteY4" fmla="*/ 880556 h 2693342"/>
                <a:gd name="connsiteX5" fmla="*/ 4687472 w 5103720"/>
                <a:gd name="connsiteY5" fmla="*/ 228622 h 2693342"/>
                <a:gd name="connsiteX6" fmla="*/ 2723205 w 5103720"/>
                <a:gd name="connsiteY6" fmla="*/ 469922 h 2693342"/>
                <a:gd name="connsiteX7" fmla="*/ 809739 w 5103720"/>
                <a:gd name="connsiteY7" fmla="*/ 22 h 2693342"/>
                <a:gd name="connsiteX8" fmla="*/ 162038 w 5103720"/>
                <a:gd name="connsiteY8" fmla="*/ 491089 h 2693342"/>
                <a:gd name="connsiteX0" fmla="*/ 162038 w 5103720"/>
                <a:gd name="connsiteY0" fmla="*/ 491086 h 2693339"/>
                <a:gd name="connsiteX1" fmla="*/ 369472 w 5103720"/>
                <a:gd name="connsiteY1" fmla="*/ 1507086 h 2693339"/>
                <a:gd name="connsiteX2" fmla="*/ 3933939 w 5103720"/>
                <a:gd name="connsiteY2" fmla="*/ 2675486 h 2693339"/>
                <a:gd name="connsiteX3" fmla="*/ 4933005 w 5103720"/>
                <a:gd name="connsiteY3" fmla="*/ 2120919 h 2693339"/>
                <a:gd name="connsiteX4" fmla="*/ 5085405 w 5103720"/>
                <a:gd name="connsiteY4" fmla="*/ 880553 h 2693339"/>
                <a:gd name="connsiteX5" fmla="*/ 4687472 w 5103720"/>
                <a:gd name="connsiteY5" fmla="*/ 228619 h 2693339"/>
                <a:gd name="connsiteX6" fmla="*/ 2723205 w 5103720"/>
                <a:gd name="connsiteY6" fmla="*/ 469919 h 2693339"/>
                <a:gd name="connsiteX7" fmla="*/ 809739 w 5103720"/>
                <a:gd name="connsiteY7" fmla="*/ 19 h 2693339"/>
                <a:gd name="connsiteX8" fmla="*/ 162038 w 5103720"/>
                <a:gd name="connsiteY8" fmla="*/ 491086 h 2693339"/>
                <a:gd name="connsiteX0" fmla="*/ 649320 w 4943301"/>
                <a:gd name="connsiteY0" fmla="*/ 28902 h 2722222"/>
                <a:gd name="connsiteX1" fmla="*/ 209053 w 4943301"/>
                <a:gd name="connsiteY1" fmla="*/ 1535969 h 2722222"/>
                <a:gd name="connsiteX2" fmla="*/ 3773520 w 4943301"/>
                <a:gd name="connsiteY2" fmla="*/ 2704369 h 2722222"/>
                <a:gd name="connsiteX3" fmla="*/ 4772586 w 4943301"/>
                <a:gd name="connsiteY3" fmla="*/ 2149802 h 2722222"/>
                <a:gd name="connsiteX4" fmla="*/ 4924986 w 4943301"/>
                <a:gd name="connsiteY4" fmla="*/ 909436 h 2722222"/>
                <a:gd name="connsiteX5" fmla="*/ 4527053 w 4943301"/>
                <a:gd name="connsiteY5" fmla="*/ 257502 h 2722222"/>
                <a:gd name="connsiteX6" fmla="*/ 2562786 w 4943301"/>
                <a:gd name="connsiteY6" fmla="*/ 498802 h 2722222"/>
                <a:gd name="connsiteX7" fmla="*/ 649320 w 4943301"/>
                <a:gd name="connsiteY7" fmla="*/ 28902 h 2722222"/>
                <a:gd name="connsiteX0" fmla="*/ 649320 w 4924986"/>
                <a:gd name="connsiteY0" fmla="*/ 28902 h 2713396"/>
                <a:gd name="connsiteX1" fmla="*/ 209053 w 4924986"/>
                <a:gd name="connsiteY1" fmla="*/ 1535969 h 2713396"/>
                <a:gd name="connsiteX2" fmla="*/ 3773520 w 4924986"/>
                <a:gd name="connsiteY2" fmla="*/ 2704369 h 2713396"/>
                <a:gd name="connsiteX3" fmla="*/ 4924986 w 4924986"/>
                <a:gd name="connsiteY3" fmla="*/ 909436 h 2713396"/>
                <a:gd name="connsiteX4" fmla="*/ 4527053 w 4924986"/>
                <a:gd name="connsiteY4" fmla="*/ 257502 h 2713396"/>
                <a:gd name="connsiteX5" fmla="*/ 2562786 w 4924986"/>
                <a:gd name="connsiteY5" fmla="*/ 498802 h 2713396"/>
                <a:gd name="connsiteX6" fmla="*/ 649320 w 4924986"/>
                <a:gd name="connsiteY6" fmla="*/ 28902 h 2713396"/>
                <a:gd name="connsiteX0" fmla="*/ 649320 w 4954619"/>
                <a:gd name="connsiteY0" fmla="*/ 28902 h 2704470"/>
                <a:gd name="connsiteX1" fmla="*/ 209053 w 4954619"/>
                <a:gd name="connsiteY1" fmla="*/ 1535969 h 2704470"/>
                <a:gd name="connsiteX2" fmla="*/ 3773520 w 4954619"/>
                <a:gd name="connsiteY2" fmla="*/ 2704369 h 2704470"/>
                <a:gd name="connsiteX3" fmla="*/ 4954619 w 4954619"/>
                <a:gd name="connsiteY3" fmla="*/ 1595236 h 2704470"/>
                <a:gd name="connsiteX4" fmla="*/ 4527053 w 4954619"/>
                <a:gd name="connsiteY4" fmla="*/ 257502 h 2704470"/>
                <a:gd name="connsiteX5" fmla="*/ 2562786 w 4954619"/>
                <a:gd name="connsiteY5" fmla="*/ 498802 h 2704470"/>
                <a:gd name="connsiteX6" fmla="*/ 649320 w 4954619"/>
                <a:gd name="connsiteY6" fmla="*/ 28902 h 2704470"/>
                <a:gd name="connsiteX0" fmla="*/ 649320 w 4970827"/>
                <a:gd name="connsiteY0" fmla="*/ 28902 h 2704472"/>
                <a:gd name="connsiteX1" fmla="*/ 209053 w 4970827"/>
                <a:gd name="connsiteY1" fmla="*/ 1535969 h 2704472"/>
                <a:gd name="connsiteX2" fmla="*/ 3773520 w 4970827"/>
                <a:gd name="connsiteY2" fmla="*/ 2704369 h 2704472"/>
                <a:gd name="connsiteX3" fmla="*/ 4954619 w 4970827"/>
                <a:gd name="connsiteY3" fmla="*/ 1595236 h 2704472"/>
                <a:gd name="connsiteX4" fmla="*/ 4527053 w 4970827"/>
                <a:gd name="connsiteY4" fmla="*/ 257502 h 2704472"/>
                <a:gd name="connsiteX5" fmla="*/ 2562786 w 4970827"/>
                <a:gd name="connsiteY5" fmla="*/ 498802 h 2704472"/>
                <a:gd name="connsiteX6" fmla="*/ 649320 w 4970827"/>
                <a:gd name="connsiteY6" fmla="*/ 28902 h 2704472"/>
                <a:gd name="connsiteX0" fmla="*/ 649320 w 4873433"/>
                <a:gd name="connsiteY0" fmla="*/ 28902 h 2705036"/>
                <a:gd name="connsiteX1" fmla="*/ 209053 w 4873433"/>
                <a:gd name="connsiteY1" fmla="*/ 1535969 h 2705036"/>
                <a:gd name="connsiteX2" fmla="*/ 3773520 w 4873433"/>
                <a:gd name="connsiteY2" fmla="*/ 2704369 h 2705036"/>
                <a:gd name="connsiteX3" fmla="*/ 4844552 w 4873433"/>
                <a:gd name="connsiteY3" fmla="*/ 1679903 h 2705036"/>
                <a:gd name="connsiteX4" fmla="*/ 4527053 w 4873433"/>
                <a:gd name="connsiteY4" fmla="*/ 257502 h 2705036"/>
                <a:gd name="connsiteX5" fmla="*/ 2562786 w 4873433"/>
                <a:gd name="connsiteY5" fmla="*/ 498802 h 2705036"/>
                <a:gd name="connsiteX6" fmla="*/ 649320 w 4873433"/>
                <a:gd name="connsiteY6" fmla="*/ 28902 h 2705036"/>
                <a:gd name="connsiteX0" fmla="*/ 703622 w 4927735"/>
                <a:gd name="connsiteY0" fmla="*/ 10816 h 2686950"/>
                <a:gd name="connsiteX1" fmla="*/ 263355 w 4927735"/>
                <a:gd name="connsiteY1" fmla="*/ 1517883 h 2686950"/>
                <a:gd name="connsiteX2" fmla="*/ 3827822 w 4927735"/>
                <a:gd name="connsiteY2" fmla="*/ 2686283 h 2686950"/>
                <a:gd name="connsiteX3" fmla="*/ 4898854 w 4927735"/>
                <a:gd name="connsiteY3" fmla="*/ 1661817 h 2686950"/>
                <a:gd name="connsiteX4" fmla="*/ 4581355 w 4927735"/>
                <a:gd name="connsiteY4" fmla="*/ 239416 h 2686950"/>
                <a:gd name="connsiteX5" fmla="*/ 2617088 w 4927735"/>
                <a:gd name="connsiteY5" fmla="*/ 480716 h 2686950"/>
                <a:gd name="connsiteX6" fmla="*/ 703622 w 4927735"/>
                <a:gd name="connsiteY6" fmla="*/ 10816 h 268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27735" h="2686950">
                  <a:moveTo>
                    <a:pt x="703622" y="10816"/>
                  </a:moveTo>
                  <a:cubicBezTo>
                    <a:pt x="48867" y="107477"/>
                    <a:pt x="-257345" y="1071972"/>
                    <a:pt x="263355" y="1517883"/>
                  </a:cubicBezTo>
                  <a:cubicBezTo>
                    <a:pt x="784055" y="1963794"/>
                    <a:pt x="3055239" y="2662294"/>
                    <a:pt x="3827822" y="2686283"/>
                  </a:cubicBezTo>
                  <a:cubicBezTo>
                    <a:pt x="4600405" y="2710272"/>
                    <a:pt x="4840998" y="2082328"/>
                    <a:pt x="4898854" y="1661817"/>
                  </a:cubicBezTo>
                  <a:cubicBezTo>
                    <a:pt x="4956710" y="1241306"/>
                    <a:pt x="4961649" y="436266"/>
                    <a:pt x="4581355" y="239416"/>
                  </a:cubicBezTo>
                  <a:cubicBezTo>
                    <a:pt x="4201061" y="42566"/>
                    <a:pt x="3167421" y="463782"/>
                    <a:pt x="2617088" y="480716"/>
                  </a:cubicBezTo>
                  <a:cubicBezTo>
                    <a:pt x="2066755" y="497650"/>
                    <a:pt x="1358377" y="-85845"/>
                    <a:pt x="703622" y="10816"/>
                  </a:cubicBezTo>
                  <a:close/>
                </a:path>
              </a:pathLst>
            </a:custGeom>
            <a:solidFill>
              <a:srgbClr val="B41E42">
                <a:alpha val="14902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5964C2-1F25-4D0E-974C-93FC70C322D7}"/>
                </a:ext>
              </a:extLst>
            </p:cNvPr>
            <p:cNvSpPr txBox="1"/>
            <p:nvPr/>
          </p:nvSpPr>
          <p:spPr>
            <a:xfrm>
              <a:off x="7819284" y="516769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270427-B8E9-4413-9F31-09D57B14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Ingredient: Distributed PRF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50551-0680-452A-B12A-2132CF734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1694890"/>
                <a:ext cx="9603275" cy="465828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Algorithms:</a:t>
                </a: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SETUP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 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</a:t>
                </a:r>
                <a:r>
                  <a:rPr lang="is-IS" sz="1600" dirty="0">
                    <a:solidFill>
                      <a:srgbClr val="C00000"/>
                    </a:solidFill>
                  </a:rPr>
                  <a:t>k]</a:t>
                </a:r>
                <a:endParaRPr lang="is-IS" sz="16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DPRF(</a:t>
                </a:r>
                <a:r>
                  <a:rPr lang="en-US" sz="1600" dirty="0">
                    <a:solidFill>
                      <a:srgbClr val="C00000"/>
                    </a:solidFill>
                  </a:rPr>
                  <a:t>[k]</a:t>
                </a:r>
                <a:r>
                  <a:rPr lang="en-US" sz="1600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sz="1600" dirty="0">
                    <a:solidFill>
                      <a:srgbClr val="C00000"/>
                    </a:solidFill>
                  </a:rPr>
                  <a:t>, X</a:t>
                </a:r>
                <a:r>
                  <a:rPr lang="en-US" sz="1600" dirty="0">
                    <a:solidFill>
                      <a:srgbClr val="0070C0"/>
                    </a:solidFill>
                  </a:rPr>
                  <a:t>)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 </a:t>
                </a:r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Y</a:t>
                </a:r>
              </a:p>
              <a:p>
                <a:r>
                  <a:rPr lang="en-US" sz="1800" dirty="0">
                    <a:sym typeface="Wingdings"/>
                  </a:rPr>
                  <a:t>Public </a:t>
                </a:r>
                <a:r>
                  <a:rPr lang="en-US" sz="1800" dirty="0">
                    <a:solidFill>
                      <a:srgbClr val="C00000"/>
                    </a:solidFill>
                  </a:rPr>
                  <a:t>X</a:t>
                </a:r>
                <a:r>
                  <a:rPr lang="en-US" sz="1800" dirty="0">
                    <a:sym typeface="Wingdings"/>
                  </a:rPr>
                  <a:t> / private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Y</a:t>
                </a:r>
                <a:endParaRPr lang="en-US" sz="1800" dirty="0">
                  <a:sym typeface="Wingdings"/>
                </a:endParaRPr>
              </a:p>
              <a:p>
                <a:r>
                  <a:rPr lang="en-US" sz="1800" dirty="0" err="1">
                    <a:sym typeface="Wingdings"/>
                  </a:rPr>
                  <a:t>Pseudorandomness</a:t>
                </a:r>
                <a:r>
                  <a:rPr lang="en-US" sz="1800" dirty="0">
                    <a:sym typeface="Wingdings"/>
                  </a:rPr>
                  <a:t>: </a:t>
                </a:r>
                <a:r>
                  <a:rPr lang="en-US" sz="1800" dirty="0">
                    <a:solidFill>
                      <a:srgbClr val="C00000"/>
                    </a:solidFill>
                    <a:sym typeface="Wingdings"/>
                  </a:rPr>
                  <a:t>Y </a:t>
                </a:r>
                <a:r>
                  <a:rPr lang="en-US" sz="1800" dirty="0">
                    <a:sym typeface="Wingdings"/>
                  </a:rPr>
                  <a:t>is pseudorandom</a:t>
                </a:r>
              </a:p>
              <a:p>
                <a:r>
                  <a:rPr lang="en-US" sz="1800" dirty="0">
                    <a:sym typeface="Wingdings"/>
                  </a:rPr>
                  <a:t>Two malicious flavors:</a:t>
                </a:r>
              </a:p>
              <a:p>
                <a:pPr lvl="1"/>
                <a:r>
                  <a:rPr lang="en-US" sz="1600" dirty="0">
                    <a:sym typeface="Wingdings"/>
                  </a:rPr>
                  <a:t>Strong – </a:t>
                </a:r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Y</a:t>
                </a:r>
                <a:r>
                  <a:rPr lang="en-US" sz="1600" dirty="0">
                    <a:sym typeface="Wingdings"/>
                  </a:rPr>
                  <a:t> is pseudorandom and correct</a:t>
                </a:r>
                <a:endParaRPr lang="en-US" sz="16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1600" dirty="0">
                    <a:sym typeface="Wingdings"/>
                  </a:rPr>
                  <a:t>Weak –  </a:t>
                </a:r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Y</a:t>
                </a:r>
                <a:r>
                  <a:rPr lang="en-US" sz="1600" dirty="0">
                    <a:sym typeface="Wingdings"/>
                  </a:rPr>
                  <a:t> is pseudorandom </a:t>
                </a:r>
              </a:p>
              <a:p>
                <a:r>
                  <a:rPr lang="en-US" sz="1800" dirty="0">
                    <a:sym typeface="Wingdings"/>
                  </a:rPr>
                  <a:t>Example protocol:</a:t>
                </a:r>
              </a:p>
              <a:p>
                <a:pPr lvl="1"/>
                <a:r>
                  <a:rPr lang="en-US" sz="1600" dirty="0">
                    <a:sym typeface="Wingdings"/>
                  </a:rPr>
                  <a:t>Shamir Secret Sharing in the exponent</a:t>
                </a: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DPRF(</a:t>
                </a:r>
                <a:r>
                  <a:rPr lang="en-US" sz="1600" dirty="0">
                    <a:solidFill>
                      <a:srgbClr val="C00000"/>
                    </a:solidFill>
                  </a:rPr>
                  <a:t>[k]</a:t>
                </a:r>
                <a:r>
                  <a:rPr lang="en-US" sz="1600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sz="1600" dirty="0">
                    <a:solidFill>
                      <a:srgbClr val="C00000"/>
                    </a:solidFill>
                  </a:rPr>
                  <a:t>, X</a:t>
                </a:r>
                <a:r>
                  <a:rPr lang="en-US" sz="1600" dirty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sz="1600" i="0" baseline="3000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rgbClr val="193C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rgbClr val="193CBD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rgbClr val="193CB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/>
                      </a:rPr>
                      <m:t>⋅</m:t>
                    </m:r>
                    <m:sSup>
                      <m:sSupPr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rgbClr val="193C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rgbClr val="193CBD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rgbClr val="193CB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/>
                      </a:rPr>
                      <m:t>⋅</m:t>
                    </m:r>
                    <m:sSup>
                      <m:sSupPr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rgbClr val="193C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solidFill>
                                  <a:srgbClr val="193CBD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rgbClr val="193CBD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</m:oMath>
                </a14:m>
                <a:endParaRPr lang="en-US" sz="1600" dirty="0">
                  <a:sym typeface="Wingdings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50551-0680-452A-B12A-2132CF734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1694890"/>
                <a:ext cx="9603275" cy="4658285"/>
              </a:xfrm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C68A003-D9E4-460E-B643-D9873D218141}"/>
              </a:ext>
            </a:extLst>
          </p:cNvPr>
          <p:cNvSpPr/>
          <p:nvPr/>
        </p:nvSpPr>
        <p:spPr>
          <a:xfrm>
            <a:off x="8797188" y="619363"/>
            <a:ext cx="2365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[Naor-Pinkas-Reingold’99]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8E8D74-120D-43CD-8964-B72B40EA5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pic>
        <p:nvPicPr>
          <p:cNvPr id="8" name="Picture 7" descr="Image result for secure server">
            <a:extLst>
              <a:ext uri="{FF2B5EF4-FFF2-40B4-BE49-F238E27FC236}">
                <a16:creationId xmlns:a16="http://schemas.microsoft.com/office/drawing/2014/main" id="{98177165-1014-45FD-AEAA-2D1E076C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secure server">
            <a:extLst>
              <a:ext uri="{FF2B5EF4-FFF2-40B4-BE49-F238E27FC236}">
                <a16:creationId xmlns:a16="http://schemas.microsoft.com/office/drawing/2014/main" id="{B75F0C3F-A699-40C6-A3AF-BE310445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secure server">
            <a:extLst>
              <a:ext uri="{FF2B5EF4-FFF2-40B4-BE49-F238E27FC236}">
                <a16:creationId xmlns:a16="http://schemas.microsoft.com/office/drawing/2014/main" id="{4FFA18AB-3D16-4FB6-9747-0C7F4F073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D4C121-7DB1-4F7A-974E-E85387A489B9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3F42CD-034C-461B-9458-2B88B77A64E8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173657-CE1B-44A6-9D17-FD2E6B810AD0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2A5F0-4A97-48D7-A209-553EEC034DCE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1362A2-90A2-4499-B76B-672AB5F0C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6850" y="3068008"/>
            <a:ext cx="538042" cy="5380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7DFFAE-B2E7-4BBE-B83D-E13DB0BC22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8CBB-2C31-47B4-BBEF-610EC2184B0C}"/>
              </a:ext>
            </a:extLst>
          </p:cNvPr>
          <p:cNvGrpSpPr/>
          <p:nvPr/>
        </p:nvGrpSpPr>
        <p:grpSpPr>
          <a:xfrm rot="1221187" flipV="1">
            <a:off x="7136739" y="4387955"/>
            <a:ext cx="2386119" cy="128083"/>
            <a:chOff x="7314069" y="3551767"/>
            <a:chExt cx="2386119" cy="12808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913C3E6-F3C6-4687-921B-253AE25580D6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7A43E2-36A7-47E0-B60B-97A558C7C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66DE0B-2751-4A84-9C7A-B3D7371D5C5B}"/>
              </a:ext>
            </a:extLst>
          </p:cNvPr>
          <p:cNvGrpSpPr/>
          <p:nvPr/>
        </p:nvGrpSpPr>
        <p:grpSpPr>
          <a:xfrm>
            <a:off x="7314069" y="3551767"/>
            <a:ext cx="2386119" cy="128083"/>
            <a:chOff x="7314069" y="3551767"/>
            <a:chExt cx="2386119" cy="12808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106562-A28A-4FAD-AF42-A3436146F335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487B18E-6773-432C-A86E-E6DBDF3CE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62B8511-5463-4548-82E3-099D1ADAE837}"/>
              </a:ext>
            </a:extLst>
          </p:cNvPr>
          <p:cNvSpPr/>
          <p:nvPr/>
        </p:nvSpPr>
        <p:spPr>
          <a:xfrm>
            <a:off x="7145252" y="3257737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A7BF8-C68E-4A04-AD10-862BAD892800}"/>
              </a:ext>
            </a:extLst>
          </p:cNvPr>
          <p:cNvSpPr/>
          <p:nvPr/>
        </p:nvSpPr>
        <p:spPr>
          <a:xfrm>
            <a:off x="7142979" y="3661732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8F47DB-1EC3-4AD0-A1C2-029FB2CD05E4}"/>
              </a:ext>
            </a:extLst>
          </p:cNvPr>
          <p:cNvSpPr/>
          <p:nvPr/>
        </p:nvSpPr>
        <p:spPr>
          <a:xfrm>
            <a:off x="9442342" y="3627069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C80336-2F18-49AD-92CB-3DDFAF3E64A5}"/>
              </a:ext>
            </a:extLst>
          </p:cNvPr>
          <p:cNvSpPr/>
          <p:nvPr/>
        </p:nvSpPr>
        <p:spPr>
          <a:xfrm>
            <a:off x="9093822" y="483527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3F9D73-A215-4B27-A508-C16BA8813EA4}"/>
              </a:ext>
            </a:extLst>
          </p:cNvPr>
          <p:cNvSpPr/>
          <p:nvPr/>
        </p:nvSpPr>
        <p:spPr>
          <a:xfrm>
            <a:off x="6514876" y="409925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E2A891F-15AD-40BD-AC88-C7C9918E0AEE}"/>
                  </a:ext>
                </a:extLst>
              </p:cNvPr>
              <p:cNvSpPr/>
              <p:nvPr/>
            </p:nvSpPr>
            <p:spPr>
              <a:xfrm>
                <a:off x="3476890" y="6059375"/>
                <a:ext cx="21269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/>
                        </a:rPr>
                        <m:t>⋅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/>
                        </a:rPr>
                        <m:t>⋅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ym typeface="Wingdings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E2A891F-15AD-40BD-AC88-C7C9918E0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90" y="6059375"/>
                <a:ext cx="212699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8E241A4-5A42-4155-BBDD-1CC644C12431}"/>
                  </a:ext>
                </a:extLst>
              </p:cNvPr>
              <p:cNvSpPr/>
              <p:nvPr/>
            </p:nvSpPr>
            <p:spPr>
              <a:xfrm>
                <a:off x="3687329" y="6036998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8E241A4-5A42-4155-BBDD-1CC644C12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329" y="6036998"/>
                <a:ext cx="39626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14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17669 0.116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58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19128 -0.004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-0.1737 -0.1150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5" y="-576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2.96296E-6 L -0.19154 0.0050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6" grpId="0"/>
      <p:bldP spid="6" grpId="1"/>
      <p:bldP spid="6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5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B341-F178-44D5-B7FE-244F354C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Warmup: 4 Round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782F3-1D28-4631-B41B-03149D2C0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Encrypt-then-MAC:</a:t>
                </a:r>
              </a:p>
              <a:p>
                <a:pPr lvl="1"/>
                <a:r>
                  <a:rPr lang="en-US" sz="1600" dirty="0">
                    <a:solidFill>
                      <a:srgbClr val="C00000"/>
                    </a:solidFill>
                  </a:rPr>
                  <a:t>R </a:t>
                </a:r>
                <a:r>
                  <a:rPr lang="en-US" sz="16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olidFill>
                      <a:srgbClr val="193CBD"/>
                    </a:solidFill>
                    <a:sym typeface="Wingdings" pitchFamily="2" charset="2"/>
                  </a:rPr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RANDOM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 </a:t>
                </a:r>
                <a:endParaRPr lang="en-US" sz="1600" dirty="0"/>
              </a:p>
              <a:p>
                <a:pPr lvl="1"/>
                <a:r>
                  <a:rPr lang="en-US" sz="1600" dirty="0">
                    <a:solidFill>
                      <a:srgbClr val="C00000"/>
                    </a:solidFill>
                  </a:rPr>
                  <a:t>Y </a:t>
                </a:r>
                <a:r>
                  <a:rPr lang="en-US" sz="16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olidFill>
                      <a:srgbClr val="193CBD"/>
                    </a:solidFill>
                    <a:sym typeface="Wingdings" pitchFamily="2" charset="2"/>
                  </a:rPr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DPRF(</a:t>
                </a:r>
                <a:r>
                  <a:rPr lang="en-US" sz="1600" dirty="0">
                    <a:solidFill>
                      <a:srgbClr val="C00000"/>
                    </a:solidFill>
                  </a:rPr>
                  <a:t>[k]</a:t>
                </a:r>
                <a:r>
                  <a:rPr lang="en-US" sz="1600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sz="1600" dirty="0">
                    <a:solidFill>
                      <a:srgbClr val="C00000"/>
                    </a:solidFill>
                  </a:rPr>
                  <a:t>, R</a:t>
                </a:r>
                <a:r>
                  <a:rPr lang="en-US" sz="1600" dirty="0">
                    <a:solidFill>
                      <a:srgbClr val="0070C0"/>
                    </a:solidFill>
                  </a:rPr>
                  <a:t>)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 </a:t>
                </a:r>
              </a:p>
              <a:p>
                <a:pPr lvl="1"/>
                <a:r>
                  <a:rPr lang="en-US" sz="1600" dirty="0">
                    <a:solidFill>
                      <a:srgbClr val="C00000"/>
                    </a:solidFill>
                  </a:rPr>
                  <a:t>E </a:t>
                </a:r>
                <a:r>
                  <a:rPr lang="en-US" sz="16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ENC</a:t>
                </a:r>
                <a:r>
                  <a:rPr lang="en-US" sz="1600" baseline="-25000" dirty="0">
                    <a:solidFill>
                      <a:srgbClr val="C00000"/>
                    </a:solidFill>
                  </a:rPr>
                  <a:t>Y</a:t>
                </a:r>
                <a:r>
                  <a:rPr lang="en-US" sz="1600" dirty="0">
                    <a:solidFill>
                      <a:srgbClr val="328CCC"/>
                    </a:solidFill>
                  </a:rPr>
                  <a:t>(</a:t>
                </a:r>
                <a:r>
                  <a:rPr lang="en-US" sz="1600" dirty="0">
                    <a:solidFill>
                      <a:srgbClr val="C00000"/>
                    </a:solidFill>
                  </a:rPr>
                  <a:t>M</a:t>
                </a:r>
                <a:r>
                  <a:rPr lang="en-US" sz="1600" dirty="0">
                    <a:solidFill>
                      <a:srgbClr val="328CCC"/>
                    </a:solidFill>
                  </a:rPr>
                  <a:t>)</a:t>
                </a:r>
              </a:p>
              <a:p>
                <a:pPr lvl="1"/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T </a:t>
                </a:r>
                <a:r>
                  <a:rPr lang="en-US" sz="16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DPRF(</a:t>
                </a:r>
                <a:r>
                  <a:rPr lang="en-US" sz="1600" dirty="0">
                    <a:solidFill>
                      <a:srgbClr val="C00000"/>
                    </a:solidFill>
                  </a:rPr>
                  <a:t>[k]</a:t>
                </a:r>
                <a:r>
                  <a:rPr lang="en-US" sz="1600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sz="1600" dirty="0">
                    <a:solidFill>
                      <a:srgbClr val="C00000"/>
                    </a:solidFill>
                  </a:rPr>
                  <a:t>, E</a:t>
                </a:r>
                <a:r>
                  <a:rPr lang="en-US" sz="1600" dirty="0">
                    <a:solidFill>
                      <a:srgbClr val="0070C0"/>
                    </a:solidFill>
                  </a:rPr>
                  <a:t>)</a:t>
                </a:r>
                <a:endParaRPr lang="en-US" sz="1600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C </a:t>
                </a:r>
                <a:r>
                  <a:rPr lang="en-US" sz="1600" dirty="0">
                    <a:solidFill>
                      <a:srgbClr val="328CCC"/>
                    </a:solidFill>
                    <a:sym typeface="Wingdings"/>
                  </a:rPr>
                  <a:t>=</a:t>
                </a:r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 </a:t>
                </a:r>
                <a:r>
                  <a:rPr lang="en-US" sz="1600" dirty="0">
                    <a:solidFill>
                      <a:srgbClr val="328CCC"/>
                    </a:solidFill>
                    <a:sym typeface="Wingdings"/>
                  </a:rPr>
                  <a:t>( </a:t>
                </a:r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T</a:t>
                </a:r>
                <a:r>
                  <a:rPr lang="en-US" sz="1600" dirty="0">
                    <a:solidFill>
                      <a:srgbClr val="328CCC"/>
                    </a:solidFill>
                    <a:sym typeface="Wingdings"/>
                  </a:rPr>
                  <a:t> || </a:t>
                </a:r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E</a:t>
                </a:r>
                <a:r>
                  <a:rPr lang="en-US" sz="1600" dirty="0">
                    <a:solidFill>
                      <a:srgbClr val="328CCC"/>
                    </a:solidFill>
                    <a:sym typeface="Wingdings"/>
                  </a:rPr>
                  <a:t> </a:t>
                </a:r>
                <a:r>
                  <a:rPr lang="en-US" sz="1600" dirty="0">
                    <a:solidFill>
                      <a:srgbClr val="328CCC"/>
                    </a:solidFill>
                  </a:rPr>
                  <a:t>|| </a:t>
                </a:r>
                <a:r>
                  <a:rPr lang="en-US" sz="1600" dirty="0">
                    <a:solidFill>
                      <a:srgbClr val="C00000"/>
                    </a:solidFill>
                  </a:rPr>
                  <a:t>R</a:t>
                </a:r>
                <a:r>
                  <a:rPr lang="en-US" sz="1600" dirty="0">
                    <a:solidFill>
                      <a:srgbClr val="328CCC"/>
                    </a:solidFill>
                    <a:sym typeface="Wingdings"/>
                  </a:rPr>
                  <a:t>)</a:t>
                </a:r>
                <a:endParaRPr lang="en-US" sz="1600" b="1" dirty="0">
                  <a:solidFill>
                    <a:srgbClr val="C00000"/>
                  </a:solidFill>
                </a:endParaRPr>
              </a:p>
              <a:p>
                <a:r>
                  <a:rPr lang="en-US" sz="1800" dirty="0"/>
                  <a:t>F</a:t>
                </a:r>
                <a:r>
                  <a:rPr lang="en-US" sz="1600" dirty="0"/>
                  <a:t>our rounds:</a:t>
                </a:r>
              </a:p>
              <a:p>
                <a:pPr lvl="1"/>
                <a:r>
                  <a:rPr lang="en-US" sz="1600" dirty="0"/>
                  <a:t>Seems inherently sequential</a:t>
                </a:r>
              </a:p>
              <a:p>
                <a:pPr lvl="1"/>
                <a:r>
                  <a:rPr lang="en-US" sz="1600" dirty="0">
                    <a:solidFill>
                      <a:srgbClr val="C00000"/>
                    </a:solidFill>
                  </a:rPr>
                  <a:t>Y </a:t>
                </a:r>
                <a:r>
                  <a:rPr lang="en-US" sz="1600" dirty="0"/>
                  <a:t>must be distributed to prevent local decryption</a:t>
                </a:r>
                <a:endParaRPr lang="en-US" sz="1600" dirty="0">
                  <a:solidFill>
                    <a:srgbClr val="C00000"/>
                  </a:solidFill>
                  <a:sym typeface="Wingdings"/>
                </a:endParaRPr>
              </a:p>
              <a:p>
                <a:pPr lvl="1"/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T</a:t>
                </a:r>
                <a:r>
                  <a:rPr lang="en-US" sz="1600" dirty="0"/>
                  <a:t> must be distributed to prevent </a:t>
                </a:r>
                <a:r>
                  <a:rPr lang="en-US" sz="1600" dirty="0" err="1"/>
                  <a:t>ctxt</a:t>
                </a:r>
                <a:r>
                  <a:rPr lang="en-US" sz="1600" dirty="0"/>
                  <a:t> mauling</a:t>
                </a:r>
              </a:p>
              <a:p>
                <a:pPr lvl="1"/>
                <a:r>
                  <a:rPr lang="en-US" sz="1600" dirty="0">
                    <a:solidFill>
                      <a:srgbClr val="C00000"/>
                    </a:solidFill>
                  </a:rPr>
                  <a:t>Encrypt-and-MAC</a:t>
                </a:r>
                <a:r>
                  <a:rPr lang="en-US" sz="1600" dirty="0"/>
                  <a:t> known to be insecure [BC’00]</a:t>
                </a:r>
              </a:p>
              <a:p>
                <a:r>
                  <a:rPr lang="en-US" sz="1800" dirty="0"/>
                  <a:t>Idea: Bind together MAC of </a:t>
                </a:r>
                <a:r>
                  <a:rPr lang="en-US" sz="1800" dirty="0">
                    <a:solidFill>
                      <a:srgbClr val="C00000"/>
                    </a:solidFill>
                  </a:rPr>
                  <a:t>M</a:t>
                </a:r>
                <a:r>
                  <a:rPr lang="en-US" sz="1800" dirty="0"/>
                  <a:t> and key generation in round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782F3-1D28-4631-B41B-03149D2C0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0369E7D-71DA-47DF-AC9E-B354B0EC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pic>
        <p:nvPicPr>
          <p:cNvPr id="9" name="Picture 8" descr="Image result for secure server">
            <a:extLst>
              <a:ext uri="{FF2B5EF4-FFF2-40B4-BE49-F238E27FC236}">
                <a16:creationId xmlns:a16="http://schemas.microsoft.com/office/drawing/2014/main" id="{2891A18B-B3C8-4BEC-8A1D-A48055619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secure server">
            <a:extLst>
              <a:ext uri="{FF2B5EF4-FFF2-40B4-BE49-F238E27FC236}">
                <a16:creationId xmlns:a16="http://schemas.microsoft.com/office/drawing/2014/main" id="{1CC67968-B0EA-44EA-93A7-3B7DF4E0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secure server">
            <a:extLst>
              <a:ext uri="{FF2B5EF4-FFF2-40B4-BE49-F238E27FC236}">
                <a16:creationId xmlns:a16="http://schemas.microsoft.com/office/drawing/2014/main" id="{F5D890A8-6B12-47BC-A3B4-BD6D0152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F0AE95-C168-4253-96E4-764197851AAF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23A748-D4C9-4F10-AD94-02D37DCD6F36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E8C3E-B08C-4B56-996B-04ACC83D711E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E52EB8-BCE1-460C-818E-326FF1A30F44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,M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C193A0-1759-42AE-9CA5-974F71E4E5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6850" y="3068008"/>
            <a:ext cx="538042" cy="5380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A54504-B3BD-454C-AA7D-C978FDF8C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1B683C3-A94B-4A79-9311-18F181C62CCD}"/>
              </a:ext>
            </a:extLst>
          </p:cNvPr>
          <p:cNvGrpSpPr/>
          <p:nvPr/>
        </p:nvGrpSpPr>
        <p:grpSpPr>
          <a:xfrm rot="1221187" flipV="1">
            <a:off x="7120671" y="4385071"/>
            <a:ext cx="2412683" cy="72515"/>
            <a:chOff x="7287505" y="3607335"/>
            <a:chExt cx="2412683" cy="72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788E86E-DF1C-4A3A-82EB-8E849B6A218C}"/>
                </a:ext>
              </a:extLst>
            </p:cNvPr>
            <p:cNvCxnSpPr/>
            <p:nvPr/>
          </p:nvCxnSpPr>
          <p:spPr>
            <a:xfrm>
              <a:off x="7287505" y="3607335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56162D-B5B3-4383-B7A5-96BB567609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0EC3E8-AF6C-43BA-A600-C1876C632929}"/>
              </a:ext>
            </a:extLst>
          </p:cNvPr>
          <p:cNvGrpSpPr/>
          <p:nvPr/>
        </p:nvGrpSpPr>
        <p:grpSpPr>
          <a:xfrm>
            <a:off x="7352814" y="3308454"/>
            <a:ext cx="2386119" cy="72323"/>
            <a:chOff x="7314069" y="3551767"/>
            <a:chExt cx="2386119" cy="7232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C09B82-EDD9-47C2-8F95-A055B2C74D1A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301E91-2AE4-4BBD-9D82-B6FCEAF578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2409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771712B-0E0E-42D1-8AC5-74140A60A350}"/>
              </a:ext>
            </a:extLst>
          </p:cNvPr>
          <p:cNvSpPr/>
          <p:nvPr/>
        </p:nvSpPr>
        <p:spPr>
          <a:xfrm>
            <a:off x="7352814" y="3035707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7985DD-30B1-4D4B-AC3E-783F67F509B2}"/>
              </a:ext>
            </a:extLst>
          </p:cNvPr>
          <p:cNvSpPr/>
          <p:nvPr/>
        </p:nvSpPr>
        <p:spPr>
          <a:xfrm>
            <a:off x="7364532" y="3804257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EAFD53-7CCF-4914-8881-380646B9CBE9}"/>
              </a:ext>
            </a:extLst>
          </p:cNvPr>
          <p:cNvSpPr/>
          <p:nvPr/>
        </p:nvSpPr>
        <p:spPr>
          <a:xfrm>
            <a:off x="9470289" y="328465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B507EA-1E51-487C-A03B-D9949D16AA73}"/>
              </a:ext>
            </a:extLst>
          </p:cNvPr>
          <p:cNvSpPr/>
          <p:nvPr/>
        </p:nvSpPr>
        <p:spPr>
          <a:xfrm>
            <a:off x="7149329" y="3983760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F3E97-8D67-4FB1-9EC8-4A2E1FB9948A}"/>
              </a:ext>
            </a:extLst>
          </p:cNvPr>
          <p:cNvSpPr/>
          <p:nvPr/>
        </p:nvSpPr>
        <p:spPr>
          <a:xfrm>
            <a:off x="6495131" y="403575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53AEDD-1CC0-4402-B4A5-A234A393AECB}"/>
              </a:ext>
            </a:extLst>
          </p:cNvPr>
          <p:cNvGrpSpPr/>
          <p:nvPr/>
        </p:nvGrpSpPr>
        <p:grpSpPr>
          <a:xfrm rot="1221187" flipV="1">
            <a:off x="7015110" y="4682184"/>
            <a:ext cx="2412683" cy="72515"/>
            <a:chOff x="7287505" y="3607335"/>
            <a:chExt cx="2412683" cy="7251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10FF4B-E6E4-42A9-9D11-9A846CE81F8E}"/>
                </a:ext>
              </a:extLst>
            </p:cNvPr>
            <p:cNvCxnSpPr/>
            <p:nvPr/>
          </p:nvCxnSpPr>
          <p:spPr>
            <a:xfrm>
              <a:off x="7287505" y="3607335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0143037-76B3-4DA8-B6E9-825B97C98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5523D0-C504-4693-A169-885D08EDAAB8}"/>
              </a:ext>
            </a:extLst>
          </p:cNvPr>
          <p:cNvGrpSpPr/>
          <p:nvPr/>
        </p:nvGrpSpPr>
        <p:grpSpPr>
          <a:xfrm>
            <a:off x="7336361" y="3629357"/>
            <a:ext cx="2386119" cy="72323"/>
            <a:chOff x="7314069" y="3551767"/>
            <a:chExt cx="2386119" cy="7232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15F9ED-D4EA-41E1-9E83-8C5E1F19EDB9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0A026F1-A854-4C32-9DEC-1F397070E3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2409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4D308-6AFB-4D36-9BD3-61C55111E620}"/>
              </a:ext>
            </a:extLst>
          </p:cNvPr>
          <p:cNvSpPr/>
          <p:nvPr/>
        </p:nvSpPr>
        <p:spPr>
          <a:xfrm>
            <a:off x="7336361" y="33566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90DF8-867F-4511-82C3-E1FF6590C483}"/>
              </a:ext>
            </a:extLst>
          </p:cNvPr>
          <p:cNvSpPr/>
          <p:nvPr/>
        </p:nvSpPr>
        <p:spPr>
          <a:xfrm>
            <a:off x="7258971" y="41013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71E42"/>
                </a:solidFill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38C1A3-BF27-4D6D-A77F-32F15743259C}"/>
              </a:ext>
            </a:extLst>
          </p:cNvPr>
          <p:cNvSpPr/>
          <p:nvPr/>
        </p:nvSpPr>
        <p:spPr>
          <a:xfrm>
            <a:off x="9453836" y="3605561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89BEA4-BFE8-44F3-B67C-AE4C26EE7416}"/>
              </a:ext>
            </a:extLst>
          </p:cNvPr>
          <p:cNvSpPr/>
          <p:nvPr/>
        </p:nvSpPr>
        <p:spPr>
          <a:xfrm>
            <a:off x="7043768" y="4280873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F07F72-8794-4572-8969-1EA01CA224FD}"/>
              </a:ext>
            </a:extLst>
          </p:cNvPr>
          <p:cNvSpPr/>
          <p:nvPr/>
        </p:nvSpPr>
        <p:spPr>
          <a:xfrm>
            <a:off x="6660970" y="4038608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,T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16836 -0.0011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14987 0.0981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17396 0.0011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14987 0.09815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16836 -0.00115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6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022E-16 L 0.14987 0.09815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-0.17396 0.00115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4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509 L 0.14987 0.10324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3" grpId="0"/>
      <p:bldP spid="53" grpId="1"/>
      <p:bldP spid="30" grpId="0"/>
      <p:bldP spid="30" grpId="1"/>
      <p:bldP spid="30" grpId="2"/>
      <p:bldP spid="31" grpId="0"/>
      <p:bldP spid="31" grpId="1"/>
      <p:bldP spid="31" grpId="2"/>
      <p:bldP spid="4" grpId="0"/>
      <p:bldP spid="39" grpId="0"/>
      <p:bldP spid="39" grpId="1"/>
      <p:bldP spid="40" grpId="0"/>
      <p:bldP spid="40" grpId="1"/>
      <p:bldP spid="41" grpId="0"/>
      <p:bldP spid="41" grpId="1"/>
      <p:bldP spid="41" grpId="2"/>
      <p:bldP spid="42" grpId="0"/>
      <p:bldP spid="42" grpId="1"/>
      <p:bldP spid="42" grpId="2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B341-F178-44D5-B7FE-244F354C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782F3-1D28-4631-B41B-03149D2C0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Commit-then-Encrypt:</a:t>
                </a:r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</a:rPr>
                  <a:t>R </a:t>
                </a:r>
                <a:r>
                  <a:rPr lang="en-US" sz="14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400" dirty="0">
                    <a:solidFill>
                      <a:srgbClr val="193CBD"/>
                    </a:solidFill>
                    <a:sym typeface="Wingdings" pitchFamily="2" charset="2"/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</a:rPr>
                  <a:t>RANDOM</a:t>
                </a:r>
                <a:r>
                  <a:rPr lang="en-US" sz="1400" dirty="0">
                    <a:solidFill>
                      <a:srgbClr val="0070C0"/>
                    </a:solidFill>
                    <a:sym typeface="Wingdings"/>
                  </a:rPr>
                  <a:t> </a:t>
                </a:r>
                <a:endParaRPr lang="en-US" sz="1400" dirty="0"/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</a:rPr>
                  <a:t>Q </a:t>
                </a:r>
                <a:r>
                  <a:rPr lang="en-US" sz="14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400" dirty="0">
                    <a:solidFill>
                      <a:srgbClr val="193CBD"/>
                    </a:solidFill>
                    <a:sym typeface="Wingdings" pitchFamily="2" charset="2"/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</a:rPr>
                  <a:t>COMM(</a:t>
                </a:r>
                <a:r>
                  <a:rPr lang="en-US" sz="1400" dirty="0">
                    <a:solidFill>
                      <a:srgbClr val="C00000"/>
                    </a:solidFill>
                  </a:rPr>
                  <a:t>M; R</a:t>
                </a:r>
                <a:r>
                  <a:rPr lang="en-US" sz="1400" dirty="0">
                    <a:solidFill>
                      <a:srgbClr val="0070C0"/>
                    </a:solidFill>
                  </a:rPr>
                  <a:t>)</a:t>
                </a:r>
                <a:r>
                  <a:rPr lang="en-US" sz="1400" dirty="0">
                    <a:solidFill>
                      <a:srgbClr val="0070C0"/>
                    </a:solidFill>
                    <a:sym typeface="Wingdings"/>
                  </a:rPr>
                  <a:t> </a:t>
                </a:r>
                <a:endParaRPr lang="en-US" sz="1400" dirty="0">
                  <a:solidFill>
                    <a:srgbClr val="328CCC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Y </a:t>
                </a:r>
                <a:r>
                  <a:rPr lang="en-US" sz="14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4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</a:rPr>
                  <a:t>DPRF(</a:t>
                </a:r>
                <a:r>
                  <a:rPr lang="en-US" sz="1400" dirty="0">
                    <a:solidFill>
                      <a:srgbClr val="C00000"/>
                    </a:solidFill>
                  </a:rPr>
                  <a:t>[k]</a:t>
                </a:r>
                <a:r>
                  <a:rPr lang="en-US" sz="1400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sz="1400" dirty="0">
                    <a:solidFill>
                      <a:srgbClr val="C00000"/>
                    </a:solidFill>
                  </a:rPr>
                  <a:t>, Q</a:t>
                </a:r>
                <a:r>
                  <a:rPr lang="en-US" sz="1400" dirty="0">
                    <a:solidFill>
                      <a:srgbClr val="0070C0"/>
                    </a:solidFill>
                  </a:rPr>
                  <a:t>)</a:t>
                </a:r>
                <a:endParaRPr lang="en-US" sz="1400" dirty="0">
                  <a:solidFill>
                    <a:srgbClr val="0070C0"/>
                  </a:solidFill>
                  <a:sym typeface="Wingdings"/>
                </a:endParaRPr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</a:rPr>
                  <a:t>E </a:t>
                </a:r>
                <a:r>
                  <a:rPr lang="en-US" sz="14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</a:rPr>
                  <a:t>ENC</a:t>
                </a:r>
                <a:r>
                  <a:rPr lang="en-US" sz="1400" baseline="-25000" dirty="0">
                    <a:solidFill>
                      <a:srgbClr val="C00000"/>
                    </a:solidFill>
                  </a:rPr>
                  <a:t>Y</a:t>
                </a:r>
                <a:r>
                  <a:rPr lang="en-US" sz="1400" dirty="0">
                    <a:solidFill>
                      <a:srgbClr val="328CCC"/>
                    </a:solidFill>
                  </a:rPr>
                  <a:t>(</a:t>
                </a:r>
                <a:r>
                  <a:rPr lang="en-US" sz="1400" dirty="0">
                    <a:solidFill>
                      <a:srgbClr val="C00000"/>
                    </a:solidFill>
                  </a:rPr>
                  <a:t>M </a:t>
                </a:r>
                <a:r>
                  <a:rPr lang="en-US" sz="1400" dirty="0">
                    <a:solidFill>
                      <a:srgbClr val="328CCC"/>
                    </a:solidFill>
                  </a:rPr>
                  <a:t>|| </a:t>
                </a:r>
                <a:r>
                  <a:rPr lang="en-US" sz="1400" dirty="0">
                    <a:solidFill>
                      <a:srgbClr val="C00000"/>
                    </a:solidFill>
                  </a:rPr>
                  <a:t>R</a:t>
                </a:r>
                <a:r>
                  <a:rPr lang="en-US" sz="1400" dirty="0">
                    <a:solidFill>
                      <a:srgbClr val="328CCC"/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C </a:t>
                </a:r>
                <a:r>
                  <a:rPr lang="en-US" sz="1400" dirty="0">
                    <a:solidFill>
                      <a:srgbClr val="328CCC"/>
                    </a:solidFill>
                    <a:sym typeface="Wingdings"/>
                  </a:rPr>
                  <a:t>=</a:t>
                </a:r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 </a:t>
                </a:r>
                <a:r>
                  <a:rPr lang="en-US" sz="1400" dirty="0">
                    <a:solidFill>
                      <a:srgbClr val="328CCC"/>
                    </a:solidFill>
                    <a:sym typeface="Wingdings"/>
                  </a:rPr>
                  <a:t>(</a:t>
                </a:r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Q</a:t>
                </a:r>
                <a:r>
                  <a:rPr lang="en-US" sz="1400" dirty="0">
                    <a:solidFill>
                      <a:srgbClr val="328CCC"/>
                    </a:solidFill>
                    <a:sym typeface="Wingdings"/>
                  </a:rPr>
                  <a:t> || </a:t>
                </a:r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E</a:t>
                </a:r>
                <a:r>
                  <a:rPr lang="en-US" sz="1400" dirty="0">
                    <a:solidFill>
                      <a:srgbClr val="328CCC"/>
                    </a:solidFill>
                    <a:sym typeface="Wingdings"/>
                  </a:rPr>
                  <a:t> )</a:t>
                </a:r>
                <a:endParaRPr lang="en-US" sz="1400" b="1" dirty="0">
                  <a:solidFill>
                    <a:srgbClr val="C00000"/>
                  </a:solidFill>
                </a:endParaRPr>
              </a:p>
              <a:p>
                <a:r>
                  <a:rPr lang="en-US" sz="1800" dirty="0"/>
                  <a:t>Decrypt:</a:t>
                </a:r>
              </a:p>
              <a:p>
                <a:pPr lvl="1">
                  <a:buClr>
                    <a:srgbClr val="B71E42"/>
                  </a:buClr>
                </a:pPr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Y </a:t>
                </a:r>
                <a:r>
                  <a:rPr lang="en-US" sz="14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4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</a:rPr>
                  <a:t>DPRF(</a:t>
                </a:r>
                <a:r>
                  <a:rPr lang="en-US" sz="1400" dirty="0">
                    <a:solidFill>
                      <a:srgbClr val="C00000"/>
                    </a:solidFill>
                  </a:rPr>
                  <a:t>[k]</a:t>
                </a:r>
                <a:r>
                  <a:rPr lang="en-US" sz="1400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sz="1400" dirty="0">
                    <a:solidFill>
                      <a:srgbClr val="C00000"/>
                    </a:solidFill>
                  </a:rPr>
                  <a:t>, Q</a:t>
                </a:r>
                <a:r>
                  <a:rPr lang="en-US" sz="1400" dirty="0">
                    <a:solidFill>
                      <a:srgbClr val="0070C0"/>
                    </a:solidFill>
                  </a:rPr>
                  <a:t>)</a:t>
                </a:r>
                <a:endParaRPr lang="en-US" sz="1400" dirty="0">
                  <a:solidFill>
                    <a:srgbClr val="0070C0"/>
                  </a:solidFill>
                  <a:sym typeface="Wingdings"/>
                </a:endParaRPr>
              </a:p>
              <a:p>
                <a:pPr lvl="1"/>
                <a:r>
                  <a:rPr lang="en-US" sz="1400" dirty="0">
                    <a:solidFill>
                      <a:srgbClr val="328CCC"/>
                    </a:solidFill>
                  </a:rPr>
                  <a:t>(</a:t>
                </a:r>
                <a:r>
                  <a:rPr lang="en-US" sz="1400" dirty="0">
                    <a:solidFill>
                      <a:srgbClr val="C00000"/>
                    </a:solidFill>
                  </a:rPr>
                  <a:t>M </a:t>
                </a:r>
                <a:r>
                  <a:rPr lang="en-US" sz="1400" dirty="0">
                    <a:solidFill>
                      <a:srgbClr val="328CCC"/>
                    </a:solidFill>
                  </a:rPr>
                  <a:t>|| </a:t>
                </a:r>
                <a:r>
                  <a:rPr lang="en-US" sz="1400" dirty="0">
                    <a:solidFill>
                      <a:srgbClr val="C00000"/>
                    </a:solidFill>
                  </a:rPr>
                  <a:t>R</a:t>
                </a:r>
                <a:r>
                  <a:rPr lang="en-US" sz="1400" dirty="0">
                    <a:solidFill>
                      <a:srgbClr val="328CCC"/>
                    </a:solidFill>
                  </a:rPr>
                  <a:t>)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</a:rPr>
                  <a:t>DEC</a:t>
                </a:r>
                <a:r>
                  <a:rPr lang="en-US" sz="1400" baseline="-25000" dirty="0">
                    <a:solidFill>
                      <a:srgbClr val="C00000"/>
                    </a:solidFill>
                  </a:rPr>
                  <a:t>Y</a:t>
                </a:r>
                <a:r>
                  <a:rPr lang="en-US" sz="1400" dirty="0">
                    <a:solidFill>
                      <a:srgbClr val="328CCC"/>
                    </a:solidFill>
                  </a:rPr>
                  <a:t>(</a:t>
                </a:r>
                <a:r>
                  <a:rPr lang="en-US" sz="1400" dirty="0">
                    <a:solidFill>
                      <a:srgbClr val="C00000"/>
                    </a:solidFill>
                  </a:rPr>
                  <a:t>E</a:t>
                </a:r>
                <a:r>
                  <a:rPr lang="en-US" sz="1400" dirty="0">
                    <a:solidFill>
                      <a:srgbClr val="328CCC"/>
                    </a:solidFill>
                  </a:rPr>
                  <a:t>)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Abort if: </a:t>
                </a:r>
                <a:r>
                  <a:rPr lang="en-US" sz="1400" dirty="0">
                    <a:solidFill>
                      <a:srgbClr val="C00000"/>
                    </a:solidFill>
                  </a:rPr>
                  <a:t>Q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28CCC"/>
                        </a:solidFill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COMM(</a:t>
                </a:r>
                <a:r>
                  <a:rPr lang="en-US" sz="1400" dirty="0">
                    <a:solidFill>
                      <a:srgbClr val="C00000"/>
                    </a:solidFill>
                  </a:rPr>
                  <a:t>M; R</a:t>
                </a:r>
                <a:r>
                  <a:rPr lang="en-US" sz="1400" dirty="0">
                    <a:solidFill>
                      <a:srgbClr val="0070C0"/>
                    </a:solidFill>
                  </a:rPr>
                  <a:t>)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 </a:t>
                </a:r>
                <a:endParaRPr lang="en-US" sz="1600" dirty="0">
                  <a:solidFill>
                    <a:srgbClr val="328CCC"/>
                  </a:solidFill>
                </a:endParaRP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782F3-1D28-4631-B41B-03149D2C0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0369E7D-71DA-47DF-AC9E-B354B0EC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pic>
        <p:nvPicPr>
          <p:cNvPr id="9" name="Picture 8" descr="Image result for secure server">
            <a:extLst>
              <a:ext uri="{FF2B5EF4-FFF2-40B4-BE49-F238E27FC236}">
                <a16:creationId xmlns:a16="http://schemas.microsoft.com/office/drawing/2014/main" id="{2891A18B-B3C8-4BEC-8A1D-A48055619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secure server">
            <a:extLst>
              <a:ext uri="{FF2B5EF4-FFF2-40B4-BE49-F238E27FC236}">
                <a16:creationId xmlns:a16="http://schemas.microsoft.com/office/drawing/2014/main" id="{1CC67968-B0EA-44EA-93A7-3B7DF4E0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secure server">
            <a:extLst>
              <a:ext uri="{FF2B5EF4-FFF2-40B4-BE49-F238E27FC236}">
                <a16:creationId xmlns:a16="http://schemas.microsoft.com/office/drawing/2014/main" id="{F5D890A8-6B12-47BC-A3B4-BD6D0152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F0AE95-C168-4253-96E4-764197851AAF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23A748-D4C9-4F10-AD94-02D37DCD6F36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E8C3E-B08C-4B56-996B-04ACC83D711E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E52EB8-BCE1-460C-818E-326FF1A30F44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,M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C193A0-1759-42AE-9CA5-974F71E4E5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6850" y="3068008"/>
            <a:ext cx="538042" cy="5380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A54504-B3BD-454C-AA7D-C978FDF8C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26403C6-E29D-4648-A0B5-0A366F0877EE}"/>
              </a:ext>
            </a:extLst>
          </p:cNvPr>
          <p:cNvGrpSpPr/>
          <p:nvPr/>
        </p:nvGrpSpPr>
        <p:grpSpPr>
          <a:xfrm rot="1221187" flipV="1">
            <a:off x="7136739" y="4387955"/>
            <a:ext cx="2386119" cy="128083"/>
            <a:chOff x="7314069" y="3551767"/>
            <a:chExt cx="2386119" cy="12808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59F7E8-D1BD-45A6-AA34-6E61DAA326D3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42AC4A-EFEB-48DD-8EDA-B60B3B577A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7602F4-A339-4F7E-8491-5498CD6A49C3}"/>
              </a:ext>
            </a:extLst>
          </p:cNvPr>
          <p:cNvGrpSpPr/>
          <p:nvPr/>
        </p:nvGrpSpPr>
        <p:grpSpPr>
          <a:xfrm>
            <a:off x="7314069" y="3551767"/>
            <a:ext cx="2386119" cy="128083"/>
            <a:chOff x="7314069" y="3551767"/>
            <a:chExt cx="2386119" cy="12808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EED25D-1C0D-440B-9114-29659554F9C0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E971D5-2F94-475C-A5C9-E0D2B07A42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296F96A-7240-4981-B330-C3727933FD16}"/>
              </a:ext>
            </a:extLst>
          </p:cNvPr>
          <p:cNvSpPr/>
          <p:nvPr/>
        </p:nvSpPr>
        <p:spPr>
          <a:xfrm>
            <a:off x="7145252" y="3257737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AA0D68-57CE-4621-87D3-C32F7EC25912}"/>
              </a:ext>
            </a:extLst>
          </p:cNvPr>
          <p:cNvSpPr/>
          <p:nvPr/>
        </p:nvSpPr>
        <p:spPr>
          <a:xfrm>
            <a:off x="9442342" y="3627069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F1DB92-8807-4A71-AD83-4E00D98CFB79}"/>
              </a:ext>
            </a:extLst>
          </p:cNvPr>
          <p:cNvSpPr/>
          <p:nvPr/>
        </p:nvSpPr>
        <p:spPr>
          <a:xfrm>
            <a:off x="9093822" y="483527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33E010-C510-481A-8FAC-9560E6BE53DD}"/>
              </a:ext>
            </a:extLst>
          </p:cNvPr>
          <p:cNvSpPr/>
          <p:nvPr/>
        </p:nvSpPr>
        <p:spPr>
          <a:xfrm>
            <a:off x="7142979" y="3661732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C948E5-1D49-43CD-9897-D4D5113EE7BD}"/>
              </a:ext>
            </a:extLst>
          </p:cNvPr>
          <p:cNvSpPr/>
          <p:nvPr/>
        </p:nvSpPr>
        <p:spPr>
          <a:xfrm>
            <a:off x="6514876" y="409925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5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19128 -0.004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17669 0.11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-0.1737 -0.1150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5" y="-5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2.96296E-6 L -0.19154 0.0050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7" grpId="2"/>
      <p:bldP spid="38" grpId="0"/>
      <p:bldP spid="38" grpId="1"/>
      <p:bldP spid="38" grpId="2"/>
      <p:bldP spid="48" grpId="0"/>
      <p:bldP spid="48" grpId="1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B341-F178-44D5-B7FE-244F354C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782F3-1D28-4631-B41B-03149D2C0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1694890"/>
                <a:ext cx="9603275" cy="5340176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Commit-then-Encrypt:</a:t>
                </a:r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</a:rPr>
                  <a:t>R </a:t>
                </a:r>
                <a:r>
                  <a:rPr lang="en-US" sz="14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400" dirty="0">
                    <a:solidFill>
                      <a:srgbClr val="193CBD"/>
                    </a:solidFill>
                    <a:sym typeface="Wingdings" pitchFamily="2" charset="2"/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</a:rPr>
                  <a:t>RANDOM</a:t>
                </a:r>
                <a:r>
                  <a:rPr lang="en-US" sz="1400" dirty="0">
                    <a:solidFill>
                      <a:srgbClr val="0070C0"/>
                    </a:solidFill>
                    <a:sym typeface="Wingdings"/>
                  </a:rPr>
                  <a:t> </a:t>
                </a:r>
                <a:endParaRPr lang="en-US" sz="1400" dirty="0"/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</a:rPr>
                  <a:t>Q </a:t>
                </a:r>
                <a:r>
                  <a:rPr lang="en-US" sz="14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400" dirty="0">
                    <a:solidFill>
                      <a:srgbClr val="193CBD"/>
                    </a:solidFill>
                    <a:sym typeface="Wingdings" pitchFamily="2" charset="2"/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</a:rPr>
                  <a:t>COMM(</a:t>
                </a:r>
                <a:r>
                  <a:rPr lang="en-US" sz="1400" dirty="0">
                    <a:solidFill>
                      <a:srgbClr val="C00000"/>
                    </a:solidFill>
                  </a:rPr>
                  <a:t>M; R</a:t>
                </a:r>
                <a:r>
                  <a:rPr lang="en-US" sz="1400" dirty="0">
                    <a:solidFill>
                      <a:srgbClr val="0070C0"/>
                    </a:solidFill>
                  </a:rPr>
                  <a:t>)</a:t>
                </a:r>
                <a:r>
                  <a:rPr lang="en-US" sz="1400" dirty="0">
                    <a:solidFill>
                      <a:srgbClr val="0070C0"/>
                    </a:solidFill>
                    <a:sym typeface="Wingdings"/>
                  </a:rPr>
                  <a:t> </a:t>
                </a:r>
                <a:endParaRPr lang="en-US" sz="1400" dirty="0">
                  <a:solidFill>
                    <a:srgbClr val="328CCC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Y </a:t>
                </a:r>
                <a:r>
                  <a:rPr lang="en-US" sz="14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4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</a:rPr>
                  <a:t>DPRF(</a:t>
                </a:r>
                <a:r>
                  <a:rPr lang="en-US" sz="1400" dirty="0">
                    <a:solidFill>
                      <a:srgbClr val="C00000"/>
                    </a:solidFill>
                  </a:rPr>
                  <a:t>[k]</a:t>
                </a:r>
                <a:r>
                  <a:rPr lang="en-US" sz="1400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sz="1400" dirty="0">
                    <a:solidFill>
                      <a:srgbClr val="C00000"/>
                    </a:solidFill>
                  </a:rPr>
                  <a:t>, Q</a:t>
                </a:r>
                <a:r>
                  <a:rPr lang="en-US" sz="1400" dirty="0">
                    <a:solidFill>
                      <a:srgbClr val="0070C0"/>
                    </a:solidFill>
                  </a:rPr>
                  <a:t>)</a:t>
                </a:r>
                <a:endParaRPr lang="en-US" sz="1400" dirty="0">
                  <a:solidFill>
                    <a:srgbClr val="0070C0"/>
                  </a:solidFill>
                  <a:sym typeface="Wingdings"/>
                </a:endParaRPr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</a:rPr>
                  <a:t>E </a:t>
                </a:r>
                <a:r>
                  <a:rPr lang="en-US" sz="14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</a:rPr>
                  <a:t>ENC</a:t>
                </a:r>
                <a:r>
                  <a:rPr lang="en-US" sz="1400" baseline="-25000" dirty="0">
                    <a:solidFill>
                      <a:srgbClr val="C00000"/>
                    </a:solidFill>
                  </a:rPr>
                  <a:t>Y</a:t>
                </a:r>
                <a:r>
                  <a:rPr lang="en-US" sz="1400" dirty="0">
                    <a:solidFill>
                      <a:srgbClr val="328CCC"/>
                    </a:solidFill>
                  </a:rPr>
                  <a:t>(</a:t>
                </a:r>
                <a:r>
                  <a:rPr lang="en-US" sz="1400" dirty="0">
                    <a:solidFill>
                      <a:srgbClr val="C00000"/>
                    </a:solidFill>
                  </a:rPr>
                  <a:t>M </a:t>
                </a:r>
                <a:r>
                  <a:rPr lang="en-US" sz="1400" dirty="0">
                    <a:solidFill>
                      <a:srgbClr val="328CCC"/>
                    </a:solidFill>
                  </a:rPr>
                  <a:t>|| </a:t>
                </a:r>
                <a:r>
                  <a:rPr lang="en-US" sz="1400" dirty="0">
                    <a:solidFill>
                      <a:srgbClr val="C00000"/>
                    </a:solidFill>
                  </a:rPr>
                  <a:t>R</a:t>
                </a:r>
                <a:r>
                  <a:rPr lang="en-US" sz="1400" dirty="0">
                    <a:solidFill>
                      <a:srgbClr val="328CCC"/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C </a:t>
                </a:r>
                <a:r>
                  <a:rPr lang="en-US" sz="1400" dirty="0">
                    <a:solidFill>
                      <a:srgbClr val="328CCC"/>
                    </a:solidFill>
                    <a:sym typeface="Wingdings"/>
                  </a:rPr>
                  <a:t>=</a:t>
                </a:r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 </a:t>
                </a:r>
                <a:r>
                  <a:rPr lang="en-US" sz="1400" dirty="0">
                    <a:solidFill>
                      <a:srgbClr val="328CCC"/>
                    </a:solidFill>
                    <a:sym typeface="Wingdings"/>
                  </a:rPr>
                  <a:t>(</a:t>
                </a:r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Q</a:t>
                </a:r>
                <a:r>
                  <a:rPr lang="en-US" sz="1400" dirty="0">
                    <a:solidFill>
                      <a:srgbClr val="328CCC"/>
                    </a:solidFill>
                    <a:sym typeface="Wingdings"/>
                  </a:rPr>
                  <a:t> || </a:t>
                </a:r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E</a:t>
                </a:r>
                <a:r>
                  <a:rPr lang="en-US" sz="1400" dirty="0">
                    <a:solidFill>
                      <a:srgbClr val="328CCC"/>
                    </a:solidFill>
                    <a:sym typeface="Wingdings"/>
                  </a:rPr>
                  <a:t> )</a:t>
                </a:r>
                <a:endParaRPr lang="en-US" sz="1400" b="1" dirty="0">
                  <a:solidFill>
                    <a:srgbClr val="328CCC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Commitment binds </a:t>
                </a:r>
                <a:r>
                  <a:rPr lang="en-US" sz="1800" dirty="0">
                    <a:solidFill>
                      <a:srgbClr val="C00000"/>
                    </a:solidFill>
                  </a:rPr>
                  <a:t>Q</a:t>
                </a:r>
                <a:r>
                  <a:rPr lang="en-US" sz="1800" dirty="0">
                    <a:solidFill>
                      <a:schemeClr val="tx1"/>
                    </a:solidFill>
                  </a:rPr>
                  <a:t> to </a:t>
                </a:r>
                <a:r>
                  <a:rPr lang="en-US" sz="1800" dirty="0">
                    <a:solidFill>
                      <a:srgbClr val="C00000"/>
                    </a:solidFill>
                  </a:rPr>
                  <a:t>M</a:t>
                </a:r>
                <a:r>
                  <a:rPr lang="en-US" sz="1800" dirty="0">
                    <a:solidFill>
                      <a:schemeClr val="tx1"/>
                    </a:solidFill>
                  </a:rPr>
                  <a:t>:  </a:t>
                </a:r>
              </a:p>
              <a:p>
                <a:pPr lvl="1"/>
                <a:r>
                  <a:rPr lang="en-US" sz="1600" dirty="0" err="1">
                    <a:solidFill>
                      <a:srgbClr val="FF0000"/>
                    </a:solidFill>
                  </a:rPr>
                  <a:t>ptxt</a:t>
                </a:r>
                <a:r>
                  <a:rPr lang="en-US" sz="1600" dirty="0">
                    <a:solidFill>
                      <a:srgbClr val="FF0000"/>
                    </a:solidFill>
                  </a:rPr>
                  <a:t>-integrity: </a:t>
                </a:r>
                <a:r>
                  <a:rPr lang="en-US" sz="1600" dirty="0">
                    <a:solidFill>
                      <a:schemeClr val="tx1"/>
                    </a:solidFill>
                  </a:rPr>
                  <a:t>Adv can’t change </a:t>
                </a:r>
                <a:r>
                  <a:rPr lang="en-US" sz="1600" dirty="0">
                    <a:solidFill>
                      <a:srgbClr val="C00000"/>
                    </a:solidFill>
                  </a:rPr>
                  <a:t>M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800" dirty="0"/>
                  <a:t>Attack-1: Adv generates new </a:t>
                </a:r>
                <a:r>
                  <a:rPr lang="en-US" sz="1800" dirty="0">
                    <a:solidFill>
                      <a:srgbClr val="C00000"/>
                    </a:solidFill>
                  </a:rPr>
                  <a:t>E</a:t>
                </a:r>
                <a:r>
                  <a:rPr lang="en-US" sz="1800" dirty="0"/>
                  <a:t> keeping </a:t>
                </a:r>
                <a:r>
                  <a:rPr lang="en-US" sz="1800" dirty="0">
                    <a:solidFill>
                      <a:srgbClr val="C00000"/>
                    </a:solidFill>
                  </a:rPr>
                  <a:t>Q</a:t>
                </a:r>
                <a:r>
                  <a:rPr lang="en-US" sz="1800" dirty="0"/>
                  <a:t> the same</a:t>
                </a:r>
              </a:p>
              <a:p>
                <a:pPr lvl="1"/>
                <a:r>
                  <a:rPr lang="en-US" sz="1600" dirty="0"/>
                  <a:t>Fix: Make </a:t>
                </a:r>
                <a:r>
                  <a:rPr lang="en-US" sz="1600" dirty="0">
                    <a:solidFill>
                      <a:srgbClr val="C00000"/>
                    </a:solidFill>
                  </a:rPr>
                  <a:t>E</a:t>
                </a:r>
                <a:r>
                  <a:rPr lang="en-US" sz="1600" dirty="0"/>
                  <a:t> deterministic given </a:t>
                </a:r>
                <a:r>
                  <a:rPr lang="en-US" sz="1600" dirty="0">
                    <a:solidFill>
                      <a:srgbClr val="C00000"/>
                    </a:solidFill>
                  </a:rPr>
                  <a:t>M, R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328C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Q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Attack-2:  To decrypt </a:t>
                </a:r>
                <a:r>
                  <a:rPr lang="en-US" sz="1800" dirty="0">
                    <a:solidFill>
                      <a:srgbClr val="C00000"/>
                    </a:solidFill>
                  </a:rPr>
                  <a:t>C</a:t>
                </a:r>
                <a:r>
                  <a:rPr lang="en-US" sz="1800" dirty="0">
                    <a:solidFill>
                      <a:schemeClr val="tx1"/>
                    </a:solidFill>
                  </a:rPr>
                  <a:t>, 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Adv “encrypt” queries </a:t>
                </a:r>
                <a:r>
                  <a:rPr lang="en-US" sz="1800" dirty="0">
                    <a:solidFill>
                      <a:srgbClr val="C00000"/>
                    </a:solidFill>
                  </a:rPr>
                  <a:t>Q</a:t>
                </a:r>
                <a:r>
                  <a:rPr lang="en-US" sz="1800" dirty="0">
                    <a:solidFill>
                      <a:schemeClr val="tx1"/>
                    </a:solidFill>
                  </a:rPr>
                  <a:t> to recover </a:t>
                </a:r>
                <a:r>
                  <a:rPr lang="en-US" sz="1800" dirty="0">
                    <a:solidFill>
                      <a:srgbClr val="C00000"/>
                    </a:solidFill>
                  </a:rPr>
                  <a:t>Y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Breaks </a:t>
                </a:r>
                <a:r>
                  <a:rPr lang="en-US" sz="1600" dirty="0">
                    <a:solidFill>
                      <a:srgbClr val="FF0000"/>
                    </a:solidFill>
                  </a:rPr>
                  <a:t>msg-privacy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782F3-1D28-4631-B41B-03149D2C0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1694890"/>
                <a:ext cx="9603275" cy="5340176"/>
              </a:xfrm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0369E7D-71DA-47DF-AC9E-B354B0EC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pic>
        <p:nvPicPr>
          <p:cNvPr id="9" name="Picture 8" descr="Image result for secure server">
            <a:extLst>
              <a:ext uri="{FF2B5EF4-FFF2-40B4-BE49-F238E27FC236}">
                <a16:creationId xmlns:a16="http://schemas.microsoft.com/office/drawing/2014/main" id="{2891A18B-B3C8-4BEC-8A1D-A48055619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secure server">
            <a:extLst>
              <a:ext uri="{FF2B5EF4-FFF2-40B4-BE49-F238E27FC236}">
                <a16:creationId xmlns:a16="http://schemas.microsoft.com/office/drawing/2014/main" id="{1CC67968-B0EA-44EA-93A7-3B7DF4E0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secure server">
            <a:extLst>
              <a:ext uri="{FF2B5EF4-FFF2-40B4-BE49-F238E27FC236}">
                <a16:creationId xmlns:a16="http://schemas.microsoft.com/office/drawing/2014/main" id="{F5D890A8-6B12-47BC-A3B4-BD6D0152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F0AE95-C168-4253-96E4-764197851AAF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23A748-D4C9-4F10-AD94-02D37DCD6F36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E8C3E-B08C-4B56-996B-04ACC83D711E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E52EB8-BCE1-460C-818E-326FF1A30F44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,M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C193A0-1759-42AE-9CA5-974F71E4E5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6850" y="3068008"/>
            <a:ext cx="538042" cy="5380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A54504-B3BD-454C-AA7D-C978FDF8C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26403C6-E29D-4648-A0B5-0A366F0877EE}"/>
              </a:ext>
            </a:extLst>
          </p:cNvPr>
          <p:cNvGrpSpPr/>
          <p:nvPr/>
        </p:nvGrpSpPr>
        <p:grpSpPr>
          <a:xfrm rot="1221187" flipV="1">
            <a:off x="7136739" y="4387955"/>
            <a:ext cx="2386119" cy="128083"/>
            <a:chOff x="7314069" y="3551767"/>
            <a:chExt cx="2386119" cy="12808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59F7E8-D1BD-45A6-AA34-6E61DAA326D3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42AC4A-EFEB-48DD-8EDA-B60B3B577A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7602F4-A339-4F7E-8491-5498CD6A49C3}"/>
              </a:ext>
            </a:extLst>
          </p:cNvPr>
          <p:cNvGrpSpPr/>
          <p:nvPr/>
        </p:nvGrpSpPr>
        <p:grpSpPr>
          <a:xfrm>
            <a:off x="7314069" y="3551767"/>
            <a:ext cx="2386119" cy="128083"/>
            <a:chOff x="7314069" y="3551767"/>
            <a:chExt cx="2386119" cy="12808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EED25D-1C0D-440B-9114-29659554F9C0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E971D5-2F94-475C-A5C9-E0D2B07A42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296F96A-7240-4981-B330-C3727933FD16}"/>
              </a:ext>
            </a:extLst>
          </p:cNvPr>
          <p:cNvSpPr/>
          <p:nvPr/>
        </p:nvSpPr>
        <p:spPr>
          <a:xfrm>
            <a:off x="7145252" y="3257737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AA0D68-57CE-4621-87D3-C32F7EC25912}"/>
              </a:ext>
            </a:extLst>
          </p:cNvPr>
          <p:cNvSpPr/>
          <p:nvPr/>
        </p:nvSpPr>
        <p:spPr>
          <a:xfrm>
            <a:off x="9442342" y="3627069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F1DB92-8807-4A71-AD83-4E00D98CFB79}"/>
              </a:ext>
            </a:extLst>
          </p:cNvPr>
          <p:cNvSpPr/>
          <p:nvPr/>
        </p:nvSpPr>
        <p:spPr>
          <a:xfrm>
            <a:off x="9093822" y="483527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33E010-C510-481A-8FAC-9560E6BE53DD}"/>
              </a:ext>
            </a:extLst>
          </p:cNvPr>
          <p:cNvSpPr/>
          <p:nvPr/>
        </p:nvSpPr>
        <p:spPr>
          <a:xfrm>
            <a:off x="7142979" y="3661732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C948E5-1D49-43CD-9897-D4D5113EE7BD}"/>
              </a:ext>
            </a:extLst>
          </p:cNvPr>
          <p:cNvSpPr/>
          <p:nvPr/>
        </p:nvSpPr>
        <p:spPr>
          <a:xfrm>
            <a:off x="6514876" y="409925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B341-F178-44D5-B7FE-244F354C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782F3-1D28-4631-B41B-03149D2C0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1694890"/>
                <a:ext cx="9603275" cy="5340176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Commit-then-Encrypt:</a:t>
                </a:r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</a:rPr>
                  <a:t>R </a:t>
                </a:r>
                <a:r>
                  <a:rPr lang="en-US" sz="14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400" dirty="0">
                    <a:solidFill>
                      <a:srgbClr val="193CBD"/>
                    </a:solidFill>
                    <a:sym typeface="Wingdings" pitchFamily="2" charset="2"/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</a:rPr>
                  <a:t>RANDOM</a:t>
                </a:r>
                <a:r>
                  <a:rPr lang="en-US" sz="1400" dirty="0">
                    <a:solidFill>
                      <a:srgbClr val="0070C0"/>
                    </a:solidFill>
                    <a:sym typeface="Wingdings"/>
                  </a:rPr>
                  <a:t> </a:t>
                </a:r>
                <a:endParaRPr lang="en-US" sz="1400" dirty="0"/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</a:rPr>
                  <a:t>Q </a:t>
                </a:r>
                <a:r>
                  <a:rPr lang="en-US" sz="14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400" dirty="0">
                    <a:solidFill>
                      <a:srgbClr val="193CBD"/>
                    </a:solidFill>
                    <a:sym typeface="Wingdings" pitchFamily="2" charset="2"/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</a:rPr>
                  <a:t>(COMM(</a:t>
                </a:r>
                <a:r>
                  <a:rPr lang="en-US" sz="1400" dirty="0">
                    <a:solidFill>
                      <a:srgbClr val="C00000"/>
                    </a:solidFill>
                  </a:rPr>
                  <a:t>M; R</a:t>
                </a:r>
                <a:r>
                  <a:rPr lang="en-US" sz="1400" dirty="0">
                    <a:solidFill>
                      <a:srgbClr val="0070C0"/>
                    </a:solidFill>
                  </a:rPr>
                  <a:t>)</a:t>
                </a:r>
                <a:r>
                  <a:rPr lang="en-US" sz="1400" dirty="0">
                    <a:solidFill>
                      <a:srgbClr val="0070C0"/>
                    </a:solidFill>
                    <a:sym typeface="Wingdings"/>
                  </a:rPr>
                  <a:t> || </a:t>
                </a:r>
                <a:r>
                  <a:rPr lang="en-US" sz="1400" i="1" dirty="0">
                    <a:solidFill>
                      <a:srgbClr val="C00000"/>
                    </a:solidFill>
                    <a:sym typeface="Wingdings"/>
                  </a:rPr>
                  <a:t>id</a:t>
                </a:r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  <a:sym typeface="Wingdings"/>
                  </a:rPr>
                  <a:t>)</a:t>
                </a:r>
                <a:endParaRPr lang="en-US" sz="1400" dirty="0">
                  <a:solidFill>
                    <a:srgbClr val="328CCC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Y </a:t>
                </a:r>
                <a:r>
                  <a:rPr lang="en-US" sz="14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4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</a:rPr>
                  <a:t>DPRF(</a:t>
                </a:r>
                <a:r>
                  <a:rPr lang="en-US" sz="1400" dirty="0">
                    <a:solidFill>
                      <a:srgbClr val="C00000"/>
                    </a:solidFill>
                  </a:rPr>
                  <a:t>[k]</a:t>
                </a:r>
                <a:r>
                  <a:rPr lang="en-US" sz="1400" baseline="-25000" dirty="0">
                    <a:solidFill>
                      <a:srgbClr val="C00000"/>
                    </a:solidFill>
                  </a:rPr>
                  <a:t>S</a:t>
                </a:r>
                <a:r>
                  <a:rPr lang="en-US" sz="1400" dirty="0">
                    <a:solidFill>
                      <a:srgbClr val="C00000"/>
                    </a:solidFill>
                  </a:rPr>
                  <a:t>, Q</a:t>
                </a:r>
                <a:r>
                  <a:rPr lang="en-US" sz="1400" dirty="0">
                    <a:solidFill>
                      <a:srgbClr val="0070C0"/>
                    </a:solidFill>
                  </a:rPr>
                  <a:t>)</a:t>
                </a:r>
                <a:endParaRPr lang="en-US" sz="1400" dirty="0">
                  <a:solidFill>
                    <a:srgbClr val="0070C0"/>
                  </a:solidFill>
                  <a:sym typeface="Wingdings"/>
                </a:endParaRPr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</a:rPr>
                  <a:t>E </a:t>
                </a:r>
                <a:r>
                  <a:rPr lang="en-US" sz="14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>
                    <a:solidFill>
                      <a:srgbClr val="0070C0"/>
                    </a:solidFill>
                  </a:rPr>
                  <a:t>ENC</a:t>
                </a:r>
                <a:r>
                  <a:rPr lang="en-US" sz="1400" baseline="-25000" dirty="0">
                    <a:solidFill>
                      <a:srgbClr val="C00000"/>
                    </a:solidFill>
                  </a:rPr>
                  <a:t>Y</a:t>
                </a:r>
                <a:r>
                  <a:rPr lang="en-US" sz="1400" dirty="0">
                    <a:solidFill>
                      <a:srgbClr val="328CCC"/>
                    </a:solidFill>
                  </a:rPr>
                  <a:t>(</a:t>
                </a:r>
                <a:r>
                  <a:rPr lang="en-US" sz="1400" dirty="0">
                    <a:solidFill>
                      <a:srgbClr val="C00000"/>
                    </a:solidFill>
                  </a:rPr>
                  <a:t>M </a:t>
                </a:r>
                <a:r>
                  <a:rPr lang="en-US" sz="1400" dirty="0">
                    <a:solidFill>
                      <a:srgbClr val="328CCC"/>
                    </a:solidFill>
                  </a:rPr>
                  <a:t>|| </a:t>
                </a:r>
                <a:r>
                  <a:rPr lang="en-US" sz="1400" dirty="0">
                    <a:solidFill>
                      <a:srgbClr val="C00000"/>
                    </a:solidFill>
                  </a:rPr>
                  <a:t>R</a:t>
                </a:r>
                <a:r>
                  <a:rPr lang="en-US" sz="1400" dirty="0">
                    <a:solidFill>
                      <a:srgbClr val="328CCC"/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C </a:t>
                </a:r>
                <a:r>
                  <a:rPr lang="en-US" sz="1400" dirty="0">
                    <a:solidFill>
                      <a:srgbClr val="328CCC"/>
                    </a:solidFill>
                    <a:sym typeface="Wingdings"/>
                  </a:rPr>
                  <a:t>=</a:t>
                </a:r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 </a:t>
                </a:r>
                <a:r>
                  <a:rPr lang="en-US" sz="1400" dirty="0">
                    <a:solidFill>
                      <a:srgbClr val="328CCC"/>
                    </a:solidFill>
                    <a:sym typeface="Wingdings"/>
                  </a:rPr>
                  <a:t>(</a:t>
                </a:r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Q</a:t>
                </a:r>
                <a:r>
                  <a:rPr lang="en-US" sz="1400" dirty="0">
                    <a:solidFill>
                      <a:srgbClr val="328CCC"/>
                    </a:solidFill>
                    <a:sym typeface="Wingdings"/>
                  </a:rPr>
                  <a:t> || </a:t>
                </a:r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E</a:t>
                </a:r>
                <a:r>
                  <a:rPr lang="en-US" sz="1400" dirty="0">
                    <a:solidFill>
                      <a:srgbClr val="328CCC"/>
                    </a:solidFill>
                    <a:sym typeface="Wingdings"/>
                  </a:rPr>
                  <a:t> || </a:t>
                </a:r>
                <a:r>
                  <a:rPr lang="en-US" sz="1400" i="1" dirty="0">
                    <a:solidFill>
                      <a:srgbClr val="C00000"/>
                    </a:solidFill>
                    <a:sym typeface="Wingdings"/>
                  </a:rPr>
                  <a:t>id</a:t>
                </a:r>
                <a:r>
                  <a:rPr lang="en-US" sz="1400" dirty="0">
                    <a:solidFill>
                      <a:srgbClr val="C00000"/>
                    </a:solidFill>
                    <a:sym typeface="Wingdings"/>
                  </a:rPr>
                  <a:t> </a:t>
                </a:r>
                <a:r>
                  <a:rPr lang="en-US" sz="1400" dirty="0">
                    <a:solidFill>
                      <a:srgbClr val="328CCC"/>
                    </a:solidFill>
                    <a:sym typeface="Wingdings"/>
                  </a:rPr>
                  <a:t>)</a:t>
                </a:r>
                <a:endParaRPr lang="en-US" sz="1400" b="1" dirty="0">
                  <a:solidFill>
                    <a:srgbClr val="328CCC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Commitment binds </a:t>
                </a:r>
                <a:r>
                  <a:rPr lang="en-US" sz="1800" dirty="0">
                    <a:solidFill>
                      <a:srgbClr val="C00000"/>
                    </a:solidFill>
                  </a:rPr>
                  <a:t>Q</a:t>
                </a:r>
                <a:r>
                  <a:rPr lang="en-US" sz="1800" dirty="0">
                    <a:solidFill>
                      <a:schemeClr val="tx1"/>
                    </a:solidFill>
                  </a:rPr>
                  <a:t> to </a:t>
                </a:r>
                <a:r>
                  <a:rPr lang="en-US" sz="1800" dirty="0">
                    <a:solidFill>
                      <a:srgbClr val="C00000"/>
                    </a:solidFill>
                  </a:rPr>
                  <a:t>M</a:t>
                </a:r>
                <a:r>
                  <a:rPr lang="en-US" sz="1800" dirty="0">
                    <a:solidFill>
                      <a:schemeClr val="tx1"/>
                    </a:solidFill>
                  </a:rPr>
                  <a:t>:  </a:t>
                </a:r>
              </a:p>
              <a:p>
                <a:pPr lvl="1"/>
                <a:r>
                  <a:rPr lang="en-US" sz="1600" dirty="0" err="1">
                    <a:solidFill>
                      <a:srgbClr val="FF0000"/>
                    </a:solidFill>
                  </a:rPr>
                  <a:t>ptxt</a:t>
                </a:r>
                <a:r>
                  <a:rPr lang="en-US" sz="1600" dirty="0">
                    <a:solidFill>
                      <a:srgbClr val="FF0000"/>
                    </a:solidFill>
                  </a:rPr>
                  <a:t>-integrity: </a:t>
                </a:r>
                <a:r>
                  <a:rPr lang="en-US" sz="1600" dirty="0">
                    <a:solidFill>
                      <a:schemeClr val="tx1"/>
                    </a:solidFill>
                  </a:rPr>
                  <a:t>Adv can’t change </a:t>
                </a:r>
                <a:r>
                  <a:rPr lang="en-US" sz="1600" dirty="0">
                    <a:solidFill>
                      <a:srgbClr val="C00000"/>
                    </a:solidFill>
                  </a:rPr>
                  <a:t>M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800" dirty="0"/>
                  <a:t>Attack-1: Adv generates new </a:t>
                </a:r>
                <a:r>
                  <a:rPr lang="en-US" sz="1800" dirty="0">
                    <a:solidFill>
                      <a:srgbClr val="C00000"/>
                    </a:solidFill>
                  </a:rPr>
                  <a:t>E</a:t>
                </a:r>
                <a:r>
                  <a:rPr lang="en-US" sz="1800" dirty="0"/>
                  <a:t> keeping </a:t>
                </a:r>
                <a:r>
                  <a:rPr lang="en-US" sz="1800" dirty="0">
                    <a:solidFill>
                      <a:srgbClr val="C00000"/>
                    </a:solidFill>
                  </a:rPr>
                  <a:t>Q</a:t>
                </a:r>
                <a:r>
                  <a:rPr lang="en-US" sz="1800" dirty="0"/>
                  <a:t> the same</a:t>
                </a:r>
              </a:p>
              <a:p>
                <a:pPr lvl="1"/>
                <a:r>
                  <a:rPr lang="en-US" sz="1600" dirty="0"/>
                  <a:t>Fix: Make </a:t>
                </a:r>
                <a:r>
                  <a:rPr lang="en-US" sz="1600" dirty="0">
                    <a:solidFill>
                      <a:srgbClr val="C00000"/>
                    </a:solidFill>
                  </a:rPr>
                  <a:t>E</a:t>
                </a:r>
                <a:r>
                  <a:rPr lang="en-US" sz="1600" dirty="0"/>
                  <a:t> deterministic given </a:t>
                </a:r>
                <a:r>
                  <a:rPr lang="en-US" sz="1600" dirty="0">
                    <a:solidFill>
                      <a:srgbClr val="C00000"/>
                    </a:solidFill>
                  </a:rPr>
                  <a:t>M, R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328C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Q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Attack-2:  To decrypt </a:t>
                </a:r>
                <a:r>
                  <a:rPr lang="en-US" sz="1800" dirty="0">
                    <a:solidFill>
                      <a:srgbClr val="C00000"/>
                    </a:solidFill>
                  </a:rPr>
                  <a:t>C</a:t>
                </a:r>
                <a:r>
                  <a:rPr lang="en-US" sz="1800" dirty="0">
                    <a:solidFill>
                      <a:schemeClr val="tx1"/>
                    </a:solidFill>
                  </a:rPr>
                  <a:t>, 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Adv “encrypt” queries </a:t>
                </a:r>
                <a:r>
                  <a:rPr lang="en-US" sz="1800" dirty="0">
                    <a:solidFill>
                      <a:srgbClr val="C00000"/>
                    </a:solidFill>
                  </a:rPr>
                  <a:t>Q</a:t>
                </a:r>
                <a:r>
                  <a:rPr lang="en-US" sz="1800" dirty="0">
                    <a:solidFill>
                      <a:schemeClr val="tx1"/>
                    </a:solidFill>
                  </a:rPr>
                  <a:t> to recover </a:t>
                </a:r>
                <a:r>
                  <a:rPr lang="en-US" sz="1800" dirty="0">
                    <a:solidFill>
                      <a:srgbClr val="C00000"/>
                    </a:solidFill>
                  </a:rPr>
                  <a:t>Y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Breaks </a:t>
                </a:r>
                <a:r>
                  <a:rPr lang="en-US" sz="1600" dirty="0">
                    <a:solidFill>
                      <a:srgbClr val="FF0000"/>
                    </a:solidFill>
                  </a:rPr>
                  <a:t>msg-privacy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Fix: add identity to </a:t>
                </a:r>
                <a:r>
                  <a:rPr lang="en-US" sz="1600" dirty="0">
                    <a:solidFill>
                      <a:srgbClr val="C00000"/>
                    </a:solidFill>
                  </a:rPr>
                  <a:t>Q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rgbClr val="328CCC"/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olidFill>
                      <a:srgbClr val="0070C0"/>
                    </a:solidFill>
                  </a:rPr>
                  <a:t> (COMM(</a:t>
                </a:r>
                <a:r>
                  <a:rPr lang="en-US" sz="1600" dirty="0">
                    <a:solidFill>
                      <a:srgbClr val="C00000"/>
                    </a:solidFill>
                  </a:rPr>
                  <a:t>M; R</a:t>
                </a:r>
                <a:r>
                  <a:rPr lang="en-US" sz="1600" dirty="0">
                    <a:solidFill>
                      <a:srgbClr val="0070C0"/>
                    </a:solidFill>
                  </a:rPr>
                  <a:t>)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 || </a:t>
                </a:r>
                <a:r>
                  <a:rPr lang="en-US" sz="1600" i="1" dirty="0">
                    <a:solidFill>
                      <a:srgbClr val="C00000"/>
                    </a:solidFill>
                    <a:sym typeface="Wingdings"/>
                  </a:rPr>
                  <a:t>id</a:t>
                </a:r>
                <a:r>
                  <a:rPr lang="en-US" sz="1600" dirty="0">
                    <a:solidFill>
                      <a:srgbClr val="C00000"/>
                    </a:solidFill>
                    <a:sym typeface="Wingdings"/>
                  </a:rPr>
                  <a:t> </a:t>
                </a:r>
                <a:r>
                  <a:rPr lang="en-US" sz="1600" dirty="0">
                    <a:solidFill>
                      <a:srgbClr val="0070C0"/>
                    </a:solidFill>
                    <a:sym typeface="Wingdings"/>
                  </a:rPr>
                  <a:t>)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  <a:sym typeface="Wingdings"/>
                  </a:rPr>
                  <a:t>Can only “encrypt” query with your own </a:t>
                </a:r>
                <a:r>
                  <a:rPr lang="en-US" sz="1600" i="1" dirty="0">
                    <a:solidFill>
                      <a:srgbClr val="C00000"/>
                    </a:solidFill>
                    <a:sym typeface="Wingdings"/>
                  </a:rPr>
                  <a:t>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782F3-1D28-4631-B41B-03149D2C0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1694890"/>
                <a:ext cx="9603275" cy="5340176"/>
              </a:xfrm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0369E7D-71DA-47DF-AC9E-B354B0EC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804" y1="13636" x2="42056" y2="1515"/>
                        <a14:foregroundMark x1="52336" y1="758" x2="77570" y2="4545"/>
                        <a14:foregroundMark x1="79439" y1="6061" x2="79439" y2="34848"/>
                        <a14:foregroundMark x1="42991" y1="99242" x2="52336" y2="92424"/>
                        <a14:foregroundMark x1="935" y1="89394" x2="9346" y2="93939"/>
                        <a14:foregroundMark x1="9346" y1="94697" x2="25234" y2="98485"/>
                        <a14:foregroundMark x1="16822" y1="59848" x2="19626" y2="68939"/>
                        <a14:foregroundMark x1="28037" y1="98485" x2="36449" y2="99242"/>
                        <a14:foregroundMark x1="26168" y1="98485" x2="26168" y2="98485"/>
                        <a14:backgroundMark x1="2804" y1="12121" x2="39252" y2="758"/>
                        <a14:backgroundMark x1="83178" y1="6061" x2="92523" y2="21212"/>
                        <a14:backgroundMark x1="80374" y1="6818" x2="81308" y2="34848"/>
                        <a14:backgroundMark x1="79439" y1="4545" x2="57944" y2="0"/>
                        <a14:backgroundMark x1="1869" y1="93939" x2="10280" y2="98485"/>
                        <a14:backgroundMark x1="13084" y1="97727" x2="18692" y2="98485"/>
                        <a14:backgroundMark x1="9346" y1="95455" x2="9346" y2="95455"/>
                        <a14:backgroundMark x1="20561" y1="99242" x2="25234" y2="99242"/>
                        <a14:backgroundMark x1="51402" y1="96970" x2="44860" y2="99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pic>
        <p:nvPicPr>
          <p:cNvPr id="9" name="Picture 8" descr="Image result for secure server">
            <a:extLst>
              <a:ext uri="{FF2B5EF4-FFF2-40B4-BE49-F238E27FC236}">
                <a16:creationId xmlns:a16="http://schemas.microsoft.com/office/drawing/2014/main" id="{2891A18B-B3C8-4BEC-8A1D-A48055619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363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secure server">
            <a:extLst>
              <a:ext uri="{FF2B5EF4-FFF2-40B4-BE49-F238E27FC236}">
                <a16:creationId xmlns:a16="http://schemas.microsoft.com/office/drawing/2014/main" id="{1CC67968-B0EA-44EA-93A7-3B7DF4E0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secure server">
            <a:extLst>
              <a:ext uri="{FF2B5EF4-FFF2-40B4-BE49-F238E27FC236}">
                <a16:creationId xmlns:a16="http://schemas.microsoft.com/office/drawing/2014/main" id="{F5D890A8-6B12-47BC-A3B4-BD6D0152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F0AE95-C168-4253-96E4-764197851AAF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23A748-D4C9-4F10-AD94-02D37DCD6F36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E8C3E-B08C-4B56-996B-04ACC83D711E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E52EB8-BCE1-460C-818E-326FF1A30F44}"/>
              </a:ext>
            </a:extLst>
          </p:cNvPr>
          <p:cNvSpPr/>
          <p:nvPr/>
        </p:nvSpPr>
        <p:spPr>
          <a:xfrm>
            <a:off x="6469189" y="3786354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,M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C193A0-1759-42AE-9CA5-974F71E4E5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6850" y="3068008"/>
            <a:ext cx="538042" cy="5380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A54504-B3BD-454C-AA7D-C978FDF8C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626" y="4291394"/>
            <a:ext cx="538042" cy="53804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26403C6-E29D-4648-A0B5-0A366F0877EE}"/>
              </a:ext>
            </a:extLst>
          </p:cNvPr>
          <p:cNvGrpSpPr/>
          <p:nvPr/>
        </p:nvGrpSpPr>
        <p:grpSpPr>
          <a:xfrm rot="1221187" flipV="1">
            <a:off x="7136739" y="4387955"/>
            <a:ext cx="2386119" cy="128083"/>
            <a:chOff x="7314069" y="3551767"/>
            <a:chExt cx="2386119" cy="12808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59F7E8-D1BD-45A6-AA34-6E61DAA326D3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42AC4A-EFEB-48DD-8EDA-B60B3B577A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7602F4-A339-4F7E-8491-5498CD6A49C3}"/>
              </a:ext>
            </a:extLst>
          </p:cNvPr>
          <p:cNvGrpSpPr/>
          <p:nvPr/>
        </p:nvGrpSpPr>
        <p:grpSpPr>
          <a:xfrm>
            <a:off x="7314069" y="3551767"/>
            <a:ext cx="2386119" cy="128083"/>
            <a:chOff x="7314069" y="3551767"/>
            <a:chExt cx="2386119" cy="12808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EED25D-1C0D-440B-9114-29659554F9C0}"/>
                </a:ext>
              </a:extLst>
            </p:cNvPr>
            <p:cNvCxnSpPr/>
            <p:nvPr/>
          </p:nvCxnSpPr>
          <p:spPr>
            <a:xfrm>
              <a:off x="7314069" y="3551767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E971D5-2F94-475C-A5C9-E0D2B07A42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69" y="3679850"/>
              <a:ext cx="2386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296F96A-7240-4981-B330-C3727933FD16}"/>
              </a:ext>
            </a:extLst>
          </p:cNvPr>
          <p:cNvSpPr/>
          <p:nvPr/>
        </p:nvSpPr>
        <p:spPr>
          <a:xfrm>
            <a:off x="7145252" y="3257737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AA0D68-57CE-4621-87D3-C32F7EC25912}"/>
              </a:ext>
            </a:extLst>
          </p:cNvPr>
          <p:cNvSpPr/>
          <p:nvPr/>
        </p:nvSpPr>
        <p:spPr>
          <a:xfrm>
            <a:off x="9442342" y="3627069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F1DB92-8807-4A71-AD83-4E00D98CFB79}"/>
              </a:ext>
            </a:extLst>
          </p:cNvPr>
          <p:cNvSpPr/>
          <p:nvPr/>
        </p:nvSpPr>
        <p:spPr>
          <a:xfrm>
            <a:off x="9093822" y="483527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33E010-C510-481A-8FAC-9560E6BE53DD}"/>
              </a:ext>
            </a:extLst>
          </p:cNvPr>
          <p:cNvSpPr/>
          <p:nvPr/>
        </p:nvSpPr>
        <p:spPr>
          <a:xfrm>
            <a:off x="7142979" y="3661732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C948E5-1D49-43CD-9897-D4D5113EE7BD}"/>
              </a:ext>
            </a:extLst>
          </p:cNvPr>
          <p:cNvSpPr/>
          <p:nvPr/>
        </p:nvSpPr>
        <p:spPr>
          <a:xfrm>
            <a:off x="6514876" y="409925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F1F5-8621-4408-A979-B6EE2C78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63A6E-5E0F-4222-B316-E3A93D12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1694890"/>
            <a:ext cx="9603275" cy="5086470"/>
          </a:xfrm>
        </p:spPr>
        <p:txBody>
          <a:bodyPr>
            <a:normAutofit/>
          </a:bodyPr>
          <a:lstStyle/>
          <a:p>
            <a:r>
              <a:rPr lang="en-US" dirty="0"/>
              <a:t>Any DPRF </a:t>
            </a:r>
            <a:r>
              <a:rPr lang="en-US" dirty="0">
                <a:sym typeface="Wingdings" pitchFamily="2" charset="2"/>
              </a:rPr>
              <a:t> TSE with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Strong</a:t>
            </a:r>
            <a:r>
              <a:rPr lang="en-US" dirty="0">
                <a:sym typeface="Wingdings" pitchFamily="2" charset="2"/>
              </a:rPr>
              <a:t> Correctness + Privacy + Authenticity</a:t>
            </a:r>
          </a:p>
          <a:p>
            <a:r>
              <a:rPr lang="en-US" dirty="0">
                <a:sym typeface="Wingdings" pitchFamily="2" charset="2"/>
              </a:rPr>
              <a:t>Weak DPRF  TSE with correctness + Privacy + Authenticity </a:t>
            </a:r>
          </a:p>
          <a:p>
            <a:r>
              <a:rPr lang="en-US" dirty="0">
                <a:sym typeface="Wingdings" pitchFamily="2" charset="2"/>
              </a:rPr>
              <a:t>Weak DPRF candidates [NPR’99]: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DP-DDH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: </a:t>
            </a:r>
            <a:r>
              <a:rPr lang="en-US" dirty="0">
                <a:sym typeface="Wingdings" pitchFamily="2" charset="2"/>
              </a:rPr>
              <a:t>based on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DDH</a:t>
            </a:r>
            <a:r>
              <a:rPr lang="en-US" dirty="0">
                <a:sym typeface="Wingdings" pitchFamily="2" charset="2"/>
              </a:rPr>
              <a:t>; Random Oracle; trapdoor commitment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DP-PRF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: </a:t>
            </a:r>
            <a:r>
              <a:rPr lang="en-US" dirty="0">
                <a:sym typeface="Wingdings" pitchFamily="2" charset="2"/>
              </a:rPr>
              <a:t>based on any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PRF</a:t>
            </a:r>
            <a:r>
              <a:rPr lang="en-US" dirty="0">
                <a:sym typeface="Wingdings" pitchFamily="2" charset="2"/>
              </a:rPr>
              <a:t>, works only for small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N,T</a:t>
            </a:r>
          </a:p>
          <a:p>
            <a:r>
              <a:rPr lang="en-US" dirty="0">
                <a:sym typeface="Wingdings" pitchFamily="2" charset="2"/>
              </a:rPr>
              <a:t>DPRF candidate (a variant of [NPR’99]):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DP-NIZK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: </a:t>
            </a:r>
            <a:r>
              <a:rPr lang="en-US" dirty="0">
                <a:sym typeface="Wingdings" pitchFamily="2" charset="2"/>
              </a:rPr>
              <a:t>based on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DDH</a:t>
            </a:r>
            <a:r>
              <a:rPr lang="en-US" dirty="0">
                <a:sym typeface="Wingdings" pitchFamily="2" charset="2"/>
              </a:rPr>
              <a:t>; Random Oracle;  trapdoor commitment and NIZK</a:t>
            </a:r>
          </a:p>
          <a:p>
            <a:r>
              <a:rPr lang="en-US" dirty="0">
                <a:sym typeface="Wingdings" pitchFamily="2" charset="2"/>
              </a:rPr>
              <a:t>Instantiating we get three TSE protocols:</a:t>
            </a:r>
          </a:p>
          <a:p>
            <a:pPr lvl="1"/>
            <a:r>
              <a:rPr lang="en-US" dirty="0">
                <a:sym typeface="Wingdings" pitchFamily="2" charset="2"/>
              </a:rPr>
              <a:t>1.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DISE-DDH</a:t>
            </a:r>
          </a:p>
          <a:p>
            <a:pPr lvl="1"/>
            <a:r>
              <a:rPr lang="en-US" dirty="0">
                <a:sym typeface="Wingdings" pitchFamily="2" charset="2"/>
              </a:rPr>
              <a:t>2.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DISE-PRF</a:t>
            </a:r>
          </a:p>
          <a:p>
            <a:pPr lvl="1"/>
            <a:r>
              <a:rPr lang="en-US" dirty="0">
                <a:sym typeface="Wingdings" pitchFamily="2" charset="2"/>
              </a:rPr>
              <a:t>3.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DISE-NIZK</a:t>
            </a:r>
          </a:p>
        </p:txBody>
      </p:sp>
    </p:spTree>
    <p:extLst>
      <p:ext uri="{BB962C8B-B14F-4D97-AF65-F5344CB8AC3E}">
        <p14:creationId xmlns:p14="http://schemas.microsoft.com/office/powerpoint/2010/main" val="5567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D1E8-C0F0-4478-8640-B4168786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83F54-8947-4388-88C4-0293821D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Parameters:</a:t>
            </a:r>
          </a:p>
          <a:p>
            <a:r>
              <a:rPr lang="en-US" dirty="0">
                <a:solidFill>
                  <a:srgbClr val="C00000"/>
                </a:solidFill>
              </a:rPr>
              <a:t>N </a:t>
            </a:r>
            <a:r>
              <a:rPr lang="en-US" dirty="0"/>
              <a:t>= 18;    </a:t>
            </a:r>
          </a:p>
          <a:p>
            <a:r>
              <a:rPr lang="en-US" dirty="0"/>
              <a:t>RO = Blake2;   </a:t>
            </a:r>
          </a:p>
          <a:p>
            <a:r>
              <a:rPr lang="en-US" dirty="0"/>
              <a:t>PRF = AES;    </a:t>
            </a:r>
          </a:p>
          <a:p>
            <a:r>
              <a:rPr lang="en-US" dirty="0"/>
              <a:t>DDH = ECC p256k1;  </a:t>
            </a:r>
          </a:p>
          <a:p>
            <a:r>
              <a:rPr lang="en-US" dirty="0"/>
              <a:t>LAN 10 Gbps, 0.1ms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549378-408B-471B-B870-A6C7F74CA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26221"/>
              </p:ext>
            </p:extLst>
          </p:nvPr>
        </p:nvGraphicFramePr>
        <p:xfrm>
          <a:off x="4613096" y="1963626"/>
          <a:ext cx="7130104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04">
                  <a:extLst>
                    <a:ext uri="{9D8B030D-6E8A-4147-A177-3AD203B41FA5}">
                      <a16:colId xmlns:a16="http://schemas.microsoft.com/office/drawing/2014/main" val="3866669925"/>
                    </a:ext>
                  </a:extLst>
                </a:gridCol>
                <a:gridCol w="1253285">
                  <a:extLst>
                    <a:ext uri="{9D8B030D-6E8A-4147-A177-3AD203B41FA5}">
                      <a16:colId xmlns:a16="http://schemas.microsoft.com/office/drawing/2014/main" val="2686698180"/>
                    </a:ext>
                  </a:extLst>
                </a:gridCol>
                <a:gridCol w="891263">
                  <a:extLst>
                    <a:ext uri="{9D8B030D-6E8A-4147-A177-3AD203B41FA5}">
                      <a16:colId xmlns:a16="http://schemas.microsoft.com/office/drawing/2014/main" val="208409285"/>
                    </a:ext>
                  </a:extLst>
                </a:gridCol>
                <a:gridCol w="891263">
                  <a:extLst>
                    <a:ext uri="{9D8B030D-6E8A-4147-A177-3AD203B41FA5}">
                      <a16:colId xmlns:a16="http://schemas.microsoft.com/office/drawing/2014/main" val="86830646"/>
                    </a:ext>
                  </a:extLst>
                </a:gridCol>
                <a:gridCol w="891263">
                  <a:extLst>
                    <a:ext uri="{9D8B030D-6E8A-4147-A177-3AD203B41FA5}">
                      <a16:colId xmlns:a16="http://schemas.microsoft.com/office/drawing/2014/main" val="1859847"/>
                    </a:ext>
                  </a:extLst>
                </a:gridCol>
                <a:gridCol w="891263">
                  <a:extLst>
                    <a:ext uri="{9D8B030D-6E8A-4147-A177-3AD203B41FA5}">
                      <a16:colId xmlns:a16="http://schemas.microsoft.com/office/drawing/2014/main" val="2128781027"/>
                    </a:ext>
                  </a:extLst>
                </a:gridCol>
                <a:gridCol w="891263">
                  <a:extLst>
                    <a:ext uri="{9D8B030D-6E8A-4147-A177-3AD203B41FA5}">
                      <a16:colId xmlns:a16="http://schemas.microsoft.com/office/drawing/2014/main" val="2580747376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Threshold (T)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DISE-PRF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DISE-DDH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DISE-NIZK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3668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Enc/sec</a:t>
                      </a: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Mbps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Enc/sec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Mbps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Enc/sec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Mbps</a:t>
                      </a: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4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1,037,703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253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304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45,434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55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5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7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524,109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1919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038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EC3D1C-86B3-4C62-B027-E306E4FED2BD}"/>
              </a:ext>
            </a:extLst>
          </p:cNvPr>
          <p:cNvSpPr txBox="1"/>
          <p:nvPr/>
        </p:nvSpPr>
        <p:spPr>
          <a:xfrm>
            <a:off x="4555495" y="1583976"/>
            <a:ext cx="239387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Throughput (Enc/sec)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FF60E-F4AE-460A-99E9-C68FDCF03504}"/>
              </a:ext>
            </a:extLst>
          </p:cNvPr>
          <p:cNvSpPr txBox="1"/>
          <p:nvPr/>
        </p:nvSpPr>
        <p:spPr>
          <a:xfrm>
            <a:off x="4545564" y="4280158"/>
            <a:ext cx="198600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Latency (</a:t>
            </a:r>
            <a:r>
              <a:rPr lang="en-US" dirty="0" err="1"/>
              <a:t>ms</a:t>
            </a:r>
            <a:r>
              <a:rPr lang="en-US" dirty="0"/>
              <a:t>/</a:t>
            </a:r>
            <a:r>
              <a:rPr lang="en-US" dirty="0" err="1"/>
              <a:t>Enc</a:t>
            </a:r>
            <a:r>
              <a:rPr lang="en-US" dirty="0"/>
              <a:t>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5E9F23-DD7D-45F4-A1C8-5D480AE0B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20208"/>
              </p:ext>
            </p:extLst>
          </p:nvPr>
        </p:nvGraphicFramePr>
        <p:xfrm>
          <a:off x="4613094" y="4675612"/>
          <a:ext cx="7130104" cy="2123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526">
                  <a:extLst>
                    <a:ext uri="{9D8B030D-6E8A-4147-A177-3AD203B41FA5}">
                      <a16:colId xmlns:a16="http://schemas.microsoft.com/office/drawing/2014/main" val="3866669925"/>
                    </a:ext>
                  </a:extLst>
                </a:gridCol>
                <a:gridCol w="1782526">
                  <a:extLst>
                    <a:ext uri="{9D8B030D-6E8A-4147-A177-3AD203B41FA5}">
                      <a16:colId xmlns:a16="http://schemas.microsoft.com/office/drawing/2014/main" val="2686698180"/>
                    </a:ext>
                  </a:extLst>
                </a:gridCol>
                <a:gridCol w="1782526">
                  <a:extLst>
                    <a:ext uri="{9D8B030D-6E8A-4147-A177-3AD203B41FA5}">
                      <a16:colId xmlns:a16="http://schemas.microsoft.com/office/drawing/2014/main" val="86830646"/>
                    </a:ext>
                  </a:extLst>
                </a:gridCol>
                <a:gridCol w="1782526">
                  <a:extLst>
                    <a:ext uri="{9D8B030D-6E8A-4147-A177-3AD203B41FA5}">
                      <a16:colId xmlns:a16="http://schemas.microsoft.com/office/drawing/2014/main" val="2128781027"/>
                    </a:ext>
                  </a:extLst>
                </a:gridCol>
              </a:tblGrid>
              <a:tr h="581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Threshold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DISE-PRF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DISE-DDH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DISE-NIZK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36681"/>
                  </a:ext>
                </a:extLst>
              </a:tr>
              <a:tr h="3855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41102"/>
                  </a:ext>
                </a:extLst>
              </a:tr>
              <a:tr h="3855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57601"/>
                  </a:ext>
                </a:extLst>
              </a:tr>
              <a:tr h="3855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79097"/>
                  </a:ext>
                </a:extLst>
              </a:tr>
              <a:tr h="3855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038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881E632-4768-4D7B-B104-9821E6888285}"/>
              </a:ext>
            </a:extLst>
          </p:cNvPr>
          <p:cNvSpPr txBox="1"/>
          <p:nvPr/>
        </p:nvSpPr>
        <p:spPr>
          <a:xfrm>
            <a:off x="1451581" y="5355233"/>
            <a:ext cx="89436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- We also implemented for N = 6, 12, 24 and corresponding values of T</a:t>
            </a:r>
          </a:p>
          <a:p>
            <a:r>
              <a:rPr lang="en-US" sz="2400" dirty="0"/>
              <a:t>- We also implemented over WAN`</a:t>
            </a:r>
          </a:p>
        </p:txBody>
      </p:sp>
    </p:spTree>
    <p:extLst>
      <p:ext uri="{BB962C8B-B14F-4D97-AF65-F5344CB8AC3E}">
        <p14:creationId xmlns:p14="http://schemas.microsoft.com/office/powerpoint/2010/main" val="3827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2876-05FE-4BDE-B1EF-C20A3868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(WAN 40 Mbps, 80ms)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784274-AF83-4C58-B3BA-04581DE45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55039"/>
              </p:ext>
            </p:extLst>
          </p:nvPr>
        </p:nvGraphicFramePr>
        <p:xfrm>
          <a:off x="2224070" y="226010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6666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66981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8306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8781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Threshold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DISE-PRF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DISE-DDH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DISE-NIZK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3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1,037,703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4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45,434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5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7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524,109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038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F87B73-96F6-4F3E-87D7-3701C65C0849}"/>
              </a:ext>
            </a:extLst>
          </p:cNvPr>
          <p:cNvSpPr txBox="1"/>
          <p:nvPr/>
        </p:nvSpPr>
        <p:spPr>
          <a:xfrm>
            <a:off x="2224070" y="1871861"/>
            <a:ext cx="2204321" cy="369332"/>
          </a:xfrm>
          <a:prstGeom prst="rect">
            <a:avLst/>
          </a:prstGeom>
          <a:solidFill>
            <a:srgbClr val="5991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Throughput (</a:t>
            </a:r>
            <a:r>
              <a:rPr lang="en-US" dirty="0" err="1"/>
              <a:t>Enc</a:t>
            </a:r>
            <a:r>
              <a:rPr lang="en-US" dirty="0"/>
              <a:t>/sec)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5936C-5825-49BA-A62D-B5B87E9DA96F}"/>
              </a:ext>
            </a:extLst>
          </p:cNvPr>
          <p:cNvSpPr txBox="1"/>
          <p:nvPr/>
        </p:nvSpPr>
        <p:spPr>
          <a:xfrm>
            <a:off x="2224070" y="4177149"/>
            <a:ext cx="19291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Bandwidth (</a:t>
            </a:r>
            <a:r>
              <a:rPr lang="en-US" dirty="0" err="1"/>
              <a:t>MBps</a:t>
            </a:r>
            <a:r>
              <a:rPr lang="en-US" dirty="0"/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299C27-71AE-490A-BACD-510870A9A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32960"/>
              </p:ext>
            </p:extLst>
          </p:nvPr>
        </p:nvGraphicFramePr>
        <p:xfrm>
          <a:off x="2224070" y="449897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6666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66981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8306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8781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Threshold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DISE-PRF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DISE-DDH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DISE-NIZK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3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4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5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7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33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 descr="Image result for secure server">
            <a:extLst>
              <a:ext uri="{FF2B5EF4-FFF2-40B4-BE49-F238E27FC236}">
                <a16:creationId xmlns:a16="http://schemas.microsoft.com/office/drawing/2014/main" id="{62B7D776-8AAF-4DE9-B8C2-0149E9065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7765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ecure server">
            <a:extLst>
              <a:ext uri="{FF2B5EF4-FFF2-40B4-BE49-F238E27FC236}">
                <a16:creationId xmlns:a16="http://schemas.microsoft.com/office/drawing/2014/main" id="{A19B0577-835E-469E-B8DD-395294FE4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2525F-18D2-402C-A0E7-3DB10A26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store sensitive data?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B3914-F693-4F6C-BCEB-255577DDA681}"/>
              </a:ext>
            </a:extLst>
          </p:cNvPr>
          <p:cNvSpPr txBox="1">
            <a:spLocks/>
          </p:cNvSpPr>
          <p:nvPr/>
        </p:nvSpPr>
        <p:spPr>
          <a:xfrm>
            <a:off x="1451581" y="1694890"/>
            <a:ext cx="9603275" cy="503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89" indent="-228589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Naïve Approach:</a:t>
            </a:r>
          </a:p>
          <a:p>
            <a:pPr lvl="1"/>
            <a:r>
              <a:rPr lang="en-US" dirty="0"/>
              <a:t>Encrypt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and store </a:t>
            </a:r>
            <a:r>
              <a:rPr lang="en-US" dirty="0" err="1">
                <a:solidFill>
                  <a:srgbClr val="C00000"/>
                </a:solidFill>
              </a:rPr>
              <a:t>sk</a:t>
            </a:r>
            <a:r>
              <a:rPr lang="en-US" dirty="0"/>
              <a:t> somewhere</a:t>
            </a:r>
          </a:p>
          <a:p>
            <a:pPr lvl="1"/>
            <a:r>
              <a:rPr lang="en-US" dirty="0"/>
              <a:t>Single point of failure</a:t>
            </a:r>
          </a:p>
          <a:p>
            <a:pPr lvl="4"/>
            <a:endParaRPr lang="en-US" dirty="0"/>
          </a:p>
          <a:p>
            <a:r>
              <a:rPr lang="en-US" dirty="0"/>
              <a:t>Use secure hardware (HSM)?</a:t>
            </a:r>
          </a:p>
          <a:p>
            <a:pPr lvl="1"/>
            <a:r>
              <a:rPr lang="en-US" dirty="0"/>
              <a:t>Costly</a:t>
            </a:r>
          </a:p>
          <a:p>
            <a:pPr lvl="1"/>
            <a:r>
              <a:rPr lang="en-US" dirty="0"/>
              <a:t>Side-channels</a:t>
            </a:r>
          </a:p>
          <a:p>
            <a:pPr lvl="1"/>
            <a:r>
              <a:rPr lang="en-US" dirty="0"/>
              <a:t>Lacks flexibility</a:t>
            </a:r>
          </a:p>
          <a:p>
            <a:pPr lvl="5"/>
            <a:endParaRPr lang="en-US" dirty="0"/>
          </a:p>
          <a:p>
            <a:r>
              <a:rPr lang="en-US" dirty="0"/>
              <a:t>Software only?</a:t>
            </a:r>
          </a:p>
          <a:p>
            <a:pPr lvl="1"/>
            <a:r>
              <a:rPr lang="en-US" dirty="0"/>
              <a:t>Secret Share the key:    </a:t>
            </a:r>
            <a:r>
              <a:rPr lang="en-US" dirty="0" err="1">
                <a:solidFill>
                  <a:srgbClr val="C00000"/>
                </a:solidFill>
              </a:rPr>
              <a:t>sk</a:t>
            </a:r>
            <a:r>
              <a:rPr lang="en-US" dirty="0">
                <a:solidFill>
                  <a:srgbClr val="C00000"/>
                </a:solidFill>
              </a:rPr>
              <a:t>=sk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+ sk</a:t>
            </a:r>
            <a:r>
              <a:rPr lang="en-US" baseline="-25000" dirty="0">
                <a:solidFill>
                  <a:srgbClr val="C00000"/>
                </a:solidFill>
              </a:rPr>
              <a:t>2 </a:t>
            </a:r>
            <a:r>
              <a:rPr lang="en-US" dirty="0">
                <a:solidFill>
                  <a:srgbClr val="C00000"/>
                </a:solidFill>
              </a:rPr>
              <a:t>+ 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D25C7C-4E4C-477E-AD30-91981C67A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D46774-0CD7-4E0B-BDDB-1FA2B39CCD43}"/>
              </a:ext>
            </a:extLst>
          </p:cNvPr>
          <p:cNvSpPr/>
          <p:nvPr/>
        </p:nvSpPr>
        <p:spPr>
          <a:xfrm>
            <a:off x="5579206" y="3894475"/>
            <a:ext cx="2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ENCRYPT</a:t>
            </a:r>
            <a:r>
              <a:rPr lang="en-US" dirty="0"/>
              <a:t>(      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26741-155E-4F85-954A-089834C6F454}"/>
              </a:ext>
            </a:extLst>
          </p:cNvPr>
          <p:cNvSpPr/>
          <p:nvPr/>
        </p:nvSpPr>
        <p:spPr>
          <a:xfrm>
            <a:off x="7052116" y="3913287"/>
            <a:ext cx="448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sk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381AE3-B869-4682-8A4C-B096847240BA}"/>
              </a:ext>
            </a:extLst>
          </p:cNvPr>
          <p:cNvSpPr/>
          <p:nvPr/>
        </p:nvSpPr>
        <p:spPr>
          <a:xfrm>
            <a:off x="7322425" y="391328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A1DB02-9DE7-49DA-8B4C-C82161DFEA48}"/>
              </a:ext>
            </a:extLst>
          </p:cNvPr>
          <p:cNvSpPr/>
          <p:nvPr/>
        </p:nvSpPr>
        <p:spPr>
          <a:xfrm>
            <a:off x="5369560" y="3894475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E1737B-5EBE-4EAC-9EA8-7317C31B3535}"/>
              </a:ext>
            </a:extLst>
          </p:cNvPr>
          <p:cNvSpPr/>
          <p:nvPr/>
        </p:nvSpPr>
        <p:spPr>
          <a:xfrm>
            <a:off x="7264792" y="3931306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,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147D9E-C9A4-472A-8D52-183D4B049943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7046FA-BC66-415A-9BFB-6826827E3F5B}"/>
              </a:ext>
            </a:extLst>
          </p:cNvPr>
          <p:cNvSpPr/>
          <p:nvPr/>
        </p:nvSpPr>
        <p:spPr>
          <a:xfrm>
            <a:off x="10319317" y="38944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238859-0806-4C03-BFD8-0135A8F7A43B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F3B9714-02DF-4A27-8000-710594D04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92426" y="2984082"/>
            <a:ext cx="538042" cy="5380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58B05A2-B3B3-45F3-AF2F-ECF16A62C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47852" y="1706729"/>
            <a:ext cx="538042" cy="538042"/>
          </a:xfrm>
          <a:prstGeom prst="rect">
            <a:avLst/>
          </a:prstGeom>
        </p:spPr>
      </p:pic>
      <p:pic>
        <p:nvPicPr>
          <p:cNvPr id="38" name="Picture 4" descr="Image result for secure server">
            <a:extLst>
              <a:ext uri="{FF2B5EF4-FFF2-40B4-BE49-F238E27FC236}">
                <a16:creationId xmlns:a16="http://schemas.microsoft.com/office/drawing/2014/main" id="{8EA0DBDE-84F7-40DB-86E9-28DAF24F1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46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0.06706 0.04005 C 0.08099 0.04908 0.10196 0.05394 0.12396 0.05394 C 0.14896 0.05394 0.16902 0.04908 0.18295 0.04005 L 0.25 -3.7037E-6 " pathEditMode="relative" rAng="0" ptsTypes="AAAAA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209 L 0.02708 -0.01875 C 0.03281 -0.02223 0.04127 -0.02408 0.05013 -0.02408 C 0.06028 -0.02408 0.06836 -0.02223 0.07409 -0.01875 L 0.1013 -0.00209 " pathEditMode="relative" rAng="0" ptsTypes="AAAAA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3" grpId="0"/>
      <p:bldP spid="13" grpId="1"/>
      <p:bldP spid="14" grpId="0"/>
      <p:bldP spid="14" grpId="1"/>
      <p:bldP spid="29" grpId="0"/>
      <p:bldP spid="30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1EDF-861C-40C0-A04C-CF7BF95B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A6A4-8623-4892-AA90-EFD7D5A2A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/>
              <a:t>We initiate the formal study of Threshold (authenticated) Symmetric Encryption</a:t>
            </a:r>
          </a:p>
          <a:p>
            <a:pPr lvl="1"/>
            <a:r>
              <a:rPr lang="en-US" sz="2400" dirty="0"/>
              <a:t>We propose a generic framework based on any Distributed PRF and many concrete instantiations</a:t>
            </a:r>
          </a:p>
          <a:p>
            <a:pPr lvl="1"/>
            <a:r>
              <a:rPr lang="en-US" sz="2400" dirty="0"/>
              <a:t>Our implementations are extremely fast and scales to a large number of parties</a:t>
            </a:r>
          </a:p>
          <a:p>
            <a:pPr lvl="1"/>
            <a:r>
              <a:rPr lang="en-US" sz="2400" dirty="0"/>
              <a:t>Future directions:</a:t>
            </a:r>
          </a:p>
          <a:p>
            <a:pPr lvl="2"/>
            <a:r>
              <a:rPr lang="en-US" sz="2200" dirty="0"/>
              <a:t>Prevent adversary using decryption queries </a:t>
            </a:r>
            <a:r>
              <a:rPr lang="en-US" sz="2200"/>
              <a:t>to encrypt</a:t>
            </a:r>
            <a:endParaRPr lang="en-US" sz="2200" dirty="0"/>
          </a:p>
          <a:p>
            <a:pPr lvl="2"/>
            <a:r>
              <a:rPr lang="en-US" sz="2000" dirty="0"/>
              <a:t>Dealing with practical features of standard authenticated encryption: </a:t>
            </a:r>
          </a:p>
          <a:p>
            <a:pPr lvl="3"/>
            <a:r>
              <a:rPr lang="en-US" sz="1800" dirty="0"/>
              <a:t> nonce-misuse</a:t>
            </a:r>
          </a:p>
          <a:p>
            <a:pPr lvl="3"/>
            <a:r>
              <a:rPr lang="en-US" sz="1800" dirty="0"/>
              <a:t> multi-user security etc.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597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B6FDD-95A2-4631-ADDF-C387E6269965}"/>
              </a:ext>
            </a:extLst>
          </p:cNvPr>
          <p:cNvSpPr txBox="1"/>
          <p:nvPr/>
        </p:nvSpPr>
        <p:spPr>
          <a:xfrm>
            <a:off x="9387393" y="4448199"/>
            <a:ext cx="2382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Peter Rindal</a:t>
            </a:r>
          </a:p>
          <a:p>
            <a:r>
              <a:rPr lang="en-US" sz="2000" dirty="0"/>
              <a:t>Shashank Agrawal</a:t>
            </a:r>
          </a:p>
          <a:p>
            <a:r>
              <a:rPr lang="en-US" sz="2000" dirty="0" err="1"/>
              <a:t>Payman</a:t>
            </a:r>
            <a:r>
              <a:rPr lang="en-US" sz="2000" dirty="0"/>
              <a:t> </a:t>
            </a:r>
            <a:r>
              <a:rPr lang="en-US" sz="2000" dirty="0" err="1"/>
              <a:t>Mohassel</a:t>
            </a:r>
            <a:endParaRPr lang="en-US" sz="2000" dirty="0"/>
          </a:p>
          <a:p>
            <a:r>
              <a:rPr lang="en-US" sz="2000" dirty="0" err="1"/>
              <a:t>Pratyay</a:t>
            </a:r>
            <a:r>
              <a:rPr lang="en-US" sz="2000" dirty="0"/>
              <a:t> Mukherjee</a:t>
            </a:r>
          </a:p>
          <a:p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50CA4-E5FD-46BD-ACB6-8F60E0B2456C}"/>
              </a:ext>
            </a:extLst>
          </p:cNvPr>
          <p:cNvCxnSpPr>
            <a:cxnSpLocks/>
          </p:cNvCxnSpPr>
          <p:nvPr/>
        </p:nvCxnSpPr>
        <p:spPr>
          <a:xfrm>
            <a:off x="9248083" y="4347885"/>
            <a:ext cx="0" cy="1699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Image result for visa research">
            <a:extLst>
              <a:ext uri="{FF2B5EF4-FFF2-40B4-BE49-F238E27FC236}">
                <a16:creationId xmlns:a16="http://schemas.microsoft.com/office/drawing/2014/main" id="{2E0AADA9-0172-485F-A749-4DED220A8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1" b="98453" l="440" r="99121">
                        <a14:foregroundMark x1="11099" y1="4836" x2="11319" y2="4836"/>
                        <a14:foregroundMark x1="11099" y1="6190" x2="14066" y2="7737"/>
                        <a14:foregroundMark x1="769" y1="1741" x2="4945" y2="4062"/>
                        <a14:foregroundMark x1="44066" y1="7350" x2="42967" y2="18762"/>
                        <a14:foregroundMark x1="92637" y1="2128" x2="89341" y2="7544"/>
                        <a14:foregroundMark x1="99121" y1="55706" x2="91648" y2="42940"/>
                        <a14:foregroundMark x1="89341" y1="97679" x2="89341" y2="90522"/>
                        <a14:foregroundMark x1="76923" y1="89362" x2="76923" y2="91683"/>
                        <a14:foregroundMark x1="70659" y1="83172" x2="70549" y2="88201"/>
                        <a14:foregroundMark x1="60989" y1="86267" x2="62418" y2="85880"/>
                        <a14:foregroundMark x1="47692" y1="86267" x2="50330" y2="86460"/>
                        <a14:foregroundMark x1="41978" y1="90909" x2="39670" y2="88008"/>
                        <a14:foregroundMark x1="25385" y1="86460" x2="28462" y2="86460"/>
                        <a14:foregroundMark x1="12857" y1="83366" x2="15275" y2="83946"/>
                        <a14:foregroundMark x1="51099" y1="48936" x2="56374" y2="50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28" y="4761260"/>
            <a:ext cx="1536659" cy="87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BF0CCD-877C-4423-98DE-BBFCE5E69286}"/>
              </a:ext>
            </a:extLst>
          </p:cNvPr>
          <p:cNvSpPr txBox="1"/>
          <p:nvPr/>
        </p:nvSpPr>
        <p:spPr>
          <a:xfrm>
            <a:off x="2280485" y="1356493"/>
            <a:ext cx="67306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+mj-lt"/>
              </a:rPr>
              <a:t>Thank you,</a:t>
            </a:r>
          </a:p>
          <a:p>
            <a:r>
              <a:rPr lang="en-US" sz="6000" dirty="0">
                <a:latin typeface="+mj-lt"/>
              </a:rPr>
              <a:t>							let’s </a:t>
            </a:r>
            <a:r>
              <a:rPr lang="en-US" sz="6000" dirty="0" err="1">
                <a:latin typeface="+mj-lt"/>
              </a:rPr>
              <a:t>DiSE</a:t>
            </a:r>
            <a:r>
              <a:rPr lang="en-US" sz="6000" dirty="0">
                <a:latin typeface="+mj-lt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1173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B3914-F693-4F6C-BCEB-255577DDA681}"/>
              </a:ext>
            </a:extLst>
          </p:cNvPr>
          <p:cNvSpPr txBox="1">
            <a:spLocks/>
          </p:cNvSpPr>
          <p:nvPr/>
        </p:nvSpPr>
        <p:spPr>
          <a:xfrm>
            <a:off x="1451581" y="1694890"/>
            <a:ext cx="9603275" cy="503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89" indent="-228589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Naïve Approach:</a:t>
            </a:r>
          </a:p>
          <a:p>
            <a:pPr lvl="1"/>
            <a:r>
              <a:rPr lang="en-US" dirty="0"/>
              <a:t>Encrypt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and store </a:t>
            </a:r>
            <a:r>
              <a:rPr lang="en-US" dirty="0" err="1">
                <a:solidFill>
                  <a:srgbClr val="C00000"/>
                </a:solidFill>
              </a:rPr>
              <a:t>sk</a:t>
            </a:r>
            <a:r>
              <a:rPr lang="en-US" dirty="0"/>
              <a:t> somewhere</a:t>
            </a:r>
          </a:p>
          <a:p>
            <a:pPr lvl="1"/>
            <a:r>
              <a:rPr lang="en-US" dirty="0"/>
              <a:t>Single point of failure</a:t>
            </a:r>
          </a:p>
          <a:p>
            <a:pPr lvl="4"/>
            <a:endParaRPr lang="en-US" dirty="0"/>
          </a:p>
          <a:p>
            <a:r>
              <a:rPr lang="en-US" dirty="0"/>
              <a:t>Use secure hardware (HSM)?</a:t>
            </a:r>
          </a:p>
          <a:p>
            <a:pPr lvl="1"/>
            <a:r>
              <a:rPr lang="en-US" dirty="0"/>
              <a:t>Costly</a:t>
            </a:r>
          </a:p>
          <a:p>
            <a:pPr lvl="1"/>
            <a:r>
              <a:rPr lang="en-US" dirty="0"/>
              <a:t>Side-channels</a:t>
            </a:r>
          </a:p>
          <a:p>
            <a:pPr lvl="1"/>
            <a:r>
              <a:rPr lang="en-US" dirty="0"/>
              <a:t>Lacks flexibility</a:t>
            </a:r>
          </a:p>
          <a:p>
            <a:pPr lvl="5"/>
            <a:endParaRPr lang="en-US" dirty="0"/>
          </a:p>
          <a:p>
            <a:r>
              <a:rPr lang="en-US" dirty="0"/>
              <a:t>Software only?</a:t>
            </a:r>
          </a:p>
          <a:p>
            <a:pPr lvl="1"/>
            <a:r>
              <a:rPr lang="en-US" dirty="0"/>
              <a:t>Secret Share the key:    </a:t>
            </a:r>
            <a:r>
              <a:rPr lang="en-US" dirty="0" err="1">
                <a:solidFill>
                  <a:srgbClr val="C00000"/>
                </a:solidFill>
              </a:rPr>
              <a:t>sk</a:t>
            </a:r>
            <a:r>
              <a:rPr lang="en-US" dirty="0">
                <a:solidFill>
                  <a:srgbClr val="C00000"/>
                </a:solidFill>
              </a:rPr>
              <a:t>=sk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+ sk</a:t>
            </a:r>
            <a:r>
              <a:rPr lang="en-US" baseline="-25000" dirty="0">
                <a:solidFill>
                  <a:srgbClr val="C00000"/>
                </a:solidFill>
              </a:rPr>
              <a:t>2 </a:t>
            </a:r>
            <a:r>
              <a:rPr lang="en-US" dirty="0">
                <a:solidFill>
                  <a:srgbClr val="C00000"/>
                </a:solidFill>
              </a:rPr>
              <a:t>+ 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</a:p>
          <a:p>
            <a:pPr lvl="1"/>
            <a:r>
              <a:rPr lang="en-US" dirty="0"/>
              <a:t>Must reconstruct </a:t>
            </a:r>
            <a:r>
              <a:rPr lang="en-US" dirty="0" err="1">
                <a:solidFill>
                  <a:srgbClr val="C00000"/>
                </a:solidFill>
              </a:rPr>
              <a:t>sk</a:t>
            </a:r>
            <a:r>
              <a:rPr lang="en-US" dirty="0"/>
              <a:t> to use it…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49FC0E-0873-4BFA-9910-9C89D78A26C3}"/>
              </a:ext>
            </a:extLst>
          </p:cNvPr>
          <p:cNvSpPr/>
          <p:nvPr/>
        </p:nvSpPr>
        <p:spPr>
          <a:xfrm>
            <a:off x="4599830" y="3864386"/>
            <a:ext cx="2515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DECRYPT</a:t>
            </a:r>
            <a:r>
              <a:rPr lang="en-US" dirty="0"/>
              <a:t>(      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525F-18D2-402C-A0E7-3DB10A26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store sensitive data?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D25C7C-4E4C-477E-AD30-91981C67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855" y="3000355"/>
            <a:ext cx="694924" cy="8572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A147D9E-C9A4-472A-8D52-183D4B049943}"/>
              </a:ext>
            </a:extLst>
          </p:cNvPr>
          <p:cNvSpPr/>
          <p:nvPr/>
        </p:nvSpPr>
        <p:spPr>
          <a:xfrm>
            <a:off x="9801464" y="51405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238859-0806-4C03-BFD8-0135A8F7A43B}"/>
              </a:ext>
            </a:extLst>
          </p:cNvPr>
          <p:cNvSpPr/>
          <p:nvPr/>
        </p:nvSpPr>
        <p:spPr>
          <a:xfrm>
            <a:off x="9830748" y="27261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809FF-D7FF-4316-8E55-F941125045D7}"/>
              </a:ext>
            </a:extLst>
          </p:cNvPr>
          <p:cNvSpPr/>
          <p:nvPr/>
        </p:nvSpPr>
        <p:spPr>
          <a:xfrm>
            <a:off x="6588670" y="3891567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04FED-4C0B-486B-AE3F-18FF8E4B976D}"/>
              </a:ext>
            </a:extLst>
          </p:cNvPr>
          <p:cNvSpPr/>
          <p:nvPr/>
        </p:nvSpPr>
        <p:spPr>
          <a:xfrm>
            <a:off x="10128793" y="38955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4E97F8-2E0D-4E63-B106-A26598125E3F}"/>
              </a:ext>
            </a:extLst>
          </p:cNvPr>
          <p:cNvSpPr/>
          <p:nvPr/>
        </p:nvSpPr>
        <p:spPr>
          <a:xfrm>
            <a:off x="6324760" y="3878640"/>
            <a:ext cx="448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sk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D8CB49-B9B3-4322-B376-C2ED7C78B9D5}"/>
              </a:ext>
            </a:extLst>
          </p:cNvPr>
          <p:cNvSpPr/>
          <p:nvPr/>
        </p:nvSpPr>
        <p:spPr>
          <a:xfrm>
            <a:off x="6537436" y="3896659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,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F861EC-08A5-49C0-A703-4436EE332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92426" y="2984082"/>
            <a:ext cx="538042" cy="5380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C8DE0D-13A7-40D0-A01A-BE77BCFB8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47852" y="1706729"/>
            <a:ext cx="538042" cy="5380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F72BC4-B1BD-4B7A-BDCE-B21D73312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6675" y="2696577"/>
            <a:ext cx="538042" cy="538042"/>
          </a:xfrm>
          <a:prstGeom prst="rect">
            <a:avLst/>
          </a:prstGeom>
        </p:spPr>
      </p:pic>
      <p:pic>
        <p:nvPicPr>
          <p:cNvPr id="33" name="Picture 4" descr="Image result for secure server">
            <a:extLst>
              <a:ext uri="{FF2B5EF4-FFF2-40B4-BE49-F238E27FC236}">
                <a16:creationId xmlns:a16="http://schemas.microsoft.com/office/drawing/2014/main" id="{4BE4C9C9-7EC5-4790-8FD7-B372E379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54" y="317765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secure server">
            <a:extLst>
              <a:ext uri="{FF2B5EF4-FFF2-40B4-BE49-F238E27FC236}">
                <a16:creationId xmlns:a16="http://schemas.microsoft.com/office/drawing/2014/main" id="{A442A4C8-A23F-47B4-9DE9-A0013C88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19709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secure server">
            <a:extLst>
              <a:ext uri="{FF2B5EF4-FFF2-40B4-BE49-F238E27FC236}">
                <a16:creationId xmlns:a16="http://schemas.microsoft.com/office/drawing/2014/main" id="{D5A14B5A-2FA1-422B-B623-41B3FFA12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2" y="43491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3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46 C -0.08841 0.00995 -0.14661 -0.08148 -0.16901 -0.11551 C -0.19127 -0.14954 -0.25599 -0.18403 -0.28542 -0.18264 " pathEditMode="relative" rAng="0" ptsTypes="AAA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-909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2.59259E-6 C 0.02162 0.01412 -0.15273 -0.04584 -0.197 -0.01922 C -0.24127 0.0074 -0.26002 -0.00023 -0.31171 -0.00255 " pathEditMode="relative" rAng="0" ptsTypes="AAA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-12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-0.0007 C -0.06459 0.00231 -0.14297 0.04027 -0.18125 0.05648 C -0.22891 0.08541 -0.24844 0.15648 -0.28672 0.16898 " pathEditMode="relative" rAng="0" ptsTypes="A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3" y="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29" grpId="1"/>
      <p:bldP spid="31" grpId="0"/>
      <p:bldP spid="31" grpId="1"/>
      <p:bldP spid="17" grpId="0"/>
      <p:bldP spid="17" grpId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E39F-DD14-4FEE-9850-78D39ACC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(w/o Reconstruction)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0F46-5457-4754-9AD2-A2356683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Cryptography</a:t>
            </a:r>
          </a:p>
          <a:p>
            <a:pPr lvl="1"/>
            <a:r>
              <a:rPr lang="en-US" dirty="0"/>
              <a:t>Mostly </a:t>
            </a:r>
            <a:r>
              <a:rPr lang="en-US" dirty="0">
                <a:solidFill>
                  <a:srgbClr val="C00000"/>
                </a:solidFill>
              </a:rPr>
              <a:t>limited</a:t>
            </a:r>
            <a:r>
              <a:rPr lang="en-US" dirty="0"/>
              <a:t> to PKI/Signatures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[F’89,CG’99,Shoup’00,…,BGGJKRS’18,DKLA’18,…]</a:t>
            </a:r>
          </a:p>
          <a:p>
            <a:pPr lvl="1"/>
            <a:r>
              <a:rPr lang="en-US" dirty="0"/>
              <a:t>Do not meet </a:t>
            </a:r>
            <a:r>
              <a:rPr lang="en-US" dirty="0">
                <a:solidFill>
                  <a:srgbClr val="C00000"/>
                </a:solidFill>
              </a:rPr>
              <a:t>security/efficiency </a:t>
            </a:r>
            <a:r>
              <a:rPr lang="en-US" dirty="0"/>
              <a:t>requirements for symmetric-key</a:t>
            </a:r>
          </a:p>
          <a:p>
            <a:pPr lvl="1"/>
            <a:r>
              <a:rPr lang="en-US" dirty="0"/>
              <a:t>Applications: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Encrypting data &amp; credentials </a:t>
            </a:r>
            <a:r>
              <a:rPr lang="en-US" dirty="0"/>
              <a:t>(passwords, tokens, etc.) at rest.</a:t>
            </a:r>
          </a:p>
          <a:p>
            <a:pPr lvl="2"/>
            <a:r>
              <a:rPr lang="en-US" dirty="0"/>
              <a:t>Network </a:t>
            </a:r>
            <a:r>
              <a:rPr lang="en-US" dirty="0">
                <a:solidFill>
                  <a:srgbClr val="C00000"/>
                </a:solidFill>
              </a:rPr>
              <a:t>authentication/ticket granting </a:t>
            </a:r>
            <a:r>
              <a:rPr lang="en-US" dirty="0"/>
              <a:t>(e.g. Kerberos).</a:t>
            </a:r>
          </a:p>
          <a:p>
            <a:pPr lvl="2"/>
            <a:r>
              <a:rPr lang="en-US" dirty="0"/>
              <a:t>Multi-device </a:t>
            </a:r>
            <a:r>
              <a:rPr lang="en-US" dirty="0">
                <a:solidFill>
                  <a:srgbClr val="C00000"/>
                </a:solidFill>
              </a:rPr>
              <a:t>IoT authentication</a:t>
            </a:r>
            <a:r>
              <a:rPr lang="en-US" dirty="0"/>
              <a:t> (e.g. removing trusted hardware on device).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BC8C5-9235-4586-923D-91D315D0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1" y="4850586"/>
            <a:ext cx="1507923" cy="1145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565029-7B30-4E2F-A58E-790996E77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040" y="4890073"/>
            <a:ext cx="1140328" cy="1140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50F89-47D5-49FE-ADBA-F0E15BD86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032" y="4890073"/>
            <a:ext cx="1807210" cy="12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6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E39F-DD14-4FEE-9850-78D39ACC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(w/o Reconstruction)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0F46-5457-4754-9AD2-A2356683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1694890"/>
            <a:ext cx="9603275" cy="5019177"/>
          </a:xfrm>
        </p:spPr>
        <p:txBody>
          <a:bodyPr>
            <a:normAutofit/>
          </a:bodyPr>
          <a:lstStyle/>
          <a:p>
            <a:r>
              <a:rPr lang="en-US" dirty="0"/>
              <a:t>Threshold Cryptography</a:t>
            </a:r>
          </a:p>
          <a:p>
            <a:pPr lvl="1"/>
            <a:r>
              <a:rPr lang="en-US" dirty="0"/>
              <a:t>Mostly </a:t>
            </a:r>
            <a:r>
              <a:rPr lang="en-US" dirty="0">
                <a:solidFill>
                  <a:srgbClr val="C00000"/>
                </a:solidFill>
              </a:rPr>
              <a:t>limited</a:t>
            </a:r>
            <a:r>
              <a:rPr lang="en-US" dirty="0"/>
              <a:t> to PKI/Signatures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[F’89,CG’99,Shoup’00,…,BGGJKRS’18,DKLA’18,…]</a:t>
            </a:r>
          </a:p>
          <a:p>
            <a:pPr lvl="1"/>
            <a:r>
              <a:rPr lang="en-US" dirty="0"/>
              <a:t>Do not meet </a:t>
            </a:r>
            <a:r>
              <a:rPr lang="en-US" dirty="0">
                <a:solidFill>
                  <a:srgbClr val="C00000"/>
                </a:solidFill>
              </a:rPr>
              <a:t>security/efficiency </a:t>
            </a:r>
            <a:r>
              <a:rPr lang="en-US" dirty="0"/>
              <a:t>requirements for symmetric-key</a:t>
            </a:r>
          </a:p>
          <a:p>
            <a:pPr lvl="1"/>
            <a:r>
              <a:rPr lang="en-US" dirty="0"/>
              <a:t>Applications: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Encrypting data &amp; credentials </a:t>
            </a:r>
            <a:r>
              <a:rPr lang="en-US" dirty="0"/>
              <a:t>(passwords, tokens, etc.) at rest.</a:t>
            </a:r>
          </a:p>
          <a:p>
            <a:pPr lvl="2"/>
            <a:r>
              <a:rPr lang="en-US" dirty="0"/>
              <a:t>Network </a:t>
            </a:r>
            <a:r>
              <a:rPr lang="en-US" dirty="0">
                <a:solidFill>
                  <a:srgbClr val="C00000"/>
                </a:solidFill>
              </a:rPr>
              <a:t>authentication/ticket granting </a:t>
            </a:r>
            <a:r>
              <a:rPr lang="en-US" dirty="0"/>
              <a:t>(e.g. Kerberos).</a:t>
            </a:r>
          </a:p>
          <a:p>
            <a:pPr lvl="2"/>
            <a:r>
              <a:rPr lang="en-US" dirty="0"/>
              <a:t>Multi-device </a:t>
            </a:r>
            <a:r>
              <a:rPr lang="en-US" dirty="0">
                <a:solidFill>
                  <a:srgbClr val="C00000"/>
                </a:solidFill>
              </a:rPr>
              <a:t>IoT authentication</a:t>
            </a:r>
            <a:r>
              <a:rPr lang="en-US" dirty="0"/>
              <a:t> (e.g. removing trusted hardware on device).</a:t>
            </a:r>
          </a:p>
          <a:p>
            <a:pPr lvl="2"/>
            <a:endParaRPr lang="en-US" dirty="0"/>
          </a:p>
          <a:p>
            <a:r>
              <a:rPr lang="en-US" dirty="0"/>
              <a:t>General Purpose MPC</a:t>
            </a:r>
          </a:p>
          <a:p>
            <a:pPr lvl="1"/>
            <a:r>
              <a:rPr lang="en-US" dirty="0"/>
              <a:t>Can compute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any function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(e.g. encryption/decryption)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[DK’10,GRR’16,RSS17,dya]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Strong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privacy/correctness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Large overhead </a:t>
            </a:r>
            <a:r>
              <a:rPr lang="en-US" dirty="0"/>
              <a:t>compared to Threshold Cryptography.</a:t>
            </a:r>
          </a:p>
        </p:txBody>
      </p:sp>
    </p:spTree>
    <p:extLst>
      <p:ext uri="{BB962C8B-B14F-4D97-AF65-F5344CB8AC3E}">
        <p14:creationId xmlns:p14="http://schemas.microsoft.com/office/powerpoint/2010/main" val="264245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D54B-99B7-4803-B57A-75C41E46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F0A3C-16EE-4FA3-A88A-9E7055275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Formal game-based treatment of </a:t>
                </a:r>
                <a:r>
                  <a:rPr lang="en-US" i="1" dirty="0"/>
                  <a:t>distributed symmetric key encryption</a:t>
                </a:r>
              </a:p>
              <a:p>
                <a:pPr lvl="1"/>
                <a:r>
                  <a:rPr lang="en-US" i="1" dirty="0">
                    <a:solidFill>
                      <a:srgbClr val="B71E42"/>
                    </a:solidFill>
                  </a:rPr>
                  <a:t>T</a:t>
                </a:r>
                <a:r>
                  <a:rPr lang="en-US" i="1" dirty="0"/>
                  <a:t>-out-of-</a:t>
                </a:r>
                <a:r>
                  <a:rPr lang="en-US" i="1" dirty="0">
                    <a:solidFill>
                      <a:srgbClr val="B71E42"/>
                    </a:solidFill>
                  </a:rPr>
                  <a:t>N</a:t>
                </a:r>
                <a:r>
                  <a:rPr lang="en-US" i="1" dirty="0"/>
                  <a:t> availability </a:t>
                </a:r>
              </a:p>
              <a:p>
                <a:pPr lvl="1"/>
                <a:r>
                  <a:rPr lang="en-US" i="1" dirty="0"/>
                  <a:t>Correctness</a:t>
                </a:r>
              </a:p>
              <a:p>
                <a:pPr lvl="1"/>
                <a:r>
                  <a:rPr lang="en-US" i="1" dirty="0"/>
                  <a:t>Privacy</a:t>
                </a:r>
              </a:p>
              <a:p>
                <a:pPr lvl="1"/>
                <a:r>
                  <a:rPr lang="en-US" i="1" dirty="0"/>
                  <a:t>Authenticity</a:t>
                </a:r>
              </a:p>
              <a:p>
                <a:r>
                  <a:rPr lang="en-US" dirty="0"/>
                  <a:t>Generic constructions based on </a:t>
                </a:r>
                <a:r>
                  <a:rPr lang="en-US" i="1" dirty="0"/>
                  <a:t>any distributed PRF</a:t>
                </a:r>
              </a:p>
              <a:p>
                <a:pPr lvl="1"/>
                <a:r>
                  <a:rPr lang="en-US" dirty="0"/>
                  <a:t>Strong security   – Exponentiation based DPRF [</a:t>
                </a:r>
                <a:r>
                  <a:rPr lang="en-US" dirty="0" err="1"/>
                  <a:t>Naor</a:t>
                </a:r>
                <a:r>
                  <a:rPr lang="en-US" dirty="0"/>
                  <a:t>, Pinkas,Reingold’99] and ZK-Proofs</a:t>
                </a:r>
              </a:p>
              <a:p>
                <a:pPr lvl="1"/>
                <a:r>
                  <a:rPr lang="en-US" dirty="0"/>
                  <a:t>Relaxed security – AES based DPRF [</a:t>
                </a:r>
                <a:r>
                  <a:rPr lang="en-US" dirty="0" err="1"/>
                  <a:t>Naor</a:t>
                </a:r>
                <a:r>
                  <a:rPr lang="en-US" dirty="0"/>
                  <a:t>, Pinkas,Reingold’99]</a:t>
                </a:r>
              </a:p>
              <a:p>
                <a:r>
                  <a:rPr lang="en-US" dirty="0"/>
                  <a:t>Fast implementation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million encryption/second, e.g. </a:t>
                </a:r>
                <a:r>
                  <a:rPr lang="en-US" dirty="0">
                    <a:solidFill>
                      <a:srgbClr val="B71E42"/>
                    </a:solidFill>
                  </a:rPr>
                  <a:t>T</a:t>
                </a:r>
                <a:r>
                  <a:rPr lang="en-US" dirty="0"/>
                  <a:t>=4,</a:t>
                </a:r>
                <a:r>
                  <a:rPr lang="en-US" dirty="0">
                    <a:solidFill>
                      <a:srgbClr val="B71E42"/>
                    </a:solidFill>
                  </a:rPr>
                  <a:t> N</a:t>
                </a:r>
                <a:r>
                  <a:rPr lang="en-US" dirty="0"/>
                  <a:t>=6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dirty="0"/>
                  <a:t> millisecond latency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F0A3C-16EE-4FA3-A88A-9E7055275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86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F5B2-16F5-E845-8179-E67DC620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0A5DA-5B83-1445-96A5-0E87880C2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92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Works for any 2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</a:t>
                </a:r>
              </a:p>
              <a:p>
                <a:pPr lvl="1"/>
                <a:r>
                  <a:rPr lang="en-US" dirty="0"/>
                  <a:t>For simplicity, this talk focuses on </a:t>
                </a:r>
                <a:r>
                  <a:rPr lang="en-US" dirty="0">
                    <a:solidFill>
                      <a:srgbClr val="C00000"/>
                    </a:solidFill>
                  </a:rPr>
                  <a:t>N</a:t>
                </a:r>
                <a:r>
                  <a:rPr lang="en-US" dirty="0"/>
                  <a:t> = 4, </a:t>
                </a:r>
                <a:r>
                  <a:rPr lang="en-US" dirty="0">
                    <a:solidFill>
                      <a:srgbClr val="C00000"/>
                    </a:solidFill>
                  </a:rPr>
                  <a:t>T</a:t>
                </a:r>
                <a:r>
                  <a:rPr lang="en-US" dirty="0"/>
                  <a:t> = 3 </a:t>
                </a:r>
              </a:p>
              <a:p>
                <a:r>
                  <a:rPr lang="en-US" dirty="0"/>
                  <a:t>Arbitrarily malicious corruption up to </a:t>
                </a:r>
                <a:r>
                  <a:rPr lang="en-US" dirty="0">
                    <a:solidFill>
                      <a:srgbClr val="C00000"/>
                    </a:solidFill>
                  </a:rPr>
                  <a:t>T</a:t>
                </a:r>
                <a:r>
                  <a:rPr lang="en-US" dirty="0"/>
                  <a:t>-1 parties</a:t>
                </a:r>
              </a:p>
              <a:p>
                <a:pPr lvl="1"/>
                <a:r>
                  <a:rPr lang="en-US" dirty="0"/>
                  <a:t>Best possible security</a:t>
                </a:r>
              </a:p>
              <a:p>
                <a:r>
                  <a:rPr lang="en-US" dirty="0"/>
                  <a:t>Static corruptions (may depend on public </a:t>
                </a:r>
                <a:r>
                  <a:rPr lang="en-US" dirty="0" err="1"/>
                  <a:t>param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Requires additional care in the proofs</a:t>
                </a:r>
              </a:p>
              <a:p>
                <a:r>
                  <a:rPr lang="en-US" dirty="0"/>
                  <a:t>Point to point authenticated channel</a:t>
                </a:r>
              </a:p>
              <a:p>
                <a:pPr lvl="1"/>
                <a:r>
                  <a:rPr lang="en-US" dirty="0"/>
                  <a:t>Needs public-key operations, but done only once in the beginning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0A5DA-5B83-1445-96A5-0E87880C2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9288"/>
                <a:ext cx="10515600" cy="4351338"/>
              </a:xfrm>
              <a:blipFill>
                <a:blip r:embed="rId3"/>
                <a:stretch>
                  <a:fillRect l="-522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841984-1921-40BB-9031-DBA074B0A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989" y="3199878"/>
            <a:ext cx="694924" cy="857289"/>
          </a:xfrm>
          <a:prstGeom prst="rect">
            <a:avLst/>
          </a:prstGeom>
        </p:spPr>
      </p:pic>
      <p:pic>
        <p:nvPicPr>
          <p:cNvPr id="5" name="Picture 4" descr="Image result for secure server">
            <a:extLst>
              <a:ext uri="{FF2B5EF4-FFF2-40B4-BE49-F238E27FC236}">
                <a16:creationId xmlns:a16="http://schemas.microsoft.com/office/drawing/2014/main" id="{F66ECDE2-C35F-4901-89A3-68FF3C85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488" y="3199878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ecure server">
            <a:extLst>
              <a:ext uri="{FF2B5EF4-FFF2-40B4-BE49-F238E27FC236}">
                <a16:creationId xmlns:a16="http://schemas.microsoft.com/office/drawing/2014/main" id="{5E08A5C3-E95F-4D47-89B8-25A5CBEF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76" y="2034473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ecure server">
            <a:extLst>
              <a:ext uri="{FF2B5EF4-FFF2-40B4-BE49-F238E27FC236}">
                <a16:creationId xmlns:a16="http://schemas.microsoft.com/office/drawing/2014/main" id="{E07841E6-8E08-491A-9051-9E18AAD66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22" y1="55682" x2="19133" y2="59318"/>
                        <a14:foregroundMark x1="19898" y1="43409" x2="17092" y2="67273"/>
                        <a14:foregroundMark x1="17602" y1="68636" x2="26020" y2="82273"/>
                        <a14:foregroundMark x1="16837" y1="42500" x2="16837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76" y="4412612"/>
            <a:ext cx="870308" cy="9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B1ADEA-3CE8-401F-AAA2-D58F6751B224}"/>
              </a:ext>
            </a:extLst>
          </p:cNvPr>
          <p:cNvSpPr/>
          <p:nvPr/>
        </p:nvSpPr>
        <p:spPr>
          <a:xfrm>
            <a:off x="10910598" y="5204075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A4B8A-ECFC-4BBF-B741-03D75A9DC23E}"/>
              </a:ext>
            </a:extLst>
          </p:cNvPr>
          <p:cNvSpPr/>
          <p:nvPr/>
        </p:nvSpPr>
        <p:spPr>
          <a:xfrm>
            <a:off x="10939882" y="2789601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25D32-A97C-42B6-9D31-ED282D492F1F}"/>
              </a:ext>
            </a:extLst>
          </p:cNvPr>
          <p:cNvSpPr/>
          <p:nvPr/>
        </p:nvSpPr>
        <p:spPr>
          <a:xfrm>
            <a:off x="11237927" y="39590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44188-42F0-46BB-AAE9-EC159FDCC8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46201" y="1716079"/>
            <a:ext cx="538042" cy="538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931A34-4544-4539-BB14-A627550EE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4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3288" y="2829253"/>
            <a:ext cx="538042" cy="5380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139306-3919-4FFB-A259-6029E28B6305}"/>
              </a:ext>
            </a:extLst>
          </p:cNvPr>
          <p:cNvSpPr/>
          <p:nvPr/>
        </p:nvSpPr>
        <p:spPr>
          <a:xfrm>
            <a:off x="8561207" y="3959043"/>
            <a:ext cx="842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M,sk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9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E313-8016-4191-A9DB-7C671438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82C04-2D62-4068-96A3-D1A0DC8A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Threshold Symmetric-key Encryption </a:t>
            </a:r>
          </a:p>
        </p:txBody>
      </p:sp>
    </p:spTree>
    <p:extLst>
      <p:ext uri="{BB962C8B-B14F-4D97-AF65-F5344CB8AC3E}">
        <p14:creationId xmlns:p14="http://schemas.microsoft.com/office/powerpoint/2010/main" val="12736959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00B050"/>
      </a:accent2>
      <a:accent3>
        <a:srgbClr val="0070C0"/>
      </a:accent3>
      <a:accent4>
        <a:srgbClr val="FFC000"/>
      </a:accent4>
      <a:accent5>
        <a:srgbClr val="996633"/>
      </a:accent5>
      <a:accent6>
        <a:srgbClr val="00206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51872</TotalTime>
  <Words>2218</Words>
  <Application>Microsoft Office PowerPoint</Application>
  <PresentationFormat>Widescreen</PresentationFormat>
  <Paragraphs>555</Paragraphs>
  <Slides>31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Gill Sans MT</vt:lpstr>
      <vt:lpstr>Wingdings</vt:lpstr>
      <vt:lpstr>Gallery</vt:lpstr>
      <vt:lpstr>DiSE Distributed Symmetric Encryption</vt:lpstr>
      <vt:lpstr>How to store sensitive data?</vt:lpstr>
      <vt:lpstr>How to store sensitive data?</vt:lpstr>
      <vt:lpstr>How to store sensitive data?</vt:lpstr>
      <vt:lpstr>Existing Solutions  (w/o Reconstruction)</vt:lpstr>
      <vt:lpstr>Existing Solutions  (w/o Reconstruction)</vt:lpstr>
      <vt:lpstr>Our Solution</vt:lpstr>
      <vt:lpstr>The Setting</vt:lpstr>
      <vt:lpstr>Definitions</vt:lpstr>
      <vt:lpstr>The Framework</vt:lpstr>
      <vt:lpstr>The Framework</vt:lpstr>
      <vt:lpstr>The Framework</vt:lpstr>
      <vt:lpstr>The Framework</vt:lpstr>
      <vt:lpstr>The Framework</vt:lpstr>
      <vt:lpstr>The Framework</vt:lpstr>
      <vt:lpstr>The Framework - Authenticity</vt:lpstr>
      <vt:lpstr>The Framework - Authenticity</vt:lpstr>
      <vt:lpstr>The Framework - Authenticity</vt:lpstr>
      <vt:lpstr>The Framework - Authenticity</vt:lpstr>
      <vt:lpstr>The Framework - Authenticity</vt:lpstr>
      <vt:lpstr>Construction</vt:lpstr>
      <vt:lpstr>Main Ingredient: Distributed PRF</vt:lpstr>
      <vt:lpstr>Warmup: 4 Round Protocol</vt:lpstr>
      <vt:lpstr>Basic Protocol</vt:lpstr>
      <vt:lpstr>Basic Protocol</vt:lpstr>
      <vt:lpstr>Full Protocol</vt:lpstr>
      <vt:lpstr>Instantiations</vt:lpstr>
      <vt:lpstr>Performance </vt:lpstr>
      <vt:lpstr>Performance (WAN 40 Mbps, 80ms)</vt:lpstr>
      <vt:lpstr>Summary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Stuff</dc:title>
  <dc:creator>peter rindal</dc:creator>
  <cp:lastModifiedBy>peter Rindal</cp:lastModifiedBy>
  <cp:revision>670</cp:revision>
  <dcterms:created xsi:type="dcterms:W3CDTF">2016-03-23T21:30:21Z</dcterms:created>
  <dcterms:modified xsi:type="dcterms:W3CDTF">2018-10-18T18:28:36Z</dcterms:modified>
</cp:coreProperties>
</file>