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405" r:id="rId2"/>
    <p:sldId id="277" r:id="rId3"/>
    <p:sldId id="318" r:id="rId4"/>
    <p:sldId id="280" r:id="rId5"/>
    <p:sldId id="347" r:id="rId6"/>
    <p:sldId id="281" r:id="rId7"/>
    <p:sldId id="395" r:id="rId8"/>
    <p:sldId id="396" r:id="rId9"/>
    <p:sldId id="398" r:id="rId10"/>
    <p:sldId id="397" r:id="rId11"/>
    <p:sldId id="276" r:id="rId12"/>
    <p:sldId id="285" r:id="rId13"/>
    <p:sldId id="392" r:id="rId14"/>
    <p:sldId id="415" r:id="rId15"/>
    <p:sldId id="377" r:id="rId16"/>
    <p:sldId id="357" r:id="rId17"/>
    <p:sldId id="358" r:id="rId18"/>
    <p:sldId id="356" r:id="rId19"/>
    <p:sldId id="359" r:id="rId20"/>
    <p:sldId id="360" r:id="rId21"/>
    <p:sldId id="371" r:id="rId22"/>
    <p:sldId id="372" r:id="rId23"/>
    <p:sldId id="373" r:id="rId24"/>
    <p:sldId id="374" r:id="rId25"/>
    <p:sldId id="375" r:id="rId26"/>
    <p:sldId id="376" r:id="rId27"/>
    <p:sldId id="379" r:id="rId28"/>
    <p:sldId id="380" r:id="rId29"/>
    <p:sldId id="381" r:id="rId30"/>
    <p:sldId id="382" r:id="rId31"/>
    <p:sldId id="384" r:id="rId32"/>
    <p:sldId id="386" r:id="rId33"/>
    <p:sldId id="383" r:id="rId34"/>
    <p:sldId id="393" r:id="rId35"/>
    <p:sldId id="387" r:id="rId36"/>
    <p:sldId id="408" r:id="rId37"/>
    <p:sldId id="409" r:id="rId38"/>
    <p:sldId id="410" r:id="rId39"/>
    <p:sldId id="411" r:id="rId40"/>
    <p:sldId id="412" r:id="rId41"/>
    <p:sldId id="406" r:id="rId42"/>
    <p:sldId id="402" r:id="rId43"/>
    <p:sldId id="403" r:id="rId44"/>
    <p:sldId id="404" r:id="rId45"/>
    <p:sldId id="413" r:id="rId46"/>
    <p:sldId id="344" r:id="rId47"/>
    <p:sldId id="389" r:id="rId48"/>
    <p:sldId id="317" r:id="rId49"/>
    <p:sldId id="39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7FDB5B-7453-4FDB-9D60-6CFFC3E965A9}">
          <p14:sldIdLst>
            <p14:sldId id="405"/>
            <p14:sldId id="277"/>
            <p14:sldId id="318"/>
            <p14:sldId id="280"/>
            <p14:sldId id="347"/>
          </p14:sldIdLst>
        </p14:section>
        <p14:section name="Related work - by type" id="{921A0AFE-A4C0-4AD4-8FC5-C998F2E51269}">
          <p14:sldIdLst>
            <p14:sldId id="281"/>
            <p14:sldId id="395"/>
            <p14:sldId id="396"/>
            <p14:sldId id="398"/>
            <p14:sldId id="397"/>
            <p14:sldId id="276"/>
          </p14:sldIdLst>
        </p14:section>
        <p14:section name="main" id="{24CC5B30-27DA-44A6-B3BD-F928F53D1E87}">
          <p14:sldIdLst>
            <p14:sldId id="285"/>
            <p14:sldId id="392"/>
            <p14:sldId id="415"/>
            <p14:sldId id="377"/>
            <p14:sldId id="357"/>
            <p14:sldId id="358"/>
            <p14:sldId id="356"/>
            <p14:sldId id="359"/>
            <p14:sldId id="360"/>
            <p14:sldId id="371"/>
            <p14:sldId id="372"/>
            <p14:sldId id="373"/>
            <p14:sldId id="374"/>
            <p14:sldId id="375"/>
            <p14:sldId id="376"/>
            <p14:sldId id="379"/>
            <p14:sldId id="380"/>
            <p14:sldId id="381"/>
            <p14:sldId id="382"/>
            <p14:sldId id="384"/>
            <p14:sldId id="386"/>
            <p14:sldId id="383"/>
            <p14:sldId id="393"/>
            <p14:sldId id="387"/>
            <p14:sldId id="408"/>
            <p14:sldId id="409"/>
            <p14:sldId id="410"/>
            <p14:sldId id="411"/>
            <p14:sldId id="412"/>
            <p14:sldId id="406"/>
            <p14:sldId id="402"/>
            <p14:sldId id="403"/>
            <p14:sldId id="404"/>
            <p14:sldId id="413"/>
            <p14:sldId id="344"/>
            <p14:sldId id="389"/>
            <p14:sldId id="317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36A"/>
    <a:srgbClr val="EFF3FC"/>
    <a:srgbClr val="B71E42"/>
    <a:srgbClr val="D9D9D9"/>
    <a:srgbClr val="FF0000"/>
    <a:srgbClr val="2828E7"/>
    <a:srgbClr val="00B0F0"/>
    <a:srgbClr val="86132E"/>
    <a:srgbClr val="08B008"/>
    <a:srgbClr val="FF5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5" autoAdjust="0"/>
    <p:restoredTop sz="85932" autoAdjust="0"/>
  </p:normalViewPr>
  <p:slideViewPr>
    <p:cSldViewPr snapToGrid="0">
      <p:cViewPr>
        <p:scale>
          <a:sx n="98" d="100"/>
          <a:sy n="98" d="100"/>
        </p:scale>
        <p:origin x="1683" y="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3500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Rindal" userId="7c3c15d5b00f3a64" providerId="LiveId" clId="{0D3EF595-659B-46E9-BE85-EC634889255A}"/>
    <pc:docChg chg="undo redo custSel addSld delSld modSld sldOrd modSection">
      <pc:chgData name="peter Rindal" userId="7c3c15d5b00f3a64" providerId="LiveId" clId="{0D3EF595-659B-46E9-BE85-EC634889255A}" dt="2017-11-01T14:51:20.262" v="3100"/>
      <pc:docMkLst>
        <pc:docMk/>
      </pc:docMkLst>
      <pc:sldChg chg="addSp delSp modSp add del modTransition">
        <pc:chgData name="peter Rindal" userId="7c3c15d5b00f3a64" providerId="LiveId" clId="{0D3EF595-659B-46E9-BE85-EC634889255A}" dt="2017-10-28T05:59:30.651" v="2957"/>
        <pc:sldMkLst>
          <pc:docMk/>
          <pc:sldMk cId="4202207069" sldId="276"/>
        </pc:sldMkLst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8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8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8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9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9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9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9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9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33.122" v="2944" actId="167"/>
          <ac:spMkLst>
            <pc:docMk/>
            <pc:sldMk cId="4202207069" sldId="276"/>
            <ac:spMk id="11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33.122" v="2944" actId="167"/>
          <ac:spMkLst>
            <pc:docMk/>
            <pc:sldMk cId="4202207069" sldId="276"/>
            <ac:spMk id="13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134" creationId="{A32040FC-7C42-436F-B216-C451DA308F52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137" creationId="{DAB4B89D-5C78-4D8D-B726-0605823CA88C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138" creationId="{F44B9EBC-7A47-47E9-B416-7AE3089D5D45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139" creationId="{1B7918AA-6C5D-4220-9AEA-14992F7D9728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140" creationId="{41E6A665-CA3E-4E6A-8A95-9A4C9BBD6A4E}"/>
          </ac:spMkLst>
        </pc:spChg>
        <pc:spChg chg="add">
          <ac:chgData name="peter Rindal" userId="7c3c15d5b00f3a64" providerId="LiveId" clId="{0D3EF595-659B-46E9-BE85-EC634889255A}" dt="2017-10-28T04:40:05.927" v="2942"/>
          <ac:spMkLst>
            <pc:docMk/>
            <pc:sldMk cId="4202207069" sldId="276"/>
            <ac:spMk id="141" creationId="{23478139-1DDA-4004-8C0A-3A31FE9A41AE}"/>
          </ac:spMkLst>
        </pc:spChg>
        <pc:spChg chg="del mod">
          <ac:chgData name="peter Rindal" userId="7c3c15d5b00f3a64" providerId="LiveId" clId="{0D3EF595-659B-46E9-BE85-EC634889255A}" dt="2017-10-28T04:30:58.355" v="2882" actId="478"/>
          <ac:spMkLst>
            <pc:docMk/>
            <pc:sldMk cId="4202207069" sldId="276"/>
            <ac:spMk id="19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4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5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5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6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6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6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7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7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8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8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8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8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8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8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8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8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19.201" v="2943" actId="166"/>
          <ac:spMkLst>
            <pc:docMk/>
            <pc:sldMk cId="4202207069" sldId="276"/>
            <ac:spMk id="28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0:33.122" v="2944" actId="167"/>
          <ac:spMkLst>
            <pc:docMk/>
            <pc:sldMk cId="4202207069" sldId="276"/>
            <ac:spMk id="28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9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9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9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41:26.218" v="2946" actId="166"/>
          <ac:spMkLst>
            <pc:docMk/>
            <pc:sldMk cId="4202207069" sldId="276"/>
            <ac:spMk id="293" creationId="{00000000-0000-0000-0000-000000000000}"/>
          </ac:spMkLst>
        </pc:spChg>
        <pc:grpChg chg="ord">
          <ac:chgData name="peter Rindal" userId="7c3c15d5b00f3a64" providerId="LiveId" clId="{0D3EF595-659B-46E9-BE85-EC634889255A}" dt="2017-10-28T04:40:19.201" v="2943" actId="166"/>
          <ac:grpSpMkLst>
            <pc:docMk/>
            <pc:sldMk cId="4202207069" sldId="276"/>
            <ac:grpSpMk id="195" creationId="{00000000-0000-0000-0000-000000000000}"/>
          </ac:grpSpMkLst>
        </pc:grpChg>
      </pc:sldChg>
      <pc:sldChg chg="modSp">
        <pc:chgData name="peter Rindal" userId="7c3c15d5b00f3a64" providerId="LiveId" clId="{0D3EF595-659B-46E9-BE85-EC634889255A}" dt="2017-10-26T19:20:04.163" v="151" actId="14861"/>
        <pc:sldMkLst>
          <pc:docMk/>
          <pc:sldMk cId="1614889777" sldId="277"/>
        </pc:sldMkLst>
        <pc:picChg chg="mod">
          <ac:chgData name="peter Rindal" userId="7c3c15d5b00f3a64" providerId="LiveId" clId="{0D3EF595-659B-46E9-BE85-EC634889255A}" dt="2017-10-26T19:20:04.163" v="151" actId="14861"/>
          <ac:picMkLst>
            <pc:docMk/>
            <pc:sldMk cId="1614889777" sldId="277"/>
            <ac:picMk id="10" creationId="{00000000-0000-0000-0000-000000000000}"/>
          </ac:picMkLst>
        </pc:picChg>
      </pc:sldChg>
      <pc:sldChg chg="modSp add del modAnim">
        <pc:chgData name="peter Rindal" userId="7c3c15d5b00f3a64" providerId="LiveId" clId="{0D3EF595-659B-46E9-BE85-EC634889255A}" dt="2017-10-28T04:29:14.833" v="2878" actId="2696"/>
        <pc:sldMkLst>
          <pc:docMk/>
          <pc:sldMk cId="1719353815" sldId="281"/>
        </pc:sldMkLst>
        <pc:spChg chg="mod">
          <ac:chgData name="peter Rindal" userId="7c3c15d5b00f3a64" providerId="LiveId" clId="{0D3EF595-659B-46E9-BE85-EC634889255A}" dt="2017-10-27T22:35:26.213" v="2636" actId="1076"/>
          <ac:spMkLst>
            <pc:docMk/>
            <pc:sldMk cId="1719353815" sldId="281"/>
            <ac:spMk id="3" creationId="{00000000-0000-0000-0000-000000000000}"/>
          </ac:spMkLst>
        </pc:spChg>
      </pc:sldChg>
      <pc:sldChg chg="addSp delSp modSp">
        <pc:chgData name="peter Rindal" userId="7c3c15d5b00f3a64" providerId="LiveId" clId="{0D3EF595-659B-46E9-BE85-EC634889255A}" dt="2017-10-27T20:35:20.445" v="252" actId="115"/>
        <pc:sldMkLst>
          <pc:docMk/>
          <pc:sldMk cId="3470115041" sldId="285"/>
        </pc:sldMkLst>
        <pc:spChg chg="mod">
          <ac:chgData name="peter Rindal" userId="7c3c15d5b00f3a64" providerId="LiveId" clId="{0D3EF595-659B-46E9-BE85-EC634889255A}" dt="2017-10-27T20:35:08.990" v="243" actId="115"/>
          <ac:spMkLst>
            <pc:docMk/>
            <pc:sldMk cId="3470115041" sldId="285"/>
            <ac:spMk id="7" creationId="{00000000-0000-0000-0000-000000000000}"/>
          </ac:spMkLst>
        </pc:spChg>
        <pc:spChg chg="mod">
          <ac:chgData name="peter Rindal" userId="7c3c15d5b00f3a64" providerId="LiveId" clId="{0D3EF595-659B-46E9-BE85-EC634889255A}" dt="2017-10-27T20:35:20.445" v="252" actId="115"/>
          <ac:spMkLst>
            <pc:docMk/>
            <pc:sldMk cId="3470115041" sldId="285"/>
            <ac:spMk id="9" creationId="{00000000-0000-0000-0000-000000000000}"/>
          </ac:spMkLst>
        </pc:spChg>
        <pc:spChg chg="del">
          <ac:chgData name="peter Rindal" userId="7c3c15d5b00f3a64" providerId="LiveId" clId="{0D3EF595-659B-46E9-BE85-EC634889255A}" dt="2017-10-27T20:34:58.960" v="232" actId="478"/>
          <ac:spMkLst>
            <pc:docMk/>
            <pc:sldMk cId="3470115041" sldId="285"/>
            <ac:spMk id="12" creationId="{00000000-0000-0000-0000-000000000000}"/>
          </ac:spMkLst>
        </pc:spChg>
        <pc:spChg chg="add del mod">
          <ac:chgData name="peter Rindal" userId="7c3c15d5b00f3a64" providerId="LiveId" clId="{0D3EF595-659B-46E9-BE85-EC634889255A}" dt="2017-10-27T20:34:56.412" v="231" actId="478"/>
          <ac:spMkLst>
            <pc:docMk/>
            <pc:sldMk cId="3470115041" sldId="285"/>
            <ac:spMk id="13" creationId="{C4E3287E-5923-4423-BD50-6CBB104789AD}"/>
          </ac:spMkLst>
        </pc:spChg>
        <pc:spChg chg="add">
          <ac:chgData name="peter Rindal" userId="7c3c15d5b00f3a64" providerId="LiveId" clId="{0D3EF595-659B-46E9-BE85-EC634889255A}" dt="2017-10-27T20:34:52.520" v="229" actId="115"/>
          <ac:spMkLst>
            <pc:docMk/>
            <pc:sldMk cId="3470115041" sldId="285"/>
            <ac:spMk id="14" creationId="{7A2ECF94-5176-4438-8BD4-DD0F0716A7DB}"/>
          </ac:spMkLst>
        </pc:spChg>
      </pc:sldChg>
      <pc:sldChg chg="modTransition">
        <pc:chgData name="peter Rindal" userId="7c3c15d5b00f3a64" providerId="LiveId" clId="{0D3EF595-659B-46E9-BE85-EC634889255A}" dt="2017-10-27T20:55:39.074" v="821"/>
        <pc:sldMkLst>
          <pc:docMk/>
          <pc:sldMk cId="1779612495" sldId="317"/>
        </pc:sldMkLst>
      </pc:sldChg>
      <pc:sldChg chg="addSp delSp modSp modTransition delAnim modAnim">
        <pc:chgData name="peter Rindal" userId="7c3c15d5b00f3a64" providerId="LiveId" clId="{0D3EF595-659B-46E9-BE85-EC634889255A}" dt="2017-10-27T23:02:50.465" v="2814"/>
        <pc:sldMkLst>
          <pc:docMk/>
          <pc:sldMk cId="1166510880" sldId="344"/>
        </pc:sldMkLst>
        <pc:spChg chg="del">
          <ac:chgData name="peter Rindal" userId="7c3c15d5b00f3a64" providerId="LiveId" clId="{0D3EF595-659B-46E9-BE85-EC634889255A}" dt="2017-10-27T22:38:25.245" v="2645"/>
          <ac:spMkLst>
            <pc:docMk/>
            <pc:sldMk cId="1166510880" sldId="344"/>
            <ac:spMk id="14" creationId="{00000000-0000-0000-0000-000000000000}"/>
          </ac:spMkLst>
        </pc:spChg>
        <pc:spChg chg="del">
          <ac:chgData name="peter Rindal" userId="7c3c15d5b00f3a64" providerId="LiveId" clId="{0D3EF595-659B-46E9-BE85-EC634889255A}" dt="2017-10-27T22:38:25.245" v="2645"/>
          <ac:spMkLst>
            <pc:docMk/>
            <pc:sldMk cId="1166510880" sldId="344"/>
            <ac:spMk id="15" creationId="{00000000-0000-0000-0000-000000000000}"/>
          </ac:spMkLst>
        </pc:spChg>
        <pc:spChg chg="add">
          <ac:chgData name="peter Rindal" userId="7c3c15d5b00f3a64" providerId="LiveId" clId="{0D3EF595-659B-46E9-BE85-EC634889255A}" dt="2017-10-27T22:57:12.160" v="2792"/>
          <ac:spMkLst>
            <pc:docMk/>
            <pc:sldMk cId="1166510880" sldId="344"/>
            <ac:spMk id="17" creationId="{093A7E20-747C-458D-B2D9-9156E488375C}"/>
          </ac:spMkLst>
        </pc:spChg>
        <pc:spChg chg="add">
          <ac:chgData name="peter Rindal" userId="7c3c15d5b00f3a64" providerId="LiveId" clId="{0D3EF595-659B-46E9-BE85-EC634889255A}" dt="2017-10-27T22:57:12.160" v="2792"/>
          <ac:spMkLst>
            <pc:docMk/>
            <pc:sldMk cId="1166510880" sldId="344"/>
            <ac:spMk id="19" creationId="{C9C2E362-11EA-4BE0-8896-0DB081F04D0E}"/>
          </ac:spMkLst>
        </pc:spChg>
        <pc:spChg chg="del">
          <ac:chgData name="peter Rindal" userId="7c3c15d5b00f3a64" providerId="LiveId" clId="{0D3EF595-659B-46E9-BE85-EC634889255A}" dt="2017-10-27T22:38:25.245" v="2645"/>
          <ac:spMkLst>
            <pc:docMk/>
            <pc:sldMk cId="1166510880" sldId="344"/>
            <ac:spMk id="21" creationId="{00000000-0000-0000-0000-000000000000}"/>
          </ac:spMkLst>
        </pc:spChg>
        <pc:spChg chg="del">
          <ac:chgData name="peter Rindal" userId="7c3c15d5b00f3a64" providerId="LiveId" clId="{0D3EF595-659B-46E9-BE85-EC634889255A}" dt="2017-10-27T22:38:25.245" v="2645"/>
          <ac:spMkLst>
            <pc:docMk/>
            <pc:sldMk cId="1166510880" sldId="344"/>
            <ac:spMk id="22" creationId="{00000000-0000-0000-0000-000000000000}"/>
          </ac:spMkLst>
        </pc:spChg>
        <pc:spChg chg="add del">
          <ac:chgData name="peter Rindal" userId="7c3c15d5b00f3a64" providerId="LiveId" clId="{0D3EF595-659B-46E9-BE85-EC634889255A}" dt="2017-10-27T23:02:43.058" v="2812" actId="478"/>
          <ac:spMkLst>
            <pc:docMk/>
            <pc:sldMk cId="1166510880" sldId="344"/>
            <ac:spMk id="25" creationId="{2C14C6D0-D2A3-4F39-BBA3-A0D74800F0E3}"/>
          </ac:spMkLst>
        </pc:spChg>
        <pc:spChg chg="add">
          <ac:chgData name="peter Rindal" userId="7c3c15d5b00f3a64" providerId="LiveId" clId="{0D3EF595-659B-46E9-BE85-EC634889255A}" dt="2017-10-27T22:57:12.160" v="2792"/>
          <ac:spMkLst>
            <pc:docMk/>
            <pc:sldMk cId="1166510880" sldId="344"/>
            <ac:spMk id="26" creationId="{E5C2A6F2-79B3-48D7-97D8-275B661D687A}"/>
          </ac:spMkLst>
        </pc:spChg>
        <pc:spChg chg="add">
          <ac:chgData name="peter Rindal" userId="7c3c15d5b00f3a64" providerId="LiveId" clId="{0D3EF595-659B-46E9-BE85-EC634889255A}" dt="2017-10-27T23:02:39.956" v="2811"/>
          <ac:spMkLst>
            <pc:docMk/>
            <pc:sldMk cId="1166510880" sldId="344"/>
            <ac:spMk id="27" creationId="{6C357DC1-4805-4B36-953A-93EE615200CA}"/>
          </ac:spMkLst>
        </pc:spChg>
        <pc:grpChg chg="add">
          <ac:chgData name="peter Rindal" userId="7c3c15d5b00f3a64" providerId="LiveId" clId="{0D3EF595-659B-46E9-BE85-EC634889255A}" dt="2017-10-27T22:57:12.160" v="2792"/>
          <ac:grpSpMkLst>
            <pc:docMk/>
            <pc:sldMk cId="1166510880" sldId="344"/>
            <ac:grpSpMk id="12" creationId="{8B279315-7FE0-49D3-B307-A594474CB689}"/>
          </ac:grpSpMkLst>
        </pc:grpChg>
        <pc:grpChg chg="add">
          <ac:chgData name="peter Rindal" userId="7c3c15d5b00f3a64" providerId="LiveId" clId="{0D3EF595-659B-46E9-BE85-EC634889255A}" dt="2017-10-27T22:57:12.160" v="2792"/>
          <ac:grpSpMkLst>
            <pc:docMk/>
            <pc:sldMk cId="1166510880" sldId="344"/>
            <ac:grpSpMk id="20" creationId="{D3F3B61D-EB3E-42DB-AF34-23E2BB59E76C}"/>
          </ac:grpSpMkLst>
        </pc:grpChg>
        <pc:cxnChg chg="mod">
          <ac:chgData name="peter Rindal" userId="7c3c15d5b00f3a64" providerId="LiveId" clId="{0D3EF595-659B-46E9-BE85-EC634889255A}" dt="2017-10-27T23:01:03.249" v="2802" actId="1037"/>
          <ac:cxnSpMkLst>
            <pc:docMk/>
            <pc:sldMk cId="1166510880" sldId="344"/>
            <ac:cxnSpMk id="13" creationId="{8D2E4A67-9B6D-4294-8503-3C2412F82710}"/>
          </ac:cxnSpMkLst>
        </pc:cxnChg>
        <pc:cxnChg chg="mod">
          <ac:chgData name="peter Rindal" userId="7c3c15d5b00f3a64" providerId="LiveId" clId="{0D3EF595-659B-46E9-BE85-EC634889255A}" dt="2017-10-27T23:00:49.644" v="2799" actId="1582"/>
          <ac:cxnSpMkLst>
            <pc:docMk/>
            <pc:sldMk cId="1166510880" sldId="344"/>
            <ac:cxnSpMk id="16" creationId="{5D40255C-E194-4F26-AB63-DC9414A11386}"/>
          </ac:cxnSpMkLst>
        </pc:cxnChg>
        <pc:cxnChg chg="mod">
          <ac:chgData name="peter Rindal" userId="7c3c15d5b00f3a64" providerId="LiveId" clId="{0D3EF595-659B-46E9-BE85-EC634889255A}" dt="2017-10-27T23:00:49.644" v="2799" actId="1582"/>
          <ac:cxnSpMkLst>
            <pc:docMk/>
            <pc:sldMk cId="1166510880" sldId="344"/>
            <ac:cxnSpMk id="23" creationId="{3D143A45-F46E-4AF8-8474-9CF5A51C1ECA}"/>
          </ac:cxnSpMkLst>
        </pc:cxnChg>
        <pc:cxnChg chg="mod">
          <ac:chgData name="peter Rindal" userId="7c3c15d5b00f3a64" providerId="LiveId" clId="{0D3EF595-659B-46E9-BE85-EC634889255A}" dt="2017-10-27T23:02:14.060" v="2805" actId="1036"/>
          <ac:cxnSpMkLst>
            <pc:docMk/>
            <pc:sldMk cId="1166510880" sldId="344"/>
            <ac:cxnSpMk id="24" creationId="{8D9805D0-7262-43A1-B6C8-EA41BA1A4002}"/>
          </ac:cxnSpMkLst>
        </pc:cxnChg>
      </pc:sldChg>
      <pc:sldChg chg="modSp">
        <pc:chgData name="peter Rindal" userId="7c3c15d5b00f3a64" providerId="LiveId" clId="{0D3EF595-659B-46E9-BE85-EC634889255A}" dt="2017-10-28T19:14:15.874" v="2977" actId="1037"/>
        <pc:sldMkLst>
          <pc:docMk/>
          <pc:sldMk cId="3581882173" sldId="347"/>
        </pc:sldMkLst>
        <pc:spChg chg="mod">
          <ac:chgData name="peter Rindal" userId="7c3c15d5b00f3a64" providerId="LiveId" clId="{0D3EF595-659B-46E9-BE85-EC634889255A}" dt="2017-10-26T19:22:48.461" v="152" actId="20577"/>
          <ac:spMkLst>
            <pc:docMk/>
            <pc:sldMk cId="3581882173" sldId="347"/>
            <ac:spMk id="19" creationId="{00000000-0000-0000-0000-000000000000}"/>
          </ac:spMkLst>
        </pc:spChg>
        <pc:spChg chg="mod">
          <ac:chgData name="peter Rindal" userId="7c3c15d5b00f3a64" providerId="LiveId" clId="{0D3EF595-659B-46E9-BE85-EC634889255A}" dt="2017-10-26T19:22:49.713" v="153" actId="20577"/>
          <ac:spMkLst>
            <pc:docMk/>
            <pc:sldMk cId="3581882173" sldId="347"/>
            <ac:spMk id="21" creationId="{00000000-0000-0000-0000-000000000000}"/>
          </ac:spMkLst>
        </pc:spChg>
        <pc:cxnChg chg="mod">
          <ac:chgData name="peter Rindal" userId="7c3c15d5b00f3a64" providerId="LiveId" clId="{0D3EF595-659B-46E9-BE85-EC634889255A}" dt="2017-10-28T19:14:15.874" v="2977" actId="1037"/>
          <ac:cxnSpMkLst>
            <pc:docMk/>
            <pc:sldMk cId="3581882173" sldId="347"/>
            <ac:cxnSpMk id="32" creationId="{00000000-0000-0000-0000-000000000000}"/>
          </ac:cxnSpMkLst>
        </pc:cxnChg>
      </pc:sldChg>
      <pc:sldChg chg="modSp del">
        <pc:chgData name="peter Rindal" userId="7c3c15d5b00f3a64" providerId="LiveId" clId="{0D3EF595-659B-46E9-BE85-EC634889255A}" dt="2017-10-27T20:38:01.274" v="289" actId="2696"/>
        <pc:sldMkLst>
          <pc:docMk/>
          <pc:sldMk cId="2049426189" sldId="354"/>
        </pc:sldMkLst>
        <pc:spChg chg="mod">
          <ac:chgData name="peter Rindal" userId="7c3c15d5b00f3a64" providerId="LiveId" clId="{0D3EF595-659B-46E9-BE85-EC634889255A}" dt="2017-10-27T20:31:55.807" v="199" actId="1038"/>
          <ac:spMkLst>
            <pc:docMk/>
            <pc:sldMk cId="2049426189" sldId="354"/>
            <ac:spMk id="6" creationId="{9CA371FA-4EBC-48F6-B2DF-1F92B2EF602E}"/>
          </ac:spMkLst>
        </pc:spChg>
        <pc:spChg chg="mod">
          <ac:chgData name="peter Rindal" userId="7c3c15d5b00f3a64" providerId="LiveId" clId="{0D3EF595-659B-46E9-BE85-EC634889255A}" dt="2017-10-27T20:31:39.863" v="178" actId="20577"/>
          <ac:spMkLst>
            <pc:docMk/>
            <pc:sldMk cId="2049426189" sldId="354"/>
            <ac:spMk id="29" creationId="{9AAE7C3A-C52A-4DF9-9006-DB0C315502BF}"/>
          </ac:spMkLst>
        </pc:spChg>
      </pc:sldChg>
      <pc:sldChg chg="del">
        <pc:chgData name="peter Rindal" userId="7c3c15d5b00f3a64" providerId="LiveId" clId="{0D3EF595-659B-46E9-BE85-EC634889255A}" dt="2017-10-27T20:38:02.276" v="290" actId="2696"/>
        <pc:sldMkLst>
          <pc:docMk/>
          <pc:sldMk cId="1819556935" sldId="355"/>
        </pc:sldMkLst>
      </pc:sldChg>
      <pc:sldChg chg="addSp modSp modAnim">
        <pc:chgData name="peter Rindal" userId="7c3c15d5b00f3a64" providerId="LiveId" clId="{0D3EF595-659B-46E9-BE85-EC634889255A}" dt="2017-10-27T20:58:44.504" v="887"/>
        <pc:sldMkLst>
          <pc:docMk/>
          <pc:sldMk cId="68763673" sldId="356"/>
        </pc:sldMkLst>
        <pc:spChg chg="add mod">
          <ac:chgData name="peter Rindal" userId="7c3c15d5b00f3a64" providerId="LiveId" clId="{0D3EF595-659B-46E9-BE85-EC634889255A}" dt="2017-10-27T20:57:48.693" v="884" actId="1076"/>
          <ac:spMkLst>
            <pc:docMk/>
            <pc:sldMk cId="68763673" sldId="356"/>
            <ac:spMk id="5" creationId="{DE198C8A-C76D-4A72-B1FD-5F87959449E5}"/>
          </ac:spMkLst>
        </pc:spChg>
        <pc:spChg chg="add mod">
          <ac:chgData name="peter Rindal" userId="7c3c15d5b00f3a64" providerId="LiveId" clId="{0D3EF595-659B-46E9-BE85-EC634889255A}" dt="2017-10-27T20:56:34.627" v="825" actId="1076"/>
          <ac:spMkLst>
            <pc:docMk/>
            <pc:sldMk cId="68763673" sldId="356"/>
            <ac:spMk id="19" creationId="{2FF5E228-462A-426E-8155-D8BB2F7D4394}"/>
          </ac:spMkLst>
        </pc:spChg>
        <pc:spChg chg="add mod">
          <ac:chgData name="peter Rindal" userId="7c3c15d5b00f3a64" providerId="LiveId" clId="{0D3EF595-659B-46E9-BE85-EC634889255A}" dt="2017-10-27T20:56:46.623" v="840" actId="20577"/>
          <ac:spMkLst>
            <pc:docMk/>
            <pc:sldMk cId="68763673" sldId="356"/>
            <ac:spMk id="20" creationId="{4A990FFD-12C7-4268-A67D-FEC1430F90E0}"/>
          </ac:spMkLst>
        </pc:spChg>
      </pc:sldChg>
      <pc:sldChg chg="modSp">
        <pc:chgData name="peter Rindal" userId="7c3c15d5b00f3a64" providerId="LiveId" clId="{0D3EF595-659B-46E9-BE85-EC634889255A}" dt="2017-10-27T20:44:34.545" v="560" actId="20577"/>
        <pc:sldMkLst>
          <pc:docMk/>
          <pc:sldMk cId="2680593142" sldId="357"/>
        </pc:sldMkLst>
        <pc:spChg chg="mod">
          <ac:chgData name="peter Rindal" userId="7c3c15d5b00f3a64" providerId="LiveId" clId="{0D3EF595-659B-46E9-BE85-EC634889255A}" dt="2017-10-27T20:44:34.545" v="560" actId="20577"/>
          <ac:spMkLst>
            <pc:docMk/>
            <pc:sldMk cId="2680593142" sldId="357"/>
            <ac:spMk id="3" creationId="{48ED5DE0-30A3-4CF6-8070-53DA61DA0162}"/>
          </ac:spMkLst>
        </pc:spChg>
      </pc:sldChg>
      <pc:sldChg chg="modSp">
        <pc:chgData name="peter Rindal" userId="7c3c15d5b00f3a64" providerId="LiveId" clId="{0D3EF595-659B-46E9-BE85-EC634889255A}" dt="2017-10-28T03:39:33.073" v="2865" actId="20577"/>
        <pc:sldMkLst>
          <pc:docMk/>
          <pc:sldMk cId="3102962361" sldId="358"/>
        </pc:sldMkLst>
        <pc:spChg chg="mod">
          <ac:chgData name="peter Rindal" userId="7c3c15d5b00f3a64" providerId="LiveId" clId="{0D3EF595-659B-46E9-BE85-EC634889255A}" dt="2017-10-28T03:39:33.073" v="2865" actId="20577"/>
          <ac:spMkLst>
            <pc:docMk/>
            <pc:sldMk cId="3102962361" sldId="358"/>
            <ac:spMk id="3" creationId="{48ED5DE0-30A3-4CF6-8070-53DA61DA0162}"/>
          </ac:spMkLst>
        </pc:spChg>
      </pc:sldChg>
      <pc:sldChg chg="addSp">
        <pc:chgData name="peter Rindal" userId="7c3c15d5b00f3a64" providerId="LiveId" clId="{0D3EF595-659B-46E9-BE85-EC634889255A}" dt="2017-10-27T20:58:23.721" v="886"/>
        <pc:sldMkLst>
          <pc:docMk/>
          <pc:sldMk cId="1349616689" sldId="359"/>
        </pc:sldMkLst>
        <pc:spChg chg="add">
          <ac:chgData name="peter Rindal" userId="7c3c15d5b00f3a64" providerId="LiveId" clId="{0D3EF595-659B-46E9-BE85-EC634889255A}" dt="2017-10-27T20:58:23.721" v="886"/>
          <ac:spMkLst>
            <pc:docMk/>
            <pc:sldMk cId="1349616689" sldId="359"/>
            <ac:spMk id="30" creationId="{BADB4584-6AA6-491C-B9B1-DE0E27325DBA}"/>
          </ac:spMkLst>
        </pc:spChg>
        <pc:spChg chg="add">
          <ac:chgData name="peter Rindal" userId="7c3c15d5b00f3a64" providerId="LiveId" clId="{0D3EF595-659B-46E9-BE85-EC634889255A}" dt="2017-10-27T20:58:23.721" v="886"/>
          <ac:spMkLst>
            <pc:docMk/>
            <pc:sldMk cId="1349616689" sldId="359"/>
            <ac:spMk id="31" creationId="{746B2177-E540-422A-9A23-D559F9AD8D31}"/>
          </ac:spMkLst>
        </pc:spChg>
        <pc:spChg chg="add">
          <ac:chgData name="peter Rindal" userId="7c3c15d5b00f3a64" providerId="LiveId" clId="{0D3EF595-659B-46E9-BE85-EC634889255A}" dt="2017-10-27T20:58:23.721" v="886"/>
          <ac:spMkLst>
            <pc:docMk/>
            <pc:sldMk cId="1349616689" sldId="359"/>
            <ac:spMk id="32" creationId="{A5838173-16EE-4897-AF86-4D91DA4064E0}"/>
          </ac:spMkLst>
        </pc:spChg>
      </pc:sldChg>
      <pc:sldChg chg="addSp modSp modAnim">
        <pc:chgData name="peter Rindal" userId="7c3c15d5b00f3a64" providerId="LiveId" clId="{0D3EF595-659B-46E9-BE85-EC634889255A}" dt="2017-10-28T03:45:43.249" v="2867"/>
        <pc:sldMkLst>
          <pc:docMk/>
          <pc:sldMk cId="67103253" sldId="360"/>
        </pc:sldMkLst>
        <pc:spChg chg="mod">
          <ac:chgData name="peter Rindal" userId="7c3c15d5b00f3a64" providerId="LiveId" clId="{0D3EF595-659B-46E9-BE85-EC634889255A}" dt="2017-10-28T03:45:43.249" v="2867"/>
          <ac:spMkLst>
            <pc:docMk/>
            <pc:sldMk cId="67103253" sldId="360"/>
            <ac:spMk id="3" creationId="{6872F72B-789E-47FC-857D-DADBD064DB77}"/>
          </ac:spMkLst>
        </pc:spChg>
        <pc:spChg chg="mod">
          <ac:chgData name="peter Rindal" userId="7c3c15d5b00f3a64" providerId="LiveId" clId="{0D3EF595-659B-46E9-BE85-EC634889255A}" dt="2017-10-27T21:01:48.203" v="913" actId="20577"/>
          <ac:spMkLst>
            <pc:docMk/>
            <pc:sldMk cId="67103253" sldId="360"/>
            <ac:spMk id="67" creationId="{481F63DE-CF9C-4C89-9594-C2BDA2A5DC18}"/>
          </ac:spMkLst>
        </pc:spChg>
        <pc:spChg chg="add mod">
          <ac:chgData name="peter Rindal" userId="7c3c15d5b00f3a64" providerId="LiveId" clId="{0D3EF595-659B-46E9-BE85-EC634889255A}" dt="2017-10-27T21:00:17.590" v="902" actId="164"/>
          <ac:spMkLst>
            <pc:docMk/>
            <pc:sldMk cId="67103253" sldId="360"/>
            <ac:spMk id="71" creationId="{65B7328C-230E-4BE2-99DE-1EE84E03746C}"/>
          </ac:spMkLst>
        </pc:spChg>
        <pc:spChg chg="add mod">
          <ac:chgData name="peter Rindal" userId="7c3c15d5b00f3a64" providerId="LiveId" clId="{0D3EF595-659B-46E9-BE85-EC634889255A}" dt="2017-10-27T21:00:17.590" v="902" actId="164"/>
          <ac:spMkLst>
            <pc:docMk/>
            <pc:sldMk cId="67103253" sldId="360"/>
            <ac:spMk id="72" creationId="{77A0950A-54F2-40CC-BA10-75C41F564F6C}"/>
          </ac:spMkLst>
        </pc:spChg>
        <pc:spChg chg="add mod">
          <ac:chgData name="peter Rindal" userId="7c3c15d5b00f3a64" providerId="LiveId" clId="{0D3EF595-659B-46E9-BE85-EC634889255A}" dt="2017-10-27T21:00:17.590" v="902" actId="164"/>
          <ac:spMkLst>
            <pc:docMk/>
            <pc:sldMk cId="67103253" sldId="360"/>
            <ac:spMk id="73" creationId="{C7E0DF6C-EF91-4356-837E-C5A791423E12}"/>
          </ac:spMkLst>
        </pc:spChg>
        <pc:spChg chg="add mod">
          <ac:chgData name="peter Rindal" userId="7c3c15d5b00f3a64" providerId="LiveId" clId="{0D3EF595-659B-46E9-BE85-EC634889255A}" dt="2017-10-27T21:00:17.590" v="902" actId="164"/>
          <ac:spMkLst>
            <pc:docMk/>
            <pc:sldMk cId="67103253" sldId="360"/>
            <ac:spMk id="74" creationId="{356E238B-D684-479B-BC4D-D41088988CDE}"/>
          </ac:spMkLst>
        </pc:spChg>
        <pc:spChg chg="add mod">
          <ac:chgData name="peter Rindal" userId="7c3c15d5b00f3a64" providerId="LiveId" clId="{0D3EF595-659B-46E9-BE85-EC634889255A}" dt="2017-10-27T21:00:17.590" v="902" actId="164"/>
          <ac:spMkLst>
            <pc:docMk/>
            <pc:sldMk cId="67103253" sldId="360"/>
            <ac:spMk id="75" creationId="{534E074B-908A-408B-84B1-77C19173012D}"/>
          </ac:spMkLst>
        </pc:spChg>
        <pc:grpChg chg="add mod">
          <ac:chgData name="peter Rindal" userId="7c3c15d5b00f3a64" providerId="LiveId" clId="{0D3EF595-659B-46E9-BE85-EC634889255A}" dt="2017-10-27T21:00:17.590" v="902" actId="164"/>
          <ac:grpSpMkLst>
            <pc:docMk/>
            <pc:sldMk cId="67103253" sldId="360"/>
            <ac:grpSpMk id="7" creationId="{99FDB7C9-B145-4C20-AA1F-8C8BBE90CFF0}"/>
          </ac:grpSpMkLst>
        </pc:grpChg>
      </pc:sldChg>
      <pc:sldChg chg="addSp delSp modSp modAnim">
        <pc:chgData name="peter Rindal" userId="7c3c15d5b00f3a64" providerId="LiveId" clId="{0D3EF595-659B-46E9-BE85-EC634889255A}" dt="2017-10-28T00:02:50.193" v="2849"/>
        <pc:sldMkLst>
          <pc:docMk/>
          <pc:sldMk cId="319186327" sldId="371"/>
        </pc:sldMkLst>
        <pc:spChg chg="mod">
          <ac:chgData name="peter Rindal" userId="7c3c15d5b00f3a64" providerId="LiveId" clId="{0D3EF595-659B-46E9-BE85-EC634889255A}" dt="2017-10-27T20:52:13.873" v="726" actId="20577"/>
          <ac:spMkLst>
            <pc:docMk/>
            <pc:sldMk cId="319186327" sldId="371"/>
            <ac:spMk id="2" creationId="{C1648025-3835-450A-B2A4-86D58C5E7B64}"/>
          </ac:spMkLst>
        </pc:spChg>
        <pc:spChg chg="mod">
          <ac:chgData name="peter Rindal" userId="7c3c15d5b00f3a64" providerId="LiveId" clId="{0D3EF595-659B-46E9-BE85-EC634889255A}" dt="2017-10-27T20:51:23.751" v="722" actId="20577"/>
          <ac:spMkLst>
            <pc:docMk/>
            <pc:sldMk cId="319186327" sldId="371"/>
            <ac:spMk id="3" creationId="{6872F72B-789E-47FC-857D-DADBD064DB77}"/>
          </ac:spMkLst>
        </pc:spChg>
        <pc:spChg chg="del">
          <ac:chgData name="peter Rindal" userId="7c3c15d5b00f3a64" providerId="LiveId" clId="{0D3EF595-659B-46E9-BE85-EC634889255A}" dt="2017-10-27T20:47:30.909" v="602" actId="478"/>
          <ac:spMkLst>
            <pc:docMk/>
            <pc:sldMk cId="319186327" sldId="371"/>
            <ac:spMk id="4" creationId="{AEE60108-3B20-4365-8CD0-6F8EA64A4F7B}"/>
          </ac:spMkLst>
        </pc:spChg>
        <pc:spChg chg="add mod">
          <ac:chgData name="peter Rindal" userId="7c3c15d5b00f3a64" providerId="LiveId" clId="{0D3EF595-659B-46E9-BE85-EC634889255A}" dt="2017-10-28T00:00:08.852" v="2825" actId="1076"/>
          <ac:spMkLst>
            <pc:docMk/>
            <pc:sldMk cId="319186327" sldId="371"/>
            <ac:spMk id="6" creationId="{D7D69BE5-0FEA-412B-BFE3-6E4A167225AD}"/>
          </ac:spMkLst>
        </pc:spChg>
        <pc:spChg chg="add">
          <ac:chgData name="peter Rindal" userId="7c3c15d5b00f3a64" providerId="LiveId" clId="{0D3EF595-659B-46E9-BE85-EC634889255A}" dt="2017-10-27T20:47:31.315" v="603" actId="20577"/>
          <ac:spMkLst>
            <pc:docMk/>
            <pc:sldMk cId="319186327" sldId="371"/>
            <ac:spMk id="46" creationId="{5D2A78F3-3954-41EC-B198-0F1842936DFD}"/>
          </ac:spMkLst>
        </pc:spChg>
        <pc:spChg chg="add mod">
          <ac:chgData name="peter Rindal" userId="7c3c15d5b00f3a64" providerId="LiveId" clId="{0D3EF595-659B-46E9-BE85-EC634889255A}" dt="2017-10-28T00:00:16.166" v="2827" actId="1076"/>
          <ac:spMkLst>
            <pc:docMk/>
            <pc:sldMk cId="319186327" sldId="371"/>
            <ac:spMk id="49" creationId="{F8D0FB37-F51D-4DBD-8912-E293E881F5A2}"/>
          </ac:spMkLst>
        </pc:spChg>
        <pc:spChg chg="add mod">
          <ac:chgData name="peter Rindal" userId="7c3c15d5b00f3a64" providerId="LiveId" clId="{0D3EF595-659B-46E9-BE85-EC634889255A}" dt="2017-10-28T00:00:41.157" v="2833" actId="1076"/>
          <ac:spMkLst>
            <pc:docMk/>
            <pc:sldMk cId="319186327" sldId="371"/>
            <ac:spMk id="52" creationId="{67940270-8CC6-43BD-BF9B-C87A473AF375}"/>
          </ac:spMkLst>
        </pc:spChg>
        <pc:spChg chg="add mod">
          <ac:chgData name="peter Rindal" userId="7c3c15d5b00f3a64" providerId="LiveId" clId="{0D3EF595-659B-46E9-BE85-EC634889255A}" dt="2017-10-28T00:00:46.988" v="2835" actId="1076"/>
          <ac:spMkLst>
            <pc:docMk/>
            <pc:sldMk cId="319186327" sldId="371"/>
            <ac:spMk id="53" creationId="{CC660706-20AB-492A-8593-51F69FB42841}"/>
          </ac:spMkLst>
        </pc:spChg>
        <pc:grpChg chg="mod">
          <ac:chgData name="peter Rindal" userId="7c3c15d5b00f3a64" providerId="LiveId" clId="{0D3EF595-659B-46E9-BE85-EC634889255A}" dt="2017-10-28T00:00:25.169" v="2829" actId="1076"/>
          <ac:grpSpMkLst>
            <pc:docMk/>
            <pc:sldMk cId="319186327" sldId="371"/>
            <ac:grpSpMk id="119" creationId="{8654942C-75E6-45CE-8BDA-71ECBDA62DE2}"/>
          </ac:grpSpMkLst>
        </pc:grpChg>
        <pc:grpChg chg="mod">
          <ac:chgData name="peter Rindal" userId="7c3c15d5b00f3a64" providerId="LiveId" clId="{0D3EF595-659B-46E9-BE85-EC634889255A}" dt="2017-10-28T00:01:54.015" v="2841" actId="1076"/>
          <ac:grpSpMkLst>
            <pc:docMk/>
            <pc:sldMk cId="319186327" sldId="371"/>
            <ac:grpSpMk id="157" creationId="{A6314606-4004-47C7-8120-D27A8F3C19F8}"/>
          </ac:grpSpMkLst>
        </pc:grpChg>
        <pc:cxnChg chg="add mod ord">
          <ac:chgData name="peter Rindal" userId="7c3c15d5b00f3a64" providerId="LiveId" clId="{0D3EF595-659B-46E9-BE85-EC634889255A}" dt="2017-10-28T00:02:19.457" v="2846" actId="1036"/>
          <ac:cxnSpMkLst>
            <pc:docMk/>
            <pc:sldMk cId="319186327" sldId="371"/>
            <ac:cxnSpMk id="54" creationId="{25B233AE-AC7A-47BE-8085-CC77755FD691}"/>
          </ac:cxnSpMkLst>
        </pc:cxnChg>
        <pc:cxnChg chg="mod">
          <ac:chgData name="peter Rindal" userId="7c3c15d5b00f3a64" providerId="LiveId" clId="{0D3EF595-659B-46E9-BE85-EC634889255A}" dt="2017-10-27T23:59:58.950" v="2818" actId="14100"/>
          <ac:cxnSpMkLst>
            <pc:docMk/>
            <pc:sldMk cId="319186327" sldId="371"/>
            <ac:cxnSpMk id="114" creationId="{26D4E067-9420-4ACA-8265-3FF29CFD2653}"/>
          </ac:cxnSpMkLst>
        </pc:cxnChg>
        <pc:cxnChg chg="mod">
          <ac:chgData name="peter Rindal" userId="7c3c15d5b00f3a64" providerId="LiveId" clId="{0D3EF595-659B-46E9-BE85-EC634889255A}" dt="2017-10-28T00:00:33.944" v="2831" actId="14100"/>
          <ac:cxnSpMkLst>
            <pc:docMk/>
            <pc:sldMk cId="319186327" sldId="371"/>
            <ac:cxnSpMk id="121" creationId="{70B3A157-63C0-4F56-99E3-ECE06E9917F3}"/>
          </ac:cxnSpMkLst>
        </pc:cxnChg>
      </pc:sldChg>
      <pc:sldChg chg="addSp delSp modSp modAnim">
        <pc:chgData name="peter Rindal" userId="7c3c15d5b00f3a64" providerId="LiveId" clId="{0D3EF595-659B-46E9-BE85-EC634889255A}" dt="2017-10-27T21:05:53.516" v="1051"/>
        <pc:sldMkLst>
          <pc:docMk/>
          <pc:sldMk cId="3372032778" sldId="372"/>
        </pc:sldMkLst>
        <pc:spChg chg="mod">
          <ac:chgData name="peter Rindal" userId="7c3c15d5b00f3a64" providerId="LiveId" clId="{0D3EF595-659B-46E9-BE85-EC634889255A}" dt="2017-10-27T20:52:16.780" v="727" actId="20577"/>
          <ac:spMkLst>
            <pc:docMk/>
            <pc:sldMk cId="3372032778" sldId="372"/>
            <ac:spMk id="2" creationId="{C1648025-3835-450A-B2A4-86D58C5E7B64}"/>
          </ac:spMkLst>
        </pc:spChg>
        <pc:spChg chg="mod">
          <ac:chgData name="peter Rindal" userId="7c3c15d5b00f3a64" providerId="LiveId" clId="{0D3EF595-659B-46E9-BE85-EC634889255A}" dt="2017-10-27T21:05:42.279" v="1050" actId="108"/>
          <ac:spMkLst>
            <pc:docMk/>
            <pc:sldMk cId="3372032778" sldId="372"/>
            <ac:spMk id="3" creationId="{6872F72B-789E-47FC-857D-DADBD064DB77}"/>
          </ac:spMkLst>
        </pc:spChg>
        <pc:spChg chg="del">
          <ac:chgData name="peter Rindal" userId="7c3c15d5b00f3a64" providerId="LiveId" clId="{0D3EF595-659B-46E9-BE85-EC634889255A}" dt="2017-10-27T20:47:35.584" v="604" actId="478"/>
          <ac:spMkLst>
            <pc:docMk/>
            <pc:sldMk cId="3372032778" sldId="372"/>
            <ac:spMk id="4" creationId="{AEE60108-3B20-4365-8CD0-6F8EA64A4F7B}"/>
          </ac:spMkLst>
        </pc:spChg>
        <pc:spChg chg="add">
          <ac:chgData name="peter Rindal" userId="7c3c15d5b00f3a64" providerId="LiveId" clId="{0D3EF595-659B-46E9-BE85-EC634889255A}" dt="2017-10-27T20:47:35.971" v="605"/>
          <ac:spMkLst>
            <pc:docMk/>
            <pc:sldMk cId="3372032778" sldId="372"/>
            <ac:spMk id="43" creationId="{030A7F20-FC2A-4571-9DCD-1D152FCFEA98}"/>
          </ac:spMkLst>
        </pc:spChg>
      </pc:sldChg>
      <pc:sldChg chg="addSp delSp modSp modTransition delAnim modAnim">
        <pc:chgData name="peter Rindal" userId="7c3c15d5b00f3a64" providerId="LiveId" clId="{0D3EF595-659B-46E9-BE85-EC634889255A}" dt="2017-10-28T00:04:07.137" v="2851"/>
        <pc:sldMkLst>
          <pc:docMk/>
          <pc:sldMk cId="3406195285" sldId="373"/>
        </pc:sldMkLst>
        <pc:spChg chg="mod">
          <ac:chgData name="peter Rindal" userId="7c3c15d5b00f3a64" providerId="LiveId" clId="{0D3EF595-659B-46E9-BE85-EC634889255A}" dt="2017-10-27T20:47:06.060" v="601" actId="20577"/>
          <ac:spMkLst>
            <pc:docMk/>
            <pc:sldMk cId="3406195285" sldId="373"/>
            <ac:spMk id="2" creationId="{C1648025-3835-450A-B2A4-86D58C5E7B64}"/>
          </ac:spMkLst>
        </pc:spChg>
        <pc:spChg chg="mod">
          <ac:chgData name="peter Rindal" userId="7c3c15d5b00f3a64" providerId="LiveId" clId="{0D3EF595-659B-46E9-BE85-EC634889255A}" dt="2017-10-27T20:54:39.691" v="810" actId="20577"/>
          <ac:spMkLst>
            <pc:docMk/>
            <pc:sldMk cId="3406195285" sldId="373"/>
            <ac:spMk id="3" creationId="{6872F72B-789E-47FC-857D-DADBD064DB77}"/>
          </ac:spMkLst>
        </pc:spChg>
        <pc:spChg chg="mod">
          <ac:chgData name="peter Rindal" userId="7c3c15d5b00f3a64" providerId="LiveId" clId="{0D3EF595-659B-46E9-BE85-EC634889255A}" dt="2017-10-27T21:26:34.933" v="1216" actId="1076"/>
          <ac:spMkLst>
            <pc:docMk/>
            <pc:sldMk cId="3406195285" sldId="373"/>
            <ac:spMk id="5" creationId="{7727590F-1953-40BE-8806-2FD8C79F913E}"/>
          </ac:spMkLst>
        </pc:spChg>
        <pc:spChg chg="mod">
          <ac:chgData name="peter Rindal" userId="7c3c15d5b00f3a64" providerId="LiveId" clId="{0D3EF595-659B-46E9-BE85-EC634889255A}" dt="2017-10-27T21:08:40.728" v="1059" actId="164"/>
          <ac:spMkLst>
            <pc:docMk/>
            <pc:sldMk cId="3406195285" sldId="373"/>
            <ac:spMk id="38" creationId="{202D1CC2-6E0C-47EC-B87F-40005B52AC25}"/>
          </ac:spMkLst>
        </pc:spChg>
        <pc:spChg chg="mod">
          <ac:chgData name="peter Rindal" userId="7c3c15d5b00f3a64" providerId="LiveId" clId="{0D3EF595-659B-46E9-BE85-EC634889255A}" dt="2017-10-27T21:08:40.728" v="1059" actId="164"/>
          <ac:spMkLst>
            <pc:docMk/>
            <pc:sldMk cId="3406195285" sldId="373"/>
            <ac:spMk id="40" creationId="{D5ABBBA7-EACF-46B0-A4D3-BCFC515822D6}"/>
          </ac:spMkLst>
        </pc:spChg>
        <pc:spChg chg="mod">
          <ac:chgData name="peter Rindal" userId="7c3c15d5b00f3a64" providerId="LiveId" clId="{0D3EF595-659B-46E9-BE85-EC634889255A}" dt="2017-10-27T21:26:45.051" v="1218" actId="1076"/>
          <ac:spMkLst>
            <pc:docMk/>
            <pc:sldMk cId="3406195285" sldId="373"/>
            <ac:spMk id="50" creationId="{668D5FE2-A9BE-45D5-A2D4-25A21A30C943}"/>
          </ac:spMkLst>
        </pc:spChg>
        <pc:spChg chg="mod">
          <ac:chgData name="peter Rindal" userId="7c3c15d5b00f3a64" providerId="LiveId" clId="{0D3EF595-659B-46E9-BE85-EC634889255A}" dt="2017-10-27T21:26:53.802" v="1220" actId="1076"/>
          <ac:spMkLst>
            <pc:docMk/>
            <pc:sldMk cId="3406195285" sldId="373"/>
            <ac:spMk id="51" creationId="{8DEB3795-7F83-457F-8624-9FC42EC02595}"/>
          </ac:spMkLst>
        </pc:spChg>
        <pc:spChg chg="mod">
          <ac:chgData name="peter Rindal" userId="7c3c15d5b00f3a64" providerId="LiveId" clId="{0D3EF595-659B-46E9-BE85-EC634889255A}" dt="2017-10-27T21:08:46.048" v="1060" actId="164"/>
          <ac:spMkLst>
            <pc:docMk/>
            <pc:sldMk cId="3406195285" sldId="373"/>
            <ac:spMk id="70" creationId="{02726EFF-B88E-49D4-8BED-ADF98C5B933F}"/>
          </ac:spMkLst>
        </pc:spChg>
        <pc:spChg chg="mod">
          <ac:chgData name="peter Rindal" userId="7c3c15d5b00f3a64" providerId="LiveId" clId="{0D3EF595-659B-46E9-BE85-EC634889255A}" dt="2017-10-27T21:08:46.048" v="1060" actId="164"/>
          <ac:spMkLst>
            <pc:docMk/>
            <pc:sldMk cId="3406195285" sldId="373"/>
            <ac:spMk id="71" creationId="{84E5FB5C-3CE3-404F-924A-DB9C3039F090}"/>
          </ac:spMkLst>
        </pc:spChg>
        <pc:spChg chg="mod">
          <ac:chgData name="peter Rindal" userId="7c3c15d5b00f3a64" providerId="LiveId" clId="{0D3EF595-659B-46E9-BE85-EC634889255A}" dt="2017-10-27T21:11:34.078" v="1092" actId="20577"/>
          <ac:spMkLst>
            <pc:docMk/>
            <pc:sldMk cId="3406195285" sldId="373"/>
            <ac:spMk id="76" creationId="{3E355B2F-731A-4F0A-8253-09929898D554}"/>
          </ac:spMkLst>
        </pc:spChg>
        <pc:spChg chg="mod">
          <ac:chgData name="peter Rindal" userId="7c3c15d5b00f3a64" providerId="LiveId" clId="{0D3EF595-659B-46E9-BE85-EC634889255A}" dt="2017-10-27T21:11:52.732" v="1108" actId="20577"/>
          <ac:spMkLst>
            <pc:docMk/>
            <pc:sldMk cId="3406195285" sldId="373"/>
            <ac:spMk id="79" creationId="{474C00FD-E3F4-4ABA-A370-1E87DD72A1F2}"/>
          </ac:spMkLst>
        </pc:spChg>
        <pc:spChg chg="mod">
          <ac:chgData name="peter Rindal" userId="7c3c15d5b00f3a64" providerId="LiveId" clId="{0D3EF595-659B-46E9-BE85-EC634889255A}" dt="2017-10-27T21:11:47.290" v="1106" actId="1038"/>
          <ac:spMkLst>
            <pc:docMk/>
            <pc:sldMk cId="3406195285" sldId="373"/>
            <ac:spMk id="82" creationId="{95D6B825-E6F5-4751-B103-6799569B675C}"/>
          </ac:spMkLst>
        </pc:spChg>
        <pc:spChg chg="mod">
          <ac:chgData name="peter Rindal" userId="7c3c15d5b00f3a64" providerId="LiveId" clId="{0D3EF595-659B-46E9-BE85-EC634889255A}" dt="2017-10-27T21:12:13.484" v="1112" actId="20577"/>
          <ac:spMkLst>
            <pc:docMk/>
            <pc:sldMk cId="3406195285" sldId="373"/>
            <ac:spMk id="85" creationId="{BAA0A2B4-A717-4050-8EE4-95C5889E5C6C}"/>
          </ac:spMkLst>
        </pc:spChg>
        <pc:spChg chg="mod">
          <ac:chgData name="peter Rindal" userId="7c3c15d5b00f3a64" providerId="LiveId" clId="{0D3EF595-659B-46E9-BE85-EC634889255A}" dt="2017-10-27T21:12:10.007" v="1111" actId="20577"/>
          <ac:spMkLst>
            <pc:docMk/>
            <pc:sldMk cId="3406195285" sldId="373"/>
            <ac:spMk id="88" creationId="{09ED27B2-C4E0-471D-874C-ABC2693C4C4A}"/>
          </ac:spMkLst>
        </pc:spChg>
        <pc:spChg chg="mod">
          <ac:chgData name="peter Rindal" userId="7c3c15d5b00f3a64" providerId="LiveId" clId="{0D3EF595-659B-46E9-BE85-EC634889255A}" dt="2017-10-27T21:12:16.982" v="1113" actId="20577"/>
          <ac:spMkLst>
            <pc:docMk/>
            <pc:sldMk cId="3406195285" sldId="373"/>
            <ac:spMk id="91" creationId="{2D3AB66F-B880-4FAF-99AA-A6BD92195DCE}"/>
          </ac:spMkLst>
        </pc:spChg>
        <pc:spChg chg="add del mod">
          <ac:chgData name="peter Rindal" userId="7c3c15d5b00f3a64" providerId="LiveId" clId="{0D3EF595-659B-46E9-BE85-EC634889255A}" dt="2017-10-27T21:26:27.212" v="1214" actId="478"/>
          <ac:spMkLst>
            <pc:docMk/>
            <pc:sldMk cId="3406195285" sldId="373"/>
            <ac:spMk id="92" creationId="{59AA7BFA-27BE-4EDB-ADD4-65AC1C526536}"/>
          </ac:spMkLst>
        </pc:spChg>
        <pc:grpChg chg="add mod">
          <ac:chgData name="peter Rindal" userId="7c3c15d5b00f3a64" providerId="LiveId" clId="{0D3EF595-659B-46E9-BE85-EC634889255A}" dt="2017-10-27T21:08:40.728" v="1059" actId="164"/>
          <ac:grpSpMkLst>
            <pc:docMk/>
            <pc:sldMk cId="3406195285" sldId="373"/>
            <ac:grpSpMk id="6" creationId="{D3A9285B-F5FF-48D3-AEC0-33F7B8A54941}"/>
          </ac:grpSpMkLst>
        </pc:grpChg>
        <pc:grpChg chg="add mod">
          <ac:chgData name="peter Rindal" userId="7c3c15d5b00f3a64" providerId="LiveId" clId="{0D3EF595-659B-46E9-BE85-EC634889255A}" dt="2017-10-27T21:08:46.048" v="1060" actId="164"/>
          <ac:grpSpMkLst>
            <pc:docMk/>
            <pc:sldMk cId="3406195285" sldId="373"/>
            <ac:grpSpMk id="7" creationId="{E3AB9044-DE6F-4531-A7EC-07DD6A6E161C}"/>
          </ac:grpSpMkLst>
        </pc:grpChg>
        <pc:grpChg chg="add mod">
          <ac:chgData name="peter Rindal" userId="7c3c15d5b00f3a64" providerId="LiveId" clId="{0D3EF595-659B-46E9-BE85-EC634889255A}" dt="2017-10-27T21:11:34.078" v="1092" actId="20577"/>
          <ac:grpSpMkLst>
            <pc:docMk/>
            <pc:sldMk cId="3406195285" sldId="373"/>
            <ac:grpSpMk id="73" creationId="{A3F21145-3AA3-4CD6-91CA-029D760727CF}"/>
          </ac:grpSpMkLst>
        </pc:grpChg>
        <pc:grpChg chg="add mod">
          <ac:chgData name="peter Rindal" userId="7c3c15d5b00f3a64" providerId="LiveId" clId="{0D3EF595-659B-46E9-BE85-EC634889255A}" dt="2017-10-27T21:11:52.732" v="1108" actId="20577"/>
          <ac:grpSpMkLst>
            <pc:docMk/>
            <pc:sldMk cId="3406195285" sldId="373"/>
            <ac:grpSpMk id="77" creationId="{EDC82813-6B1A-442E-BD86-4D54C276CED6}"/>
          </ac:grpSpMkLst>
        </pc:grpChg>
        <pc:grpChg chg="add mod">
          <ac:chgData name="peter Rindal" userId="7c3c15d5b00f3a64" providerId="LiveId" clId="{0D3EF595-659B-46E9-BE85-EC634889255A}" dt="2017-10-27T21:11:41.847" v="1095" actId="20577"/>
          <ac:grpSpMkLst>
            <pc:docMk/>
            <pc:sldMk cId="3406195285" sldId="373"/>
            <ac:grpSpMk id="80" creationId="{FCEB68F3-4F3D-47B0-808A-CD60DB3A957B}"/>
          </ac:grpSpMkLst>
        </pc:grpChg>
        <pc:grpChg chg="add mod">
          <ac:chgData name="peter Rindal" userId="7c3c15d5b00f3a64" providerId="LiveId" clId="{0D3EF595-659B-46E9-BE85-EC634889255A}" dt="2017-10-27T21:12:13.484" v="1112" actId="20577"/>
          <ac:grpSpMkLst>
            <pc:docMk/>
            <pc:sldMk cId="3406195285" sldId="373"/>
            <ac:grpSpMk id="83" creationId="{62F2FD62-2B06-4D83-BC78-E84D17D526CF}"/>
          </ac:grpSpMkLst>
        </pc:grpChg>
        <pc:grpChg chg="add mod">
          <ac:chgData name="peter Rindal" userId="7c3c15d5b00f3a64" providerId="LiveId" clId="{0D3EF595-659B-46E9-BE85-EC634889255A}" dt="2017-10-27T21:12:10.007" v="1111" actId="20577"/>
          <ac:grpSpMkLst>
            <pc:docMk/>
            <pc:sldMk cId="3406195285" sldId="373"/>
            <ac:grpSpMk id="86" creationId="{87401F7A-BF0D-4290-87DD-DFD9515C1DAD}"/>
          </ac:grpSpMkLst>
        </pc:grpChg>
        <pc:grpChg chg="add mod">
          <ac:chgData name="peter Rindal" userId="7c3c15d5b00f3a64" providerId="LiveId" clId="{0D3EF595-659B-46E9-BE85-EC634889255A}" dt="2017-10-27T21:12:16.982" v="1113" actId="20577"/>
          <ac:grpSpMkLst>
            <pc:docMk/>
            <pc:sldMk cId="3406195285" sldId="373"/>
            <ac:grpSpMk id="89" creationId="{78776E82-C580-4E96-96DE-D4A311C60E5D}"/>
          </ac:grpSpMkLst>
        </pc:grpChg>
      </pc:sldChg>
      <pc:sldChg chg="addSp delSp modSp modTransition delAnim modAnim">
        <pc:chgData name="peter Rindal" userId="7c3c15d5b00f3a64" providerId="LiveId" clId="{0D3EF595-659B-46E9-BE85-EC634889255A}" dt="2017-10-27T21:27:24.414" v="1226"/>
        <pc:sldMkLst>
          <pc:docMk/>
          <pc:sldMk cId="2763418749" sldId="374"/>
        </pc:sldMkLst>
        <pc:spChg chg="mod">
          <ac:chgData name="peter Rindal" userId="7c3c15d5b00f3a64" providerId="LiveId" clId="{0D3EF595-659B-46E9-BE85-EC634889255A}" dt="2017-10-27T21:16:09.874" v="1150"/>
          <ac:spMkLst>
            <pc:docMk/>
            <pc:sldMk cId="2763418749" sldId="374"/>
            <ac:spMk id="2" creationId="{C1648025-3835-450A-B2A4-86D58C5E7B64}"/>
          </ac:spMkLst>
        </pc:spChg>
        <pc:spChg chg="mod">
          <ac:chgData name="peter Rindal" userId="7c3c15d5b00f3a64" providerId="LiveId" clId="{0D3EF595-659B-46E9-BE85-EC634889255A}" dt="2017-10-27T20:54:51.863" v="814" actId="5793"/>
          <ac:spMkLst>
            <pc:docMk/>
            <pc:sldMk cId="2763418749" sldId="374"/>
            <ac:spMk id="3" creationId="{6872F72B-789E-47FC-857D-DADBD064DB77}"/>
          </ac:spMkLst>
        </pc:spChg>
        <pc:spChg chg="del">
          <ac:chgData name="peter Rindal" userId="7c3c15d5b00f3a64" providerId="LiveId" clId="{0D3EF595-659B-46E9-BE85-EC634889255A}" dt="2017-10-27T21:27:10.441" v="1225" actId="478"/>
          <ac:spMkLst>
            <pc:docMk/>
            <pc:sldMk cId="2763418749" sldId="374"/>
            <ac:spMk id="5" creationId="{7727590F-1953-40BE-8806-2FD8C79F913E}"/>
          </ac:spMkLst>
        </pc:spChg>
        <pc:spChg chg="del">
          <ac:chgData name="peter Rindal" userId="7c3c15d5b00f3a64" providerId="LiveId" clId="{0D3EF595-659B-46E9-BE85-EC634889255A}" dt="2017-10-27T21:14:22.572" v="1124" actId="478"/>
          <ac:spMkLst>
            <pc:docMk/>
            <pc:sldMk cId="2763418749" sldId="374"/>
            <ac:spMk id="38" creationId="{202D1CC2-6E0C-47EC-B87F-40005B52AC25}"/>
          </ac:spMkLst>
        </pc:spChg>
        <pc:spChg chg="del">
          <ac:chgData name="peter Rindal" userId="7c3c15d5b00f3a64" providerId="LiveId" clId="{0D3EF595-659B-46E9-BE85-EC634889255A}" dt="2017-10-27T21:14:22.572" v="1124" actId="478"/>
          <ac:spMkLst>
            <pc:docMk/>
            <pc:sldMk cId="2763418749" sldId="374"/>
            <ac:spMk id="40" creationId="{D5ABBBA7-EACF-46B0-A4D3-BCFC515822D6}"/>
          </ac:spMkLst>
        </pc:spChg>
        <pc:spChg chg="del mod">
          <ac:chgData name="peter Rindal" userId="7c3c15d5b00f3a64" providerId="LiveId" clId="{0D3EF595-659B-46E9-BE85-EC634889255A}" dt="2017-10-27T21:27:09.002" v="1224" actId="478"/>
          <ac:spMkLst>
            <pc:docMk/>
            <pc:sldMk cId="2763418749" sldId="374"/>
            <ac:spMk id="50" creationId="{668D5FE2-A9BE-45D5-A2D4-25A21A30C943}"/>
          </ac:spMkLst>
        </pc:spChg>
        <pc:spChg chg="del">
          <ac:chgData name="peter Rindal" userId="7c3c15d5b00f3a64" providerId="LiveId" clId="{0D3EF595-659B-46E9-BE85-EC634889255A}" dt="2017-10-27T21:27:05.512" v="1222" actId="478"/>
          <ac:spMkLst>
            <pc:docMk/>
            <pc:sldMk cId="2763418749" sldId="374"/>
            <ac:spMk id="51" creationId="{8DEB3795-7F83-457F-8624-9FC42EC02595}"/>
          </ac:spMkLst>
        </pc:spChg>
        <pc:spChg chg="del">
          <ac:chgData name="peter Rindal" userId="7c3c15d5b00f3a64" providerId="LiveId" clId="{0D3EF595-659B-46E9-BE85-EC634889255A}" dt="2017-10-27T21:14:22.572" v="1124" actId="478"/>
          <ac:spMkLst>
            <pc:docMk/>
            <pc:sldMk cId="2763418749" sldId="374"/>
            <ac:spMk id="70" creationId="{02726EFF-B88E-49D4-8BED-ADF98C5B933F}"/>
          </ac:spMkLst>
        </pc:spChg>
        <pc:spChg chg="del">
          <ac:chgData name="peter Rindal" userId="7c3c15d5b00f3a64" providerId="LiveId" clId="{0D3EF595-659B-46E9-BE85-EC634889255A}" dt="2017-10-27T21:14:22.572" v="1124" actId="478"/>
          <ac:spMkLst>
            <pc:docMk/>
            <pc:sldMk cId="2763418749" sldId="374"/>
            <ac:spMk id="71" creationId="{84E5FB5C-3CE3-404F-924A-DB9C3039F090}"/>
          </ac:spMkLst>
        </pc:spChg>
        <pc:spChg chg="del">
          <ac:chgData name="peter Rindal" userId="7c3c15d5b00f3a64" providerId="LiveId" clId="{0D3EF595-659B-46E9-BE85-EC634889255A}" dt="2017-10-27T21:15:07.721" v="1134" actId="478"/>
          <ac:spMkLst>
            <pc:docMk/>
            <pc:sldMk cId="2763418749" sldId="374"/>
            <ac:spMk id="74" creationId="{D75B7F4B-2BB4-45B4-941D-7A554FAE7C43}"/>
          </ac:spMkLst>
        </pc:spChg>
        <pc:spChg chg="mod">
          <ac:chgData name="peter Rindal" userId="7c3c15d5b00f3a64" providerId="LiveId" clId="{0D3EF595-659B-46E9-BE85-EC634889255A}" dt="2017-10-27T21:15:32.721" v="1149" actId="20577"/>
          <ac:spMkLst>
            <pc:docMk/>
            <pc:sldMk cId="2763418749" sldId="374"/>
            <ac:spMk id="76" creationId="{E5CBD2D2-F228-45F9-B2DC-590D5C5A3A46}"/>
          </ac:spMkLst>
        </pc:spChg>
        <pc:spChg chg="mod">
          <ac:chgData name="peter Rindal" userId="7c3c15d5b00f3a64" providerId="LiveId" clId="{0D3EF595-659B-46E9-BE85-EC634889255A}" dt="2017-10-27T21:15:22.888" v="1141" actId="20577"/>
          <ac:spMkLst>
            <pc:docMk/>
            <pc:sldMk cId="2763418749" sldId="374"/>
            <ac:spMk id="79" creationId="{7DC59937-5600-4A5D-863D-E60AE2387BAF}"/>
          </ac:spMkLst>
        </pc:spChg>
        <pc:spChg chg="add">
          <ac:chgData name="peter Rindal" userId="7c3c15d5b00f3a64" providerId="LiveId" clId="{0D3EF595-659B-46E9-BE85-EC634889255A}" dt="2017-10-27T21:27:01.855" v="1221"/>
          <ac:spMkLst>
            <pc:docMk/>
            <pc:sldMk cId="2763418749" sldId="374"/>
            <ac:spMk id="80" creationId="{1C0694A5-88E2-4C1E-AB4D-4185C15BF560}"/>
          </ac:spMkLst>
        </pc:spChg>
        <pc:spChg chg="add">
          <ac:chgData name="peter Rindal" userId="7c3c15d5b00f3a64" providerId="LiveId" clId="{0D3EF595-659B-46E9-BE85-EC634889255A}" dt="2017-10-27T21:27:01.855" v="1221"/>
          <ac:spMkLst>
            <pc:docMk/>
            <pc:sldMk cId="2763418749" sldId="374"/>
            <ac:spMk id="81" creationId="{055CE653-B233-4B6F-8794-33DECD0C7CCF}"/>
          </ac:spMkLst>
        </pc:spChg>
        <pc:spChg chg="add">
          <ac:chgData name="peter Rindal" userId="7c3c15d5b00f3a64" providerId="LiveId" clId="{0D3EF595-659B-46E9-BE85-EC634889255A}" dt="2017-10-27T21:27:01.855" v="1221"/>
          <ac:spMkLst>
            <pc:docMk/>
            <pc:sldMk cId="2763418749" sldId="374"/>
            <ac:spMk id="82" creationId="{0C8131A4-6327-439E-8E78-8DFE9272B5ED}"/>
          </ac:spMkLst>
        </pc:spChg>
        <pc:grpChg chg="add del">
          <ac:chgData name="peter Rindal" userId="7c3c15d5b00f3a64" providerId="LiveId" clId="{0D3EF595-659B-46E9-BE85-EC634889255A}" dt="2017-10-27T21:14:33.015" v="1127" actId="478"/>
          <ac:grpSpMkLst>
            <pc:docMk/>
            <pc:sldMk cId="2763418749" sldId="374"/>
            <ac:grpSpMk id="31" creationId="{D856B00A-27B4-497C-9AF2-440F6F4F803B}"/>
          </ac:grpSpMkLst>
        </pc:grpChg>
        <pc:grpChg chg="add del">
          <ac:chgData name="peter Rindal" userId="7c3c15d5b00f3a64" providerId="LiveId" clId="{0D3EF595-659B-46E9-BE85-EC634889255A}" dt="2017-10-27T21:14:40.745" v="1129" actId="478"/>
          <ac:grpSpMkLst>
            <pc:docMk/>
            <pc:sldMk cId="2763418749" sldId="374"/>
            <ac:grpSpMk id="37" creationId="{D90A4BA0-791C-448C-8221-C09A1117A1F3}"/>
          </ac:grpSpMkLst>
        </pc:grpChg>
        <pc:grpChg chg="add">
          <ac:chgData name="peter Rindal" userId="7c3c15d5b00f3a64" providerId="LiveId" clId="{0D3EF595-659B-46E9-BE85-EC634889255A}" dt="2017-10-27T21:14:23.572" v="1125"/>
          <ac:grpSpMkLst>
            <pc:docMk/>
            <pc:sldMk cId="2763418749" sldId="374"/>
            <ac:grpSpMk id="42" creationId="{39E615E0-5319-49D3-BCDF-5B4797DAE40A}"/>
          </ac:grpSpMkLst>
        </pc:grpChg>
        <pc:grpChg chg="add">
          <ac:chgData name="peter Rindal" userId="7c3c15d5b00f3a64" providerId="LiveId" clId="{0D3EF595-659B-46E9-BE85-EC634889255A}" dt="2017-10-27T21:14:23.572" v="1125"/>
          <ac:grpSpMkLst>
            <pc:docMk/>
            <pc:sldMk cId="2763418749" sldId="374"/>
            <ac:grpSpMk id="56" creationId="{5CE994E6-9BDE-480A-9B30-FFF019DDF05E}"/>
          </ac:grpSpMkLst>
        </pc:grpChg>
        <pc:grpChg chg="add ord">
          <ac:chgData name="peter Rindal" userId="7c3c15d5b00f3a64" providerId="LiveId" clId="{0D3EF595-659B-46E9-BE85-EC634889255A}" dt="2017-10-27T21:14:29.401" v="1126" actId="167"/>
          <ac:grpSpMkLst>
            <pc:docMk/>
            <pc:sldMk cId="2763418749" sldId="374"/>
            <ac:grpSpMk id="59" creationId="{7A99C1F4-43EC-4EA3-8492-816DC309AD7D}"/>
          </ac:grpSpMkLst>
        </pc:grpChg>
        <pc:grpChg chg="add">
          <ac:chgData name="peter Rindal" userId="7c3c15d5b00f3a64" providerId="LiveId" clId="{0D3EF595-659B-46E9-BE85-EC634889255A}" dt="2017-10-27T21:14:23.572" v="1125"/>
          <ac:grpSpMkLst>
            <pc:docMk/>
            <pc:sldMk cId="2763418749" sldId="374"/>
            <ac:grpSpMk id="62" creationId="{DE83F435-C6BB-468B-8E72-EFD93B0ACB16}"/>
          </ac:grpSpMkLst>
        </pc:grpChg>
        <pc:grpChg chg="add">
          <ac:chgData name="peter Rindal" userId="7c3c15d5b00f3a64" providerId="LiveId" clId="{0D3EF595-659B-46E9-BE85-EC634889255A}" dt="2017-10-27T21:14:23.572" v="1125"/>
          <ac:grpSpMkLst>
            <pc:docMk/>
            <pc:sldMk cId="2763418749" sldId="374"/>
            <ac:grpSpMk id="65" creationId="{F272DE12-3A03-490D-8AE3-5470500271F0}"/>
          </ac:grpSpMkLst>
        </pc:grpChg>
        <pc:grpChg chg="add ord">
          <ac:chgData name="peter Rindal" userId="7c3c15d5b00f3a64" providerId="LiveId" clId="{0D3EF595-659B-46E9-BE85-EC634889255A}" dt="2017-10-27T21:14:37.115" v="1128" actId="167"/>
          <ac:grpSpMkLst>
            <pc:docMk/>
            <pc:sldMk cId="2763418749" sldId="374"/>
            <ac:grpSpMk id="68" creationId="{F44941E8-876A-4DA8-B847-E7F920F2E215}"/>
          </ac:grpSpMkLst>
        </pc:grpChg>
        <pc:grpChg chg="add mod">
          <ac:chgData name="peter Rindal" userId="7c3c15d5b00f3a64" providerId="LiveId" clId="{0D3EF595-659B-46E9-BE85-EC634889255A}" dt="2017-10-27T21:15:32.721" v="1149" actId="20577"/>
          <ac:grpSpMkLst>
            <pc:docMk/>
            <pc:sldMk cId="2763418749" sldId="374"/>
            <ac:grpSpMk id="73" creationId="{569CD5BB-BA35-4A0D-8EAE-C51AAC1E57E2}"/>
          </ac:grpSpMkLst>
        </pc:grpChg>
        <pc:grpChg chg="add mod">
          <ac:chgData name="peter Rindal" userId="7c3c15d5b00f3a64" providerId="LiveId" clId="{0D3EF595-659B-46E9-BE85-EC634889255A}" dt="2017-10-27T21:15:22.888" v="1141" actId="20577"/>
          <ac:grpSpMkLst>
            <pc:docMk/>
            <pc:sldMk cId="2763418749" sldId="374"/>
            <ac:grpSpMk id="77" creationId="{0411552F-77B0-4EED-9BE2-73269383354E}"/>
          </ac:grpSpMkLst>
        </pc:grpChg>
      </pc:sldChg>
      <pc:sldChg chg="addSp delSp modSp modTransition">
        <pc:chgData name="peter Rindal" userId="7c3c15d5b00f3a64" providerId="LiveId" clId="{0D3EF595-659B-46E9-BE85-EC634889255A}" dt="2017-11-01T14:48:29.635" v="3088"/>
        <pc:sldMkLst>
          <pc:docMk/>
          <pc:sldMk cId="3675249663" sldId="375"/>
        </pc:sldMkLst>
        <pc:spChg chg="mod">
          <ac:chgData name="peter Rindal" userId="7c3c15d5b00f3a64" providerId="LiveId" clId="{0D3EF595-659B-46E9-BE85-EC634889255A}" dt="2017-10-27T21:16:14.161" v="1151"/>
          <ac:spMkLst>
            <pc:docMk/>
            <pc:sldMk cId="3675249663" sldId="375"/>
            <ac:spMk id="2" creationId="{C1648025-3835-450A-B2A4-86D58C5E7B64}"/>
          </ac:spMkLst>
        </pc:spChg>
        <pc:spChg chg="del">
          <ac:chgData name="peter Rindal" userId="7c3c15d5b00f3a64" providerId="LiveId" clId="{0D3EF595-659B-46E9-BE85-EC634889255A}" dt="2017-10-26T19:37:12.821" v="158" actId="478"/>
          <ac:spMkLst>
            <pc:docMk/>
            <pc:sldMk cId="3675249663" sldId="375"/>
            <ac:spMk id="3" creationId="{6872F72B-789E-47FC-857D-DADBD064DB77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5" creationId="{7727590F-1953-40BE-8806-2FD8C79F913E}"/>
          </ac:spMkLst>
        </pc:spChg>
        <pc:spChg chg="add del mod">
          <ac:chgData name="peter Rindal" userId="7c3c15d5b00f3a64" providerId="LiveId" clId="{0D3EF595-659B-46E9-BE85-EC634889255A}" dt="2017-10-26T19:37:19.592" v="159" actId="478"/>
          <ac:spMkLst>
            <pc:docMk/>
            <pc:sldMk cId="3675249663" sldId="375"/>
            <ac:spMk id="7" creationId="{B3E8FCD9-AE41-4819-8A92-EECA1C374960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38" creationId="{202D1CC2-6E0C-47EC-B87F-40005B52AC25}"/>
          </ac:spMkLst>
        </pc:spChg>
        <pc:spChg chg="add">
          <ac:chgData name="peter Rindal" userId="7c3c15d5b00f3a64" providerId="LiveId" clId="{0D3EF595-659B-46E9-BE85-EC634889255A}" dt="2017-11-01T14:48:29.635" v="3088"/>
          <ac:spMkLst>
            <pc:docMk/>
            <pc:sldMk cId="3675249663" sldId="375"/>
            <ac:spMk id="39" creationId="{56790073-0CC5-48EC-9D75-12BC5BD6F022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40" creationId="{D5ABBBA7-EACF-46B0-A4D3-BCFC515822D6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50" creationId="{668D5FE2-A9BE-45D5-A2D4-25A21A30C943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51" creationId="{8DEB3795-7F83-457F-8624-9FC42EC02595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70" creationId="{02726EFF-B88E-49D4-8BED-ADF98C5B933F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71" creationId="{84E5FB5C-3CE3-404F-924A-DB9C3039F090}"/>
          </ac:spMkLst>
        </pc:spChg>
        <pc:spChg chg="add">
          <ac:chgData name="peter Rindal" userId="7c3c15d5b00f3a64" providerId="LiveId" clId="{0D3EF595-659B-46E9-BE85-EC634889255A}" dt="2017-10-26T19:37:09.956" v="157"/>
          <ac:spMkLst>
            <pc:docMk/>
            <pc:sldMk cId="3675249663" sldId="375"/>
            <ac:spMk id="73" creationId="{128E73B7-BBF6-433A-B0DA-582076293657}"/>
          </ac:spMkLst>
        </pc:spChg>
        <pc:spChg chg="del">
          <ac:chgData name="peter Rindal" userId="7c3c15d5b00f3a64" providerId="LiveId" clId="{0D3EF595-659B-46E9-BE85-EC634889255A}" dt="2017-10-27T21:27:32.253" v="1227" actId="478"/>
          <ac:spMkLst>
            <pc:docMk/>
            <pc:sldMk cId="3675249663" sldId="375"/>
            <ac:spMk id="74" creationId="{D75B7F4B-2BB4-45B4-941D-7A554FAE7C43}"/>
          </ac:spMkLst>
        </pc:spChg>
        <pc:spChg chg="add del">
          <ac:chgData name="peter Rindal" userId="7c3c15d5b00f3a64" providerId="LiveId" clId="{0D3EF595-659B-46E9-BE85-EC634889255A}" dt="2017-10-27T21:30:12.086" v="1234" actId="478"/>
          <ac:spMkLst>
            <pc:docMk/>
            <pc:sldMk cId="3675249663" sldId="375"/>
            <ac:spMk id="102" creationId="{388AC6D6-DD92-48C5-BBCC-CC0F44E3ACC4}"/>
          </ac:spMkLst>
        </pc:spChg>
        <pc:spChg chg="add del">
          <ac:chgData name="peter Rindal" userId="7c3c15d5b00f3a64" providerId="LiveId" clId="{0D3EF595-659B-46E9-BE85-EC634889255A}" dt="2017-10-27T21:30:12.086" v="1234" actId="478"/>
          <ac:spMkLst>
            <pc:docMk/>
            <pc:sldMk cId="3675249663" sldId="375"/>
            <ac:spMk id="103" creationId="{ECF76535-E42A-4591-B8B8-1D1ED8751A31}"/>
          </ac:spMkLst>
        </pc:spChg>
        <pc:spChg chg="add del">
          <ac:chgData name="peter Rindal" userId="7c3c15d5b00f3a64" providerId="LiveId" clId="{0D3EF595-659B-46E9-BE85-EC634889255A}" dt="2017-10-27T21:30:12.086" v="1234" actId="478"/>
          <ac:spMkLst>
            <pc:docMk/>
            <pc:sldMk cId="3675249663" sldId="375"/>
            <ac:spMk id="104" creationId="{E3F72E5D-6110-493E-BEF2-420D5B78657D}"/>
          </ac:spMkLst>
        </pc:spChg>
        <pc:spChg chg="add">
          <ac:chgData name="peter Rindal" userId="7c3c15d5b00f3a64" providerId="LiveId" clId="{0D3EF595-659B-46E9-BE85-EC634889255A}" dt="2017-10-27T21:30:12.405" v="1235"/>
          <ac:spMkLst>
            <pc:docMk/>
            <pc:sldMk cId="3675249663" sldId="375"/>
            <ac:spMk id="108" creationId="{0802AF77-0EF3-48D8-90AA-B9EB5A38DA1A}"/>
          </ac:spMkLst>
        </pc:spChg>
        <pc:spChg chg="add">
          <ac:chgData name="peter Rindal" userId="7c3c15d5b00f3a64" providerId="LiveId" clId="{0D3EF595-659B-46E9-BE85-EC634889255A}" dt="2017-10-27T21:30:12.405" v="1235"/>
          <ac:spMkLst>
            <pc:docMk/>
            <pc:sldMk cId="3675249663" sldId="375"/>
            <ac:spMk id="109" creationId="{65DC2891-844D-4FBE-951A-86687D83A06D}"/>
          </ac:spMkLst>
        </pc:spChg>
        <pc:spChg chg="add">
          <ac:chgData name="peter Rindal" userId="7c3c15d5b00f3a64" providerId="LiveId" clId="{0D3EF595-659B-46E9-BE85-EC634889255A}" dt="2017-10-27T21:30:12.405" v="1235"/>
          <ac:spMkLst>
            <pc:docMk/>
            <pc:sldMk cId="3675249663" sldId="375"/>
            <ac:spMk id="110" creationId="{228624B6-B10E-488C-B9FD-3C4D314E9C76}"/>
          </ac:spMkLst>
        </pc:spChg>
        <pc:spChg chg="add">
          <ac:chgData name="peter Rindal" userId="7c3c15d5b00f3a64" providerId="LiveId" clId="{0D3EF595-659B-46E9-BE85-EC634889255A}" dt="2017-10-27T21:30:12.405" v="1235"/>
          <ac:spMkLst>
            <pc:docMk/>
            <pc:sldMk cId="3675249663" sldId="375"/>
            <ac:spMk id="111" creationId="{7864D79F-D762-4E89-98F4-D5D963913C22}"/>
          </ac:spMkLst>
        </pc:spChg>
        <pc:grpChg chg="del">
          <ac:chgData name="peter Rindal" userId="7c3c15d5b00f3a64" providerId="LiveId" clId="{0D3EF595-659B-46E9-BE85-EC634889255A}" dt="2017-10-27T21:27:32.253" v="1227" actId="478"/>
          <ac:grpSpMkLst>
            <pc:docMk/>
            <pc:sldMk cId="3675249663" sldId="375"/>
            <ac:grpSpMk id="32" creationId="{189127D1-CB9D-45C3-96E9-3F9141C1F21D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75" creationId="{F87D9ECA-D56D-406E-B43A-B4EFA717400B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78" creationId="{4C343E5B-33FA-4EEA-B212-887C9A3C7CC7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81" creationId="{84121932-8D66-430F-AA7E-3C6687EB2863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84" creationId="{91C00F97-7291-4031-9D05-4540FEED54F9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87" creationId="{E02708AC-1CAB-42E6-A122-3DFE29C3E10C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90" creationId="{7FF0D0F2-FB1D-40D7-BA11-045F60A65AA4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93" creationId="{E4D35193-2985-4B81-84E1-C7916948C1FA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96" creationId="{D230B4E2-C8D8-4696-9CB9-11E006CA3E7E}"/>
          </ac:grpSpMkLst>
        </pc:grpChg>
        <pc:grpChg chg="add del">
          <ac:chgData name="peter Rindal" userId="7c3c15d5b00f3a64" providerId="LiveId" clId="{0D3EF595-659B-46E9-BE85-EC634889255A}" dt="2017-10-27T21:30:12.086" v="1234" actId="478"/>
          <ac:grpSpMkLst>
            <pc:docMk/>
            <pc:sldMk cId="3675249663" sldId="375"/>
            <ac:grpSpMk id="99" creationId="{07CAB3BC-5336-4D6A-A4DF-EF5879EB8CF2}"/>
          </ac:grpSpMkLst>
        </pc:grpChg>
        <pc:grpChg chg="add">
          <ac:chgData name="peter Rindal" userId="7c3c15d5b00f3a64" providerId="LiveId" clId="{0D3EF595-659B-46E9-BE85-EC634889255A}" dt="2017-10-27T21:30:12.405" v="1235"/>
          <ac:grpSpMkLst>
            <pc:docMk/>
            <pc:sldMk cId="3675249663" sldId="375"/>
            <ac:grpSpMk id="105" creationId="{E45D4498-B0FB-454D-A1F9-ED07DEBA30C5}"/>
          </ac:grpSpMkLst>
        </pc:grpChg>
      </pc:sldChg>
      <pc:sldChg chg="addSp delSp modSp modTransition">
        <pc:chgData name="peter Rindal" userId="7c3c15d5b00f3a64" providerId="LiveId" clId="{0D3EF595-659B-46E9-BE85-EC634889255A}" dt="2017-11-01T14:48:27.946" v="3087"/>
        <pc:sldMkLst>
          <pc:docMk/>
          <pc:sldMk cId="3236851111" sldId="376"/>
        </pc:sldMkLst>
        <pc:spChg chg="mod">
          <ac:chgData name="peter Rindal" userId="7c3c15d5b00f3a64" providerId="LiveId" clId="{0D3EF595-659B-46E9-BE85-EC634889255A}" dt="2017-10-27T21:16:17.997" v="1152"/>
          <ac:spMkLst>
            <pc:docMk/>
            <pc:sldMk cId="3236851111" sldId="376"/>
            <ac:spMk id="2" creationId="{C1648025-3835-450A-B2A4-86D58C5E7B64}"/>
          </ac:spMkLst>
        </pc:spChg>
        <pc:spChg chg="add del">
          <ac:chgData name="peter Rindal" userId="7c3c15d5b00f3a64" providerId="LiveId" clId="{0D3EF595-659B-46E9-BE85-EC634889255A}" dt="2017-11-01T14:48:27.946" v="3087"/>
          <ac:spMkLst>
            <pc:docMk/>
            <pc:sldMk cId="3236851111" sldId="376"/>
            <ac:spMk id="45" creationId="{575FCEE9-F557-46C5-B7CE-5E43BE1B6214}"/>
          </ac:spMkLst>
        </pc:spChg>
      </pc:sldChg>
      <pc:sldChg chg="delSp modSp modAnim">
        <pc:chgData name="peter Rindal" userId="7c3c15d5b00f3a64" providerId="LiveId" clId="{0D3EF595-659B-46E9-BE85-EC634889255A}" dt="2017-10-28T20:05:04.876" v="2981"/>
        <pc:sldMkLst>
          <pc:docMk/>
          <pc:sldMk cId="781917281" sldId="377"/>
        </pc:sldMkLst>
        <pc:spChg chg="mod">
          <ac:chgData name="peter Rindal" userId="7c3c15d5b00f3a64" providerId="LiveId" clId="{0D3EF595-659B-46E9-BE85-EC634889255A}" dt="2017-10-28T03:36:18.672" v="2856" actId="20577"/>
          <ac:spMkLst>
            <pc:docMk/>
            <pc:sldMk cId="781917281" sldId="377"/>
            <ac:spMk id="3" creationId="{48ED5DE0-30A3-4CF6-8070-53DA61DA0162}"/>
          </ac:spMkLst>
        </pc:spChg>
        <pc:spChg chg="del mod">
          <ac:chgData name="peter Rindal" userId="7c3c15d5b00f3a64" providerId="LiveId" clId="{0D3EF595-659B-46E9-BE85-EC634889255A}" dt="2017-10-27T20:38:46.700" v="328" actId="478"/>
          <ac:spMkLst>
            <pc:docMk/>
            <pc:sldMk cId="781917281" sldId="377"/>
            <ac:spMk id="22" creationId="{2F87C649-73A5-4E16-BDD0-F21D79B90DDB}"/>
          </ac:spMkLst>
        </pc:spChg>
        <pc:cxnChg chg="mod">
          <ac:chgData name="peter Rindal" userId="7c3c15d5b00f3a64" providerId="LiveId" clId="{0D3EF595-659B-46E9-BE85-EC634889255A}" dt="2017-10-27T20:39:33.741" v="332" actId="1076"/>
          <ac:cxnSpMkLst>
            <pc:docMk/>
            <pc:sldMk cId="781917281" sldId="377"/>
            <ac:cxnSpMk id="15" creationId="{67E10632-69AD-4519-A4B9-A11AAF2D3E04}"/>
          </ac:cxnSpMkLst>
        </pc:cxnChg>
      </pc:sldChg>
      <pc:sldChg chg="del">
        <pc:chgData name="peter Rindal" userId="7c3c15d5b00f3a64" providerId="LiveId" clId="{0D3EF595-659B-46E9-BE85-EC634889255A}" dt="2017-10-26T19:36:56.612" v="154" actId="2696"/>
        <pc:sldMkLst>
          <pc:docMk/>
          <pc:sldMk cId="2007709795" sldId="378"/>
        </pc:sldMkLst>
      </pc:sldChg>
      <pc:sldChg chg="modSp modTransition">
        <pc:chgData name="peter Rindal" userId="7c3c15d5b00f3a64" providerId="LiveId" clId="{0D3EF595-659B-46E9-BE85-EC634889255A}" dt="2017-10-27T21:16:21.883" v="1153"/>
        <pc:sldMkLst>
          <pc:docMk/>
          <pc:sldMk cId="2772021353" sldId="379"/>
        </pc:sldMkLst>
        <pc:spChg chg="mod">
          <ac:chgData name="peter Rindal" userId="7c3c15d5b00f3a64" providerId="LiveId" clId="{0D3EF595-659B-46E9-BE85-EC634889255A}" dt="2017-10-27T21:16:21.883" v="1153"/>
          <ac:spMkLst>
            <pc:docMk/>
            <pc:sldMk cId="2772021353" sldId="379"/>
            <ac:spMk id="2" creationId="{C1648025-3835-450A-B2A4-86D58C5E7B64}"/>
          </ac:spMkLst>
        </pc:spChg>
      </pc:sldChg>
      <pc:sldChg chg="modSp modTransition">
        <pc:chgData name="peter Rindal" userId="7c3c15d5b00f3a64" providerId="LiveId" clId="{0D3EF595-659B-46E9-BE85-EC634889255A}" dt="2017-10-27T21:16:26.191" v="1154"/>
        <pc:sldMkLst>
          <pc:docMk/>
          <pc:sldMk cId="2662123477" sldId="380"/>
        </pc:sldMkLst>
        <pc:spChg chg="mod">
          <ac:chgData name="peter Rindal" userId="7c3c15d5b00f3a64" providerId="LiveId" clId="{0D3EF595-659B-46E9-BE85-EC634889255A}" dt="2017-10-27T21:16:26.191" v="1154"/>
          <ac:spMkLst>
            <pc:docMk/>
            <pc:sldMk cId="2662123477" sldId="380"/>
            <ac:spMk id="2" creationId="{C1648025-3835-450A-B2A4-86D58C5E7B64}"/>
          </ac:spMkLst>
        </pc:spChg>
      </pc:sldChg>
      <pc:sldChg chg="addSp modSp modTransition">
        <pc:chgData name="peter Rindal" userId="7c3c15d5b00f3a64" providerId="LiveId" clId="{0D3EF595-659B-46E9-BE85-EC634889255A}" dt="2017-11-01T14:49:43.298" v="3091" actId="732"/>
        <pc:sldMkLst>
          <pc:docMk/>
          <pc:sldMk cId="4263555863" sldId="381"/>
        </pc:sldMkLst>
        <pc:spChg chg="mod">
          <ac:chgData name="peter Rindal" userId="7c3c15d5b00f3a64" providerId="LiveId" clId="{0D3EF595-659B-46E9-BE85-EC634889255A}" dt="2017-10-27T21:16:30.209" v="1155"/>
          <ac:spMkLst>
            <pc:docMk/>
            <pc:sldMk cId="4263555863" sldId="381"/>
            <ac:spMk id="2" creationId="{C1648025-3835-450A-B2A4-86D58C5E7B64}"/>
          </ac:spMkLst>
        </pc:spChg>
        <pc:spChg chg="add mod modCrop">
          <ac:chgData name="peter Rindal" userId="7c3c15d5b00f3a64" providerId="LiveId" clId="{0D3EF595-659B-46E9-BE85-EC634889255A}" dt="2017-11-01T14:49:43.298" v="3091" actId="732"/>
          <ac:spMkLst>
            <pc:docMk/>
            <pc:sldMk cId="4263555863" sldId="381"/>
            <ac:spMk id="58" creationId="{63CFF28C-C01B-4B64-957E-A36A0EE473A7}"/>
          </ac:spMkLst>
        </pc:spChg>
      </pc:sldChg>
      <pc:sldChg chg="addSp modSp modTransition">
        <pc:chgData name="peter Rindal" userId="7c3c15d5b00f3a64" providerId="LiveId" clId="{0D3EF595-659B-46E9-BE85-EC634889255A}" dt="2017-11-01T14:50:14.512" v="3092"/>
        <pc:sldMkLst>
          <pc:docMk/>
          <pc:sldMk cId="3531401652" sldId="382"/>
        </pc:sldMkLst>
        <pc:spChg chg="mod">
          <ac:chgData name="peter Rindal" userId="7c3c15d5b00f3a64" providerId="LiveId" clId="{0D3EF595-659B-46E9-BE85-EC634889255A}" dt="2017-10-27T21:16:34.357" v="1156"/>
          <ac:spMkLst>
            <pc:docMk/>
            <pc:sldMk cId="3531401652" sldId="382"/>
            <ac:spMk id="2" creationId="{C1648025-3835-450A-B2A4-86D58C5E7B64}"/>
          </ac:spMkLst>
        </pc:spChg>
        <pc:spChg chg="add">
          <ac:chgData name="peter Rindal" userId="7c3c15d5b00f3a64" providerId="LiveId" clId="{0D3EF595-659B-46E9-BE85-EC634889255A}" dt="2017-11-01T14:50:14.512" v="3092"/>
          <ac:spMkLst>
            <pc:docMk/>
            <pc:sldMk cId="3531401652" sldId="382"/>
            <ac:spMk id="58" creationId="{038CF1FA-52DA-40D7-B651-E46E40C25E3C}"/>
          </ac:spMkLst>
        </pc:spChg>
      </pc:sldChg>
      <pc:sldChg chg="addSp delSp modSp modTransition">
        <pc:chgData name="peter Rindal" userId="7c3c15d5b00f3a64" providerId="LiveId" clId="{0D3EF595-659B-46E9-BE85-EC634889255A}" dt="2017-11-01T14:51:18.061" v="3099"/>
        <pc:sldMkLst>
          <pc:docMk/>
          <pc:sldMk cId="2996331444" sldId="383"/>
        </pc:sldMkLst>
        <pc:spChg chg="mod">
          <ac:chgData name="peter Rindal" userId="7c3c15d5b00f3a64" providerId="LiveId" clId="{0D3EF595-659B-46E9-BE85-EC634889255A}" dt="2017-10-27T21:19:23.237" v="1189" actId="20577"/>
          <ac:spMkLst>
            <pc:docMk/>
            <pc:sldMk cId="2996331444" sldId="383"/>
            <ac:spMk id="2" creationId="{C1648025-3835-450A-B2A4-86D58C5E7B64}"/>
          </ac:spMkLst>
        </pc:spChg>
        <pc:spChg chg="add del">
          <ac:chgData name="peter Rindal" userId="7c3c15d5b00f3a64" providerId="LiveId" clId="{0D3EF595-659B-46E9-BE85-EC634889255A}" dt="2017-11-01T14:51:18.061" v="3099"/>
          <ac:spMkLst>
            <pc:docMk/>
            <pc:sldMk cId="2996331444" sldId="383"/>
            <ac:spMk id="61" creationId="{B1A6FFB4-0CFD-4CEE-902B-DB4A11BBC963}"/>
          </ac:spMkLst>
        </pc:spChg>
        <pc:spChg chg="mod">
          <ac:chgData name="peter Rindal" userId="7c3c15d5b00f3a64" providerId="LiveId" clId="{0D3EF595-659B-46E9-BE85-EC634889255A}" dt="2017-10-27T21:32:45.197" v="1255" actId="1037"/>
          <ac:spMkLst>
            <pc:docMk/>
            <pc:sldMk cId="2996331444" sldId="383"/>
            <ac:spMk id="101" creationId="{4C6BD61B-4CA1-4E31-A95E-5017F53EC412}"/>
          </ac:spMkLst>
        </pc:spChg>
      </pc:sldChg>
      <pc:sldChg chg="addSp modSp modTransition">
        <pc:chgData name="peter Rindal" userId="7c3c15d5b00f3a64" providerId="LiveId" clId="{0D3EF595-659B-46E9-BE85-EC634889255A}" dt="2017-11-01T14:50:18.957" v="3093"/>
        <pc:sldMkLst>
          <pc:docMk/>
          <pc:sldMk cId="485914474" sldId="384"/>
        </pc:sldMkLst>
        <pc:spChg chg="mod">
          <ac:chgData name="peter Rindal" userId="7c3c15d5b00f3a64" providerId="LiveId" clId="{0D3EF595-659B-46E9-BE85-EC634889255A}" dt="2017-10-27T21:16:38.043" v="1157"/>
          <ac:spMkLst>
            <pc:docMk/>
            <pc:sldMk cId="485914474" sldId="384"/>
            <ac:spMk id="2" creationId="{C1648025-3835-450A-B2A4-86D58C5E7B64}"/>
          </ac:spMkLst>
        </pc:spChg>
        <pc:spChg chg="add">
          <ac:chgData name="peter Rindal" userId="7c3c15d5b00f3a64" providerId="LiveId" clId="{0D3EF595-659B-46E9-BE85-EC634889255A}" dt="2017-11-01T14:50:18.957" v="3093"/>
          <ac:spMkLst>
            <pc:docMk/>
            <pc:sldMk cId="485914474" sldId="384"/>
            <ac:spMk id="63" creationId="{973AAA50-8ED7-4D88-9BB9-F221C8F440A2}"/>
          </ac:spMkLst>
        </pc:spChg>
      </pc:sldChg>
      <pc:sldChg chg="modSp del modTransition">
        <pc:chgData name="peter Rindal" userId="7c3c15d5b00f3a64" providerId="LiveId" clId="{0D3EF595-659B-46E9-BE85-EC634889255A}" dt="2017-10-27T21:20:02.533" v="1191" actId="2696"/>
        <pc:sldMkLst>
          <pc:docMk/>
          <pc:sldMk cId="3197476528" sldId="385"/>
        </pc:sldMkLst>
        <pc:spChg chg="mod">
          <ac:chgData name="peter Rindal" userId="7c3c15d5b00f3a64" providerId="LiveId" clId="{0D3EF595-659B-46E9-BE85-EC634889255A}" dt="2017-10-27T21:16:58.964" v="1161" actId="2696"/>
          <ac:spMkLst>
            <pc:docMk/>
            <pc:sldMk cId="3197476528" sldId="385"/>
            <ac:spMk id="2" creationId="{C1648025-3835-450A-B2A4-86D58C5E7B64}"/>
          </ac:spMkLst>
        </pc:spChg>
      </pc:sldChg>
      <pc:sldChg chg="addSp modSp modTransition">
        <pc:chgData name="peter Rindal" userId="7c3c15d5b00f3a64" providerId="LiveId" clId="{0D3EF595-659B-46E9-BE85-EC634889255A}" dt="2017-11-01T14:50:24.139" v="3094"/>
        <pc:sldMkLst>
          <pc:docMk/>
          <pc:sldMk cId="2334998473" sldId="386"/>
        </pc:sldMkLst>
        <pc:spChg chg="mod">
          <ac:chgData name="peter Rindal" userId="7c3c15d5b00f3a64" providerId="LiveId" clId="{0D3EF595-659B-46E9-BE85-EC634889255A}" dt="2017-10-27T21:16:42.515" v="1158"/>
          <ac:spMkLst>
            <pc:docMk/>
            <pc:sldMk cId="2334998473" sldId="386"/>
            <ac:spMk id="2" creationId="{C1648025-3835-450A-B2A4-86D58C5E7B64}"/>
          </ac:spMkLst>
        </pc:spChg>
        <pc:spChg chg="add">
          <ac:chgData name="peter Rindal" userId="7c3c15d5b00f3a64" providerId="LiveId" clId="{0D3EF595-659B-46E9-BE85-EC634889255A}" dt="2017-11-01T14:50:24.139" v="3094"/>
          <ac:spMkLst>
            <pc:docMk/>
            <pc:sldMk cId="2334998473" sldId="386"/>
            <ac:spMk id="85" creationId="{BE25908F-F21C-4701-8E11-F83243518578}"/>
          </ac:spMkLst>
        </pc:spChg>
      </pc:sldChg>
      <pc:sldChg chg="addSp delSp modSp modTransition modAnim">
        <pc:chgData name="peter Rindal" userId="7c3c15d5b00f3a64" providerId="LiveId" clId="{0D3EF595-659B-46E9-BE85-EC634889255A}" dt="2017-10-28T20:09:12.480" v="3041"/>
        <pc:sldMkLst>
          <pc:docMk/>
          <pc:sldMk cId="522897392" sldId="387"/>
        </pc:sldMkLst>
        <pc:spChg chg="mod">
          <ac:chgData name="peter Rindal" userId="7c3c15d5b00f3a64" providerId="LiveId" clId="{0D3EF595-659B-46E9-BE85-EC634889255A}" dt="2017-10-27T21:21:25.619" v="1201" actId="20577"/>
          <ac:spMkLst>
            <pc:docMk/>
            <pc:sldMk cId="522897392" sldId="387"/>
            <ac:spMk id="2" creationId="{C1648025-3835-450A-B2A4-86D58C5E7B64}"/>
          </ac:spMkLst>
        </pc:spChg>
        <pc:spChg chg="add del mod">
          <ac:chgData name="peter Rindal" userId="7c3c15d5b00f3a64" providerId="LiveId" clId="{0D3EF595-659B-46E9-BE85-EC634889255A}" dt="2017-10-27T21:36:03.976" v="1267" actId="478"/>
          <ac:spMkLst>
            <pc:docMk/>
            <pc:sldMk cId="522897392" sldId="387"/>
            <ac:spMk id="5" creationId="{351D119B-D62B-46F2-8FB1-D9B9C2575D50}"/>
          </ac:spMkLst>
        </pc:spChg>
        <pc:spChg chg="add del mod">
          <ac:chgData name="peter Rindal" userId="7c3c15d5b00f3a64" providerId="LiveId" clId="{0D3EF595-659B-46E9-BE85-EC634889255A}" dt="2017-10-27T21:38:09.859" v="1289" actId="6549"/>
          <ac:spMkLst>
            <pc:docMk/>
            <pc:sldMk cId="522897392" sldId="387"/>
            <ac:spMk id="6" creationId="{4EA43027-BE73-4A6D-AA6B-8B2D8E76DB74}"/>
          </ac:spMkLst>
        </pc:spChg>
        <pc:spChg chg="add del mod">
          <ac:chgData name="peter Rindal" userId="7c3c15d5b00f3a64" providerId="LiveId" clId="{0D3EF595-659B-46E9-BE85-EC634889255A}" dt="2017-10-27T21:46:33.702" v="1640" actId="6549"/>
          <ac:spMkLst>
            <pc:docMk/>
            <pc:sldMk cId="522897392" sldId="387"/>
            <ac:spMk id="12" creationId="{49E8268D-D77B-4BE8-8573-8F74ED346F7B}"/>
          </ac:spMkLst>
        </pc:spChg>
        <pc:spChg chg="add mod">
          <ac:chgData name="peter Rindal" userId="7c3c15d5b00f3a64" providerId="LiveId" clId="{0D3EF595-659B-46E9-BE85-EC634889255A}" dt="2017-10-27T22:00:11.596" v="2057" actId="1076"/>
          <ac:spMkLst>
            <pc:docMk/>
            <pc:sldMk cId="522897392" sldId="387"/>
            <ac:spMk id="14" creationId="{BAD17F18-F988-4916-9D40-399D8E67B1FD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58" creationId="{FCA92B34-3FB4-4700-8E50-F7CFBE700709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60" creationId="{3AFC4BCB-7A4C-4784-87D4-AE1BBC5307D2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61" creationId="{1C5352F5-01E7-4402-B614-4AF67FB6CDF3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62" creationId="{529DD5F5-4CF7-41C9-9A55-91D333C19F96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68" creationId="{56277341-B41A-4E00-8AD9-9868F850F66D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69" creationId="{AE3CE723-3DAB-4A3D-A37D-49A5A9380B31}"/>
          </ac:spMkLst>
        </pc:spChg>
        <pc:spChg chg="del">
          <ac:chgData name="peter Rindal" userId="7c3c15d5b00f3a64" providerId="LiveId" clId="{0D3EF595-659B-46E9-BE85-EC634889255A}" dt="2017-10-27T21:32:55.762" v="1256" actId="478"/>
          <ac:spMkLst>
            <pc:docMk/>
            <pc:sldMk cId="522897392" sldId="387"/>
            <ac:spMk id="74" creationId="{4DCC647B-13FB-4E8D-A057-EED6ED3CF23A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80" creationId="{D531935D-FBB3-4F85-A9A0-84371E4A9F58}"/>
          </ac:spMkLst>
        </pc:spChg>
        <pc:spChg chg="mod">
          <ac:chgData name="peter Rindal" userId="7c3c15d5b00f3a64" providerId="LiveId" clId="{0D3EF595-659B-46E9-BE85-EC634889255A}" dt="2017-10-27T21:34:00.287" v="1258" actId="6549"/>
          <ac:spMkLst>
            <pc:docMk/>
            <pc:sldMk cId="522897392" sldId="387"/>
            <ac:spMk id="82" creationId="{4B4047C4-6CC3-4233-B46D-6D7A3609B8F1}"/>
          </ac:spMkLst>
        </pc:spChg>
        <pc:spChg chg="mod">
          <ac:chgData name="peter Rindal" userId="7c3c15d5b00f3a64" providerId="LiveId" clId="{0D3EF595-659B-46E9-BE85-EC634889255A}" dt="2017-10-28T20:09:12.480" v="3041"/>
          <ac:spMkLst>
            <pc:docMk/>
            <pc:sldMk cId="522897392" sldId="387"/>
            <ac:spMk id="84" creationId="{CEE06903-3681-4D5A-AA54-C2B094BD9A1A}"/>
          </ac:spMkLst>
        </pc:spChg>
        <pc:spChg chg="add 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85" creationId="{511EF245-1E83-4236-85AB-8ED0AE8672DD}"/>
          </ac:spMkLst>
        </pc:spChg>
        <pc:spChg chg="add mod">
          <ac:chgData name="peter Rindal" userId="7c3c15d5b00f3a64" providerId="LiveId" clId="{0D3EF595-659B-46E9-BE85-EC634889255A}" dt="2017-10-27T21:43:57.058" v="1554" actId="14100"/>
          <ac:spMkLst>
            <pc:docMk/>
            <pc:sldMk cId="522897392" sldId="387"/>
            <ac:spMk id="86" creationId="{DC42DAFC-E569-414F-B845-4A94F69A5EB0}"/>
          </ac:spMkLst>
        </pc:spChg>
        <pc:spChg chg="mod">
          <ac:chgData name="peter Rindal" userId="7c3c15d5b00f3a64" providerId="LiveId" clId="{0D3EF595-659B-46E9-BE85-EC634889255A}" dt="2017-10-27T21:34:00.287" v="1258" actId="6549"/>
          <ac:spMkLst>
            <pc:docMk/>
            <pc:sldMk cId="522897392" sldId="387"/>
            <ac:spMk id="87" creationId="{DE88215F-7392-428B-9DD8-3A9997CDA5DD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88" creationId="{B50B06A1-29ED-42D4-B07D-79EE931398F9}"/>
          </ac:spMkLst>
        </pc:spChg>
        <pc:spChg chg="mod">
          <ac:chgData name="peter Rindal" userId="7c3c15d5b00f3a64" providerId="LiveId" clId="{0D3EF595-659B-46E9-BE85-EC634889255A}" dt="2017-10-27T21:34:00.287" v="1258" actId="6549"/>
          <ac:spMkLst>
            <pc:docMk/>
            <pc:sldMk cId="522897392" sldId="387"/>
            <ac:spMk id="89" creationId="{8F81374D-BB94-4C17-9673-908FFAB850C9}"/>
          </ac:spMkLst>
        </pc:spChg>
        <pc:spChg chg="mod">
          <ac:chgData name="peter Rindal" userId="7c3c15d5b00f3a64" providerId="LiveId" clId="{0D3EF595-659B-46E9-BE85-EC634889255A}" dt="2017-10-27T21:34:00.287" v="1258" actId="6549"/>
          <ac:spMkLst>
            <pc:docMk/>
            <pc:sldMk cId="522897392" sldId="387"/>
            <ac:spMk id="90" creationId="{E8C2E55D-5DFD-4B4D-ACFA-28EE0F183EE6}"/>
          </ac:spMkLst>
        </pc:spChg>
        <pc:spChg chg="mod">
          <ac:chgData name="peter Rindal" userId="7c3c15d5b00f3a64" providerId="LiveId" clId="{0D3EF595-659B-46E9-BE85-EC634889255A}" dt="2017-10-27T21:34:00.287" v="1258" actId="6549"/>
          <ac:spMkLst>
            <pc:docMk/>
            <pc:sldMk cId="522897392" sldId="387"/>
            <ac:spMk id="91" creationId="{4F3F6B05-E96C-4B69-A4EA-C1658FBD9EEF}"/>
          </ac:spMkLst>
        </pc:spChg>
        <pc:spChg chg="mod">
          <ac:chgData name="peter Rindal" userId="7c3c15d5b00f3a64" providerId="LiveId" clId="{0D3EF595-659B-46E9-BE85-EC634889255A}" dt="2017-10-27T21:34:00.287" v="1258" actId="6549"/>
          <ac:spMkLst>
            <pc:docMk/>
            <pc:sldMk cId="522897392" sldId="387"/>
            <ac:spMk id="92" creationId="{3268116F-94CF-4DB9-9413-66471504CA34}"/>
          </ac:spMkLst>
        </pc:spChg>
        <pc:spChg chg="mod">
          <ac:chgData name="peter Rindal" userId="7c3c15d5b00f3a64" providerId="LiveId" clId="{0D3EF595-659B-46E9-BE85-EC634889255A}" dt="2017-10-27T21:34:00.287" v="1258" actId="6549"/>
          <ac:spMkLst>
            <pc:docMk/>
            <pc:sldMk cId="522897392" sldId="387"/>
            <ac:spMk id="95" creationId="{12E9F240-0340-4427-8AEE-E2EE64E2CAE3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96" creationId="{D6EF23B4-D3B8-4CEF-A286-BA56B7F02FF4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98" creationId="{4A9E036E-E434-47A6-AA7D-D024ADBBC132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99" creationId="{B39FFA3F-4E72-4D6D-95B8-0E681CC9B8F8}"/>
          </ac:spMkLst>
        </pc:spChg>
        <pc:spChg chg="del">
          <ac:chgData name="peter Rindal" userId="7c3c15d5b00f3a64" providerId="LiveId" clId="{0D3EF595-659B-46E9-BE85-EC634889255A}" dt="2017-10-27T21:34:11.132" v="1259" actId="478"/>
          <ac:spMkLst>
            <pc:docMk/>
            <pc:sldMk cId="522897392" sldId="387"/>
            <ac:spMk id="101" creationId="{2204F391-039D-48CB-8810-AC7A839BD777}"/>
          </ac:spMkLst>
        </pc:spChg>
        <pc:spChg chg="add mod">
          <ac:chgData name="peter Rindal" userId="7c3c15d5b00f3a64" providerId="LiveId" clId="{0D3EF595-659B-46E9-BE85-EC634889255A}" dt="2017-10-27T21:40:52.065" v="1426" actId="1076"/>
          <ac:spMkLst>
            <pc:docMk/>
            <pc:sldMk cId="522897392" sldId="387"/>
            <ac:spMk id="103" creationId="{F3C911A3-AB44-4052-B33E-B0A73F2BEED0}"/>
          </ac:spMkLst>
        </pc:spChg>
        <pc:spChg chg="add mod">
          <ac:chgData name="peter Rindal" userId="7c3c15d5b00f3a64" providerId="LiveId" clId="{0D3EF595-659B-46E9-BE85-EC634889255A}" dt="2017-10-27T21:40:52.065" v="1426" actId="1076"/>
          <ac:spMkLst>
            <pc:docMk/>
            <pc:sldMk cId="522897392" sldId="387"/>
            <ac:spMk id="104" creationId="{388B4B81-C2A8-4EBA-96A7-4A4CD9BFD30B}"/>
          </ac:spMkLst>
        </pc:spChg>
        <pc:spChg chg="add mod">
          <ac:chgData name="peter Rindal" userId="7c3c15d5b00f3a64" providerId="LiveId" clId="{0D3EF595-659B-46E9-BE85-EC634889255A}" dt="2017-10-27T21:40:52.065" v="1426" actId="1076"/>
          <ac:spMkLst>
            <pc:docMk/>
            <pc:sldMk cId="522897392" sldId="387"/>
            <ac:spMk id="105" creationId="{902EA275-152F-4BD2-8D43-6A8FF7721000}"/>
          </ac:spMkLst>
        </pc:spChg>
        <pc:spChg chg="add mod">
          <ac:chgData name="peter Rindal" userId="7c3c15d5b00f3a64" providerId="LiveId" clId="{0D3EF595-659B-46E9-BE85-EC634889255A}" dt="2017-10-27T21:40:52.065" v="1426" actId="1076"/>
          <ac:spMkLst>
            <pc:docMk/>
            <pc:sldMk cId="522897392" sldId="387"/>
            <ac:spMk id="106" creationId="{36A9E162-8381-4F7C-AAE5-FAFCC14F28EF}"/>
          </ac:spMkLst>
        </pc:spChg>
        <pc:spChg chg="add mod">
          <ac:chgData name="peter Rindal" userId="7c3c15d5b00f3a64" providerId="LiveId" clId="{0D3EF595-659B-46E9-BE85-EC634889255A}" dt="2017-10-27T21:40:52.065" v="1426" actId="1076"/>
          <ac:spMkLst>
            <pc:docMk/>
            <pc:sldMk cId="522897392" sldId="387"/>
            <ac:spMk id="107" creationId="{D569536E-4A09-46B6-833C-92554B11F79D}"/>
          </ac:spMkLst>
        </pc:spChg>
        <pc:spChg chg="add mod">
          <ac:chgData name="peter Rindal" userId="7c3c15d5b00f3a64" providerId="LiveId" clId="{0D3EF595-659B-46E9-BE85-EC634889255A}" dt="2017-10-27T21:59:34.012" v="2053" actId="164"/>
          <ac:spMkLst>
            <pc:docMk/>
            <pc:sldMk cId="522897392" sldId="387"/>
            <ac:spMk id="111" creationId="{4C9843F9-7C76-438A-9850-3AAB2170A796}"/>
          </ac:spMkLst>
        </pc:spChg>
        <pc:spChg chg="add mod">
          <ac:chgData name="peter Rindal" userId="7c3c15d5b00f3a64" providerId="LiveId" clId="{0D3EF595-659B-46E9-BE85-EC634889255A}" dt="2017-10-27T22:00:19.027" v="2060" actId="1037"/>
          <ac:spMkLst>
            <pc:docMk/>
            <pc:sldMk cId="522897392" sldId="387"/>
            <ac:spMk id="112" creationId="{4E2B445D-F9BB-4A68-B1A5-DD61C5F9C71A}"/>
          </ac:spMkLst>
        </pc:spChg>
        <pc:spChg chg="add mod">
          <ac:chgData name="peter Rindal" userId="7c3c15d5b00f3a64" providerId="LiveId" clId="{0D3EF595-659B-46E9-BE85-EC634889255A}" dt="2017-10-27T22:00:25.225" v="2064" actId="1038"/>
          <ac:spMkLst>
            <pc:docMk/>
            <pc:sldMk cId="522897392" sldId="387"/>
            <ac:spMk id="113" creationId="{A3BA6BEC-C2D7-4ED0-8744-82138723ABB9}"/>
          </ac:spMkLst>
        </pc:spChg>
        <pc:spChg chg="add mod">
          <ac:chgData name="peter Rindal" userId="7c3c15d5b00f3a64" providerId="LiveId" clId="{0D3EF595-659B-46E9-BE85-EC634889255A}" dt="2017-10-27T21:59:34.012" v="2053" actId="164"/>
          <ac:spMkLst>
            <pc:docMk/>
            <pc:sldMk cId="522897392" sldId="387"/>
            <ac:spMk id="114" creationId="{8E001DAC-8186-407D-87A5-DCA19737D590}"/>
          </ac:spMkLst>
        </pc:spChg>
        <pc:spChg chg="add">
          <ac:chgData name="peter Rindal" userId="7c3c15d5b00f3a64" providerId="LiveId" clId="{0D3EF595-659B-46E9-BE85-EC634889255A}" dt="2017-10-27T21:45:25.265" v="1562" actId="6549"/>
          <ac:spMkLst>
            <pc:docMk/>
            <pc:sldMk cId="522897392" sldId="387"/>
            <ac:spMk id="117" creationId="{8E291783-759B-4565-B834-40A061B7E82F}"/>
          </ac:spMkLst>
        </pc:spChg>
        <pc:grpChg chg="del">
          <ac:chgData name="peter Rindal" userId="7c3c15d5b00f3a64" providerId="LiveId" clId="{0D3EF595-659B-46E9-BE85-EC634889255A}" dt="2017-10-27T21:34:11.132" v="1259" actId="478"/>
          <ac:grpSpMkLst>
            <pc:docMk/>
            <pc:sldMk cId="522897392" sldId="387"/>
            <ac:grpSpMk id="13" creationId="{C416D127-5AA8-4529-9AEF-C5B975D413CF}"/>
          </ac:grpSpMkLst>
        </pc:grpChg>
        <pc:grpChg chg="add mod">
          <ac:chgData name="peter Rindal" userId="7c3c15d5b00f3a64" providerId="LiveId" clId="{0D3EF595-659B-46E9-BE85-EC634889255A}" dt="2017-10-27T21:59:34.012" v="2053" actId="164"/>
          <ac:grpSpMkLst>
            <pc:docMk/>
            <pc:sldMk cId="522897392" sldId="387"/>
            <ac:grpSpMk id="19" creationId="{86751F21-A1E0-459C-82D2-D8021CCA6ADF}"/>
          </ac:grpSpMkLst>
        </pc:grpChg>
        <pc:grpChg chg="del">
          <ac:chgData name="peter Rindal" userId="7c3c15d5b00f3a64" providerId="LiveId" clId="{0D3EF595-659B-46E9-BE85-EC634889255A}" dt="2017-10-27T21:34:11.132" v="1259" actId="478"/>
          <ac:grpSpMkLst>
            <pc:docMk/>
            <pc:sldMk cId="522897392" sldId="387"/>
            <ac:grpSpMk id="47" creationId="{ED368292-E283-480F-9BAF-8BA31481EBCB}"/>
          </ac:grpSpMkLst>
        </pc:grpChg>
        <pc:grpChg chg="del">
          <ac:chgData name="peter Rindal" userId="7c3c15d5b00f3a64" providerId="LiveId" clId="{0D3EF595-659B-46E9-BE85-EC634889255A}" dt="2017-10-27T21:34:11.132" v="1259" actId="478"/>
          <ac:grpSpMkLst>
            <pc:docMk/>
            <pc:sldMk cId="522897392" sldId="387"/>
            <ac:grpSpMk id="59" creationId="{1329817A-60F9-45F2-8527-B61B9DA2F831}"/>
          </ac:grpSpMkLst>
        </pc:grpChg>
        <pc:cxnChg chg="add mod">
          <ac:chgData name="peter Rindal" userId="7c3c15d5b00f3a64" providerId="LiveId" clId="{0D3EF595-659B-46E9-BE85-EC634889255A}" dt="2017-10-27T21:58:49.930" v="2050" actId="14100"/>
          <ac:cxnSpMkLst>
            <pc:docMk/>
            <pc:sldMk cId="522897392" sldId="387"/>
            <ac:cxnSpMk id="16" creationId="{D7D37519-08B2-43D8-9175-EB67E5EEE3CC}"/>
          </ac:cxnSpMkLst>
        </pc:cxnChg>
        <pc:cxnChg chg="del mod">
          <ac:chgData name="peter Rindal" userId="7c3c15d5b00f3a64" providerId="LiveId" clId="{0D3EF595-659B-46E9-BE85-EC634889255A}" dt="2017-10-27T21:38:14.277" v="1290" actId="478"/>
          <ac:cxnSpMkLst>
            <pc:docMk/>
            <pc:sldMk cId="522897392" sldId="387"/>
            <ac:cxnSpMk id="79" creationId="{B8C197BE-FF07-4BE3-90B3-D1EAE18E4764}"/>
          </ac:cxnSpMkLst>
        </pc:cxnChg>
        <pc:cxnChg chg="mod">
          <ac:chgData name="peter Rindal" userId="7c3c15d5b00f3a64" providerId="LiveId" clId="{0D3EF595-659B-46E9-BE85-EC634889255A}" dt="2017-10-27T21:34:00.287" v="1258" actId="6549"/>
          <ac:cxnSpMkLst>
            <pc:docMk/>
            <pc:sldMk cId="522897392" sldId="387"/>
            <ac:cxnSpMk id="93" creationId="{9C017939-EF10-454D-B0EF-EE95662FBFC3}"/>
          </ac:cxnSpMkLst>
        </pc:cxnChg>
        <pc:cxnChg chg="mod">
          <ac:chgData name="peter Rindal" userId="7c3c15d5b00f3a64" providerId="LiveId" clId="{0D3EF595-659B-46E9-BE85-EC634889255A}" dt="2017-10-27T21:34:00.287" v="1258" actId="6549"/>
          <ac:cxnSpMkLst>
            <pc:docMk/>
            <pc:sldMk cId="522897392" sldId="387"/>
            <ac:cxnSpMk id="94" creationId="{C3E972EB-8127-4DFD-B73C-9589C3DD8106}"/>
          </ac:cxnSpMkLst>
        </pc:cxnChg>
        <pc:cxnChg chg="del">
          <ac:chgData name="peter Rindal" userId="7c3c15d5b00f3a64" providerId="LiveId" clId="{0D3EF595-659B-46E9-BE85-EC634889255A}" dt="2017-10-27T21:34:11.132" v="1259" actId="478"/>
          <ac:cxnSpMkLst>
            <pc:docMk/>
            <pc:sldMk cId="522897392" sldId="387"/>
            <ac:cxnSpMk id="97" creationId="{54D11AB5-DD6D-47D8-B68D-1D7D035D1BFF}"/>
          </ac:cxnSpMkLst>
        </pc:cxnChg>
        <pc:cxnChg chg="del">
          <ac:chgData name="peter Rindal" userId="7c3c15d5b00f3a64" providerId="LiveId" clId="{0D3EF595-659B-46E9-BE85-EC634889255A}" dt="2017-10-27T21:34:11.132" v="1259" actId="478"/>
          <ac:cxnSpMkLst>
            <pc:docMk/>
            <pc:sldMk cId="522897392" sldId="387"/>
            <ac:cxnSpMk id="100" creationId="{B362A484-8CD1-4944-9C28-326265FB7401}"/>
          </ac:cxnSpMkLst>
        </pc:cxnChg>
        <pc:cxnChg chg="add mod">
          <ac:chgData name="peter Rindal" userId="7c3c15d5b00f3a64" providerId="LiveId" clId="{0D3EF595-659B-46E9-BE85-EC634889255A}" dt="2017-10-27T21:40:56.813" v="1427" actId="14100"/>
          <ac:cxnSpMkLst>
            <pc:docMk/>
            <pc:sldMk cId="522897392" sldId="387"/>
            <ac:cxnSpMk id="102" creationId="{52DFC9EF-03E7-4246-9EDC-16A5F2CAFD1C}"/>
          </ac:cxnSpMkLst>
        </pc:cxnChg>
        <pc:cxnChg chg="add mod">
          <ac:chgData name="peter Rindal" userId="7c3c15d5b00f3a64" providerId="LiveId" clId="{0D3EF595-659B-46E9-BE85-EC634889255A}" dt="2017-10-27T21:41:02.744" v="1428" actId="14100"/>
          <ac:cxnSpMkLst>
            <pc:docMk/>
            <pc:sldMk cId="522897392" sldId="387"/>
            <ac:cxnSpMk id="108" creationId="{998C5449-5A0F-4732-8F10-01BDFBC38BD5}"/>
          </ac:cxnSpMkLst>
        </pc:cxnChg>
        <pc:cxnChg chg="add mod">
          <ac:chgData name="peter Rindal" userId="7c3c15d5b00f3a64" providerId="LiveId" clId="{0D3EF595-659B-46E9-BE85-EC634889255A}" dt="2017-10-27T21:40:52.065" v="1426" actId="1076"/>
          <ac:cxnSpMkLst>
            <pc:docMk/>
            <pc:sldMk cId="522897392" sldId="387"/>
            <ac:cxnSpMk id="109" creationId="{E1D5DA0F-E88A-424C-8228-2FA4956B344A}"/>
          </ac:cxnSpMkLst>
        </pc:cxnChg>
        <pc:cxnChg chg="add mod">
          <ac:chgData name="peter Rindal" userId="7c3c15d5b00f3a64" providerId="LiveId" clId="{0D3EF595-659B-46E9-BE85-EC634889255A}" dt="2017-10-27T21:41:05.145" v="1429" actId="14100"/>
          <ac:cxnSpMkLst>
            <pc:docMk/>
            <pc:sldMk cId="522897392" sldId="387"/>
            <ac:cxnSpMk id="110" creationId="{C2CAE9AD-9A20-4E7A-A1A4-7ACC442C5794}"/>
          </ac:cxnSpMkLst>
        </pc:cxnChg>
        <pc:cxnChg chg="add mod">
          <ac:chgData name="peter Rindal" userId="7c3c15d5b00f3a64" providerId="LiveId" clId="{0D3EF595-659B-46E9-BE85-EC634889255A}" dt="2017-10-27T21:59:34.012" v="2053" actId="164"/>
          <ac:cxnSpMkLst>
            <pc:docMk/>
            <pc:sldMk cId="522897392" sldId="387"/>
            <ac:cxnSpMk id="115" creationId="{DB437BF2-98D5-40CF-BEA5-2E5367839682}"/>
          </ac:cxnSpMkLst>
        </pc:cxnChg>
        <pc:cxnChg chg="add mod">
          <ac:chgData name="peter Rindal" userId="7c3c15d5b00f3a64" providerId="LiveId" clId="{0D3EF595-659B-46E9-BE85-EC634889255A}" dt="2017-10-27T21:59:34.012" v="2053" actId="164"/>
          <ac:cxnSpMkLst>
            <pc:docMk/>
            <pc:sldMk cId="522897392" sldId="387"/>
            <ac:cxnSpMk id="116" creationId="{686AD485-F493-4527-862A-3DD982B354DB}"/>
          </ac:cxnSpMkLst>
        </pc:cxnChg>
      </pc:sldChg>
      <pc:sldChg chg="modSp del modTransition">
        <pc:chgData name="peter Rindal" userId="7c3c15d5b00f3a64" providerId="LiveId" clId="{0D3EF595-659B-46E9-BE85-EC634889255A}" dt="2017-10-27T21:20:05.207" v="1192" actId="2696"/>
        <pc:sldMkLst>
          <pc:docMk/>
          <pc:sldMk cId="606044574" sldId="388"/>
        </pc:sldMkLst>
        <pc:spChg chg="mod">
          <ac:chgData name="peter Rindal" userId="7c3c15d5b00f3a64" providerId="LiveId" clId="{0D3EF595-659B-46E9-BE85-EC634889255A}" dt="2017-10-27T21:17:03.442" v="1162" actId="2696"/>
          <ac:spMkLst>
            <pc:docMk/>
            <pc:sldMk cId="606044574" sldId="388"/>
            <ac:spMk id="2" creationId="{C1648025-3835-450A-B2A4-86D58C5E7B64}"/>
          </ac:spMkLst>
        </pc:spChg>
      </pc:sldChg>
      <pc:sldChg chg="addSp delSp modSp modTransition modAnim">
        <pc:chgData name="peter Rindal" userId="7c3c15d5b00f3a64" providerId="LiveId" clId="{0D3EF595-659B-46E9-BE85-EC634889255A}" dt="2017-10-27T23:02:35.890" v="2810" actId="1076"/>
        <pc:sldMkLst>
          <pc:docMk/>
          <pc:sldMk cId="3742490696" sldId="389"/>
        </pc:sldMkLst>
        <pc:spChg chg="mod">
          <ac:chgData name="peter Rindal" userId="7c3c15d5b00f3a64" providerId="LiveId" clId="{0D3EF595-659B-46E9-BE85-EC634889255A}" dt="2017-10-27T22:58:19.151" v="2795" actId="15"/>
          <ac:spMkLst>
            <pc:docMk/>
            <pc:sldMk cId="3742490696" sldId="389"/>
            <ac:spMk id="3" creationId="{00000000-0000-0000-0000-000000000000}"/>
          </ac:spMkLst>
        </pc:spChg>
        <pc:spChg chg="del">
          <ac:chgData name="peter Rindal" userId="7c3c15d5b00f3a64" providerId="LiveId" clId="{0D3EF595-659B-46E9-BE85-EC634889255A}" dt="2017-10-27T22:38:42.722" v="2646" actId="478"/>
          <ac:spMkLst>
            <pc:docMk/>
            <pc:sldMk cId="3742490696" sldId="389"/>
            <ac:spMk id="11" creationId="{BCAA36BF-355D-44E2-9143-5AC7BFCC592A}"/>
          </ac:spMkLst>
        </pc:spChg>
        <pc:spChg chg="del">
          <ac:chgData name="peter Rindal" userId="7c3c15d5b00f3a64" providerId="LiveId" clId="{0D3EF595-659B-46E9-BE85-EC634889255A}" dt="2017-10-27T22:38:42.722" v="2646" actId="478"/>
          <ac:spMkLst>
            <pc:docMk/>
            <pc:sldMk cId="3742490696" sldId="389"/>
            <ac:spMk id="12" creationId="{1854C3DD-798A-4465-843C-1F48AA25F58E}"/>
          </ac:spMkLst>
        </pc:spChg>
        <pc:spChg chg="del">
          <ac:chgData name="peter Rindal" userId="7c3c15d5b00f3a64" providerId="LiveId" clId="{0D3EF595-659B-46E9-BE85-EC634889255A}" dt="2017-10-27T22:38:42.722" v="2646" actId="478"/>
          <ac:spMkLst>
            <pc:docMk/>
            <pc:sldMk cId="3742490696" sldId="389"/>
            <ac:spMk id="13" creationId="{530090E1-205A-489F-AD92-3FB082E250B7}"/>
          </ac:spMkLst>
        </pc:spChg>
        <pc:spChg chg="add">
          <ac:chgData name="peter Rindal" userId="7c3c15d5b00f3a64" providerId="LiveId" clId="{0D3EF595-659B-46E9-BE85-EC634889255A}" dt="2017-10-27T22:38:43.637" v="2647" actId="1076"/>
          <ac:spMkLst>
            <pc:docMk/>
            <pc:sldMk cId="3742490696" sldId="389"/>
            <ac:spMk id="14" creationId="{C1307563-2742-4288-94A5-D8773C966C99}"/>
          </ac:spMkLst>
        </pc:spChg>
        <pc:spChg chg="add mod">
          <ac:chgData name="peter Rindal" userId="7c3c15d5b00f3a64" providerId="LiveId" clId="{0D3EF595-659B-46E9-BE85-EC634889255A}" dt="2017-10-27T22:41:31.537" v="2673" actId="1076"/>
          <ac:spMkLst>
            <pc:docMk/>
            <pc:sldMk cId="3742490696" sldId="389"/>
            <ac:spMk id="15" creationId="{E0506B32-0AB3-4D70-8A01-00F30EA324C5}"/>
          </ac:spMkLst>
        </pc:spChg>
        <pc:spChg chg="del">
          <ac:chgData name="peter Rindal" userId="7c3c15d5b00f3a64" providerId="LiveId" clId="{0D3EF595-659B-46E9-BE85-EC634889255A}" dt="2017-10-27T22:38:42.722" v="2646" actId="478"/>
          <ac:spMkLst>
            <pc:docMk/>
            <pc:sldMk cId="3742490696" sldId="389"/>
            <ac:spMk id="16" creationId="{254EFE31-D400-4F1F-9258-D88F2CA7A645}"/>
          </ac:spMkLst>
        </pc:spChg>
        <pc:spChg chg="add">
          <ac:chgData name="peter Rindal" userId="7c3c15d5b00f3a64" providerId="LiveId" clId="{0D3EF595-659B-46E9-BE85-EC634889255A}" dt="2017-10-27T22:38:43.637" v="2647" actId="1076"/>
          <ac:spMkLst>
            <pc:docMk/>
            <pc:sldMk cId="3742490696" sldId="389"/>
            <ac:spMk id="17" creationId="{B0436571-1397-4E06-A12C-2C7A1E84AB8E}"/>
          </ac:spMkLst>
        </pc:spChg>
        <pc:spChg chg="add mod">
          <ac:chgData name="peter Rindal" userId="7c3c15d5b00f3a64" providerId="LiveId" clId="{0D3EF595-659B-46E9-BE85-EC634889255A}" dt="2017-10-27T22:41:28.237" v="2672" actId="1076"/>
          <ac:spMkLst>
            <pc:docMk/>
            <pc:sldMk cId="3742490696" sldId="389"/>
            <ac:spMk id="18" creationId="{6C1EA05D-3BBD-43E0-B8B3-187A0584BF6D}"/>
          </ac:spMkLst>
        </pc:spChg>
        <pc:spChg chg="add mod">
          <ac:chgData name="peter Rindal" userId="7c3c15d5b00f3a64" providerId="LiveId" clId="{0D3EF595-659B-46E9-BE85-EC634889255A}" dt="2017-10-27T22:50:42.437" v="2769" actId="1076"/>
          <ac:spMkLst>
            <pc:docMk/>
            <pc:sldMk cId="3742490696" sldId="389"/>
            <ac:spMk id="21" creationId="{A9A69A30-B382-4D7E-A19C-72AE505E110F}"/>
          </ac:spMkLst>
        </pc:spChg>
        <pc:spChg chg="add mod">
          <ac:chgData name="peter Rindal" userId="7c3c15d5b00f3a64" providerId="LiveId" clId="{0D3EF595-659B-46E9-BE85-EC634889255A}" dt="2017-10-27T22:50:48.546" v="2770" actId="1076"/>
          <ac:spMkLst>
            <pc:docMk/>
            <pc:sldMk cId="3742490696" sldId="389"/>
            <ac:spMk id="22" creationId="{896AE166-ABCF-4288-97C0-4D031E1A9D6A}"/>
          </ac:spMkLst>
        </pc:spChg>
        <pc:spChg chg="add mod">
          <ac:chgData name="peter Rindal" userId="7c3c15d5b00f3a64" providerId="LiveId" clId="{0D3EF595-659B-46E9-BE85-EC634889255A}" dt="2017-10-27T23:02:35.890" v="2810" actId="1076"/>
          <ac:spMkLst>
            <pc:docMk/>
            <pc:sldMk cId="3742490696" sldId="389"/>
            <ac:spMk id="26" creationId="{F9379F2F-A40C-4887-BBB4-C1B63EAE3A0A}"/>
          </ac:spMkLst>
        </pc:spChg>
        <pc:spChg chg="add mod">
          <ac:chgData name="peter Rindal" userId="7c3c15d5b00f3a64" providerId="LiveId" clId="{0D3EF595-659B-46E9-BE85-EC634889255A}" dt="2017-10-27T22:49:21.929" v="2761" actId="1076"/>
          <ac:spMkLst>
            <pc:docMk/>
            <pc:sldMk cId="3742490696" sldId="389"/>
            <ac:spMk id="27" creationId="{00247CAC-8373-4737-9235-579C61D73AE1}"/>
          </ac:spMkLst>
        </pc:spChg>
        <pc:spChg chg="add">
          <ac:chgData name="peter Rindal" userId="7c3c15d5b00f3a64" providerId="LiveId" clId="{0D3EF595-659B-46E9-BE85-EC634889255A}" dt="2017-10-27T22:54:13.086" v="2773" actId="1076"/>
          <ac:spMkLst>
            <pc:docMk/>
            <pc:sldMk cId="3742490696" sldId="389"/>
            <ac:spMk id="28" creationId="{AF7FF947-7FA4-4C14-AFC2-880B89FC97AF}"/>
          </ac:spMkLst>
        </pc:spChg>
        <pc:grpChg chg="add del mod">
          <ac:chgData name="peter Rindal" userId="7c3c15d5b00f3a64" providerId="LiveId" clId="{0D3EF595-659B-46E9-BE85-EC634889255A}" dt="2017-10-27T23:02:22.725" v="2807" actId="478"/>
          <ac:grpSpMkLst>
            <pc:docMk/>
            <pc:sldMk cId="3742490696" sldId="389"/>
            <ac:grpSpMk id="20" creationId="{2D8CA14E-D8A3-4936-9866-F3478B136870}"/>
          </ac:grpSpMkLst>
        </pc:grpChg>
        <pc:grpChg chg="add del mod">
          <ac:chgData name="peter Rindal" userId="7c3c15d5b00f3a64" providerId="LiveId" clId="{0D3EF595-659B-46E9-BE85-EC634889255A}" dt="2017-10-27T23:02:21.580" v="2806" actId="478"/>
          <ac:grpSpMkLst>
            <pc:docMk/>
            <pc:sldMk cId="3742490696" sldId="389"/>
            <ac:grpSpMk id="23" creationId="{DA1809C7-FD09-470A-A17A-9736C83F7700}"/>
          </ac:grpSpMkLst>
        </pc:grpChg>
        <pc:grpChg chg="add">
          <ac:chgData name="peter Rindal" userId="7c3c15d5b00f3a64" providerId="LiveId" clId="{0D3EF595-659B-46E9-BE85-EC634889255A}" dt="2017-10-27T23:02:23.557" v="2808" actId="1076"/>
          <ac:grpSpMkLst>
            <pc:docMk/>
            <pc:sldMk cId="3742490696" sldId="389"/>
            <ac:grpSpMk id="29" creationId="{F3E3368F-07D2-490B-9F06-D36712229E2A}"/>
          </ac:grpSpMkLst>
        </pc:grpChg>
        <pc:grpChg chg="add">
          <ac:chgData name="peter Rindal" userId="7c3c15d5b00f3a64" providerId="LiveId" clId="{0D3EF595-659B-46E9-BE85-EC634889255A}" dt="2017-10-27T23:02:23.557" v="2808" actId="1076"/>
          <ac:grpSpMkLst>
            <pc:docMk/>
            <pc:sldMk cId="3742490696" sldId="389"/>
            <ac:grpSpMk id="32" creationId="{F8C6A4ED-321D-48BC-A40C-BC207D0B552F}"/>
          </ac:grpSpMkLst>
        </pc:grpChg>
        <pc:graphicFrameChg chg="mod">
          <ac:chgData name="peter Rindal" userId="7c3c15d5b00f3a64" providerId="LiveId" clId="{0D3EF595-659B-46E9-BE85-EC634889255A}" dt="2017-10-27T22:49:19.137" v="2760" actId="1076"/>
          <ac:graphicFrameMkLst>
            <pc:docMk/>
            <pc:sldMk cId="3742490696" sldId="389"/>
            <ac:graphicFrameMk id="10" creationId="{2BB2BD60-C887-4608-80AE-D517A18A117A}"/>
          </ac:graphicFrameMkLst>
        </pc:graphicFrameChg>
        <pc:cxnChg chg="add mod">
          <ac:chgData name="peter Rindal" userId="7c3c15d5b00f3a64" providerId="LiveId" clId="{0D3EF595-659B-46E9-BE85-EC634889255A}" dt="2017-10-27T23:00:35.040" v="2797" actId="1582"/>
          <ac:cxnSpMkLst>
            <pc:docMk/>
            <pc:sldMk cId="3742490696" sldId="389"/>
            <ac:cxnSpMk id="5" creationId="{9E1B07D9-7F0A-4D51-A2BB-763D9F66B414}"/>
          </ac:cxnSpMkLst>
        </pc:cxnChg>
        <pc:cxnChg chg="add mod">
          <ac:chgData name="peter Rindal" userId="7c3c15d5b00f3a64" providerId="LiveId" clId="{0D3EF595-659B-46E9-BE85-EC634889255A}" dt="2017-10-27T23:00:35.040" v="2797" actId="1582"/>
          <ac:cxnSpMkLst>
            <pc:docMk/>
            <pc:sldMk cId="3742490696" sldId="389"/>
            <ac:cxnSpMk id="7" creationId="{5C7285DF-18B3-4B0D-8CC6-131CD108CE27}"/>
          </ac:cxnSpMkLst>
        </pc:cxnChg>
        <pc:cxnChg chg="mod">
          <ac:chgData name="peter Rindal" userId="7c3c15d5b00f3a64" providerId="LiveId" clId="{0D3EF595-659B-46E9-BE85-EC634889255A}" dt="2017-10-27T23:00:35.040" v="2797" actId="1582"/>
          <ac:cxnSpMkLst>
            <pc:docMk/>
            <pc:sldMk cId="3742490696" sldId="389"/>
            <ac:cxnSpMk id="24" creationId="{09BD13AB-DC71-41C0-9369-B21D4C70682C}"/>
          </ac:cxnSpMkLst>
        </pc:cxnChg>
        <pc:cxnChg chg="mod">
          <ac:chgData name="peter Rindal" userId="7c3c15d5b00f3a64" providerId="LiveId" clId="{0D3EF595-659B-46E9-BE85-EC634889255A}" dt="2017-10-27T23:00:35.040" v="2797" actId="1582"/>
          <ac:cxnSpMkLst>
            <pc:docMk/>
            <pc:sldMk cId="3742490696" sldId="389"/>
            <ac:cxnSpMk id="25" creationId="{EC34712A-CB15-40AA-ADF5-2DF1A49FAF68}"/>
          </ac:cxnSpMkLst>
        </pc:cxnChg>
      </pc:sldChg>
      <pc:sldChg chg="addSp del modTransition">
        <pc:chgData name="peter Rindal" userId="7c3c15d5b00f3a64" providerId="LiveId" clId="{0D3EF595-659B-46E9-BE85-EC634889255A}" dt="2017-10-27T21:20:58.974" v="1194" actId="2696"/>
        <pc:sldMkLst>
          <pc:docMk/>
          <pc:sldMk cId="1805095037" sldId="390"/>
        </pc:sldMkLst>
        <pc:spChg chg="add">
          <ac:chgData name="peter Rindal" userId="7c3c15d5b00f3a64" providerId="LiveId" clId="{0D3EF595-659B-46E9-BE85-EC634889255A}" dt="2017-10-27T21:17:45.744" v="1178" actId="2696"/>
          <ac:spMkLst>
            <pc:docMk/>
            <pc:sldMk cId="1805095037" sldId="390"/>
            <ac:spMk id="76" creationId="{FE5ABAFA-A5C2-45A7-9456-642C3DCF3471}"/>
          </ac:spMkLst>
        </pc:spChg>
      </pc:sldChg>
      <pc:sldChg chg="modSp ord modTransition modAnim">
        <pc:chgData name="peter Rindal" userId="7c3c15d5b00f3a64" providerId="LiveId" clId="{0D3EF595-659B-46E9-BE85-EC634889255A}" dt="2017-10-28T20:15:51.346" v="3085"/>
        <pc:sldMkLst>
          <pc:docMk/>
          <pc:sldMk cId="2289416304" sldId="391"/>
        </pc:sldMkLst>
        <pc:spChg chg="mod">
          <ac:chgData name="peter Rindal" userId="7c3c15d5b00f3a64" providerId="LiveId" clId="{0D3EF595-659B-46E9-BE85-EC634889255A}" dt="2017-10-28T20:15:35.266" v="3083" actId="15"/>
          <ac:spMkLst>
            <pc:docMk/>
            <pc:sldMk cId="2289416304" sldId="391"/>
            <ac:spMk id="3" creationId="{AFA4ED15-38FE-4FA1-9FEC-26ED372B6CD8}"/>
          </ac:spMkLst>
        </pc:spChg>
      </pc:sldChg>
      <pc:sldChg chg="addSp delSp modSp delAnim modAnim">
        <pc:chgData name="peter Rindal" userId="7c3c15d5b00f3a64" providerId="LiveId" clId="{0D3EF595-659B-46E9-BE85-EC634889255A}" dt="2017-10-28T04:42:11.882" v="2949" actId="478"/>
        <pc:sldMkLst>
          <pc:docMk/>
          <pc:sldMk cId="3259305101" sldId="392"/>
        </pc:sldMkLst>
        <pc:spChg chg="mod">
          <ac:chgData name="peter Rindal" userId="7c3c15d5b00f3a64" providerId="LiveId" clId="{0D3EF595-659B-46E9-BE85-EC634889255A}" dt="2017-10-27T20:35:29.008" v="259" actId="115"/>
          <ac:spMkLst>
            <pc:docMk/>
            <pc:sldMk cId="3259305101" sldId="392"/>
            <ac:spMk id="7" creationId="{00000000-0000-0000-0000-000000000000}"/>
          </ac:spMkLst>
        </pc:spChg>
        <pc:spChg chg="mod">
          <ac:chgData name="peter Rindal" userId="7c3c15d5b00f3a64" providerId="LiveId" clId="{0D3EF595-659B-46E9-BE85-EC634889255A}" dt="2017-10-27T20:36:00.966" v="287" actId="20577"/>
          <ac:spMkLst>
            <pc:docMk/>
            <pc:sldMk cId="3259305101" sldId="392"/>
            <ac:spMk id="9" creationId="{00000000-0000-0000-0000-000000000000}"/>
          </ac:spMkLst>
        </pc:spChg>
        <pc:spChg chg="mod">
          <ac:chgData name="peter Rindal" userId="7c3c15d5b00f3a64" providerId="LiveId" clId="{0D3EF595-659B-46E9-BE85-EC634889255A}" dt="2017-10-27T20:34:46.309" v="228" actId="1076"/>
          <ac:spMkLst>
            <pc:docMk/>
            <pc:sldMk cId="3259305101" sldId="392"/>
            <ac:spMk id="12" creationId="{00000000-0000-0000-0000-000000000000}"/>
          </ac:spMkLst>
        </pc:spChg>
        <pc:spChg chg="add del mod">
          <ac:chgData name="peter Rindal" userId="7c3c15d5b00f3a64" providerId="LiveId" clId="{0D3EF595-659B-46E9-BE85-EC634889255A}" dt="2017-10-28T04:42:08.837" v="2948" actId="478"/>
          <ac:spMkLst>
            <pc:docMk/>
            <pc:sldMk cId="3259305101" sldId="392"/>
            <ac:spMk id="15" creationId="{EA0A0CC8-5434-4518-92C6-3B5B6E9EB41D}"/>
          </ac:spMkLst>
        </pc:spChg>
        <pc:spChg chg="add del mod ord">
          <ac:chgData name="peter Rindal" userId="7c3c15d5b00f3a64" providerId="LiveId" clId="{0D3EF595-659B-46E9-BE85-EC634889255A}" dt="2017-10-28T04:42:11.882" v="2949" actId="478"/>
          <ac:spMkLst>
            <pc:docMk/>
            <pc:sldMk cId="3259305101" sldId="392"/>
            <ac:spMk id="16" creationId="{22EE12F8-036A-495B-8EC1-C837ECEF3325}"/>
          </ac:spMkLst>
        </pc:spChg>
      </pc:sldChg>
      <pc:sldChg chg="addSp delSp modSp modTransition">
        <pc:chgData name="peter Rindal" userId="7c3c15d5b00f3a64" providerId="LiveId" clId="{0D3EF595-659B-46E9-BE85-EC634889255A}" dt="2017-11-01T14:51:20.262" v="3100"/>
        <pc:sldMkLst>
          <pc:docMk/>
          <pc:sldMk cId="2977354941" sldId="393"/>
        </pc:sldMkLst>
        <pc:spChg chg="mod">
          <ac:chgData name="peter Rindal" userId="7c3c15d5b00f3a64" providerId="LiveId" clId="{0D3EF595-659B-46E9-BE85-EC634889255A}" dt="2017-10-27T21:19:35.006" v="1190" actId="6549"/>
          <ac:spMkLst>
            <pc:docMk/>
            <pc:sldMk cId="2977354941" sldId="393"/>
            <ac:spMk id="2" creationId="{C1648025-3835-450A-B2A4-86D58C5E7B64}"/>
          </ac:spMkLst>
        </pc:spChg>
        <pc:spChg chg="mod">
          <ac:chgData name="peter Rindal" userId="7c3c15d5b00f3a64" providerId="LiveId" clId="{0D3EF595-659B-46E9-BE85-EC634889255A}" dt="2017-10-27T21:31:52.826" v="1238" actId="6549"/>
          <ac:spMkLst>
            <pc:docMk/>
            <pc:sldMk cId="2977354941" sldId="393"/>
            <ac:spMk id="84" creationId="{CEE06903-3681-4D5A-AA54-C2B094BD9A1A}"/>
          </ac:spMkLst>
        </pc:spChg>
        <pc:spChg chg="add del">
          <ac:chgData name="peter Rindal" userId="7c3c15d5b00f3a64" providerId="LiveId" clId="{0D3EF595-659B-46E9-BE85-EC634889255A}" dt="2017-11-01T14:51:20.262" v="3100"/>
          <ac:spMkLst>
            <pc:docMk/>
            <pc:sldMk cId="2977354941" sldId="393"/>
            <ac:spMk id="85" creationId="{E5E35C2C-7BC0-4974-8DA5-3AE132291FD1}"/>
          </ac:spMkLst>
        </pc:spChg>
      </pc:sldChg>
      <pc:sldChg chg="addSp delSp modSp add del modAnim">
        <pc:chgData name="peter Rindal" userId="7c3c15d5b00f3a64" providerId="LiveId" clId="{0D3EF595-659B-46E9-BE85-EC634889255A}" dt="2017-10-28T04:35:20.520" v="2930"/>
        <pc:sldMkLst>
          <pc:docMk/>
          <pc:sldMk cId="2881663377" sldId="395"/>
        </pc:sldMkLst>
        <pc:spChg chg="add mod ord modCrop">
          <ac:chgData name="peter Rindal" userId="7c3c15d5b00f3a64" providerId="LiveId" clId="{0D3EF595-659B-46E9-BE85-EC634889255A}" dt="2017-10-28T04:35:20.520" v="2930"/>
          <ac:spMkLst>
            <pc:docMk/>
            <pc:sldMk cId="2881663377" sldId="395"/>
            <ac:spMk id="4" creationId="{65EB0EE0-C84E-4355-AA44-57D05AAE95D0}"/>
          </ac:spMkLst>
        </pc:spChg>
        <pc:spChg chg="ord">
          <ac:chgData name="peter Rindal" userId="7c3c15d5b00f3a64" providerId="LiveId" clId="{0D3EF595-659B-46E9-BE85-EC634889255A}" dt="2017-10-28T04:34:58.320" v="2913" actId="167"/>
          <ac:spMkLst>
            <pc:docMk/>
            <pc:sldMk cId="2881663377" sldId="395"/>
            <ac:spMk id="6" creationId="{B3FF4AFA-4049-424E-8E48-4694C13E3C5A}"/>
          </ac:spMkLst>
        </pc:spChg>
        <pc:spChg chg="del mod">
          <ac:chgData name="peter Rindal" userId="7c3c15d5b00f3a64" providerId="LiveId" clId="{0D3EF595-659B-46E9-BE85-EC634889255A}" dt="2017-10-28T04:31:20.604" v="2883" actId="478"/>
          <ac:spMkLst>
            <pc:docMk/>
            <pc:sldMk cId="2881663377" sldId="395"/>
            <ac:spMk id="69" creationId="{ABF69BDA-7DA3-47B6-A804-5E18E1E13A81}"/>
          </ac:spMkLst>
        </pc:spChg>
        <pc:spChg chg="ord">
          <ac:chgData name="peter Rindal" userId="7c3c15d5b00f3a64" providerId="LiveId" clId="{0D3EF595-659B-46E9-BE85-EC634889255A}" dt="2017-10-28T04:34:58.320" v="2913" actId="167"/>
          <ac:spMkLst>
            <pc:docMk/>
            <pc:sldMk cId="2881663377" sldId="395"/>
            <ac:spMk id="7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4:58.320" v="2913" actId="167"/>
          <ac:spMkLst>
            <pc:docMk/>
            <pc:sldMk cId="2881663377" sldId="395"/>
            <ac:spMk id="7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4:58.320" v="2913" actId="167"/>
          <ac:spMkLst>
            <pc:docMk/>
            <pc:sldMk cId="2881663377" sldId="395"/>
            <ac:spMk id="9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4:58.320" v="2913" actId="167"/>
          <ac:spMkLst>
            <pc:docMk/>
            <pc:sldMk cId="2881663377" sldId="395"/>
            <ac:spMk id="10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4:58.320" v="2913" actId="167"/>
          <ac:spMkLst>
            <pc:docMk/>
            <pc:sldMk cId="2881663377" sldId="395"/>
            <ac:spMk id="10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4:58.320" v="2913" actId="167"/>
          <ac:spMkLst>
            <pc:docMk/>
            <pc:sldMk cId="2881663377" sldId="395"/>
            <ac:spMk id="129" creationId="{00000000-0000-0000-0000-000000000000}"/>
          </ac:spMkLst>
        </pc:spChg>
        <pc:grpChg chg="mod">
          <ac:chgData name="peter Rindal" userId="7c3c15d5b00f3a64" providerId="LiveId" clId="{0D3EF595-659B-46E9-BE85-EC634889255A}" dt="2017-10-27T22:36:13.603" v="2641" actId="1076"/>
          <ac:grpSpMkLst>
            <pc:docMk/>
            <pc:sldMk cId="2881663377" sldId="395"/>
            <ac:grpSpMk id="89" creationId="{73959977-E45E-4113-8FB9-DEE9B874EACE}"/>
          </ac:grpSpMkLst>
        </pc:grpChg>
        <pc:picChg chg="add del">
          <ac:chgData name="peter Rindal" userId="7c3c15d5b00f3a64" providerId="LiveId" clId="{0D3EF595-659B-46E9-BE85-EC634889255A}" dt="2017-10-28T04:32:37.160" v="2892"/>
          <ac:picMkLst>
            <pc:docMk/>
            <pc:sldMk cId="2881663377" sldId="395"/>
            <ac:picMk id="3" creationId="{A857CEFE-21F4-44ED-8A43-18E6C5D09A82}"/>
          </ac:picMkLst>
        </pc:picChg>
      </pc:sldChg>
      <pc:sldChg chg="addSp delSp modSp add del">
        <pc:chgData name="peter Rindal" userId="7c3c15d5b00f3a64" providerId="LiveId" clId="{0D3EF595-659B-46E9-BE85-EC634889255A}" dt="2017-10-28T04:37:57.915" v="2936" actId="14100"/>
        <pc:sldMkLst>
          <pc:docMk/>
          <pc:sldMk cId="3025527294" sldId="396"/>
        </pc:sldMkLst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33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34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35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36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37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38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39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0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1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2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3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4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5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6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7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8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49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0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1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2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3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4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5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6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7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8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59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0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1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2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3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4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5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6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7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68" creationId="{00000000-0000-0000-0000-000000000000}"/>
          </ac:spMkLst>
        </pc:spChg>
        <pc:spChg chg="del">
          <ac:chgData name="peter Rindal" userId="7c3c15d5b00f3a64" providerId="LiveId" clId="{0D3EF595-659B-46E9-BE85-EC634889255A}" dt="2017-10-28T04:31:27.369" v="2884" actId="478"/>
          <ac:spMkLst>
            <pc:docMk/>
            <pc:sldMk cId="3025527294" sldId="396"/>
            <ac:spMk id="69" creationId="{ABF69BDA-7DA3-47B6-A804-5E18E1E13A81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86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87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88" creationId="{00000000-0000-0000-0000-000000000000}"/>
          </ac:spMkLst>
        </pc:spChg>
        <pc:spChg chg="add mod">
          <ac:chgData name="peter Rindal" userId="7c3c15d5b00f3a64" providerId="LiveId" clId="{0D3EF595-659B-46E9-BE85-EC634889255A}" dt="2017-10-28T04:37:57.915" v="2936" actId="14100"/>
          <ac:spMkLst>
            <pc:docMk/>
            <pc:sldMk cId="3025527294" sldId="396"/>
            <ac:spMk id="89" creationId="{53A65738-10A1-4A4D-BF1E-ABFD6E1E3FD6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91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92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93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94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36:38.805" v="2932" actId="164"/>
          <ac:spMkLst>
            <pc:docMk/>
            <pc:sldMk cId="3025527294" sldId="396"/>
            <ac:spMk id="95" creationId="{00000000-0000-0000-0000-000000000000}"/>
          </ac:spMkLst>
        </pc:spChg>
        <pc:grpChg chg="add mod ord">
          <ac:chgData name="peter Rindal" userId="7c3c15d5b00f3a64" providerId="LiveId" clId="{0D3EF595-659B-46E9-BE85-EC634889255A}" dt="2017-10-28T04:36:44.408" v="2933" actId="166"/>
          <ac:grpSpMkLst>
            <pc:docMk/>
            <pc:sldMk cId="3025527294" sldId="396"/>
            <ac:grpSpMk id="3" creationId="{9A31B6B6-1BC3-498A-A887-B79C11244A2D}"/>
          </ac:grpSpMkLst>
        </pc:grpChg>
        <pc:grpChg chg="ord">
          <ac:chgData name="peter Rindal" userId="7c3c15d5b00f3a64" providerId="LiveId" clId="{0D3EF595-659B-46E9-BE85-EC634889255A}" dt="2017-10-28T04:37:08.502" v="2935" actId="166"/>
          <ac:grpSpMkLst>
            <pc:docMk/>
            <pc:sldMk cId="3025527294" sldId="396"/>
            <ac:grpSpMk id="8" creationId="{D3823CD9-FEF6-4AD5-AB7C-514E8902F5E3}"/>
          </ac:grpSpMkLst>
        </pc:grp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79" creationId="{00000000-0000-0000-0000-000000000000}"/>
          </ac:cxnSpMkLst>
        </pc:cxn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80" creationId="{00000000-0000-0000-0000-000000000000}"/>
          </ac:cxnSpMkLst>
        </pc:cxn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81" creationId="{00000000-0000-0000-0000-000000000000}"/>
          </ac:cxnSpMkLst>
        </pc:cxn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82" creationId="{00000000-0000-0000-0000-000000000000}"/>
          </ac:cxnSpMkLst>
        </pc:cxn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83" creationId="{00000000-0000-0000-0000-000000000000}"/>
          </ac:cxnSpMkLst>
        </pc:cxn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84" creationId="{00000000-0000-0000-0000-000000000000}"/>
          </ac:cxnSpMkLst>
        </pc:cxn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85" creationId="{00000000-0000-0000-0000-000000000000}"/>
          </ac:cxnSpMkLst>
        </pc:cxnChg>
        <pc:cxnChg chg="mod">
          <ac:chgData name="peter Rindal" userId="7c3c15d5b00f3a64" providerId="LiveId" clId="{0D3EF595-659B-46E9-BE85-EC634889255A}" dt="2017-10-28T04:36:38.805" v="2932" actId="164"/>
          <ac:cxnSpMkLst>
            <pc:docMk/>
            <pc:sldMk cId="3025527294" sldId="396"/>
            <ac:cxnSpMk id="96" creationId="{00000000-0000-0000-0000-000000000000}"/>
          </ac:cxnSpMkLst>
        </pc:cxnChg>
      </pc:sldChg>
      <pc:sldChg chg="addSp delSp modSp add del modAnim">
        <pc:chgData name="peter Rindal" userId="7c3c15d5b00f3a64" providerId="LiveId" clId="{0D3EF595-659B-46E9-BE85-EC634889255A}" dt="2017-10-28T06:00:26.525" v="2972" actId="20577"/>
        <pc:sldMkLst>
          <pc:docMk/>
          <pc:sldMk cId="976288901" sldId="397"/>
        </pc:sldMkLst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3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3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3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3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3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3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3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4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5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68" creationId="{00000000-0000-0000-0000-000000000000}"/>
          </ac:spMkLst>
        </pc:spChg>
        <pc:spChg chg="del">
          <ac:chgData name="peter Rindal" userId="7c3c15d5b00f3a64" providerId="LiveId" clId="{0D3EF595-659B-46E9-BE85-EC634889255A}" dt="2017-10-28T04:31:41.543" v="2886" actId="478"/>
          <ac:spMkLst>
            <pc:docMk/>
            <pc:sldMk cId="976288901" sldId="397"/>
            <ac:spMk id="69" creationId="{ABF69BDA-7DA3-47B6-A804-5E18E1E13A81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8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8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8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9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9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9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9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95" creationId="{00000000-0000-0000-0000-000000000000}"/>
          </ac:spMkLst>
        </pc:spChg>
        <pc:spChg chg="add">
          <ac:chgData name="peter Rindal" userId="7c3c15d5b00f3a64" providerId="LiveId" clId="{0D3EF595-659B-46E9-BE85-EC634889255A}" dt="2017-10-28T04:38:45.878" v="2939" actId="20577"/>
          <ac:spMkLst>
            <pc:docMk/>
            <pc:sldMk cId="976288901" sldId="397"/>
            <ac:spMk id="99" creationId="{DECF83DA-9D4D-4BF1-B97E-D5CF435391B2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119" creationId="{DF2D3333-5F7C-4F4A-9527-BC3173DBD3A7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120" creationId="{F2E23DBB-83C6-4BC9-9C3F-AB0A79113C3E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121" creationId="{2BD3FA3C-8BD4-4111-9742-95DDA3A9952E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122" creationId="{FAE61FE9-B411-4384-AF81-1E2129587185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124" creationId="{12774FBB-C5DB-4A80-A428-1EE997C5A12C}"/>
          </ac:spMkLst>
        </pc:spChg>
        <pc:spChg chg="ord">
          <ac:chgData name="peter Rindal" userId="7c3c15d5b00f3a64" providerId="LiveId" clId="{0D3EF595-659B-46E9-BE85-EC634889255A}" dt="2017-10-28T04:39:06.783" v="2940" actId="166"/>
          <ac:spMkLst>
            <pc:docMk/>
            <pc:sldMk cId="976288901" sldId="397"/>
            <ac:spMk id="126" creationId="{63357CF2-1060-4B8D-B4E7-C13FFD5C2CB9}"/>
          </ac:spMkLst>
        </pc:spChg>
        <pc:spChg chg="mod ord">
          <ac:chgData name="peter Rindal" userId="7c3c15d5b00f3a64" providerId="LiveId" clId="{0D3EF595-659B-46E9-BE85-EC634889255A}" dt="2017-10-28T06:00:26.525" v="2972" actId="20577"/>
          <ac:spMkLst>
            <pc:docMk/>
            <pc:sldMk cId="976288901" sldId="397"/>
            <ac:spMk id="140" creationId="{ECD7130C-512F-4605-B4B0-2294060D474A}"/>
          </ac:spMkLst>
        </pc:spChg>
        <pc:grpChg chg="ord">
          <ac:chgData name="peter Rindal" userId="7c3c15d5b00f3a64" providerId="LiveId" clId="{0D3EF595-659B-46E9-BE85-EC634889255A}" dt="2017-10-28T04:39:14.893" v="2941" actId="166"/>
          <ac:grpSpMkLst>
            <pc:docMk/>
            <pc:sldMk cId="976288901" sldId="397"/>
            <ac:grpSpMk id="89" creationId="{AFC87B40-7880-4DC5-99C0-416714DC1760}"/>
          </ac:grpSpMkLst>
        </pc:grp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79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80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81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82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83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84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85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96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9:06.783" v="2940" actId="166"/>
          <ac:cxnSpMkLst>
            <pc:docMk/>
            <pc:sldMk cId="976288901" sldId="397"/>
            <ac:cxnSpMk id="125" creationId="{71893268-33DF-47BE-85E6-BAA1713E0939}"/>
          </ac:cxnSpMkLst>
        </pc:cxnChg>
      </pc:sldChg>
      <pc:sldChg chg="addSp delSp modSp add del modAnim">
        <pc:chgData name="peter Rindal" userId="7c3c15d5b00f3a64" providerId="LiveId" clId="{0D3EF595-659B-46E9-BE85-EC634889255A}" dt="2017-10-28T04:38:36.991" v="2938" actId="166"/>
        <pc:sldMkLst>
          <pc:docMk/>
          <pc:sldMk cId="3444476597" sldId="398"/>
        </pc:sldMkLst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3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3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3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3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3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3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3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4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8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59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0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68" creationId="{00000000-0000-0000-0000-000000000000}"/>
          </ac:spMkLst>
        </pc:spChg>
        <pc:spChg chg="del">
          <ac:chgData name="peter Rindal" userId="7c3c15d5b00f3a64" providerId="LiveId" clId="{0D3EF595-659B-46E9-BE85-EC634889255A}" dt="2017-10-28T04:31:34.041" v="2885" actId="478"/>
          <ac:spMkLst>
            <pc:docMk/>
            <pc:sldMk cId="3444476597" sldId="398"/>
            <ac:spMk id="69" creationId="{ABF69BDA-7DA3-47B6-A804-5E18E1E13A81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86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87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88" creationId="{00000000-0000-0000-0000-000000000000}"/>
          </ac:spMkLst>
        </pc:spChg>
        <pc:spChg chg="add">
          <ac:chgData name="peter Rindal" userId="7c3c15d5b00f3a64" providerId="LiveId" clId="{0D3EF595-659B-46E9-BE85-EC634889255A}" dt="2017-10-28T04:38:24.312" v="2937" actId="166"/>
          <ac:spMkLst>
            <pc:docMk/>
            <pc:sldMk cId="3444476597" sldId="398"/>
            <ac:spMk id="89" creationId="{27904652-5FB6-46C0-94FF-CBC2986473B1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91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92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93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94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95" creationId="{00000000-0000-0000-0000-00000000000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103" creationId="{7A7A37B6-EAAF-49E5-93EA-586EA8C44E9F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104" creationId="{6FD0CD6A-3AF6-4288-949F-2035455C00F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107" creationId="{0B977F1D-4F07-4976-98CC-323EE4E3998E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127" creationId="{4F7354C9-3F30-4AF9-9C85-BA24FDF0EBB0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128" creationId="{1DAA4D6A-8FF8-4E79-996A-35EAFD98152C}"/>
          </ac:spMkLst>
        </pc:spChg>
        <pc:spChg chg="ord">
          <ac:chgData name="peter Rindal" userId="7c3c15d5b00f3a64" providerId="LiveId" clId="{0D3EF595-659B-46E9-BE85-EC634889255A}" dt="2017-10-28T04:38:36.991" v="2938" actId="166"/>
          <ac:spMkLst>
            <pc:docMk/>
            <pc:sldMk cId="3444476597" sldId="398"/>
            <ac:spMk id="134" creationId="{8E8FBBB3-A86F-46CC-99D2-EFF14DB2D5C5}"/>
          </ac:spMkLst>
        </pc:spChg>
        <pc:grpChg chg="ord">
          <ac:chgData name="peter Rindal" userId="7c3c15d5b00f3a64" providerId="LiveId" clId="{0D3EF595-659B-46E9-BE85-EC634889255A}" dt="2017-10-28T04:38:36.991" v="2938" actId="166"/>
          <ac:grpSpMkLst>
            <pc:docMk/>
            <pc:sldMk cId="3444476597" sldId="398"/>
            <ac:grpSpMk id="130" creationId="{4A4DE3AA-8049-428C-AEE4-DF96540A20CF}"/>
          </ac:grpSpMkLst>
        </pc:grp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79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80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81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82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83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84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85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96" creationId="{00000000-0000-0000-0000-000000000000}"/>
          </ac:cxnSpMkLst>
        </pc:cxnChg>
        <pc:cxnChg chg="ord">
          <ac:chgData name="peter Rindal" userId="7c3c15d5b00f3a64" providerId="LiveId" clId="{0D3EF595-659B-46E9-BE85-EC634889255A}" dt="2017-10-28T04:38:36.991" v="2938" actId="166"/>
          <ac:cxnSpMkLst>
            <pc:docMk/>
            <pc:sldMk cId="3444476597" sldId="398"/>
            <ac:cxnSpMk id="133" creationId="{806EE646-E7DD-4A22-A40D-BBC06DE21D9A}"/>
          </ac:cxnSpMkLst>
        </pc:cxnChg>
      </pc:sldChg>
      <pc:sldChg chg="del">
        <pc:chgData name="peter Rindal" userId="7c3c15d5b00f3a64" providerId="LiveId" clId="{0D3EF595-659B-46E9-BE85-EC634889255A}" dt="2017-10-27T20:34:09.150" v="227" actId="2696"/>
        <pc:sldMkLst>
          <pc:docMk/>
          <pc:sldMk cId="2192793290" sldId="399"/>
        </pc:sldMkLst>
      </pc:sldChg>
      <pc:sldChg chg="modTransition">
        <pc:chgData name="peter Rindal" userId="7c3c15d5b00f3a64" providerId="LiveId" clId="{0D3EF595-659B-46E9-BE85-EC634889255A}" dt="2017-10-27T20:55:39.074" v="821"/>
        <pc:sldMkLst>
          <pc:docMk/>
          <pc:sldMk cId="1942426417" sldId="402"/>
        </pc:sldMkLst>
      </pc:sldChg>
      <pc:sldChg chg="modTransition">
        <pc:chgData name="peter Rindal" userId="7c3c15d5b00f3a64" providerId="LiveId" clId="{0D3EF595-659B-46E9-BE85-EC634889255A}" dt="2017-10-27T20:55:39.074" v="821"/>
        <pc:sldMkLst>
          <pc:docMk/>
          <pc:sldMk cId="2623540732" sldId="403"/>
        </pc:sldMkLst>
      </pc:sldChg>
      <pc:sldChg chg="delSp modTransition delAnim">
        <pc:chgData name="peter Rindal" userId="7c3c15d5b00f3a64" providerId="LiveId" clId="{0D3EF595-659B-46E9-BE85-EC634889255A}" dt="2017-10-27T22:37:51.618" v="2644" actId="478"/>
        <pc:sldMkLst>
          <pc:docMk/>
          <pc:sldMk cId="3264011799" sldId="404"/>
        </pc:sldMkLst>
        <pc:spChg chg="del">
          <ac:chgData name="peter Rindal" userId="7c3c15d5b00f3a64" providerId="LiveId" clId="{0D3EF595-659B-46E9-BE85-EC634889255A}" dt="2017-10-27T22:37:51.618" v="2644" actId="478"/>
          <ac:spMkLst>
            <pc:docMk/>
            <pc:sldMk cId="3264011799" sldId="404"/>
            <ac:spMk id="132" creationId="{54E5D136-FCF7-41C9-87B4-0EB9744BFF59}"/>
          </ac:spMkLst>
        </pc:spChg>
      </pc:sldChg>
      <pc:sldChg chg="add del ord">
        <pc:chgData name="peter Rindal" userId="7c3c15d5b00f3a64" providerId="LiveId" clId="{0D3EF595-659B-46E9-BE85-EC634889255A}" dt="2017-10-26T19:15:38.436" v="2" actId="2696"/>
        <pc:sldMkLst>
          <pc:docMk/>
          <pc:sldMk cId="2562151482" sldId="405"/>
        </pc:sldMkLst>
      </pc:sldChg>
      <pc:sldChg chg="modSp add ord">
        <pc:chgData name="peter Rindal" userId="7c3c15d5b00f3a64" providerId="LiveId" clId="{0D3EF595-659B-46E9-BE85-EC634889255A}" dt="2017-10-26T19:17:56.755" v="150" actId="1037"/>
        <pc:sldMkLst>
          <pc:docMk/>
          <pc:sldMk cId="4015272556" sldId="405"/>
        </pc:sldMkLst>
        <pc:spChg chg="mod">
          <ac:chgData name="peter Rindal" userId="7c3c15d5b00f3a64" providerId="LiveId" clId="{0D3EF595-659B-46E9-BE85-EC634889255A}" dt="2017-10-26T19:17:56.755" v="150" actId="1037"/>
          <ac:spMkLst>
            <pc:docMk/>
            <pc:sldMk cId="4015272556" sldId="405"/>
            <ac:spMk id="2" creationId="{00000000-0000-0000-0000-000000000000}"/>
          </ac:spMkLst>
        </pc:spChg>
      </pc:sldChg>
      <pc:sldChg chg="add del">
        <pc:chgData name="peter Rindal" userId="7c3c15d5b00f3a64" providerId="LiveId" clId="{0D3EF595-659B-46E9-BE85-EC634889255A}" dt="2017-10-26T19:37:04" v="156"/>
        <pc:sldMkLst>
          <pc:docMk/>
          <pc:sldMk cId="1097524164" sldId="406"/>
        </pc:sldMkLst>
      </pc:sldChg>
      <pc:sldChg chg="addSp modSp add ord">
        <pc:chgData name="peter Rindal" userId="7c3c15d5b00f3a64" providerId="LiveId" clId="{0D3EF595-659B-46E9-BE85-EC634889255A}" dt="2017-10-27T21:20:55.276" v="1193"/>
        <pc:sldMkLst>
          <pc:docMk/>
          <pc:sldMk cId="3782370047" sldId="406"/>
        </pc:sldMkLst>
        <pc:spChg chg="mod">
          <ac:chgData name="peter Rindal" userId="7c3c15d5b00f3a64" providerId="LiveId" clId="{0D3EF595-659B-46E9-BE85-EC634889255A}" dt="2017-10-27T21:17:29.377" v="1177" actId="20577"/>
          <ac:spMkLst>
            <pc:docMk/>
            <pc:sldMk cId="3782370047" sldId="406"/>
            <ac:spMk id="2" creationId="{C1648025-3835-450A-B2A4-86D58C5E7B64}"/>
          </ac:spMkLst>
        </pc:spChg>
        <pc:spChg chg="add">
          <ac:chgData name="peter Rindal" userId="7c3c15d5b00f3a64" providerId="LiveId" clId="{0D3EF595-659B-46E9-BE85-EC634889255A}" dt="2017-10-27T21:20:55.276" v="1193"/>
          <ac:spMkLst>
            <pc:docMk/>
            <pc:sldMk cId="3782370047" sldId="406"/>
            <ac:spMk id="76" creationId="{04E8E4E7-0EA3-42B2-B453-02C140AF13C1}"/>
          </ac:spMkLst>
        </pc:spChg>
      </pc:sldChg>
      <pc:sldChg chg="add del">
        <pc:chgData name="peter Rindal" userId="7c3c15d5b00f3a64" providerId="LiveId" clId="{0D3EF595-659B-46E9-BE85-EC634889255A}" dt="2017-10-27T22:09:32.553" v="2134" actId="2696"/>
        <pc:sldMkLst>
          <pc:docMk/>
          <pc:sldMk cId="3304244576" sldId="407"/>
        </pc:sldMkLst>
      </pc:sldChg>
      <pc:sldChg chg="modSp add modAnim">
        <pc:chgData name="peter Rindal" userId="7c3c15d5b00f3a64" providerId="LiveId" clId="{0D3EF595-659B-46E9-BE85-EC634889255A}" dt="2017-10-28T20:09:02.475" v="3039" actId="20577"/>
        <pc:sldMkLst>
          <pc:docMk/>
          <pc:sldMk cId="346162003" sldId="408"/>
        </pc:sldMkLst>
        <pc:spChg chg="mod">
          <ac:chgData name="peter Rindal" userId="7c3c15d5b00f3a64" providerId="LiveId" clId="{0D3EF595-659B-46E9-BE85-EC634889255A}" dt="2017-10-28T20:09:02.475" v="3039" actId="20577"/>
          <ac:spMkLst>
            <pc:docMk/>
            <pc:sldMk cId="346162003" sldId="408"/>
            <ac:spMk id="84" creationId="{CEE06903-3681-4D5A-AA54-C2B094BD9A1A}"/>
          </ac:spMkLst>
        </pc:spChg>
        <pc:spChg chg="mod">
          <ac:chgData name="peter Rindal" userId="7c3c15d5b00f3a64" providerId="LiveId" clId="{0D3EF595-659B-46E9-BE85-EC634889255A}" dt="2017-10-27T22:05:25.827" v="2077" actId="20577"/>
          <ac:spMkLst>
            <pc:docMk/>
            <pc:sldMk cId="346162003" sldId="408"/>
            <ac:spMk id="114" creationId="{8E001DAC-8186-407D-87A5-DCA19737D590}"/>
          </ac:spMkLst>
        </pc:spChg>
      </pc:sldChg>
      <pc:sldChg chg="addSp modSp add">
        <pc:chgData name="peter Rindal" userId="7c3c15d5b00f3a64" providerId="LiveId" clId="{0D3EF595-659B-46E9-BE85-EC634889255A}" dt="2017-10-27T22:07:31.628" v="2102" actId="20577"/>
        <pc:sldMkLst>
          <pc:docMk/>
          <pc:sldMk cId="443963954" sldId="409"/>
        </pc:sldMkLst>
        <pc:spChg chg="mod">
          <ac:chgData name="peter Rindal" userId="7c3c15d5b00f3a64" providerId="LiveId" clId="{0D3EF595-659B-46E9-BE85-EC634889255A}" dt="2017-10-27T22:06:01.788" v="2083" actId="20577"/>
          <ac:spMkLst>
            <pc:docMk/>
            <pc:sldMk cId="443963954" sldId="409"/>
            <ac:spMk id="14" creationId="{BAD17F18-F988-4916-9D40-399D8E67B1FD}"/>
          </ac:spMkLst>
        </pc:spChg>
        <pc:spChg chg="add mod">
          <ac:chgData name="peter Rindal" userId="7c3c15d5b00f3a64" providerId="LiveId" clId="{0D3EF595-659B-46E9-BE85-EC634889255A}" dt="2017-10-27T22:07:31.628" v="2102" actId="20577"/>
          <ac:spMkLst>
            <pc:docMk/>
            <pc:sldMk cId="443963954" sldId="409"/>
            <ac:spMk id="43" creationId="{D0999ADB-F87E-4D36-B944-6E72E4CABDD3}"/>
          </ac:spMkLst>
        </pc:spChg>
        <pc:cxnChg chg="mod">
          <ac:chgData name="peter Rindal" userId="7c3c15d5b00f3a64" providerId="LiveId" clId="{0D3EF595-659B-46E9-BE85-EC634889255A}" dt="2017-10-27T22:06:09.752" v="2091" actId="1037"/>
          <ac:cxnSpMkLst>
            <pc:docMk/>
            <pc:sldMk cId="443963954" sldId="409"/>
            <ac:cxnSpMk id="16" creationId="{D7D37519-08B2-43D8-9175-EB67E5EEE3CC}"/>
          </ac:cxnSpMkLst>
        </pc:cxnChg>
      </pc:sldChg>
      <pc:sldChg chg="addSp modSp add">
        <pc:chgData name="peter Rindal" userId="7c3c15d5b00f3a64" providerId="LiveId" clId="{0D3EF595-659B-46E9-BE85-EC634889255A}" dt="2017-10-28T20:09:25.749" v="3045" actId="20577"/>
        <pc:sldMkLst>
          <pc:docMk/>
          <pc:sldMk cId="388509240" sldId="410"/>
        </pc:sldMkLst>
        <pc:spChg chg="add mod">
          <ac:chgData name="peter Rindal" userId="7c3c15d5b00f3a64" providerId="LiveId" clId="{0D3EF595-659B-46E9-BE85-EC634889255A}" dt="2017-10-27T22:07:37.227" v="2106" actId="20577"/>
          <ac:spMkLst>
            <pc:docMk/>
            <pc:sldMk cId="388509240" sldId="410"/>
            <ac:spMk id="43" creationId="{AB1BFE5E-9B38-4C88-8763-78B797A48FF9}"/>
          </ac:spMkLst>
        </pc:spChg>
        <pc:spChg chg="mod">
          <ac:chgData name="peter Rindal" userId="7c3c15d5b00f3a64" providerId="LiveId" clId="{0D3EF595-659B-46E9-BE85-EC634889255A}" dt="2017-10-28T20:09:25.749" v="3045" actId="20577"/>
          <ac:spMkLst>
            <pc:docMk/>
            <pc:sldMk cId="388509240" sldId="410"/>
            <ac:spMk id="84" creationId="{CEE06903-3681-4D5A-AA54-C2B094BD9A1A}"/>
          </ac:spMkLst>
        </pc:spChg>
        <pc:spChg chg="mod">
          <ac:chgData name="peter Rindal" userId="7c3c15d5b00f3a64" providerId="LiveId" clId="{0D3EF595-659B-46E9-BE85-EC634889255A}" dt="2017-10-27T22:06:27.143" v="2093" actId="20577"/>
          <ac:spMkLst>
            <pc:docMk/>
            <pc:sldMk cId="388509240" sldId="410"/>
            <ac:spMk id="112" creationId="{4E2B445D-F9BB-4A68-B1A5-DD61C5F9C71A}"/>
          </ac:spMkLst>
        </pc:spChg>
      </pc:sldChg>
      <pc:sldChg chg="addSp modSp add">
        <pc:chgData name="peter Rindal" userId="7c3c15d5b00f3a64" providerId="LiveId" clId="{0D3EF595-659B-46E9-BE85-EC634889255A}" dt="2017-10-28T20:09:34.930" v="3046"/>
        <pc:sldMkLst>
          <pc:docMk/>
          <pc:sldMk cId="3347756468" sldId="411"/>
        </pc:sldMkLst>
        <pc:spChg chg="mod">
          <ac:chgData name="peter Rindal" userId="7c3c15d5b00f3a64" providerId="LiveId" clId="{0D3EF595-659B-46E9-BE85-EC634889255A}" dt="2017-10-27T22:08:21.647" v="2121" actId="1076"/>
          <ac:spMkLst>
            <pc:docMk/>
            <pc:sldMk cId="3347756468" sldId="411"/>
            <ac:spMk id="14" creationId="{BAD17F18-F988-4916-9D40-399D8E67B1FD}"/>
          </ac:spMkLst>
        </pc:spChg>
        <pc:spChg chg="mod">
          <ac:chgData name="peter Rindal" userId="7c3c15d5b00f3a64" providerId="LiveId" clId="{0D3EF595-659B-46E9-BE85-EC634889255A}" dt="2017-10-27T22:07:44.985" v="2110" actId="20577"/>
          <ac:spMkLst>
            <pc:docMk/>
            <pc:sldMk cId="3347756468" sldId="411"/>
            <ac:spMk id="43" creationId="{AB1BFE5E-9B38-4C88-8763-78B797A48FF9}"/>
          </ac:spMkLst>
        </pc:spChg>
        <pc:spChg chg="add mod ord">
          <ac:chgData name="peter Rindal" userId="7c3c15d5b00f3a64" providerId="LiveId" clId="{0D3EF595-659B-46E9-BE85-EC634889255A}" dt="2017-10-27T22:08:04.071" v="2117" actId="167"/>
          <ac:spMkLst>
            <pc:docMk/>
            <pc:sldMk cId="3347756468" sldId="411"/>
            <ac:spMk id="44" creationId="{822000D4-DC4C-4B05-9384-7CF4F2E281F0}"/>
          </ac:spMkLst>
        </pc:spChg>
        <pc:spChg chg="mod">
          <ac:chgData name="peter Rindal" userId="7c3c15d5b00f3a64" providerId="LiveId" clId="{0D3EF595-659B-46E9-BE85-EC634889255A}" dt="2017-10-28T20:09:34.930" v="3046"/>
          <ac:spMkLst>
            <pc:docMk/>
            <pc:sldMk cId="3347756468" sldId="411"/>
            <ac:spMk id="84" creationId="{CEE06903-3681-4D5A-AA54-C2B094BD9A1A}"/>
          </ac:spMkLst>
        </pc:spChg>
        <pc:spChg chg="mod">
          <ac:chgData name="peter Rindal" userId="7c3c15d5b00f3a64" providerId="LiveId" clId="{0D3EF595-659B-46E9-BE85-EC634889255A}" dt="2017-10-27T22:08:39.438" v="2122"/>
          <ac:spMkLst>
            <pc:docMk/>
            <pc:sldMk cId="3347756468" sldId="411"/>
            <ac:spMk id="113" creationId="{A3BA6BEC-C2D7-4ED0-8744-82138723ABB9}"/>
          </ac:spMkLst>
        </pc:spChg>
        <pc:cxnChg chg="mod">
          <ac:chgData name="peter Rindal" userId="7c3c15d5b00f3a64" providerId="LiveId" clId="{0D3EF595-659B-46E9-BE85-EC634889255A}" dt="2017-10-27T22:08:13.290" v="2118" actId="1076"/>
          <ac:cxnSpMkLst>
            <pc:docMk/>
            <pc:sldMk cId="3347756468" sldId="411"/>
            <ac:cxnSpMk id="16" creationId="{D7D37519-08B2-43D8-9175-EB67E5EEE3CC}"/>
          </ac:cxnSpMkLst>
        </pc:cxnChg>
      </pc:sldChg>
      <pc:sldChg chg="delSp modSp add">
        <pc:chgData name="peter Rindal" userId="7c3c15d5b00f3a64" providerId="LiveId" clId="{0D3EF595-659B-46E9-BE85-EC634889255A}" dt="2017-10-28T20:10:25.872" v="3058" actId="113"/>
        <pc:sldMkLst>
          <pc:docMk/>
          <pc:sldMk cId="3659854596" sldId="412"/>
        </pc:sldMkLst>
        <pc:spChg chg="mod">
          <ac:chgData name="peter Rindal" userId="7c3c15d5b00f3a64" providerId="LiveId" clId="{0D3EF595-659B-46E9-BE85-EC634889255A}" dt="2017-10-27T22:09:13.950" v="2127" actId="1076"/>
          <ac:spMkLst>
            <pc:docMk/>
            <pc:sldMk cId="3659854596" sldId="412"/>
            <ac:spMk id="14" creationId="{BAD17F18-F988-4916-9D40-399D8E67B1FD}"/>
          </ac:spMkLst>
        </pc:spChg>
        <pc:spChg chg="mod">
          <ac:chgData name="peter Rindal" userId="7c3c15d5b00f3a64" providerId="LiveId" clId="{0D3EF595-659B-46E9-BE85-EC634889255A}" dt="2017-10-28T20:10:25.872" v="3058" actId="113"/>
          <ac:spMkLst>
            <pc:docMk/>
            <pc:sldMk cId="3659854596" sldId="412"/>
            <ac:spMk id="84" creationId="{CEE06903-3681-4D5A-AA54-C2B094BD9A1A}"/>
          </ac:spMkLst>
        </pc:spChg>
        <pc:cxnChg chg="del">
          <ac:chgData name="peter Rindal" userId="7c3c15d5b00f3a64" providerId="LiveId" clId="{0D3EF595-659B-46E9-BE85-EC634889255A}" dt="2017-10-27T22:09:10.543" v="2126" actId="478"/>
          <ac:cxnSpMkLst>
            <pc:docMk/>
            <pc:sldMk cId="3659854596" sldId="412"/>
            <ac:cxnSpMk id="16" creationId="{D7D37519-08B2-43D8-9175-EB67E5EEE3CC}"/>
          </ac:cxnSpMkLst>
        </pc:cxnChg>
      </pc:sldChg>
      <pc:sldChg chg="addSp delSp modSp add addAnim delAnim modAnim">
        <pc:chgData name="peter Rindal" userId="7c3c15d5b00f3a64" providerId="LiveId" clId="{0D3EF595-659B-46E9-BE85-EC634889255A}" dt="2017-10-27T22:34:21.014" v="2633"/>
        <pc:sldMkLst>
          <pc:docMk/>
          <pc:sldMk cId="3439183644" sldId="413"/>
        </pc:sldMkLst>
        <pc:spChg chg="mod">
          <ac:chgData name="peter Rindal" userId="7c3c15d5b00f3a64" providerId="LiveId" clId="{0D3EF595-659B-46E9-BE85-EC634889255A}" dt="2017-10-27T22:18:35.698" v="2148" actId="20577"/>
          <ac:spMkLst>
            <pc:docMk/>
            <pc:sldMk cId="3439183644" sldId="413"/>
            <ac:spMk id="2" creationId="{C1648025-3835-450A-B2A4-86D58C5E7B64}"/>
          </ac:spMkLst>
        </pc:spChg>
        <pc:spChg chg="mod">
          <ac:chgData name="peter Rindal" userId="7c3c15d5b00f3a64" providerId="LiveId" clId="{0D3EF595-659B-46E9-BE85-EC634889255A}" dt="2017-10-27T22:33:24.465" v="2626" actId="20577"/>
          <ac:spMkLst>
            <pc:docMk/>
            <pc:sldMk cId="3439183644" sldId="413"/>
            <ac:spMk id="3" creationId="{6872F72B-789E-47FC-857D-DADBD064DB77}"/>
          </ac:spMkLst>
        </pc:spChg>
        <pc:spChg chg="add mod">
          <ac:chgData name="peter Rindal" userId="7c3c15d5b00f3a64" providerId="LiveId" clId="{0D3EF595-659B-46E9-BE85-EC634889255A}" dt="2017-10-27T22:31:03.635" v="2470" actId="1076"/>
          <ac:spMkLst>
            <pc:docMk/>
            <pc:sldMk cId="3439183644" sldId="413"/>
            <ac:spMk id="8" creationId="{A681BAF4-7308-4158-9268-770ED3A131BD}"/>
          </ac:spMkLst>
        </pc:spChg>
        <pc:spChg chg="add mod">
          <ac:chgData name="peter Rindal" userId="7c3c15d5b00f3a64" providerId="LiveId" clId="{0D3EF595-659B-46E9-BE85-EC634889255A}" dt="2017-10-27T22:31:06.831" v="2471" actId="1076"/>
          <ac:spMkLst>
            <pc:docMk/>
            <pc:sldMk cId="3439183644" sldId="413"/>
            <ac:spMk id="12" creationId="{2DA914F0-A234-4B57-9DDE-B631BA63C38F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36" creationId="{633E5176-43FD-4B82-9A1A-89BEAF7E567D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38" creationId="{202D1CC2-6E0C-47EC-B87F-40005B52AC25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39" creationId="{54AA57E4-D2DF-4F09-A725-D17A05C1B9E2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40" creationId="{D5ABBBA7-EACF-46B0-A4D3-BCFC515822D6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59" creationId="{E2F05123-1425-4494-8CED-97F1C561245E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60" creationId="{3AFC4BCB-7A4C-4784-87D4-AE1BBC5307D2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61" creationId="{E3C61763-A55B-4404-B913-9006002AB728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62" creationId="{529DD5F5-4CF7-41C9-9A55-91D333C19F96}"/>
          </ac:spMkLst>
        </pc:spChg>
        <pc:spChg chg="add mod">
          <ac:chgData name="peter Rindal" userId="7c3c15d5b00f3a64" providerId="LiveId" clId="{0D3EF595-659B-46E9-BE85-EC634889255A}" dt="2017-10-27T22:29:43.743" v="2431" actId="1582"/>
          <ac:spMkLst>
            <pc:docMk/>
            <pc:sldMk cId="3439183644" sldId="413"/>
            <ac:spMk id="80" creationId="{6FD3A0E6-2938-463A-A3F8-DD7CDBFDF1C7}"/>
          </ac:spMkLst>
        </pc:spChg>
        <pc:spChg chg="add mod">
          <ac:chgData name="peter Rindal" userId="7c3c15d5b00f3a64" providerId="LiveId" clId="{0D3EF595-659B-46E9-BE85-EC634889255A}" dt="2017-10-27T22:23:16.765" v="2258" actId="403"/>
          <ac:spMkLst>
            <pc:docMk/>
            <pc:sldMk cId="3439183644" sldId="413"/>
            <ac:spMk id="85" creationId="{D6E24EC5-4DFD-4234-AB0E-4200B98306A2}"/>
          </ac:spMkLst>
        </pc:spChg>
        <pc:spChg chg="add mod">
          <ac:chgData name="peter Rindal" userId="7c3c15d5b00f3a64" providerId="LiveId" clId="{0D3EF595-659B-46E9-BE85-EC634889255A}" dt="2017-10-27T22:23:16.765" v="2258" actId="403"/>
          <ac:spMkLst>
            <pc:docMk/>
            <pc:sldMk cId="3439183644" sldId="413"/>
            <ac:spMk id="86" creationId="{7FD5BFFE-CFB7-4239-8E8D-368AF3A4BEF3}"/>
          </ac:spMkLst>
        </pc:spChg>
        <pc:spChg chg="add mod">
          <ac:chgData name="peter Rindal" userId="7c3c15d5b00f3a64" providerId="LiveId" clId="{0D3EF595-659B-46E9-BE85-EC634889255A}" dt="2017-10-27T22:25:12.654" v="2278" actId="1076"/>
          <ac:spMkLst>
            <pc:docMk/>
            <pc:sldMk cId="3439183644" sldId="413"/>
            <ac:spMk id="87" creationId="{52E02E19-3D99-49F5-8778-E70513EB6C3B}"/>
          </ac:spMkLst>
        </pc:spChg>
        <pc:spChg chg="add mod">
          <ac:chgData name="peter Rindal" userId="7c3c15d5b00f3a64" providerId="LiveId" clId="{0D3EF595-659B-46E9-BE85-EC634889255A}" dt="2017-10-27T22:27:34.051" v="2400" actId="1076"/>
          <ac:spMkLst>
            <pc:docMk/>
            <pc:sldMk cId="3439183644" sldId="413"/>
            <ac:spMk id="88" creationId="{A62B8D69-3409-4AF3-9AB6-D1D6B03F88CE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89" creationId="{066EEBAB-9029-4E0E-A02B-696115FCB39D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90" creationId="{256EE269-94AF-4A87-B19C-0C6A117554D9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91" creationId="{88377663-C83F-40F7-A5F6-186C5682DA20}"/>
          </ac:spMkLst>
        </pc:spChg>
        <pc:spChg chg="mod">
          <ac:chgData name="peter Rindal" userId="7c3c15d5b00f3a64" providerId="LiveId" clId="{0D3EF595-659B-46E9-BE85-EC634889255A}" dt="2017-10-27T22:28:43.105" v="2413" actId="1582"/>
          <ac:spMkLst>
            <pc:docMk/>
            <pc:sldMk cId="3439183644" sldId="413"/>
            <ac:spMk id="96" creationId="{B4571679-E63D-4A1C-AB97-BB55962B0AEE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98" creationId="{4D4BACF0-555A-4B04-B229-9404214B1C12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02" creationId="{FBA3FF32-0DCA-4847-9AB1-6A48BA7D77A6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03" creationId="{89C213E3-F10D-4C14-ACA3-CCAA65FC4312}"/>
          </ac:spMkLst>
        </pc:spChg>
        <pc:spChg chg="add del mod">
          <ac:chgData name="peter Rindal" userId="7c3c15d5b00f3a64" providerId="LiveId" clId="{0D3EF595-659B-46E9-BE85-EC634889255A}" dt="2017-10-27T22:28:01.074" v="2406" actId="478"/>
          <ac:spMkLst>
            <pc:docMk/>
            <pc:sldMk cId="3439183644" sldId="413"/>
            <ac:spMk id="108" creationId="{1A353185-0A4B-45CD-8F82-A042F2D75628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09" creationId="{F09DE4DE-C79A-4337-89AD-5434CA072920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0" creationId="{6D5BDC38-F2CE-47FB-BDDA-00DAB93A15BA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1" creationId="{3F401CE4-22EE-4ACC-B4AB-6C4BB0D2AE8C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2" creationId="{B47023C4-B7A6-4DD6-9839-E1B7B6F254E0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3" creationId="{4479FBA5-BDBA-4FF7-98AC-88C5834DB7FB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4" creationId="{D8474E69-CC2F-49A4-BE5D-C1FA8B7031BC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5" creationId="{6B358344-40D6-461D-AED2-666AE8FB414F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6" creationId="{4B227865-FDCF-4931-9310-DAC7C04C0A32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7" creationId="{7E99CDF6-51B9-48DA-B266-41930273138B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8" creationId="{F615E3D4-A82C-4BB5-8A64-42ED958478AA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19" creationId="{8E179457-556C-444C-86BC-F6416297E1B6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20" creationId="{098CC4CB-CC35-4A90-9251-99CDE55EBE3A}"/>
          </ac:spMkLst>
        </pc:spChg>
        <pc:spChg chg="add del mod">
          <ac:chgData name="peter Rindal" userId="7c3c15d5b00f3a64" providerId="LiveId" clId="{0D3EF595-659B-46E9-BE85-EC634889255A}" dt="2017-10-27T22:27:58.064" v="2405" actId="478"/>
          <ac:spMkLst>
            <pc:docMk/>
            <pc:sldMk cId="3439183644" sldId="413"/>
            <ac:spMk id="121" creationId="{92C35724-83E6-4321-A45D-F7406A510D5F}"/>
          </ac:spMkLst>
        </pc:spChg>
        <pc:spChg chg="add mod ord">
          <ac:chgData name="peter Rindal" userId="7c3c15d5b00f3a64" providerId="LiveId" clId="{0D3EF595-659B-46E9-BE85-EC634889255A}" dt="2017-10-27T22:28:53.022" v="2415" actId="208"/>
          <ac:spMkLst>
            <pc:docMk/>
            <pc:sldMk cId="3439183644" sldId="413"/>
            <ac:spMk id="122" creationId="{CEA5C198-BB2D-4C8F-AB89-211F8D4FBDE2}"/>
          </ac:spMkLst>
        </pc:spChg>
        <pc:spChg chg="add mod ord">
          <ac:chgData name="peter Rindal" userId="7c3c15d5b00f3a64" providerId="LiveId" clId="{0D3EF595-659B-46E9-BE85-EC634889255A}" dt="2017-10-27T22:29:04.470" v="2424" actId="1038"/>
          <ac:spMkLst>
            <pc:docMk/>
            <pc:sldMk cId="3439183644" sldId="413"/>
            <ac:spMk id="123" creationId="{69026730-B228-4A03-8F56-A4204673097E}"/>
          </ac:spMkLst>
        </pc:spChg>
        <pc:spChg chg="del">
          <ac:chgData name="peter Rindal" userId="7c3c15d5b00f3a64" providerId="LiveId" clId="{0D3EF595-659B-46E9-BE85-EC634889255A}" dt="2017-10-27T22:21:44.371" v="2193" actId="478"/>
          <ac:spMkLst>
            <pc:docMk/>
            <pc:sldMk cId="3439183644" sldId="413"/>
            <ac:spMk id="128" creationId="{36284442-FFD7-4923-BFD3-A3DDEBBB0578}"/>
          </ac:spMkLst>
        </pc:spChg>
        <pc:spChg chg="del mod">
          <ac:chgData name="peter Rindal" userId="7c3c15d5b00f3a64" providerId="LiveId" clId="{0D3EF595-659B-46E9-BE85-EC634889255A}" dt="2017-10-27T22:19:13.179" v="2192" actId="478"/>
          <ac:spMkLst>
            <pc:docMk/>
            <pc:sldMk cId="3439183644" sldId="413"/>
            <ac:spMk id="132" creationId="{54E5D136-FCF7-41C9-87B4-0EB9744BFF59}"/>
          </ac:spMkLst>
        </pc:spChg>
        <pc:grpChg chg="add mod">
          <ac:chgData name="peter Rindal" userId="7c3c15d5b00f3a64" providerId="LiveId" clId="{0D3EF595-659B-46E9-BE85-EC634889255A}" dt="2017-10-27T22:27:41.816" v="2401" actId="1076"/>
          <ac:grpSpMkLst>
            <pc:docMk/>
            <pc:sldMk cId="3439183644" sldId="413"/>
            <ac:grpSpMk id="4" creationId="{E12A1050-D5F8-4737-8A65-A03C7D5D803F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5" creationId="{D5C2179D-67B1-4F52-ABD3-F7EA28D2A711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7" creationId="{DC1753B7-D5C2-4014-8832-B49D405AE56A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11" creationId="{261F92E8-0DD6-4496-8A69-69BB02DB5FC7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14" creationId="{775C3494-C023-4CC4-BD30-62445B28D3EC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21" creationId="{8E91DAA7-3A45-4329-8A7B-BD11707EC75C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26" creationId="{BF893962-8737-422E-923D-5873A44E7D08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32" creationId="{189127D1-CB9D-45C3-96E9-3F9141C1F21D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50" creationId="{A1989179-F919-4883-A5D1-0A0151437A0F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53" creationId="{8828069C-86FB-45FB-A37E-C3906CA1019E}"/>
          </ac:grpSpMkLst>
        </pc:grpChg>
        <pc:grpChg chg="del">
          <ac:chgData name="peter Rindal" userId="7c3c15d5b00f3a64" providerId="LiveId" clId="{0D3EF595-659B-46E9-BE85-EC634889255A}" dt="2017-10-27T22:21:44.371" v="2193" actId="478"/>
          <ac:grpSpMkLst>
            <pc:docMk/>
            <pc:sldMk cId="3439183644" sldId="413"/>
            <ac:grpSpMk id="56" creationId="{1BBA17FA-FCDD-4FBF-AB24-278604AEBD8B}"/>
          </ac:grpSpMkLst>
        </pc:grpChg>
        <pc:grpChg chg="add mod">
          <ac:chgData name="peter Rindal" userId="7c3c15d5b00f3a64" providerId="LiveId" clId="{0D3EF595-659B-46E9-BE85-EC634889255A}" dt="2017-10-27T22:27:55.337" v="2404" actId="1076"/>
          <ac:grpSpMkLst>
            <pc:docMk/>
            <pc:sldMk cId="3439183644" sldId="413"/>
            <ac:grpSpMk id="95" creationId="{BF16918C-DFC6-4F3A-8301-BC5FBD24AA28}"/>
          </ac:grpSpMkLst>
        </pc:grp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9" creationId="{BD83E1A4-A390-4E8B-B665-183103F9B6FE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16" creationId="{06AA3E5E-4048-4247-86EF-22CE4C9F78A9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18" creationId="{0F0B9FE8-F64A-4992-BC6F-858A8187634F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20" creationId="{9D97A508-BBBD-4ADF-B871-B5D628FC6539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42" creationId="{BECE13AF-81D1-4FA6-833B-907358F313AB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45" creationId="{0EB9906A-BA74-4A60-9C45-E94DAD2B8776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47" creationId="{F540DFE4-E916-42B2-9C48-815EAF183A77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49" creationId="{68CE82F9-C396-402A-84A3-7B8165C0D2ED}"/>
          </ac:cxnSpMkLst>
        </pc:cxnChg>
        <pc:cxnChg chg="add mod">
          <ac:chgData name="peter Rindal" userId="7c3c15d5b00f3a64" providerId="LiveId" clId="{0D3EF595-659B-46E9-BE85-EC634889255A}" dt="2017-10-27T22:25:06.158" v="2277" actId="14100"/>
          <ac:cxnSpMkLst>
            <pc:docMk/>
            <pc:sldMk cId="3439183644" sldId="413"/>
            <ac:cxnSpMk id="81" creationId="{F4384CDE-44BA-4D4E-A586-6E3A53E38F5E}"/>
          </ac:cxnSpMkLst>
        </pc:cxnChg>
        <pc:cxnChg chg="add mod">
          <ac:chgData name="peter Rindal" userId="7c3c15d5b00f3a64" providerId="LiveId" clId="{0D3EF595-659B-46E9-BE85-EC634889255A}" dt="2017-10-27T22:23:03.107" v="2251" actId="164"/>
          <ac:cxnSpMkLst>
            <pc:docMk/>
            <pc:sldMk cId="3439183644" sldId="413"/>
            <ac:cxnSpMk id="82" creationId="{7138F6A4-84E4-4686-A365-1807D657B31F}"/>
          </ac:cxnSpMkLst>
        </pc:cxnChg>
        <pc:cxnChg chg="add mod">
          <ac:chgData name="peter Rindal" userId="7c3c15d5b00f3a64" providerId="LiveId" clId="{0D3EF595-659B-46E9-BE85-EC634889255A}" dt="2017-10-27T22:23:03.107" v="2251" actId="164"/>
          <ac:cxnSpMkLst>
            <pc:docMk/>
            <pc:sldMk cId="3439183644" sldId="413"/>
            <ac:cxnSpMk id="83" creationId="{F7B97129-0701-4E66-B287-8971AAD288EF}"/>
          </ac:cxnSpMkLst>
        </pc:cxnChg>
        <pc:cxnChg chg="add mod">
          <ac:chgData name="peter Rindal" userId="7c3c15d5b00f3a64" providerId="LiveId" clId="{0D3EF595-659B-46E9-BE85-EC634889255A}" dt="2017-10-27T22:23:03.107" v="2251" actId="164"/>
          <ac:cxnSpMkLst>
            <pc:docMk/>
            <pc:sldMk cId="3439183644" sldId="413"/>
            <ac:cxnSpMk id="84" creationId="{8818DB1D-A8F1-4749-AD5F-34BA86F0E344}"/>
          </ac:cxnSpMkLst>
        </pc:cxnChg>
        <pc:cxnChg chg="mod">
          <ac:chgData name="peter Rindal" userId="7c3c15d5b00f3a64" providerId="LiveId" clId="{0D3EF595-659B-46E9-BE85-EC634889255A}" dt="2017-10-27T22:29:24.971" v="2429" actId="1076"/>
          <ac:cxnSpMkLst>
            <pc:docMk/>
            <pc:sldMk cId="3439183644" sldId="413"/>
            <ac:cxnSpMk id="100" creationId="{CFE87C7A-EF6E-4EBC-B4C0-26CB6AD3EDC8}"/>
          </ac:cxnSpMkLst>
        </pc:cxnChg>
        <pc:cxnChg chg="mod">
          <ac:chgData name="peter Rindal" userId="7c3c15d5b00f3a64" providerId="LiveId" clId="{0D3EF595-659B-46E9-BE85-EC634889255A}" dt="2017-10-27T22:29:20.948" v="2428" actId="1076"/>
          <ac:cxnSpMkLst>
            <pc:docMk/>
            <pc:sldMk cId="3439183644" sldId="413"/>
            <ac:cxnSpMk id="101" creationId="{E7AD731A-070A-4FFA-9F04-978C769A8BF0}"/>
          </ac:cxnSpMkLst>
        </pc:cxnChg>
        <pc:cxnChg chg="del">
          <ac:chgData name="peter Rindal" userId="7c3c15d5b00f3a64" providerId="LiveId" clId="{0D3EF595-659B-46E9-BE85-EC634889255A}" dt="2017-10-27T22:21:44.371" v="2193" actId="478"/>
          <ac:cxnSpMkLst>
            <pc:docMk/>
            <pc:sldMk cId="3439183644" sldId="413"/>
            <ac:cxnSpMk id="129" creationId="{26FC1CBA-8D34-43E1-AEB2-689E6C0B2972}"/>
          </ac:cxnSpMkLst>
        </pc:cxnChg>
      </pc:sldChg>
      <pc:sldChg chg="delSp add del ord">
        <pc:chgData name="peter Rindal" userId="7c3c15d5b00f3a64" providerId="LiveId" clId="{0D3EF595-659B-46E9-BE85-EC634889255A}" dt="2017-10-28T05:55:02.935" v="2956" actId="2696"/>
        <pc:sldMkLst>
          <pc:docMk/>
          <pc:sldMk cId="2844524259" sldId="414"/>
        </pc:sldMkLst>
        <pc:spChg chg="del">
          <ac:chgData name="peter Rindal" userId="7c3c15d5b00f3a64" providerId="LiveId" clId="{0D3EF595-659B-46E9-BE85-EC634889255A}" dt="2017-10-28T04:31:58.006" v="2889" actId="478"/>
          <ac:spMkLst>
            <pc:docMk/>
            <pc:sldMk cId="2844524259" sldId="414"/>
            <ac:spMk id="2" creationId="{F328B23A-A40B-4F8F-BC2C-32758957EB25}"/>
          </ac:spMkLst>
        </pc:spChg>
        <pc:spChg chg="del">
          <ac:chgData name="peter Rindal" userId="7c3c15d5b00f3a64" providerId="LiveId" clId="{0D3EF595-659B-46E9-BE85-EC634889255A}" dt="2017-10-28T04:31:53.752" v="2888" actId="478"/>
          <ac:spMkLst>
            <pc:docMk/>
            <pc:sldMk cId="2844524259" sldId="414"/>
            <ac:spMk id="3" creationId="{A6AAE8D1-501E-4D39-A84A-0851A98ED8BF}"/>
          </ac:spMkLst>
        </pc:spChg>
      </pc:sldChg>
      <pc:sldChg chg="modSp add modAnim">
        <pc:chgData name="peter Rindal" userId="7c3c15d5b00f3a64" providerId="LiveId" clId="{0D3EF595-659B-46E9-BE85-EC634889255A}" dt="2017-10-28T04:43:27.040" v="2955"/>
        <pc:sldMkLst>
          <pc:docMk/>
          <pc:sldMk cId="4056628696" sldId="415"/>
        </pc:sldMkLst>
        <pc:spChg chg="mod">
          <ac:chgData name="peter Rindal" userId="7c3c15d5b00f3a64" providerId="LiveId" clId="{0D3EF595-659B-46E9-BE85-EC634889255A}" dt="2017-10-28T04:43:27.040" v="2955"/>
          <ac:spMkLst>
            <pc:docMk/>
            <pc:sldMk cId="4056628696" sldId="415"/>
            <ac:spMk id="12" creationId="{00000000-0000-0000-0000-000000000000}"/>
          </ac:spMkLst>
        </pc:spChg>
        <pc:spChg chg="mod">
          <ac:chgData name="peter Rindal" userId="7c3c15d5b00f3a64" providerId="LiveId" clId="{0D3EF595-659B-46E9-BE85-EC634889255A}" dt="2017-10-28T04:43:27.040" v="2955"/>
          <ac:spMkLst>
            <pc:docMk/>
            <pc:sldMk cId="4056628696" sldId="415"/>
            <ac:spMk id="14" creationId="{FF62595F-4387-45B5-8D87-C394549CFBA7}"/>
          </ac:spMkLst>
        </pc:spChg>
        <pc:spChg chg="mod">
          <ac:chgData name="peter Rindal" userId="7c3c15d5b00f3a64" providerId="LiveId" clId="{0D3EF595-659B-46E9-BE85-EC634889255A}" dt="2017-10-28T04:43:21.583" v="2954"/>
          <ac:spMkLst>
            <pc:docMk/>
            <pc:sldMk cId="4056628696" sldId="415"/>
            <ac:spMk id="15" creationId="{EA0A0CC8-5434-4518-92C6-3B5B6E9EB41D}"/>
          </ac:spMkLst>
        </pc:spChg>
        <pc:spChg chg="mod">
          <ac:chgData name="peter Rindal" userId="7c3c15d5b00f3a64" providerId="LiveId" clId="{0D3EF595-659B-46E9-BE85-EC634889255A}" dt="2017-10-28T04:43:17.698" v="2953"/>
          <ac:spMkLst>
            <pc:docMk/>
            <pc:sldMk cId="4056628696" sldId="415"/>
            <ac:spMk id="16" creationId="{22EE12F8-036A-495B-8EC1-C837ECEF3325}"/>
          </ac:spMkLst>
        </pc:spChg>
      </pc:sldChg>
    </pc:docChg>
  </pc:docChgLst>
  <pc:docChgLst>
    <pc:chgData name="peter Rindal" userId="7c3c15d5b00f3a64" providerId="LiveId" clId="{46DAE58E-1D7B-4DF8-866C-AB7766E7638E}"/>
    <pc:docChg chg="undo redo custSel addSld delSld modSld sldOrd modSection">
      <pc:chgData name="peter Rindal" userId="7c3c15d5b00f3a64" providerId="LiveId" clId="{46DAE58E-1D7B-4DF8-866C-AB7766E7638E}" dt="2017-10-24T21:49:00.851" v="2146"/>
      <pc:docMkLst>
        <pc:docMk/>
      </pc:docMkLst>
      <pc:sldChg chg="del">
        <pc:chgData name="peter Rindal" userId="7c3c15d5b00f3a64" providerId="LiveId" clId="{46DAE58E-1D7B-4DF8-866C-AB7766E7638E}" dt="2017-10-24T17:53:09.553" v="0" actId="2696"/>
        <pc:sldMkLst>
          <pc:docMk/>
          <pc:sldMk cId="4015272556" sldId="256"/>
        </pc:sldMkLst>
      </pc:sldChg>
      <pc:sldChg chg="add del">
        <pc:chgData name="peter Rindal" userId="7c3c15d5b00f3a64" providerId="LiveId" clId="{46DAE58E-1D7B-4DF8-866C-AB7766E7638E}" dt="2017-10-24T19:14:55.779" v="652" actId="2696"/>
        <pc:sldMkLst>
          <pc:docMk/>
          <pc:sldMk cId="449356670" sldId="278"/>
        </pc:sldMkLst>
      </pc:sldChg>
      <pc:sldChg chg="addSp modSp modAnim">
        <pc:chgData name="peter Rindal" userId="7c3c15d5b00f3a64" providerId="LiveId" clId="{46DAE58E-1D7B-4DF8-866C-AB7766E7638E}" dt="2017-10-24T18:12:23.367" v="268" actId="20577"/>
        <pc:sldMkLst>
          <pc:docMk/>
          <pc:sldMk cId="1719353815" sldId="281"/>
        </pc:sldMkLst>
        <pc:spChg chg="mod">
          <ac:chgData name="peter Rindal" userId="7c3c15d5b00f3a64" providerId="LiveId" clId="{46DAE58E-1D7B-4DF8-866C-AB7766E7638E}" dt="2017-10-24T17:57:35.683" v="76" actId="1076"/>
          <ac:spMkLst>
            <pc:docMk/>
            <pc:sldMk cId="1719353815" sldId="281"/>
            <ac:spMk id="3" creationId="{00000000-0000-0000-0000-000000000000}"/>
          </ac:spMkLst>
        </pc:spChg>
        <pc:spChg chg="add mod">
          <ac:chgData name="peter Rindal" userId="7c3c15d5b00f3a64" providerId="LiveId" clId="{46DAE58E-1D7B-4DF8-866C-AB7766E7638E}" dt="2017-10-24T17:57:10.088" v="74" actId="20577"/>
          <ac:spMkLst>
            <pc:docMk/>
            <pc:sldMk cId="1719353815" sldId="281"/>
            <ac:spMk id="6" creationId="{B3FF4AFA-4049-424E-8E48-4694C13E3C5A}"/>
          </ac:spMkLst>
        </pc:spChg>
        <pc:spChg chg="mod">
          <ac:chgData name="peter Rindal" userId="7c3c15d5b00f3a64" providerId="LiveId" clId="{46DAE58E-1D7B-4DF8-866C-AB7766E7638E}" dt="2017-10-24T18:12:23.367" v="268" actId="20577"/>
          <ac:spMkLst>
            <pc:docMk/>
            <pc:sldMk cId="1719353815" sldId="281"/>
            <ac:spMk id="78" creationId="{00000000-0000-0000-0000-000000000000}"/>
          </ac:spMkLst>
        </pc:spChg>
        <pc:spChg chg="mod">
          <ac:chgData name="peter Rindal" userId="7c3c15d5b00f3a64" providerId="LiveId" clId="{46DAE58E-1D7B-4DF8-866C-AB7766E7638E}" dt="2017-10-24T17:55:19.096" v="19" actId="1076"/>
          <ac:spMkLst>
            <pc:docMk/>
            <pc:sldMk cId="1719353815" sldId="281"/>
            <ac:spMk id="97" creationId="{00000000-0000-0000-0000-000000000000}"/>
          </ac:spMkLst>
        </pc:spChg>
        <pc:spChg chg="mod">
          <ac:chgData name="peter Rindal" userId="7c3c15d5b00f3a64" providerId="LiveId" clId="{46DAE58E-1D7B-4DF8-866C-AB7766E7638E}" dt="2017-10-24T17:55:24.592" v="20" actId="1076"/>
          <ac:spMkLst>
            <pc:docMk/>
            <pc:sldMk cId="1719353815" sldId="281"/>
            <ac:spMk id="105" creationId="{00000000-0000-0000-0000-000000000000}"/>
          </ac:spMkLst>
        </pc:spChg>
        <pc:spChg chg="mod">
          <ac:chgData name="peter Rindal" userId="7c3c15d5b00f3a64" providerId="LiveId" clId="{46DAE58E-1D7B-4DF8-866C-AB7766E7638E}" dt="2017-10-24T17:54:35.182" v="13" actId="14100"/>
          <ac:spMkLst>
            <pc:docMk/>
            <pc:sldMk cId="1719353815" sldId="281"/>
            <ac:spMk id="106" creationId="{00000000-0000-0000-0000-000000000000}"/>
          </ac:spMkLst>
        </pc:spChg>
        <pc:spChg chg="mod">
          <ac:chgData name="peter Rindal" userId="7c3c15d5b00f3a64" providerId="LiveId" clId="{46DAE58E-1D7B-4DF8-866C-AB7766E7638E}" dt="2017-10-24T17:54:31.051" v="12" actId="14100"/>
          <ac:spMkLst>
            <pc:docMk/>
            <pc:sldMk cId="1719353815" sldId="281"/>
            <ac:spMk id="129" creationId="{00000000-0000-0000-0000-000000000000}"/>
          </ac:spMkLst>
        </pc:spChg>
        <pc:cxnChg chg="add mod ord">
          <ac:chgData name="peter Rindal" userId="7c3c15d5b00f3a64" providerId="LiveId" clId="{46DAE58E-1D7B-4DF8-866C-AB7766E7638E}" dt="2017-10-24T17:56:46.476" v="72" actId="208"/>
          <ac:cxnSpMkLst>
            <pc:docMk/>
            <pc:sldMk cId="1719353815" sldId="281"/>
            <ac:cxnSpMk id="5" creationId="{6312A9A5-9020-4BAF-80E0-EE3303868FD0}"/>
          </ac:cxnSpMkLst>
        </pc:cxnChg>
      </pc:sldChg>
      <pc:sldChg chg="modSp">
        <pc:chgData name="peter Rindal" userId="7c3c15d5b00f3a64" providerId="LiveId" clId="{46DAE58E-1D7B-4DF8-866C-AB7766E7638E}" dt="2017-10-24T19:01:02.957" v="557"/>
        <pc:sldMkLst>
          <pc:docMk/>
          <pc:sldMk cId="3470115041" sldId="285"/>
        </pc:sldMkLst>
        <pc:spChg chg="mod">
          <ac:chgData name="peter Rindal" userId="7c3c15d5b00f3a64" providerId="LiveId" clId="{46DAE58E-1D7B-4DF8-866C-AB7766E7638E}" dt="2017-10-24T19:00:57.185" v="555"/>
          <ac:spMkLst>
            <pc:docMk/>
            <pc:sldMk cId="3470115041" sldId="285"/>
            <ac:spMk id="9" creationId="{00000000-0000-0000-0000-000000000000}"/>
          </ac:spMkLst>
        </pc:spChg>
        <pc:spChg chg="mod">
          <ac:chgData name="peter Rindal" userId="7c3c15d5b00f3a64" providerId="LiveId" clId="{46DAE58E-1D7B-4DF8-866C-AB7766E7638E}" dt="2017-10-24T19:01:02.957" v="557"/>
          <ac:spMkLst>
            <pc:docMk/>
            <pc:sldMk cId="3470115041" sldId="285"/>
            <ac:spMk id="12" creationId="{00000000-0000-0000-0000-000000000000}"/>
          </ac:spMkLst>
        </pc:spChg>
      </pc:sldChg>
      <pc:sldChg chg="del">
        <pc:chgData name="peter Rindal" userId="7c3c15d5b00f3a64" providerId="LiveId" clId="{46DAE58E-1D7B-4DF8-866C-AB7766E7638E}" dt="2017-10-24T18:52:34.381" v="522" actId="2696"/>
        <pc:sldMkLst>
          <pc:docMk/>
          <pc:sldMk cId="1442093773" sldId="287"/>
        </pc:sldMkLst>
      </pc:sldChg>
      <pc:sldChg chg="del">
        <pc:chgData name="peter Rindal" userId="7c3c15d5b00f3a64" providerId="LiveId" clId="{46DAE58E-1D7B-4DF8-866C-AB7766E7638E}" dt="2017-10-24T18:52:35.599" v="523" actId="2696"/>
        <pc:sldMkLst>
          <pc:docMk/>
          <pc:sldMk cId="2645609553" sldId="288"/>
        </pc:sldMkLst>
      </pc:sldChg>
      <pc:sldChg chg="del">
        <pc:chgData name="peter Rindal" userId="7c3c15d5b00f3a64" providerId="LiveId" clId="{46DAE58E-1D7B-4DF8-866C-AB7766E7638E}" dt="2017-10-24T18:52:36.878" v="524" actId="2696"/>
        <pc:sldMkLst>
          <pc:docMk/>
          <pc:sldMk cId="489748259" sldId="290"/>
        </pc:sldMkLst>
      </pc:sldChg>
      <pc:sldChg chg="del">
        <pc:chgData name="peter Rindal" userId="7c3c15d5b00f3a64" providerId="LiveId" clId="{46DAE58E-1D7B-4DF8-866C-AB7766E7638E}" dt="2017-10-24T18:52:37.954" v="525" actId="2696"/>
        <pc:sldMkLst>
          <pc:docMk/>
          <pc:sldMk cId="793109548" sldId="291"/>
        </pc:sldMkLst>
      </pc:sldChg>
      <pc:sldChg chg="del">
        <pc:chgData name="peter Rindal" userId="7c3c15d5b00f3a64" providerId="LiveId" clId="{46DAE58E-1D7B-4DF8-866C-AB7766E7638E}" dt="2017-10-24T18:52:39.201" v="526" actId="2696"/>
        <pc:sldMkLst>
          <pc:docMk/>
          <pc:sldMk cId="2212869067" sldId="292"/>
        </pc:sldMkLst>
      </pc:sldChg>
      <pc:sldChg chg="del">
        <pc:chgData name="peter Rindal" userId="7c3c15d5b00f3a64" providerId="LiveId" clId="{46DAE58E-1D7B-4DF8-866C-AB7766E7638E}" dt="2017-10-24T18:52:40.894" v="527" actId="2696"/>
        <pc:sldMkLst>
          <pc:docMk/>
          <pc:sldMk cId="252313931" sldId="293"/>
        </pc:sldMkLst>
      </pc:sldChg>
      <pc:sldChg chg="del">
        <pc:chgData name="peter Rindal" userId="7c3c15d5b00f3a64" providerId="LiveId" clId="{46DAE58E-1D7B-4DF8-866C-AB7766E7638E}" dt="2017-10-24T18:52:49.507" v="531" actId="2696"/>
        <pc:sldMkLst>
          <pc:docMk/>
          <pc:sldMk cId="2100320908" sldId="298"/>
        </pc:sldMkLst>
      </pc:sldChg>
      <pc:sldChg chg="del">
        <pc:chgData name="peter Rindal" userId="7c3c15d5b00f3a64" providerId="LiveId" clId="{46DAE58E-1D7B-4DF8-866C-AB7766E7638E}" dt="2017-10-24T18:52:51.261" v="532" actId="2696"/>
        <pc:sldMkLst>
          <pc:docMk/>
          <pc:sldMk cId="3732804615" sldId="299"/>
        </pc:sldMkLst>
      </pc:sldChg>
      <pc:sldChg chg="del">
        <pc:chgData name="peter Rindal" userId="7c3c15d5b00f3a64" providerId="LiveId" clId="{46DAE58E-1D7B-4DF8-866C-AB7766E7638E}" dt="2017-10-24T18:52:53.185" v="533" actId="2696"/>
        <pc:sldMkLst>
          <pc:docMk/>
          <pc:sldMk cId="1237524728" sldId="300"/>
        </pc:sldMkLst>
      </pc:sldChg>
      <pc:sldChg chg="del">
        <pc:chgData name="peter Rindal" userId="7c3c15d5b00f3a64" providerId="LiveId" clId="{46DAE58E-1D7B-4DF8-866C-AB7766E7638E}" dt="2017-10-24T18:52:55.074" v="534" actId="2696"/>
        <pc:sldMkLst>
          <pc:docMk/>
          <pc:sldMk cId="3314427419" sldId="301"/>
        </pc:sldMkLst>
      </pc:sldChg>
      <pc:sldChg chg="del">
        <pc:chgData name="peter Rindal" userId="7c3c15d5b00f3a64" providerId="LiveId" clId="{46DAE58E-1D7B-4DF8-866C-AB7766E7638E}" dt="2017-10-24T18:52:56.792" v="535" actId="2696"/>
        <pc:sldMkLst>
          <pc:docMk/>
          <pc:sldMk cId="1952480263" sldId="303"/>
        </pc:sldMkLst>
      </pc:sldChg>
      <pc:sldChg chg="del">
        <pc:chgData name="peter Rindal" userId="7c3c15d5b00f3a64" providerId="LiveId" clId="{46DAE58E-1D7B-4DF8-866C-AB7766E7638E}" dt="2017-10-24T18:52:58.280" v="536" actId="2696"/>
        <pc:sldMkLst>
          <pc:docMk/>
          <pc:sldMk cId="1462960345" sldId="304"/>
        </pc:sldMkLst>
      </pc:sldChg>
      <pc:sldChg chg="del">
        <pc:chgData name="peter Rindal" userId="7c3c15d5b00f3a64" providerId="LiveId" clId="{46DAE58E-1D7B-4DF8-866C-AB7766E7638E}" dt="2017-10-24T18:52:59.842" v="537" actId="2696"/>
        <pc:sldMkLst>
          <pc:docMk/>
          <pc:sldMk cId="3926777545" sldId="305"/>
        </pc:sldMkLst>
      </pc:sldChg>
      <pc:sldChg chg="del">
        <pc:chgData name="peter Rindal" userId="7c3c15d5b00f3a64" providerId="LiveId" clId="{46DAE58E-1D7B-4DF8-866C-AB7766E7638E}" dt="2017-10-24T18:53:14.394" v="546" actId="2696"/>
        <pc:sldMkLst>
          <pc:docMk/>
          <pc:sldMk cId="624056238" sldId="306"/>
        </pc:sldMkLst>
      </pc:sldChg>
      <pc:sldChg chg="del">
        <pc:chgData name="peter Rindal" userId="7c3c15d5b00f3a64" providerId="LiveId" clId="{46DAE58E-1D7B-4DF8-866C-AB7766E7638E}" dt="2017-10-24T18:53:15.653" v="547" actId="2696"/>
        <pc:sldMkLst>
          <pc:docMk/>
          <pc:sldMk cId="2499607557" sldId="307"/>
        </pc:sldMkLst>
      </pc:sldChg>
      <pc:sldChg chg="del">
        <pc:chgData name="peter Rindal" userId="7c3c15d5b00f3a64" providerId="LiveId" clId="{46DAE58E-1D7B-4DF8-866C-AB7766E7638E}" dt="2017-10-24T18:53:16.792" v="548" actId="2696"/>
        <pc:sldMkLst>
          <pc:docMk/>
          <pc:sldMk cId="2210684206" sldId="308"/>
        </pc:sldMkLst>
      </pc:sldChg>
      <pc:sldChg chg="del">
        <pc:chgData name="peter Rindal" userId="7c3c15d5b00f3a64" providerId="LiveId" clId="{46DAE58E-1D7B-4DF8-866C-AB7766E7638E}" dt="2017-10-24T18:52:42.846" v="528" actId="2696"/>
        <pc:sldMkLst>
          <pc:docMk/>
          <pc:sldMk cId="755327367" sldId="310"/>
        </pc:sldMkLst>
      </pc:sldChg>
      <pc:sldChg chg="del">
        <pc:chgData name="peter Rindal" userId="7c3c15d5b00f3a64" providerId="LiveId" clId="{46DAE58E-1D7B-4DF8-866C-AB7766E7638E}" dt="2017-10-24T18:52:47.594" v="530" actId="2696"/>
        <pc:sldMkLst>
          <pc:docMk/>
          <pc:sldMk cId="95399940" sldId="311"/>
        </pc:sldMkLst>
      </pc:sldChg>
      <pc:sldChg chg="del">
        <pc:chgData name="peter Rindal" userId="7c3c15d5b00f3a64" providerId="LiveId" clId="{46DAE58E-1D7B-4DF8-866C-AB7766E7638E}" dt="2017-10-24T18:52:45.169" v="529" actId="2696"/>
        <pc:sldMkLst>
          <pc:docMk/>
          <pc:sldMk cId="320486438" sldId="312"/>
        </pc:sldMkLst>
      </pc:sldChg>
      <pc:sldChg chg="del">
        <pc:chgData name="peter Rindal" userId="7c3c15d5b00f3a64" providerId="LiveId" clId="{46DAE58E-1D7B-4DF8-866C-AB7766E7638E}" dt="2017-10-24T18:53:18.207" v="549" actId="2696"/>
        <pc:sldMkLst>
          <pc:docMk/>
          <pc:sldMk cId="4120792965" sldId="316"/>
        </pc:sldMkLst>
      </pc:sldChg>
      <pc:sldChg chg="del">
        <pc:chgData name="peter Rindal" userId="7c3c15d5b00f3a64" providerId="LiveId" clId="{46DAE58E-1D7B-4DF8-866C-AB7766E7638E}" dt="2017-10-24T18:13:19.607" v="270" actId="2696"/>
        <pc:sldMkLst>
          <pc:docMk/>
          <pc:sldMk cId="644937152" sldId="323"/>
        </pc:sldMkLst>
      </pc:sldChg>
      <pc:sldChg chg="del">
        <pc:chgData name="peter Rindal" userId="7c3c15d5b00f3a64" providerId="LiveId" clId="{46DAE58E-1D7B-4DF8-866C-AB7766E7638E}" dt="2017-10-24T18:19:05.572" v="316" actId="2696"/>
        <pc:sldMkLst>
          <pc:docMk/>
          <pc:sldMk cId="3481465823" sldId="325"/>
        </pc:sldMkLst>
      </pc:sldChg>
      <pc:sldChg chg="del">
        <pc:chgData name="peter Rindal" userId="7c3c15d5b00f3a64" providerId="LiveId" clId="{46DAE58E-1D7B-4DF8-866C-AB7766E7638E}" dt="2017-10-24T18:29:11.639" v="394" actId="2696"/>
        <pc:sldMkLst>
          <pc:docMk/>
          <pc:sldMk cId="2525621536" sldId="326"/>
        </pc:sldMkLst>
      </pc:sldChg>
      <pc:sldChg chg="del">
        <pc:chgData name="peter Rindal" userId="7c3c15d5b00f3a64" providerId="LiveId" clId="{46DAE58E-1D7B-4DF8-866C-AB7766E7638E}" dt="2017-10-24T18:41:01.075" v="484" actId="2696"/>
        <pc:sldMkLst>
          <pc:docMk/>
          <pc:sldMk cId="906771113" sldId="327"/>
        </pc:sldMkLst>
      </pc:sldChg>
      <pc:sldChg chg="del">
        <pc:chgData name="peter Rindal" userId="7c3c15d5b00f3a64" providerId="LiveId" clId="{46DAE58E-1D7B-4DF8-866C-AB7766E7638E}" dt="2017-10-24T18:53:01.753" v="538" actId="2696"/>
        <pc:sldMkLst>
          <pc:docMk/>
          <pc:sldMk cId="3220762122" sldId="329"/>
        </pc:sldMkLst>
      </pc:sldChg>
      <pc:sldChg chg="del">
        <pc:chgData name="peter Rindal" userId="7c3c15d5b00f3a64" providerId="LiveId" clId="{46DAE58E-1D7B-4DF8-866C-AB7766E7638E}" dt="2017-10-24T18:53:18.633" v="550" actId="2696"/>
        <pc:sldMkLst>
          <pc:docMk/>
          <pc:sldMk cId="2545680085" sldId="335"/>
        </pc:sldMkLst>
      </pc:sldChg>
      <pc:sldChg chg="del">
        <pc:chgData name="peter Rindal" userId="7c3c15d5b00f3a64" providerId="LiveId" clId="{46DAE58E-1D7B-4DF8-866C-AB7766E7638E}" dt="2017-10-24T18:53:03.630" v="539" actId="2696"/>
        <pc:sldMkLst>
          <pc:docMk/>
          <pc:sldMk cId="1527451281" sldId="336"/>
        </pc:sldMkLst>
      </pc:sldChg>
      <pc:sldChg chg="del">
        <pc:chgData name="peter Rindal" userId="7c3c15d5b00f3a64" providerId="LiveId" clId="{46DAE58E-1D7B-4DF8-866C-AB7766E7638E}" dt="2017-10-24T18:53:05.270" v="540" actId="2696"/>
        <pc:sldMkLst>
          <pc:docMk/>
          <pc:sldMk cId="2520753852" sldId="337"/>
        </pc:sldMkLst>
      </pc:sldChg>
      <pc:sldChg chg="del">
        <pc:chgData name="peter Rindal" userId="7c3c15d5b00f3a64" providerId="LiveId" clId="{46DAE58E-1D7B-4DF8-866C-AB7766E7638E}" dt="2017-10-24T18:53:08.305" v="542" actId="2696"/>
        <pc:sldMkLst>
          <pc:docMk/>
          <pc:sldMk cId="2777247814" sldId="338"/>
        </pc:sldMkLst>
      </pc:sldChg>
      <pc:sldChg chg="del">
        <pc:chgData name="peter Rindal" userId="7c3c15d5b00f3a64" providerId="LiveId" clId="{46DAE58E-1D7B-4DF8-866C-AB7766E7638E}" dt="2017-10-24T18:53:06.805" v="541" actId="2696"/>
        <pc:sldMkLst>
          <pc:docMk/>
          <pc:sldMk cId="2460609162" sldId="339"/>
        </pc:sldMkLst>
      </pc:sldChg>
      <pc:sldChg chg="del">
        <pc:chgData name="peter Rindal" userId="7c3c15d5b00f3a64" providerId="LiveId" clId="{46DAE58E-1D7B-4DF8-866C-AB7766E7638E}" dt="2017-10-24T18:53:09.843" v="543" actId="2696"/>
        <pc:sldMkLst>
          <pc:docMk/>
          <pc:sldMk cId="3252199036" sldId="341"/>
        </pc:sldMkLst>
      </pc:sldChg>
      <pc:sldChg chg="del">
        <pc:chgData name="peter Rindal" userId="7c3c15d5b00f3a64" providerId="LiveId" clId="{46DAE58E-1D7B-4DF8-866C-AB7766E7638E}" dt="2017-10-24T18:53:11.437" v="544" actId="2696"/>
        <pc:sldMkLst>
          <pc:docMk/>
          <pc:sldMk cId="2079834560" sldId="342"/>
        </pc:sldMkLst>
      </pc:sldChg>
      <pc:sldChg chg="del">
        <pc:chgData name="peter Rindal" userId="7c3c15d5b00f3a64" providerId="LiveId" clId="{46DAE58E-1D7B-4DF8-866C-AB7766E7638E}" dt="2017-10-24T18:53:13.051" v="545" actId="2696"/>
        <pc:sldMkLst>
          <pc:docMk/>
          <pc:sldMk cId="1623832962" sldId="343"/>
        </pc:sldMkLst>
      </pc:sldChg>
      <pc:sldChg chg="addSp delSp modSp mod">
        <pc:chgData name="peter Rindal" userId="7c3c15d5b00f3a64" providerId="LiveId" clId="{46DAE58E-1D7B-4DF8-866C-AB7766E7638E}" dt="2017-10-24T20:16:59.016" v="853"/>
        <pc:sldMkLst>
          <pc:docMk/>
          <pc:sldMk cId="1166510880" sldId="344"/>
        </pc:sldMkLst>
        <pc:spChg chg="mod">
          <ac:chgData name="peter Rindal" userId="7c3c15d5b00f3a64" providerId="LiveId" clId="{46DAE58E-1D7B-4DF8-866C-AB7766E7638E}" dt="2017-10-24T19:11:04.522" v="626" actId="27636"/>
          <ac:spMkLst>
            <pc:docMk/>
            <pc:sldMk cId="1166510880" sldId="344"/>
            <ac:spMk id="3" creationId="{00000000-0000-0000-0000-000000000000}"/>
          </ac:spMkLst>
        </pc:spChg>
        <pc:spChg chg="add">
          <ac:chgData name="peter Rindal" userId="7c3c15d5b00f3a64" providerId="LiveId" clId="{46DAE58E-1D7B-4DF8-866C-AB7766E7638E}" dt="2017-10-24T19:18:26.573" v="688"/>
          <ac:spMkLst>
            <pc:docMk/>
            <pc:sldMk cId="1166510880" sldId="344"/>
            <ac:spMk id="10" creationId="{4A84A727-7F2C-4274-BBBF-A0E4210088E2}"/>
          </ac:spMkLst>
        </pc:spChg>
        <pc:spChg chg="mod">
          <ac:chgData name="peter Rindal" userId="7c3c15d5b00f3a64" providerId="LiveId" clId="{46DAE58E-1D7B-4DF8-866C-AB7766E7638E}" dt="2017-10-24T20:16:59.016" v="853"/>
          <ac:spMkLst>
            <pc:docMk/>
            <pc:sldMk cId="1166510880" sldId="344"/>
            <ac:spMk id="14" creationId="{00000000-0000-0000-0000-000000000000}"/>
          </ac:spMkLst>
        </pc:spChg>
        <pc:spChg chg="mod">
          <ac:chgData name="peter Rindal" userId="7c3c15d5b00f3a64" providerId="LiveId" clId="{46DAE58E-1D7B-4DF8-866C-AB7766E7638E}" dt="2017-10-24T20:16:59.016" v="853"/>
          <ac:spMkLst>
            <pc:docMk/>
            <pc:sldMk cId="1166510880" sldId="344"/>
            <ac:spMk id="15" creationId="{00000000-0000-0000-0000-000000000000}"/>
          </ac:spMkLst>
        </pc:spChg>
        <pc:spChg chg="mod">
          <ac:chgData name="peter Rindal" userId="7c3c15d5b00f3a64" providerId="LiveId" clId="{46DAE58E-1D7B-4DF8-866C-AB7766E7638E}" dt="2017-10-24T20:16:59.016" v="853"/>
          <ac:spMkLst>
            <pc:docMk/>
            <pc:sldMk cId="1166510880" sldId="344"/>
            <ac:spMk id="21" creationId="{00000000-0000-0000-0000-000000000000}"/>
          </ac:spMkLst>
        </pc:spChg>
        <pc:spChg chg="mod">
          <ac:chgData name="peter Rindal" userId="7c3c15d5b00f3a64" providerId="LiveId" clId="{46DAE58E-1D7B-4DF8-866C-AB7766E7638E}" dt="2017-10-24T20:16:59.016" v="853"/>
          <ac:spMkLst>
            <pc:docMk/>
            <pc:sldMk cId="1166510880" sldId="344"/>
            <ac:spMk id="22" creationId="{00000000-0000-0000-0000-000000000000}"/>
          </ac:spMkLst>
        </pc:spChg>
        <pc:graphicFrameChg chg="add mod">
          <ac:chgData name="peter Rindal" userId="7c3c15d5b00f3a64" providerId="LiveId" clId="{46DAE58E-1D7B-4DF8-866C-AB7766E7638E}" dt="2017-10-24T20:16:59.016" v="853"/>
          <ac:graphicFrameMkLst>
            <pc:docMk/>
            <pc:sldMk cId="1166510880" sldId="344"/>
            <ac:graphicFrameMk id="11" creationId="{9C2A013A-1E94-4B54-86C3-6E4F81AD1243}"/>
          </ac:graphicFrameMkLst>
        </pc:graphicFrameChg>
        <pc:graphicFrameChg chg="del">
          <ac:chgData name="peter Rindal" userId="7c3c15d5b00f3a64" providerId="LiveId" clId="{46DAE58E-1D7B-4DF8-866C-AB7766E7638E}" dt="2017-10-24T20:15:45.287" v="840"/>
          <ac:graphicFrameMkLst>
            <pc:docMk/>
            <pc:sldMk cId="1166510880" sldId="344"/>
            <ac:graphicFrameMk id="12" creationId="{EF0460C0-275E-45EB-91C0-CE765DB4C350}"/>
          </ac:graphicFrameMkLst>
        </pc:graphicFrameChg>
        <pc:graphicFrameChg chg="mod">
          <ac:chgData name="peter Rindal" userId="7c3c15d5b00f3a64" providerId="LiveId" clId="{46DAE58E-1D7B-4DF8-866C-AB7766E7638E}" dt="2017-10-24T20:16:59.016" v="853"/>
          <ac:graphicFrameMkLst>
            <pc:docMk/>
            <pc:sldMk cId="1166510880" sldId="344"/>
            <ac:graphicFrameMk id="18" creationId="{52970397-B0DD-440B-8BA3-74D266CDBF07}"/>
          </ac:graphicFrameMkLst>
        </pc:graphicFrameChg>
      </pc:sldChg>
      <pc:sldChg chg="del">
        <pc:chgData name="peter Rindal" userId="7c3c15d5b00f3a64" providerId="LiveId" clId="{46DAE58E-1D7B-4DF8-866C-AB7766E7638E}" dt="2017-10-24T18:41:00.992" v="483" actId="2696"/>
        <pc:sldMkLst>
          <pc:docMk/>
          <pc:sldMk cId="378842953" sldId="346"/>
        </pc:sldMkLst>
      </pc:sldChg>
      <pc:sldChg chg="del">
        <pc:chgData name="peter Rindal" userId="7c3c15d5b00f3a64" providerId="LiveId" clId="{46DAE58E-1D7B-4DF8-866C-AB7766E7638E}" dt="2017-10-24T18:52:33.170" v="521" actId="2696"/>
        <pc:sldMkLst>
          <pc:docMk/>
          <pc:sldMk cId="1919948105" sldId="348"/>
        </pc:sldMkLst>
      </pc:sldChg>
      <pc:sldChg chg="del">
        <pc:chgData name="peter Rindal" userId="7c3c15d5b00f3a64" providerId="LiveId" clId="{46DAE58E-1D7B-4DF8-866C-AB7766E7638E}" dt="2017-10-24T18:53:19.166" v="551" actId="2696"/>
        <pc:sldMkLst>
          <pc:docMk/>
          <pc:sldMk cId="2608591027" sldId="349"/>
        </pc:sldMkLst>
      </pc:sldChg>
      <pc:sldChg chg="del">
        <pc:chgData name="peter Rindal" userId="7c3c15d5b00f3a64" providerId="LiveId" clId="{46DAE58E-1D7B-4DF8-866C-AB7766E7638E}" dt="2017-10-24T18:53:19.508" v="552" actId="2696"/>
        <pc:sldMkLst>
          <pc:docMk/>
          <pc:sldMk cId="3602201084" sldId="351"/>
        </pc:sldMkLst>
      </pc:sldChg>
      <pc:sldChg chg="modTransition modAnim">
        <pc:chgData name="peter Rindal" userId="7c3c15d5b00f3a64" providerId="LiveId" clId="{46DAE58E-1D7B-4DF8-866C-AB7766E7638E}" dt="2017-10-24T19:03:50.093" v="585"/>
        <pc:sldMkLst>
          <pc:docMk/>
          <pc:sldMk cId="1819556935" sldId="355"/>
        </pc:sldMkLst>
      </pc:sldChg>
      <pc:sldChg chg="del">
        <pc:chgData name="peter Rindal" userId="7c3c15d5b00f3a64" providerId="LiveId" clId="{46DAE58E-1D7B-4DF8-866C-AB7766E7638E}" dt="2017-10-24T21:43:28.051" v="2032" actId="2696"/>
        <pc:sldMkLst>
          <pc:docMk/>
          <pc:sldMk cId="3112411684" sldId="361"/>
        </pc:sldMkLst>
      </pc:sldChg>
      <pc:sldChg chg="del">
        <pc:chgData name="peter Rindal" userId="7c3c15d5b00f3a64" providerId="LiveId" clId="{46DAE58E-1D7B-4DF8-866C-AB7766E7638E}" dt="2017-10-24T21:43:28.701" v="2033" actId="2696"/>
        <pc:sldMkLst>
          <pc:docMk/>
          <pc:sldMk cId="929615211" sldId="362"/>
        </pc:sldMkLst>
      </pc:sldChg>
      <pc:sldChg chg="del">
        <pc:chgData name="peter Rindal" userId="7c3c15d5b00f3a64" providerId="LiveId" clId="{46DAE58E-1D7B-4DF8-866C-AB7766E7638E}" dt="2017-10-24T21:43:29.522" v="2034" actId="2696"/>
        <pc:sldMkLst>
          <pc:docMk/>
          <pc:sldMk cId="2924596827" sldId="363"/>
        </pc:sldMkLst>
      </pc:sldChg>
      <pc:sldChg chg="del">
        <pc:chgData name="peter Rindal" userId="7c3c15d5b00f3a64" providerId="LiveId" clId="{46DAE58E-1D7B-4DF8-866C-AB7766E7638E}" dt="2017-10-24T21:43:30.449" v="2035" actId="2696"/>
        <pc:sldMkLst>
          <pc:docMk/>
          <pc:sldMk cId="1095080131" sldId="364"/>
        </pc:sldMkLst>
      </pc:sldChg>
      <pc:sldChg chg="del">
        <pc:chgData name="peter Rindal" userId="7c3c15d5b00f3a64" providerId="LiveId" clId="{46DAE58E-1D7B-4DF8-866C-AB7766E7638E}" dt="2017-10-24T21:43:31.909" v="2036" actId="2696"/>
        <pc:sldMkLst>
          <pc:docMk/>
          <pc:sldMk cId="1601359205" sldId="365"/>
        </pc:sldMkLst>
      </pc:sldChg>
      <pc:sldChg chg="del">
        <pc:chgData name="peter Rindal" userId="7c3c15d5b00f3a64" providerId="LiveId" clId="{46DAE58E-1D7B-4DF8-866C-AB7766E7638E}" dt="2017-10-24T21:43:34.238" v="2037" actId="2696"/>
        <pc:sldMkLst>
          <pc:docMk/>
          <pc:sldMk cId="2649061523" sldId="366"/>
        </pc:sldMkLst>
      </pc:sldChg>
      <pc:sldChg chg="del">
        <pc:chgData name="peter Rindal" userId="7c3c15d5b00f3a64" providerId="LiveId" clId="{46DAE58E-1D7B-4DF8-866C-AB7766E7638E}" dt="2017-10-24T21:43:36.306" v="2038" actId="2696"/>
        <pc:sldMkLst>
          <pc:docMk/>
          <pc:sldMk cId="2207779909" sldId="367"/>
        </pc:sldMkLst>
      </pc:sldChg>
      <pc:sldChg chg="del">
        <pc:chgData name="peter Rindal" userId="7c3c15d5b00f3a64" providerId="LiveId" clId="{46DAE58E-1D7B-4DF8-866C-AB7766E7638E}" dt="2017-10-24T21:43:38.087" v="2039" actId="2696"/>
        <pc:sldMkLst>
          <pc:docMk/>
          <pc:sldMk cId="448365407" sldId="368"/>
        </pc:sldMkLst>
      </pc:sldChg>
      <pc:sldChg chg="del">
        <pc:chgData name="peter Rindal" userId="7c3c15d5b00f3a64" providerId="LiveId" clId="{46DAE58E-1D7B-4DF8-866C-AB7766E7638E}" dt="2017-10-24T21:43:39.168" v="2040" actId="2696"/>
        <pc:sldMkLst>
          <pc:docMk/>
          <pc:sldMk cId="1689861501" sldId="369"/>
        </pc:sldMkLst>
      </pc:sldChg>
      <pc:sldChg chg="modSp">
        <pc:chgData name="peter Rindal" userId="7c3c15d5b00f3a64" providerId="LiveId" clId="{46DAE58E-1D7B-4DF8-866C-AB7766E7638E}" dt="2017-10-24T19:16:57.561" v="668" actId="20577"/>
        <pc:sldMkLst>
          <pc:docMk/>
          <pc:sldMk cId="319186327" sldId="371"/>
        </pc:sldMkLst>
        <pc:spChg chg="mod">
          <ac:chgData name="peter Rindal" userId="7c3c15d5b00f3a64" providerId="LiveId" clId="{46DAE58E-1D7B-4DF8-866C-AB7766E7638E}" dt="2017-10-24T19:16:57.561" v="668" actId="20577"/>
          <ac:spMkLst>
            <pc:docMk/>
            <pc:sldMk cId="319186327" sldId="371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00.810" v="669" actId="20577"/>
        <pc:sldMkLst>
          <pc:docMk/>
          <pc:sldMk cId="3372032778" sldId="372"/>
        </pc:sldMkLst>
        <pc:spChg chg="mod">
          <ac:chgData name="peter Rindal" userId="7c3c15d5b00f3a64" providerId="LiveId" clId="{46DAE58E-1D7B-4DF8-866C-AB7766E7638E}" dt="2017-10-24T19:17:00.810" v="669" actId="20577"/>
          <ac:spMkLst>
            <pc:docMk/>
            <pc:sldMk cId="3372032778" sldId="372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03.808" v="670" actId="20577"/>
        <pc:sldMkLst>
          <pc:docMk/>
          <pc:sldMk cId="3406195285" sldId="373"/>
        </pc:sldMkLst>
        <pc:spChg chg="mod">
          <ac:chgData name="peter Rindal" userId="7c3c15d5b00f3a64" providerId="LiveId" clId="{46DAE58E-1D7B-4DF8-866C-AB7766E7638E}" dt="2017-10-24T19:17:03.808" v="670" actId="20577"/>
          <ac:spMkLst>
            <pc:docMk/>
            <pc:sldMk cId="3406195285" sldId="373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06.796" v="671" actId="20577"/>
        <pc:sldMkLst>
          <pc:docMk/>
          <pc:sldMk cId="2763418749" sldId="374"/>
        </pc:sldMkLst>
        <pc:spChg chg="mod">
          <ac:chgData name="peter Rindal" userId="7c3c15d5b00f3a64" providerId="LiveId" clId="{46DAE58E-1D7B-4DF8-866C-AB7766E7638E}" dt="2017-10-24T19:17:06.796" v="671" actId="20577"/>
          <ac:spMkLst>
            <pc:docMk/>
            <pc:sldMk cId="2763418749" sldId="374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10.772" v="672" actId="20577"/>
        <pc:sldMkLst>
          <pc:docMk/>
          <pc:sldMk cId="3675249663" sldId="375"/>
        </pc:sldMkLst>
        <pc:spChg chg="mod">
          <ac:chgData name="peter Rindal" userId="7c3c15d5b00f3a64" providerId="LiveId" clId="{46DAE58E-1D7B-4DF8-866C-AB7766E7638E}" dt="2017-10-24T19:17:10.772" v="672" actId="20577"/>
          <ac:spMkLst>
            <pc:docMk/>
            <pc:sldMk cId="3675249663" sldId="375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16.045" v="673" actId="20577"/>
        <pc:sldMkLst>
          <pc:docMk/>
          <pc:sldMk cId="3236851111" sldId="376"/>
        </pc:sldMkLst>
        <pc:spChg chg="mod">
          <ac:chgData name="peter Rindal" userId="7c3c15d5b00f3a64" providerId="LiveId" clId="{46DAE58E-1D7B-4DF8-866C-AB7766E7638E}" dt="2017-10-24T19:17:16.045" v="673" actId="20577"/>
          <ac:spMkLst>
            <pc:docMk/>
            <pc:sldMk cId="3236851111" sldId="376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19.265" v="674" actId="20577"/>
        <pc:sldMkLst>
          <pc:docMk/>
          <pc:sldMk cId="2007709795" sldId="378"/>
        </pc:sldMkLst>
        <pc:spChg chg="mod">
          <ac:chgData name="peter Rindal" userId="7c3c15d5b00f3a64" providerId="LiveId" clId="{46DAE58E-1D7B-4DF8-866C-AB7766E7638E}" dt="2017-10-24T19:17:19.265" v="674" actId="20577"/>
          <ac:spMkLst>
            <pc:docMk/>
            <pc:sldMk cId="2007709795" sldId="378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22.990" v="675" actId="20577"/>
        <pc:sldMkLst>
          <pc:docMk/>
          <pc:sldMk cId="2772021353" sldId="379"/>
        </pc:sldMkLst>
        <pc:spChg chg="mod">
          <ac:chgData name="peter Rindal" userId="7c3c15d5b00f3a64" providerId="LiveId" clId="{46DAE58E-1D7B-4DF8-866C-AB7766E7638E}" dt="2017-10-24T19:17:22.990" v="675" actId="20577"/>
          <ac:spMkLst>
            <pc:docMk/>
            <pc:sldMk cId="2772021353" sldId="379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26.080" v="676" actId="20577"/>
        <pc:sldMkLst>
          <pc:docMk/>
          <pc:sldMk cId="2662123477" sldId="380"/>
        </pc:sldMkLst>
        <pc:spChg chg="mod">
          <ac:chgData name="peter Rindal" userId="7c3c15d5b00f3a64" providerId="LiveId" clId="{46DAE58E-1D7B-4DF8-866C-AB7766E7638E}" dt="2017-10-24T19:17:26.080" v="676" actId="20577"/>
          <ac:spMkLst>
            <pc:docMk/>
            <pc:sldMk cId="2662123477" sldId="380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29.793" v="677" actId="20577"/>
        <pc:sldMkLst>
          <pc:docMk/>
          <pc:sldMk cId="4263555863" sldId="381"/>
        </pc:sldMkLst>
        <pc:spChg chg="mod">
          <ac:chgData name="peter Rindal" userId="7c3c15d5b00f3a64" providerId="LiveId" clId="{46DAE58E-1D7B-4DF8-866C-AB7766E7638E}" dt="2017-10-24T19:17:29.793" v="677" actId="20577"/>
          <ac:spMkLst>
            <pc:docMk/>
            <pc:sldMk cId="4263555863" sldId="381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34.468" v="678" actId="20577"/>
        <pc:sldMkLst>
          <pc:docMk/>
          <pc:sldMk cId="3531401652" sldId="382"/>
        </pc:sldMkLst>
        <pc:spChg chg="mod">
          <ac:chgData name="peter Rindal" userId="7c3c15d5b00f3a64" providerId="LiveId" clId="{46DAE58E-1D7B-4DF8-866C-AB7766E7638E}" dt="2017-10-24T19:17:34.468" v="678" actId="20577"/>
          <ac:spMkLst>
            <pc:docMk/>
            <pc:sldMk cId="3531401652" sldId="382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48.828" v="681" actId="20577"/>
        <pc:sldMkLst>
          <pc:docMk/>
          <pc:sldMk cId="2996331444" sldId="383"/>
        </pc:sldMkLst>
        <pc:spChg chg="mod">
          <ac:chgData name="peter Rindal" userId="7c3c15d5b00f3a64" providerId="LiveId" clId="{46DAE58E-1D7B-4DF8-866C-AB7766E7638E}" dt="2017-10-24T19:17:48.828" v="681" actId="20577"/>
          <ac:spMkLst>
            <pc:docMk/>
            <pc:sldMk cId="2996331444" sldId="383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38.870" v="679" actId="20577"/>
        <pc:sldMkLst>
          <pc:docMk/>
          <pc:sldMk cId="485914474" sldId="384"/>
        </pc:sldMkLst>
        <pc:spChg chg="mod">
          <ac:chgData name="peter Rindal" userId="7c3c15d5b00f3a64" providerId="LiveId" clId="{46DAE58E-1D7B-4DF8-866C-AB7766E7638E}" dt="2017-10-24T19:17:38.870" v="679" actId="20577"/>
          <ac:spMkLst>
            <pc:docMk/>
            <pc:sldMk cId="485914474" sldId="384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58.601" v="683" actId="20577"/>
        <pc:sldMkLst>
          <pc:docMk/>
          <pc:sldMk cId="3197476528" sldId="385"/>
        </pc:sldMkLst>
        <pc:spChg chg="mod">
          <ac:chgData name="peter Rindal" userId="7c3c15d5b00f3a64" providerId="LiveId" clId="{46DAE58E-1D7B-4DF8-866C-AB7766E7638E}" dt="2017-10-24T19:17:58.601" v="683" actId="20577"/>
          <ac:spMkLst>
            <pc:docMk/>
            <pc:sldMk cId="3197476528" sldId="385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7:43.630" v="680" actId="20577"/>
        <pc:sldMkLst>
          <pc:docMk/>
          <pc:sldMk cId="2334998473" sldId="386"/>
        </pc:sldMkLst>
        <pc:spChg chg="mod">
          <ac:chgData name="peter Rindal" userId="7c3c15d5b00f3a64" providerId="LiveId" clId="{46DAE58E-1D7B-4DF8-866C-AB7766E7638E}" dt="2017-10-24T19:17:43.630" v="680" actId="20577"/>
          <ac:spMkLst>
            <pc:docMk/>
            <pc:sldMk cId="2334998473" sldId="386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8:09.331" v="685" actId="20577"/>
        <pc:sldMkLst>
          <pc:docMk/>
          <pc:sldMk cId="522897392" sldId="387"/>
        </pc:sldMkLst>
        <pc:spChg chg="mod">
          <ac:chgData name="peter Rindal" userId="7c3c15d5b00f3a64" providerId="LiveId" clId="{46DAE58E-1D7B-4DF8-866C-AB7766E7638E}" dt="2017-10-24T19:18:09.331" v="685" actId="20577"/>
          <ac:spMkLst>
            <pc:docMk/>
            <pc:sldMk cId="522897392" sldId="387"/>
            <ac:spMk id="4" creationId="{AEE60108-3B20-4365-8CD0-6F8EA64A4F7B}"/>
          </ac:spMkLst>
        </pc:spChg>
      </pc:sldChg>
      <pc:sldChg chg="modSp">
        <pc:chgData name="peter Rindal" userId="7c3c15d5b00f3a64" providerId="LiveId" clId="{46DAE58E-1D7B-4DF8-866C-AB7766E7638E}" dt="2017-10-24T19:18:03.880" v="684" actId="20577"/>
        <pc:sldMkLst>
          <pc:docMk/>
          <pc:sldMk cId="606044574" sldId="388"/>
        </pc:sldMkLst>
        <pc:spChg chg="mod">
          <ac:chgData name="peter Rindal" userId="7c3c15d5b00f3a64" providerId="LiveId" clId="{46DAE58E-1D7B-4DF8-866C-AB7766E7638E}" dt="2017-10-24T19:18:03.880" v="684" actId="20577"/>
          <ac:spMkLst>
            <pc:docMk/>
            <pc:sldMk cId="606044574" sldId="388"/>
            <ac:spMk id="4" creationId="{AEE60108-3B20-4365-8CD0-6F8EA64A4F7B}"/>
          </ac:spMkLst>
        </pc:spChg>
      </pc:sldChg>
      <pc:sldChg chg="addSp delSp modAnim">
        <pc:chgData name="peter Rindal" userId="7c3c15d5b00f3a64" providerId="LiveId" clId="{46DAE58E-1D7B-4DF8-866C-AB7766E7638E}" dt="2017-10-24T20:17:22.293" v="856"/>
        <pc:sldMkLst>
          <pc:docMk/>
          <pc:sldMk cId="3742490696" sldId="389"/>
        </pc:sldMkLst>
        <pc:spChg chg="add">
          <ac:chgData name="peter Rindal" userId="7c3c15d5b00f3a64" providerId="LiveId" clId="{46DAE58E-1D7B-4DF8-866C-AB7766E7638E}" dt="2017-10-24T19:18:29.021" v="689"/>
          <ac:spMkLst>
            <pc:docMk/>
            <pc:sldMk cId="3742490696" sldId="389"/>
            <ac:spMk id="9" creationId="{B8A45428-D5D1-4CDE-903D-91431CC5B34A}"/>
          </ac:spMkLst>
        </pc:spChg>
        <pc:spChg chg="add">
          <ac:chgData name="peter Rindal" userId="7c3c15d5b00f3a64" providerId="LiveId" clId="{46DAE58E-1D7B-4DF8-866C-AB7766E7638E}" dt="2017-10-24T20:17:12.088" v="855"/>
          <ac:spMkLst>
            <pc:docMk/>
            <pc:sldMk cId="3742490696" sldId="389"/>
            <ac:spMk id="11" creationId="{BCAA36BF-355D-44E2-9143-5AC7BFCC592A}"/>
          </ac:spMkLst>
        </pc:spChg>
        <pc:spChg chg="add">
          <ac:chgData name="peter Rindal" userId="7c3c15d5b00f3a64" providerId="LiveId" clId="{46DAE58E-1D7B-4DF8-866C-AB7766E7638E}" dt="2017-10-24T20:17:12.088" v="855"/>
          <ac:spMkLst>
            <pc:docMk/>
            <pc:sldMk cId="3742490696" sldId="389"/>
            <ac:spMk id="12" creationId="{1854C3DD-798A-4465-843C-1F48AA25F58E}"/>
          </ac:spMkLst>
        </pc:spChg>
        <pc:spChg chg="add">
          <ac:chgData name="peter Rindal" userId="7c3c15d5b00f3a64" providerId="LiveId" clId="{46DAE58E-1D7B-4DF8-866C-AB7766E7638E}" dt="2017-10-24T20:17:12.088" v="855"/>
          <ac:spMkLst>
            <pc:docMk/>
            <pc:sldMk cId="3742490696" sldId="389"/>
            <ac:spMk id="13" creationId="{530090E1-205A-489F-AD92-3FB082E250B7}"/>
          </ac:spMkLst>
        </pc:spChg>
        <pc:spChg chg="del">
          <ac:chgData name="peter Rindal" userId="7c3c15d5b00f3a64" providerId="LiveId" clId="{46DAE58E-1D7B-4DF8-866C-AB7766E7638E}" dt="2017-10-24T20:17:10.579" v="854"/>
          <ac:spMkLst>
            <pc:docMk/>
            <pc:sldMk cId="3742490696" sldId="389"/>
            <ac:spMk id="14" creationId="{00000000-0000-0000-0000-000000000000}"/>
          </ac:spMkLst>
        </pc:spChg>
        <pc:spChg chg="del">
          <ac:chgData name="peter Rindal" userId="7c3c15d5b00f3a64" providerId="LiveId" clId="{46DAE58E-1D7B-4DF8-866C-AB7766E7638E}" dt="2017-10-24T20:17:10.579" v="854"/>
          <ac:spMkLst>
            <pc:docMk/>
            <pc:sldMk cId="3742490696" sldId="389"/>
            <ac:spMk id="15" creationId="{00000000-0000-0000-0000-000000000000}"/>
          </ac:spMkLst>
        </pc:spChg>
        <pc:spChg chg="add">
          <ac:chgData name="peter Rindal" userId="7c3c15d5b00f3a64" providerId="LiveId" clId="{46DAE58E-1D7B-4DF8-866C-AB7766E7638E}" dt="2017-10-24T20:17:12.088" v="855"/>
          <ac:spMkLst>
            <pc:docMk/>
            <pc:sldMk cId="3742490696" sldId="389"/>
            <ac:spMk id="16" creationId="{254EFE31-D400-4F1F-9258-D88F2CA7A645}"/>
          </ac:spMkLst>
        </pc:spChg>
        <pc:spChg chg="del">
          <ac:chgData name="peter Rindal" userId="7c3c15d5b00f3a64" providerId="LiveId" clId="{46DAE58E-1D7B-4DF8-866C-AB7766E7638E}" dt="2017-10-24T20:17:10.579" v="854"/>
          <ac:spMkLst>
            <pc:docMk/>
            <pc:sldMk cId="3742490696" sldId="389"/>
            <ac:spMk id="21" creationId="{00000000-0000-0000-0000-000000000000}"/>
          </ac:spMkLst>
        </pc:spChg>
        <pc:spChg chg="del">
          <ac:chgData name="peter Rindal" userId="7c3c15d5b00f3a64" providerId="LiveId" clId="{46DAE58E-1D7B-4DF8-866C-AB7766E7638E}" dt="2017-10-24T20:17:10.579" v="854"/>
          <ac:spMkLst>
            <pc:docMk/>
            <pc:sldMk cId="3742490696" sldId="389"/>
            <ac:spMk id="22" creationId="{00000000-0000-0000-0000-000000000000}"/>
          </ac:spMkLst>
        </pc:spChg>
        <pc:graphicFrameChg chg="add">
          <ac:chgData name="peter Rindal" userId="7c3c15d5b00f3a64" providerId="LiveId" clId="{46DAE58E-1D7B-4DF8-866C-AB7766E7638E}" dt="2017-10-24T20:17:12.088" v="855"/>
          <ac:graphicFrameMkLst>
            <pc:docMk/>
            <pc:sldMk cId="3742490696" sldId="389"/>
            <ac:graphicFrameMk id="10" creationId="{2BB2BD60-C887-4608-80AE-D517A18A117A}"/>
          </ac:graphicFrameMkLst>
        </pc:graphicFrameChg>
        <pc:graphicFrameChg chg="del">
          <ac:chgData name="peter Rindal" userId="7c3c15d5b00f3a64" providerId="LiveId" clId="{46DAE58E-1D7B-4DF8-866C-AB7766E7638E}" dt="2017-10-24T20:17:10.579" v="854"/>
          <ac:graphicFrameMkLst>
            <pc:docMk/>
            <pc:sldMk cId="3742490696" sldId="389"/>
            <ac:graphicFrameMk id="18" creationId="{52970397-B0DD-440B-8BA3-74D266CDBF07}"/>
          </ac:graphicFrameMkLst>
        </pc:graphicFrameChg>
      </pc:sldChg>
      <pc:sldChg chg="addSp delSp modSp modAnim">
        <pc:chgData name="peter Rindal" userId="7c3c15d5b00f3a64" providerId="LiveId" clId="{46DAE58E-1D7B-4DF8-866C-AB7766E7638E}" dt="2017-10-24T21:13:49.978" v="1784"/>
        <pc:sldMkLst>
          <pc:docMk/>
          <pc:sldMk cId="1805095037" sldId="390"/>
        </pc:sldMkLst>
        <pc:spChg chg="mod">
          <ac:chgData name="peter Rindal" userId="7c3c15d5b00f3a64" providerId="LiveId" clId="{46DAE58E-1D7B-4DF8-866C-AB7766E7638E}" dt="2017-10-24T19:19:19.127" v="693" actId="20577"/>
          <ac:spMkLst>
            <pc:docMk/>
            <pc:sldMk cId="1805095037" sldId="390"/>
            <ac:spMk id="2" creationId="{C1648025-3835-450A-B2A4-86D58C5E7B64}"/>
          </ac:spMkLst>
        </pc:spChg>
        <pc:spChg chg="del mod">
          <ac:chgData name="peter Rindal" userId="7c3c15d5b00f3a64" providerId="LiveId" clId="{46DAE58E-1D7B-4DF8-866C-AB7766E7638E}" dt="2017-10-24T20:43:36.515" v="1314" actId="478"/>
          <ac:spMkLst>
            <pc:docMk/>
            <pc:sldMk cId="1805095037" sldId="390"/>
            <ac:spMk id="3" creationId="{6872F72B-789E-47FC-857D-DADBD064DB77}"/>
          </ac:spMkLst>
        </pc:spChg>
        <pc:spChg chg="add del mod">
          <ac:chgData name="peter Rindal" userId="7c3c15d5b00f3a64" providerId="LiveId" clId="{46DAE58E-1D7B-4DF8-866C-AB7766E7638E}" dt="2017-10-24T20:43:40.877" v="1315" actId="478"/>
          <ac:spMkLst>
            <pc:docMk/>
            <pc:sldMk cId="1805095037" sldId="390"/>
            <ac:spMk id="7" creationId="{68483149-337B-472D-9A77-60A1C41CCC1A}"/>
          </ac:spMkLst>
        </pc:spChg>
        <pc:spChg chg="del">
          <ac:chgData name="peter Rindal" userId="7c3c15d5b00f3a64" providerId="LiveId" clId="{46DAE58E-1D7B-4DF8-866C-AB7766E7638E}" dt="2017-10-24T20:19:11.339" v="864" actId="478"/>
          <ac:spMkLst>
            <pc:docMk/>
            <pc:sldMk cId="1805095037" sldId="390"/>
            <ac:spMk id="66" creationId="{F7EE021A-0F02-483D-B657-1EAEF7FD9B37}"/>
          </ac:spMkLst>
        </pc:spChg>
        <pc:spChg chg="del">
          <ac:chgData name="peter Rindal" userId="7c3c15d5b00f3a64" providerId="LiveId" clId="{46DAE58E-1D7B-4DF8-866C-AB7766E7638E}" dt="2017-10-24T20:19:11.339" v="864" actId="478"/>
          <ac:spMkLst>
            <pc:docMk/>
            <pc:sldMk cId="1805095037" sldId="390"/>
            <ac:spMk id="67" creationId="{481F63DE-CF9C-4C89-9594-C2BDA2A5DC18}"/>
          </ac:spMkLst>
        </pc:spChg>
        <pc:spChg chg="mod">
          <ac:chgData name="peter Rindal" userId="7c3c15d5b00f3a64" providerId="LiveId" clId="{46DAE58E-1D7B-4DF8-866C-AB7766E7638E}" dt="2017-10-24T19:18:13.885" v="686" actId="20577"/>
          <ac:spMkLst>
            <pc:docMk/>
            <pc:sldMk cId="1805095037" sldId="390"/>
            <ac:spMk id="71" creationId="{A30F7470-9A39-4C89-8E5A-FFA4E71B12D8}"/>
          </ac:spMkLst>
        </pc:spChg>
        <pc:spChg chg="add">
          <ac:chgData name="peter Rindal" userId="7c3c15d5b00f3a64" providerId="LiveId" clId="{46DAE58E-1D7B-4DF8-866C-AB7766E7638E}" dt="2017-10-24T20:24:42.934" v="995"/>
          <ac:spMkLst>
            <pc:docMk/>
            <pc:sldMk cId="1805095037" sldId="390"/>
            <ac:spMk id="72" creationId="{33A90056-7628-46CC-A126-3C356BB4756E}"/>
          </ac:spMkLst>
        </pc:spChg>
        <pc:spChg chg="add">
          <ac:chgData name="peter Rindal" userId="7c3c15d5b00f3a64" providerId="LiveId" clId="{46DAE58E-1D7B-4DF8-866C-AB7766E7638E}" dt="2017-10-24T20:24:42.934" v="995"/>
          <ac:spMkLst>
            <pc:docMk/>
            <pc:sldMk cId="1805095037" sldId="390"/>
            <ac:spMk id="73" creationId="{A18A4F7C-3AE0-4A5F-8BCA-4E5841FFC4AF}"/>
          </ac:spMkLst>
        </pc:spChg>
        <pc:spChg chg="add mod">
          <ac:chgData name="peter Rindal" userId="7c3c15d5b00f3a64" providerId="LiveId" clId="{46DAE58E-1D7B-4DF8-866C-AB7766E7638E}" dt="2017-10-24T20:43:51.313" v="1322" actId="1036"/>
          <ac:spMkLst>
            <pc:docMk/>
            <pc:sldMk cId="1805095037" sldId="390"/>
            <ac:spMk id="74" creationId="{340AC72A-C3B4-4E19-93D1-8E968016D171}"/>
          </ac:spMkLst>
        </pc:spChg>
        <pc:spChg chg="add mod">
          <ac:chgData name="peter Rindal" userId="7c3c15d5b00f3a64" providerId="LiveId" clId="{46DAE58E-1D7B-4DF8-866C-AB7766E7638E}" dt="2017-10-24T20:43:48.113" v="1317"/>
          <ac:spMkLst>
            <pc:docMk/>
            <pc:sldMk cId="1805095037" sldId="390"/>
            <ac:spMk id="77" creationId="{BD7EBB6E-D4C4-401E-8EF5-31DD59CE8D80}"/>
          </ac:spMkLst>
        </pc:spChg>
        <pc:spChg chg="add del mod">
          <ac:chgData name="peter Rindal" userId="7c3c15d5b00f3a64" providerId="LiveId" clId="{46DAE58E-1D7B-4DF8-866C-AB7766E7638E}" dt="2017-10-24T21:13:49.978" v="1784"/>
          <ac:spMkLst>
            <pc:docMk/>
            <pc:sldMk cId="1805095037" sldId="390"/>
            <ac:spMk id="78" creationId="{FD3CEEF9-C2E9-4606-8312-8C6102150A66}"/>
          </ac:spMkLst>
        </pc:spChg>
        <pc:grpChg chg="mod">
          <ac:chgData name="peter Rindal" userId="7c3c15d5b00f3a64" providerId="LiveId" clId="{46DAE58E-1D7B-4DF8-866C-AB7766E7638E}" dt="2017-10-24T20:41:53.350" v="1306" actId="1076"/>
          <ac:grpSpMkLst>
            <pc:docMk/>
            <pc:sldMk cId="1805095037" sldId="390"/>
            <ac:grpSpMk id="11" creationId="{261F92E8-0DD6-4496-8A69-69BB02DB5FC7}"/>
          </ac:grpSpMkLst>
        </pc:grpChg>
        <pc:cxnChg chg="add mod">
          <ac:chgData name="peter Rindal" userId="7c3c15d5b00f3a64" providerId="LiveId" clId="{46DAE58E-1D7B-4DF8-866C-AB7766E7638E}" dt="2017-10-24T20:41:24.975" v="1278" actId="1076"/>
          <ac:cxnSpMkLst>
            <pc:docMk/>
            <pc:sldMk cId="1805095037" sldId="390"/>
            <ac:cxnSpMk id="75" creationId="{0AB01301-65EB-498D-A75C-193BB5E923F8}"/>
          </ac:cxnSpMkLst>
        </pc:cxnChg>
      </pc:sldChg>
      <pc:sldChg chg="modSp ord modTransition modAnim">
        <pc:chgData name="peter Rindal" userId="7c3c15d5b00f3a64" providerId="LiveId" clId="{46DAE58E-1D7B-4DF8-866C-AB7766E7638E}" dt="2017-10-24T21:49:00.851" v="2146"/>
        <pc:sldMkLst>
          <pc:docMk/>
          <pc:sldMk cId="2289416304" sldId="391"/>
        </pc:sldMkLst>
        <pc:spChg chg="mod">
          <ac:chgData name="peter Rindal" userId="7c3c15d5b00f3a64" providerId="LiveId" clId="{46DAE58E-1D7B-4DF8-866C-AB7766E7638E}" dt="2017-10-24T21:45:00.559" v="2107" actId="20577"/>
          <ac:spMkLst>
            <pc:docMk/>
            <pc:sldMk cId="2289416304" sldId="391"/>
            <ac:spMk id="2" creationId="{E7B9C1D8-4307-461E-B0D1-5B0A6E12B76A}"/>
          </ac:spMkLst>
        </pc:spChg>
        <pc:spChg chg="mod">
          <ac:chgData name="peter Rindal" userId="7c3c15d5b00f3a64" providerId="LiveId" clId="{46DAE58E-1D7B-4DF8-866C-AB7766E7638E}" dt="2017-10-24T21:49:00.851" v="2146"/>
          <ac:spMkLst>
            <pc:docMk/>
            <pc:sldMk cId="2289416304" sldId="391"/>
            <ac:spMk id="3" creationId="{AFA4ED15-38FE-4FA1-9FEC-26ED372B6CD8}"/>
          </ac:spMkLst>
        </pc:spChg>
      </pc:sldChg>
      <pc:sldChg chg="modSp">
        <pc:chgData name="peter Rindal" userId="7c3c15d5b00f3a64" providerId="LiveId" clId="{46DAE58E-1D7B-4DF8-866C-AB7766E7638E}" dt="2017-10-24T19:01:12.679" v="560"/>
        <pc:sldMkLst>
          <pc:docMk/>
          <pc:sldMk cId="3259305101" sldId="392"/>
        </pc:sldMkLst>
        <pc:spChg chg="mod">
          <ac:chgData name="peter Rindal" userId="7c3c15d5b00f3a64" providerId="LiveId" clId="{46DAE58E-1D7B-4DF8-866C-AB7766E7638E}" dt="2017-10-24T19:01:08.495" v="558"/>
          <ac:spMkLst>
            <pc:docMk/>
            <pc:sldMk cId="3259305101" sldId="392"/>
            <ac:spMk id="9" creationId="{00000000-0000-0000-0000-000000000000}"/>
          </ac:spMkLst>
        </pc:spChg>
        <pc:spChg chg="mod">
          <ac:chgData name="peter Rindal" userId="7c3c15d5b00f3a64" providerId="LiveId" clId="{46DAE58E-1D7B-4DF8-866C-AB7766E7638E}" dt="2017-10-24T19:01:12.679" v="560"/>
          <ac:spMkLst>
            <pc:docMk/>
            <pc:sldMk cId="3259305101" sldId="392"/>
            <ac:spMk id="12" creationId="{00000000-0000-0000-0000-000000000000}"/>
          </ac:spMkLst>
        </pc:spChg>
        <pc:spChg chg="mod">
          <ac:chgData name="peter Rindal" userId="7c3c15d5b00f3a64" providerId="LiveId" clId="{46DAE58E-1D7B-4DF8-866C-AB7766E7638E}" dt="2017-10-24T18:52:14.944" v="519"/>
          <ac:spMkLst>
            <pc:docMk/>
            <pc:sldMk cId="3259305101" sldId="392"/>
            <ac:spMk id="14" creationId="{FF62595F-4387-45B5-8D87-C394549CFBA7}"/>
          </ac:spMkLst>
        </pc:spChg>
      </pc:sldChg>
      <pc:sldChg chg="modSp">
        <pc:chgData name="peter Rindal" userId="7c3c15d5b00f3a64" providerId="LiveId" clId="{46DAE58E-1D7B-4DF8-866C-AB7766E7638E}" dt="2017-10-24T19:17:53.310" v="682" actId="20577"/>
        <pc:sldMkLst>
          <pc:docMk/>
          <pc:sldMk cId="2977354941" sldId="393"/>
        </pc:sldMkLst>
        <pc:spChg chg="mod">
          <ac:chgData name="peter Rindal" userId="7c3c15d5b00f3a64" providerId="LiveId" clId="{46DAE58E-1D7B-4DF8-866C-AB7766E7638E}" dt="2017-10-24T19:17:53.310" v="682" actId="20577"/>
          <ac:spMkLst>
            <pc:docMk/>
            <pc:sldMk cId="2977354941" sldId="393"/>
            <ac:spMk id="4" creationId="{AEE60108-3B20-4365-8CD0-6F8EA64A4F7B}"/>
          </ac:spMkLst>
        </pc:spChg>
      </pc:sldChg>
      <pc:sldChg chg="del">
        <pc:chgData name="peter Rindal" userId="7c3c15d5b00f3a64" providerId="LiveId" clId="{46DAE58E-1D7B-4DF8-866C-AB7766E7638E}" dt="2017-10-24T18:59:39.281" v="553" actId="2696"/>
        <pc:sldMkLst>
          <pc:docMk/>
          <pc:sldMk cId="446993053" sldId="394"/>
        </pc:sldMkLst>
      </pc:sldChg>
      <pc:sldChg chg="addSp delSp modSp add delAnim modAnim">
        <pc:chgData name="peter Rindal" userId="7c3c15d5b00f3a64" providerId="LiveId" clId="{46DAE58E-1D7B-4DF8-866C-AB7766E7638E}" dt="2017-10-24T18:48:29.153" v="516" actId="478"/>
        <pc:sldMkLst>
          <pc:docMk/>
          <pc:sldMk cId="2881663377" sldId="395"/>
        </pc:sldMkLst>
        <pc:spChg chg="del">
          <ac:chgData name="peter Rindal" userId="7c3c15d5b00f3a64" providerId="LiveId" clId="{46DAE58E-1D7B-4DF8-866C-AB7766E7638E}" dt="2017-10-24T17:58:35.706" v="80" actId="478"/>
          <ac:spMkLst>
            <pc:docMk/>
            <pc:sldMk cId="2881663377" sldId="395"/>
            <ac:spMk id="3" creationId="{00000000-0000-0000-0000-000000000000}"/>
          </ac:spMkLst>
        </pc:spChg>
        <pc:spChg chg="mod ord topLvl">
          <ac:chgData name="peter Rindal" userId="7c3c15d5b00f3a64" providerId="LiveId" clId="{46DAE58E-1D7B-4DF8-866C-AB7766E7638E}" dt="2017-10-24T18:48:29.153" v="516" actId="478"/>
          <ac:spMkLst>
            <pc:docMk/>
            <pc:sldMk cId="2881663377" sldId="395"/>
            <ac:spMk id="6" creationId="{B3FF4AFA-4049-424E-8E48-4694C13E3C5A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33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34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35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36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37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38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39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0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1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2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3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4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5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6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7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8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49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0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1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2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3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4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5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6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7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8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59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0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1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2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3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4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5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6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7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68" creationId="{00000000-0000-0000-0000-000000000000}"/>
          </ac:spMkLst>
        </pc:spChg>
        <pc:spChg chg="add mod">
          <ac:chgData name="peter Rindal" userId="7c3c15d5b00f3a64" providerId="LiveId" clId="{46DAE58E-1D7B-4DF8-866C-AB7766E7638E}" dt="2017-10-24T18:03:12.181" v="104" actId="1076"/>
          <ac:spMkLst>
            <pc:docMk/>
            <pc:sldMk cId="2881663377" sldId="395"/>
            <ac:spMk id="69" creationId="{ABF69BDA-7DA3-47B6-A804-5E18E1E13A81}"/>
          </ac:spMkLst>
        </pc:spChg>
        <pc:spChg chg="add mod">
          <ac:chgData name="peter Rindal" userId="7c3c15d5b00f3a64" providerId="LiveId" clId="{46DAE58E-1D7B-4DF8-866C-AB7766E7638E}" dt="2017-10-24T18:10:17.118" v="202" actId="113"/>
          <ac:spMkLst>
            <pc:docMk/>
            <pc:sldMk cId="2881663377" sldId="395"/>
            <ac:spMk id="70" creationId="{DC8A921C-567D-45F9-8DA8-FEEEEBF37F48}"/>
          </ac:spMkLst>
        </pc:spChg>
        <pc:spChg chg="add mod">
          <ac:chgData name="peter Rindal" userId="7c3c15d5b00f3a64" providerId="LiveId" clId="{46DAE58E-1D7B-4DF8-866C-AB7766E7638E}" dt="2017-10-24T18:14:18.794" v="274" actId="14100"/>
          <ac:spMkLst>
            <pc:docMk/>
            <pc:sldMk cId="2881663377" sldId="395"/>
            <ac:spMk id="71" creationId="{DC187A82-4992-4FB0-8C11-87B78C4C6FD2}"/>
          </ac:spMkLst>
        </pc:spChg>
        <pc:spChg chg="add mod">
          <ac:chgData name="peter Rindal" userId="7c3c15d5b00f3a64" providerId="LiveId" clId="{46DAE58E-1D7B-4DF8-866C-AB7766E7638E}" dt="2017-10-24T18:10:54.421" v="213" actId="6549"/>
          <ac:spMkLst>
            <pc:docMk/>
            <pc:sldMk cId="2881663377" sldId="395"/>
            <ac:spMk id="72" creationId="{5B9A561D-6769-4C63-B157-806C861E38E7}"/>
          </ac:spMkLst>
        </pc:spChg>
        <pc:spChg chg="add mod">
          <ac:chgData name="peter Rindal" userId="7c3c15d5b00f3a64" providerId="LiveId" clId="{46DAE58E-1D7B-4DF8-866C-AB7766E7638E}" dt="2017-10-24T18:14:08.391" v="273" actId="478"/>
          <ac:spMkLst>
            <pc:docMk/>
            <pc:sldMk cId="2881663377" sldId="395"/>
            <ac:spMk id="73" creationId="{7D2F3B26-9487-45AD-9C0C-FB4D46D0D0B0}"/>
          </ac:spMkLst>
        </pc:spChg>
        <pc:spChg chg="add del mod">
          <ac:chgData name="peter Rindal" userId="7c3c15d5b00f3a64" providerId="LiveId" clId="{46DAE58E-1D7B-4DF8-866C-AB7766E7638E}" dt="2017-10-24T18:15:37.313" v="282" actId="478"/>
          <ac:spMkLst>
            <pc:docMk/>
            <pc:sldMk cId="2881663377" sldId="395"/>
            <ac:spMk id="74" creationId="{C6295476-B9AD-4210-A1E2-627014EBA0C3}"/>
          </ac:spMkLst>
        </pc:spChg>
        <pc:spChg chg="add mod ord">
          <ac:chgData name="peter Rindal" userId="7c3c15d5b00f3a64" providerId="LiveId" clId="{46DAE58E-1D7B-4DF8-866C-AB7766E7638E}" dt="2017-10-24T18:12:00.647" v="258" actId="20577"/>
          <ac:spMkLst>
            <pc:docMk/>
            <pc:sldMk cId="2881663377" sldId="395"/>
            <ac:spMk id="75" creationId="{1980794A-CC54-42CE-9982-D3EDE5E8056D}"/>
          </ac:spMkLst>
        </pc:spChg>
        <pc:spChg chg="add mod">
          <ac:chgData name="peter Rindal" userId="7c3c15d5b00f3a64" providerId="LiveId" clId="{46DAE58E-1D7B-4DF8-866C-AB7766E7638E}" dt="2017-10-24T18:01:40.868" v="100" actId="1076"/>
          <ac:spMkLst>
            <pc:docMk/>
            <pc:sldMk cId="2881663377" sldId="395"/>
            <ac:spMk id="76" creationId="{C62C6969-72C4-480D-95C6-08F39FAE61C5}"/>
          </ac:spMkLst>
        </pc:spChg>
        <pc:spChg chg="mod ord">
          <ac:chgData name="peter Rindal" userId="7c3c15d5b00f3a64" providerId="LiveId" clId="{46DAE58E-1D7B-4DF8-866C-AB7766E7638E}" dt="2017-10-24T18:12:08.136" v="259" actId="167"/>
          <ac:spMkLst>
            <pc:docMk/>
            <pc:sldMk cId="2881663377" sldId="395"/>
            <ac:spMk id="78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86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87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88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91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92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93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94" creationId="{00000000-0000-0000-0000-000000000000}"/>
          </ac:spMkLst>
        </pc:spChg>
        <pc:spChg chg="ord">
          <ac:chgData name="peter Rindal" userId="7c3c15d5b00f3a64" providerId="LiveId" clId="{46DAE58E-1D7B-4DF8-866C-AB7766E7638E}" dt="2017-10-24T17:58:55.195" v="82" actId="166"/>
          <ac:spMkLst>
            <pc:docMk/>
            <pc:sldMk cId="2881663377" sldId="395"/>
            <ac:spMk id="95" creationId="{00000000-0000-0000-0000-000000000000}"/>
          </ac:spMkLst>
        </pc:spChg>
        <pc:spChg chg="add mod">
          <ac:chgData name="peter Rindal" userId="7c3c15d5b00f3a64" providerId="LiveId" clId="{46DAE58E-1D7B-4DF8-866C-AB7766E7638E}" dt="2017-10-24T18:06:39.272" v="172" actId="1076"/>
          <ac:spMkLst>
            <pc:docMk/>
            <pc:sldMk cId="2881663377" sldId="395"/>
            <ac:spMk id="100" creationId="{D79CDF7F-207D-43E1-AE20-E01CCCD42429}"/>
          </ac:spMkLst>
        </pc:spChg>
        <pc:spChg chg="add">
          <ac:chgData name="peter Rindal" userId="7c3c15d5b00f3a64" providerId="LiveId" clId="{46DAE58E-1D7B-4DF8-866C-AB7766E7638E}" dt="2017-10-24T18:15:38.590" v="283" actId="478"/>
          <ac:spMkLst>
            <pc:docMk/>
            <pc:sldMk cId="2881663377" sldId="395"/>
            <ac:spMk id="101" creationId="{B9D56765-D3BA-4A26-99AF-D398908955B3}"/>
          </ac:spMkLst>
        </pc:spChg>
        <pc:grpChg chg="add del mod ord">
          <ac:chgData name="peter Rindal" userId="7c3c15d5b00f3a64" providerId="LiveId" clId="{46DAE58E-1D7B-4DF8-866C-AB7766E7638E}" dt="2017-10-24T18:48:29.153" v="516" actId="478"/>
          <ac:grpSpMkLst>
            <pc:docMk/>
            <pc:sldMk cId="2881663377" sldId="395"/>
            <ac:grpSpMk id="7" creationId="{5AC7DABC-E0FA-4B95-95C7-C7D1521EEB45}"/>
          </ac:grpSpMkLst>
        </pc:grpChg>
        <pc:grpChg chg="add mod ord">
          <ac:chgData name="peter Rindal" userId="7c3c15d5b00f3a64" providerId="LiveId" clId="{46DAE58E-1D7B-4DF8-866C-AB7766E7638E}" dt="2017-10-24T18:15:55.679" v="286" actId="166"/>
          <ac:grpSpMkLst>
            <pc:docMk/>
            <pc:sldMk cId="2881663377" sldId="395"/>
            <ac:grpSpMk id="89" creationId="{73959977-E45E-4113-8FB9-DEE9B874EACE}"/>
          </ac:grpSpMkLst>
        </pc:grpChg>
        <pc:cxnChg chg="del mod ord topLvl">
          <ac:chgData name="peter Rindal" userId="7c3c15d5b00f3a64" providerId="LiveId" clId="{46DAE58E-1D7B-4DF8-866C-AB7766E7638E}" dt="2017-10-24T18:48:29.153" v="516" actId="478"/>
          <ac:cxnSpMkLst>
            <pc:docMk/>
            <pc:sldMk cId="2881663377" sldId="395"/>
            <ac:cxnSpMk id="5" creationId="{6312A9A5-9020-4BAF-80E0-EE3303868FD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79" creationId="{00000000-0000-0000-0000-00000000000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80" creationId="{00000000-0000-0000-0000-00000000000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81" creationId="{00000000-0000-0000-0000-00000000000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82" creationId="{00000000-0000-0000-0000-00000000000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83" creationId="{00000000-0000-0000-0000-00000000000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84" creationId="{00000000-0000-0000-0000-00000000000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85" creationId="{00000000-0000-0000-0000-000000000000}"/>
          </ac:cxnSpMkLst>
        </pc:cxnChg>
        <pc:cxnChg chg="ord">
          <ac:chgData name="peter Rindal" userId="7c3c15d5b00f3a64" providerId="LiveId" clId="{46DAE58E-1D7B-4DF8-866C-AB7766E7638E}" dt="2017-10-24T17:58:55.195" v="82" actId="166"/>
          <ac:cxnSpMkLst>
            <pc:docMk/>
            <pc:sldMk cId="2881663377" sldId="395"/>
            <ac:cxnSpMk id="96" creationId="{00000000-0000-0000-0000-000000000000}"/>
          </ac:cxnSpMkLst>
        </pc:cxnChg>
        <pc:cxnChg chg="add mod">
          <ac:chgData name="peter Rindal" userId="7c3c15d5b00f3a64" providerId="LiveId" clId="{46DAE58E-1D7B-4DF8-866C-AB7766E7638E}" dt="2017-10-24T18:07:13.122" v="183" actId="14100"/>
          <ac:cxnSpMkLst>
            <pc:docMk/>
            <pc:sldMk cId="2881663377" sldId="395"/>
            <ac:cxnSpMk id="99" creationId="{E5C98733-7E75-4ED8-91AA-E7BA7065B68B}"/>
          </ac:cxnSpMkLst>
        </pc:cxnChg>
      </pc:sldChg>
      <pc:sldChg chg="add del">
        <pc:chgData name="peter Rindal" userId="7c3c15d5b00f3a64" providerId="LiveId" clId="{46DAE58E-1D7B-4DF8-866C-AB7766E7638E}" dt="2017-10-24T18:13:42.955" v="271" actId="2696"/>
        <pc:sldMkLst>
          <pc:docMk/>
          <pc:sldMk cId="1725928923" sldId="396"/>
        </pc:sldMkLst>
      </pc:sldChg>
      <pc:sldChg chg="addSp delSp modSp add modAnim">
        <pc:chgData name="peter Rindal" userId="7c3c15d5b00f3a64" providerId="LiveId" clId="{46DAE58E-1D7B-4DF8-866C-AB7766E7638E}" dt="2017-10-24T18:48:18.224" v="515" actId="478"/>
        <pc:sldMkLst>
          <pc:docMk/>
          <pc:sldMk cId="3025527294" sldId="396"/>
        </pc:sldMkLst>
        <pc:spChg chg="topLvl">
          <ac:chgData name="peter Rindal" userId="7c3c15d5b00f3a64" providerId="LiveId" clId="{46DAE58E-1D7B-4DF8-866C-AB7766E7638E}" dt="2017-10-24T18:48:18.224" v="515" actId="478"/>
          <ac:spMkLst>
            <pc:docMk/>
            <pc:sldMk cId="3025527294" sldId="396"/>
            <ac:spMk id="6" creationId="{B3FF4AFA-4049-424E-8E48-4694C13E3C5A}"/>
          </ac:spMkLst>
        </pc:spChg>
        <pc:spChg chg="mod">
          <ac:chgData name="peter Rindal" userId="7c3c15d5b00f3a64" providerId="LiveId" clId="{46DAE58E-1D7B-4DF8-866C-AB7766E7638E}" dt="2017-10-24T18:17:42.950" v="291" actId="1076"/>
          <ac:spMkLst>
            <pc:docMk/>
            <pc:sldMk cId="3025527294" sldId="396"/>
            <ac:spMk id="69" creationId="{ABF69BDA-7DA3-47B6-A804-5E18E1E13A81}"/>
          </ac:spMkLst>
        </pc:spChg>
        <pc:spChg chg="ord">
          <ac:chgData name="peter Rindal" userId="7c3c15d5b00f3a64" providerId="LiveId" clId="{46DAE58E-1D7B-4DF8-866C-AB7766E7638E}" dt="2017-10-24T18:17:03.542" v="287" actId="167"/>
          <ac:spMkLst>
            <pc:docMk/>
            <pc:sldMk cId="3025527294" sldId="396"/>
            <ac:spMk id="70" creationId="{DC8A921C-567D-45F9-8DA8-FEEEEBF37F48}"/>
          </ac:spMkLst>
        </pc:spChg>
        <pc:spChg chg="ord">
          <ac:chgData name="peter Rindal" userId="7c3c15d5b00f3a64" providerId="LiveId" clId="{46DAE58E-1D7B-4DF8-866C-AB7766E7638E}" dt="2017-10-24T18:17:03.542" v="287" actId="167"/>
          <ac:spMkLst>
            <pc:docMk/>
            <pc:sldMk cId="3025527294" sldId="396"/>
            <ac:spMk id="71" creationId="{DC187A82-4992-4FB0-8C11-87B78C4C6FD2}"/>
          </ac:spMkLst>
        </pc:spChg>
        <pc:spChg chg="ord">
          <ac:chgData name="peter Rindal" userId="7c3c15d5b00f3a64" providerId="LiveId" clId="{46DAE58E-1D7B-4DF8-866C-AB7766E7638E}" dt="2017-10-24T18:17:03.542" v="287" actId="167"/>
          <ac:spMkLst>
            <pc:docMk/>
            <pc:sldMk cId="3025527294" sldId="396"/>
            <ac:spMk id="72" creationId="{5B9A561D-6769-4C63-B157-806C861E38E7}"/>
          </ac:spMkLst>
        </pc:spChg>
        <pc:spChg chg="ord">
          <ac:chgData name="peter Rindal" userId="7c3c15d5b00f3a64" providerId="LiveId" clId="{46DAE58E-1D7B-4DF8-866C-AB7766E7638E}" dt="2017-10-24T18:17:03.542" v="287" actId="167"/>
          <ac:spMkLst>
            <pc:docMk/>
            <pc:sldMk cId="3025527294" sldId="396"/>
            <ac:spMk id="73" creationId="{7D2F3B26-9487-45AD-9C0C-FB4D46D0D0B0}"/>
          </ac:spMkLst>
        </pc:spChg>
        <pc:spChg chg="mod ord">
          <ac:chgData name="peter Rindal" userId="7c3c15d5b00f3a64" providerId="LiveId" clId="{46DAE58E-1D7B-4DF8-866C-AB7766E7638E}" dt="2017-10-24T18:17:09.484" v="288" actId="167"/>
          <ac:spMkLst>
            <pc:docMk/>
            <pc:sldMk cId="3025527294" sldId="396"/>
            <ac:spMk id="74" creationId="{C6295476-B9AD-4210-A1E2-627014EBA0C3}"/>
          </ac:spMkLst>
        </pc:spChg>
        <pc:spChg chg="ord">
          <ac:chgData name="peter Rindal" userId="7c3c15d5b00f3a64" providerId="LiveId" clId="{46DAE58E-1D7B-4DF8-866C-AB7766E7638E}" dt="2017-10-24T18:17:03.542" v="287" actId="167"/>
          <ac:spMkLst>
            <pc:docMk/>
            <pc:sldMk cId="3025527294" sldId="396"/>
            <ac:spMk id="75" creationId="{1980794A-CC54-42CE-9982-D3EDE5E8056D}"/>
          </ac:spMkLst>
        </pc:spChg>
        <pc:spChg chg="del">
          <ac:chgData name="peter Rindal" userId="7c3c15d5b00f3a64" providerId="LiveId" clId="{46DAE58E-1D7B-4DF8-866C-AB7766E7638E}" dt="2017-10-24T18:14:54.167" v="277" actId="478"/>
          <ac:spMkLst>
            <pc:docMk/>
            <pc:sldMk cId="3025527294" sldId="396"/>
            <ac:spMk id="76" creationId="{C62C6969-72C4-480D-95C6-08F39FAE61C5}"/>
          </ac:spMkLst>
        </pc:spChg>
        <pc:spChg chg="del topLvl">
          <ac:chgData name="peter Rindal" userId="7c3c15d5b00f3a64" providerId="LiveId" clId="{46DAE58E-1D7B-4DF8-866C-AB7766E7638E}" dt="2017-10-24T18:14:56.384" v="278" actId="478"/>
          <ac:spMkLst>
            <pc:docMk/>
            <pc:sldMk cId="3025527294" sldId="396"/>
            <ac:spMk id="90" creationId="{2221F80E-E4A2-4506-9682-82A6E84B0B21}"/>
          </ac:spMkLst>
        </pc:spChg>
        <pc:spChg chg="ord">
          <ac:chgData name="peter Rindal" userId="7c3c15d5b00f3a64" providerId="LiveId" clId="{46DAE58E-1D7B-4DF8-866C-AB7766E7638E}" dt="2017-10-24T18:17:03.542" v="287" actId="167"/>
          <ac:spMkLst>
            <pc:docMk/>
            <pc:sldMk cId="3025527294" sldId="396"/>
            <ac:spMk id="100" creationId="{D79CDF7F-207D-43E1-AE20-E01CCCD42429}"/>
          </ac:spMkLst>
        </pc:spChg>
        <pc:spChg chg="add mod">
          <ac:chgData name="peter Rindal" userId="7c3c15d5b00f3a64" providerId="LiveId" clId="{46DAE58E-1D7B-4DF8-866C-AB7766E7638E}" dt="2017-10-24T18:39:35.648" v="471" actId="478"/>
          <ac:spMkLst>
            <pc:docMk/>
            <pc:sldMk cId="3025527294" sldId="396"/>
            <ac:spMk id="101" creationId="{64C23217-5D22-44DE-944E-AA3D65C8550E}"/>
          </ac:spMkLst>
        </pc:spChg>
        <pc:spChg chg="add mod">
          <ac:chgData name="peter Rindal" userId="7c3c15d5b00f3a64" providerId="LiveId" clId="{46DAE58E-1D7B-4DF8-866C-AB7766E7638E}" dt="2017-10-24T18:39:35.648" v="471" actId="478"/>
          <ac:spMkLst>
            <pc:docMk/>
            <pc:sldMk cId="3025527294" sldId="396"/>
            <ac:spMk id="102" creationId="{5F2E46DE-AEB1-4343-BFD2-358A0EA3EFA5}"/>
          </ac:spMkLst>
        </pc:spChg>
        <pc:spChg chg="add mod">
          <ac:chgData name="peter Rindal" userId="7c3c15d5b00f3a64" providerId="LiveId" clId="{46DAE58E-1D7B-4DF8-866C-AB7766E7638E}" dt="2017-10-24T18:39:35.648" v="471" actId="478"/>
          <ac:spMkLst>
            <pc:docMk/>
            <pc:sldMk cId="3025527294" sldId="396"/>
            <ac:spMk id="109" creationId="{1955CF49-92C8-4D5B-8727-DD613158A0A8}"/>
          </ac:spMkLst>
        </pc:spChg>
        <pc:spChg chg="add del">
          <ac:chgData name="peter Rindal" userId="7c3c15d5b00f3a64" providerId="LiveId" clId="{46DAE58E-1D7B-4DF8-866C-AB7766E7638E}" dt="2017-10-24T18:25:41.749" v="337" actId="478"/>
          <ac:spMkLst>
            <pc:docMk/>
            <pc:sldMk cId="3025527294" sldId="396"/>
            <ac:spMk id="111" creationId="{860FA668-F7ED-4C3D-9CBF-76C67ED9DD91}"/>
          </ac:spMkLst>
        </pc:spChg>
        <pc:grpChg chg="del">
          <ac:chgData name="peter Rindal" userId="7c3c15d5b00f3a64" providerId="LiveId" clId="{46DAE58E-1D7B-4DF8-866C-AB7766E7638E}" dt="2017-10-24T18:48:18.224" v="515" actId="478"/>
          <ac:grpSpMkLst>
            <pc:docMk/>
            <pc:sldMk cId="3025527294" sldId="396"/>
            <ac:grpSpMk id="7" creationId="{5AC7DABC-E0FA-4B95-95C7-C7D1521EEB45}"/>
          </ac:grpSpMkLst>
        </pc:grpChg>
        <pc:grpChg chg="add mod">
          <ac:chgData name="peter Rindal" userId="7c3c15d5b00f3a64" providerId="LiveId" clId="{46DAE58E-1D7B-4DF8-866C-AB7766E7638E}" dt="2017-10-24T18:39:35.648" v="471" actId="478"/>
          <ac:grpSpMkLst>
            <pc:docMk/>
            <pc:sldMk cId="3025527294" sldId="396"/>
            <ac:grpSpMk id="8" creationId="{D3823CD9-FEF6-4AD5-AB7C-514E8902F5E3}"/>
          </ac:grpSpMkLst>
        </pc:grpChg>
        <pc:grpChg chg="del">
          <ac:chgData name="peter Rindal" userId="7c3c15d5b00f3a64" providerId="LiveId" clId="{46DAE58E-1D7B-4DF8-866C-AB7766E7638E}" dt="2017-10-24T18:14:56.384" v="278" actId="478"/>
          <ac:grpSpMkLst>
            <pc:docMk/>
            <pc:sldMk cId="3025527294" sldId="396"/>
            <ac:grpSpMk id="89" creationId="{73959977-E45E-4113-8FB9-DEE9B874EACE}"/>
          </ac:grpSpMkLst>
        </pc:grpChg>
        <pc:grpChg chg="add mod">
          <ac:chgData name="peter Rindal" userId="7c3c15d5b00f3a64" providerId="LiveId" clId="{46DAE58E-1D7B-4DF8-866C-AB7766E7638E}" dt="2017-10-24T18:39:35.648" v="471" actId="478"/>
          <ac:grpSpMkLst>
            <pc:docMk/>
            <pc:sldMk cId="3025527294" sldId="396"/>
            <ac:grpSpMk id="103" creationId="{B6AA149E-DA0E-4B44-B68E-18A446CDE796}"/>
          </ac:grpSpMkLst>
        </pc:grpChg>
        <pc:cxnChg chg="del topLvl">
          <ac:chgData name="peter Rindal" userId="7c3c15d5b00f3a64" providerId="LiveId" clId="{46DAE58E-1D7B-4DF8-866C-AB7766E7638E}" dt="2017-10-24T18:48:18.224" v="515" actId="478"/>
          <ac:cxnSpMkLst>
            <pc:docMk/>
            <pc:sldMk cId="3025527294" sldId="396"/>
            <ac:cxnSpMk id="5" creationId="{6312A9A5-9020-4BAF-80E0-EE3303868FD0}"/>
          </ac:cxnSpMkLst>
        </pc:cxnChg>
        <pc:cxnChg chg="del topLvl">
          <ac:chgData name="peter Rindal" userId="7c3c15d5b00f3a64" providerId="LiveId" clId="{46DAE58E-1D7B-4DF8-866C-AB7766E7638E}" dt="2017-10-24T18:14:58.850" v="279" actId="478"/>
          <ac:cxnSpMkLst>
            <pc:docMk/>
            <pc:sldMk cId="3025527294" sldId="396"/>
            <ac:cxnSpMk id="98" creationId="{41C4EBB7-C43F-4749-910A-C110C0379D9B}"/>
          </ac:cxnSpMkLst>
        </pc:cxnChg>
        <pc:cxnChg chg="del ord">
          <ac:chgData name="peter Rindal" userId="7c3c15d5b00f3a64" providerId="LiveId" clId="{46DAE58E-1D7B-4DF8-866C-AB7766E7638E}" dt="2017-10-24T18:48:16.637" v="514" actId="478"/>
          <ac:cxnSpMkLst>
            <pc:docMk/>
            <pc:sldMk cId="3025527294" sldId="396"/>
            <ac:cxnSpMk id="99" creationId="{E5C98733-7E75-4ED8-91AA-E7BA7065B68B}"/>
          </ac:cxnSpMkLst>
        </pc:cxnChg>
        <pc:cxnChg chg="add mod">
          <ac:chgData name="peter Rindal" userId="7c3c15d5b00f3a64" providerId="LiveId" clId="{46DAE58E-1D7B-4DF8-866C-AB7766E7638E}" dt="2017-10-24T18:39:35.648" v="471" actId="478"/>
          <ac:cxnSpMkLst>
            <pc:docMk/>
            <pc:sldMk cId="3025527294" sldId="396"/>
            <ac:cxnSpMk id="108" creationId="{DE5F98AA-4064-452E-BD38-2E72A2966FC1}"/>
          </ac:cxnSpMkLst>
        </pc:cxnChg>
        <pc:cxnChg chg="add del">
          <ac:chgData name="peter Rindal" userId="7c3c15d5b00f3a64" providerId="LiveId" clId="{46DAE58E-1D7B-4DF8-866C-AB7766E7638E}" dt="2017-10-24T18:25:41.749" v="337" actId="478"/>
          <ac:cxnSpMkLst>
            <pc:docMk/>
            <pc:sldMk cId="3025527294" sldId="396"/>
            <ac:cxnSpMk id="110" creationId="{5D6B4AAD-DD69-4606-AD3C-370B7FD399D8}"/>
          </ac:cxnSpMkLst>
        </pc:cxnChg>
      </pc:sldChg>
      <pc:sldChg chg="addSp delSp modSp add delAnim modAnim">
        <pc:chgData name="peter Rindal" userId="7c3c15d5b00f3a64" providerId="LiveId" clId="{46DAE58E-1D7B-4DF8-866C-AB7766E7638E}" dt="2017-10-24T18:47:42.061" v="510" actId="167"/>
        <pc:sldMkLst>
          <pc:docMk/>
          <pc:sldMk cId="976288901" sldId="397"/>
        </pc:sldMkLst>
        <pc:spChg chg="ord topLvl">
          <ac:chgData name="peter Rindal" userId="7c3c15d5b00f3a64" providerId="LiveId" clId="{46DAE58E-1D7B-4DF8-866C-AB7766E7638E}" dt="2017-10-24T18:47:42.061" v="510" actId="167"/>
          <ac:spMkLst>
            <pc:docMk/>
            <pc:sldMk cId="976288901" sldId="397"/>
            <ac:spMk id="6" creationId="{B3FF4AFA-4049-424E-8E48-4694C13E3C5A}"/>
          </ac:spMkLst>
        </pc:spChg>
        <pc:spChg chg="mod">
          <ac:chgData name="peter Rindal" userId="7c3c15d5b00f3a64" providerId="LiveId" clId="{46DAE58E-1D7B-4DF8-866C-AB7766E7638E}" dt="2017-10-24T18:26:38.744" v="376" actId="1076"/>
          <ac:spMkLst>
            <pc:docMk/>
            <pc:sldMk cId="976288901" sldId="397"/>
            <ac:spMk id="69" creationId="{ABF69BDA-7DA3-47B6-A804-5E18E1E13A81}"/>
          </ac:spMkLst>
        </pc:spChg>
        <pc:spChg chg="ord">
          <ac:chgData name="peter Rindal" userId="7c3c15d5b00f3a64" providerId="LiveId" clId="{46DAE58E-1D7B-4DF8-866C-AB7766E7638E}" dt="2017-10-24T18:47:42.061" v="510" actId="167"/>
          <ac:spMkLst>
            <pc:docMk/>
            <pc:sldMk cId="976288901" sldId="397"/>
            <ac:spMk id="100" creationId="{D79CDF7F-207D-43E1-AE20-E01CCCD42429}"/>
          </ac:spMkLst>
        </pc:spChg>
        <pc:spChg chg="del ord">
          <ac:chgData name="peter Rindal" userId="7c3c15d5b00f3a64" providerId="LiveId" clId="{46DAE58E-1D7B-4DF8-866C-AB7766E7638E}" dt="2017-10-24T18:40:25.817" v="480" actId="478"/>
          <ac:spMkLst>
            <pc:docMk/>
            <pc:sldMk cId="976288901" sldId="397"/>
            <ac:spMk id="101" creationId="{64C23217-5D22-44DE-944E-AA3D65C8550E}"/>
          </ac:spMkLst>
        </pc:spChg>
        <pc:spChg chg="del ord">
          <ac:chgData name="peter Rindal" userId="7c3c15d5b00f3a64" providerId="LiveId" clId="{46DAE58E-1D7B-4DF8-866C-AB7766E7638E}" dt="2017-10-24T18:40:25.817" v="480" actId="478"/>
          <ac:spMkLst>
            <pc:docMk/>
            <pc:sldMk cId="976288901" sldId="397"/>
            <ac:spMk id="102" creationId="{5F2E46DE-AEB1-4343-BFD2-358A0EA3EFA5}"/>
          </ac:spMkLst>
        </pc:spChg>
        <pc:spChg chg="del ord">
          <ac:chgData name="peter Rindal" userId="7c3c15d5b00f3a64" providerId="LiveId" clId="{46DAE58E-1D7B-4DF8-866C-AB7766E7638E}" dt="2017-10-24T18:40:25.817" v="480" actId="478"/>
          <ac:spMkLst>
            <pc:docMk/>
            <pc:sldMk cId="976288901" sldId="397"/>
            <ac:spMk id="109" creationId="{1955CF49-92C8-4D5B-8727-DD613158A0A8}"/>
          </ac:spMkLst>
        </pc:spChg>
        <pc:spChg chg="add mod">
          <ac:chgData name="peter Rindal" userId="7c3c15d5b00f3a64" providerId="LiveId" clId="{46DAE58E-1D7B-4DF8-866C-AB7766E7638E}" dt="2017-10-24T18:23:57.821" v="321" actId="14100"/>
          <ac:spMkLst>
            <pc:docMk/>
            <pc:sldMk cId="976288901" sldId="397"/>
            <ac:spMk id="119" creationId="{DF2D3333-5F7C-4F4A-9527-BC3173DBD3A7}"/>
          </ac:spMkLst>
        </pc:spChg>
        <pc:spChg chg="add mod">
          <ac:chgData name="peter Rindal" userId="7c3c15d5b00f3a64" providerId="LiveId" clId="{46DAE58E-1D7B-4DF8-866C-AB7766E7638E}" dt="2017-10-24T18:27:03.160" v="379" actId="20577"/>
          <ac:spMkLst>
            <pc:docMk/>
            <pc:sldMk cId="976288901" sldId="397"/>
            <ac:spMk id="120" creationId="{F2E23DBB-83C6-4BC9-9C3F-AB0A79113C3E}"/>
          </ac:spMkLst>
        </pc:spChg>
        <pc:spChg chg="add mod">
          <ac:chgData name="peter Rindal" userId="7c3c15d5b00f3a64" providerId="LiveId" clId="{46DAE58E-1D7B-4DF8-866C-AB7766E7638E}" dt="2017-10-24T18:25:11.798" v="333" actId="167"/>
          <ac:spMkLst>
            <pc:docMk/>
            <pc:sldMk cId="976288901" sldId="397"/>
            <ac:spMk id="121" creationId="{2BD3FA3C-8BD4-4111-9742-95DDA3A9952E}"/>
          </ac:spMkLst>
        </pc:spChg>
        <pc:spChg chg="add mod">
          <ac:chgData name="peter Rindal" userId="7c3c15d5b00f3a64" providerId="LiveId" clId="{46DAE58E-1D7B-4DF8-866C-AB7766E7638E}" dt="2017-10-24T18:27:22.440" v="385" actId="1036"/>
          <ac:spMkLst>
            <pc:docMk/>
            <pc:sldMk cId="976288901" sldId="397"/>
            <ac:spMk id="122" creationId="{FAE61FE9-B411-4384-AF81-1E2129587185}"/>
          </ac:spMkLst>
        </pc:spChg>
        <pc:spChg chg="add del mod">
          <ac:chgData name="peter Rindal" userId="7c3c15d5b00f3a64" providerId="LiveId" clId="{46DAE58E-1D7B-4DF8-866C-AB7766E7638E}" dt="2017-10-24T18:36:42.929" v="457" actId="478"/>
          <ac:spMkLst>
            <pc:docMk/>
            <pc:sldMk cId="976288901" sldId="397"/>
            <ac:spMk id="123" creationId="{74715CEF-730A-44EC-A7A3-EA909D3A170F}"/>
          </ac:spMkLst>
        </pc:spChg>
        <pc:spChg chg="add mod">
          <ac:chgData name="peter Rindal" userId="7c3c15d5b00f3a64" providerId="LiveId" clId="{46DAE58E-1D7B-4DF8-866C-AB7766E7638E}" dt="2017-10-24T18:37:18.253" v="461" actId="14100"/>
          <ac:spMkLst>
            <pc:docMk/>
            <pc:sldMk cId="976288901" sldId="397"/>
            <ac:spMk id="124" creationId="{12774FBB-C5DB-4A80-A428-1EE997C5A12C}"/>
          </ac:spMkLst>
        </pc:spChg>
        <pc:spChg chg="add mod ord">
          <ac:chgData name="peter Rindal" userId="7c3c15d5b00f3a64" providerId="LiveId" clId="{46DAE58E-1D7B-4DF8-866C-AB7766E7638E}" dt="2017-10-24T18:45:25.297" v="493" actId="166"/>
          <ac:spMkLst>
            <pc:docMk/>
            <pc:sldMk cId="976288901" sldId="397"/>
            <ac:spMk id="126" creationId="{63357CF2-1060-4B8D-B4E7-C13FFD5C2CB9}"/>
          </ac:spMkLst>
        </pc:spChg>
        <pc:spChg chg="add ord">
          <ac:chgData name="peter Rindal" userId="7c3c15d5b00f3a64" providerId="LiveId" clId="{46DAE58E-1D7B-4DF8-866C-AB7766E7638E}" dt="2017-10-24T18:34:42.851" v="445" actId="167"/>
          <ac:spMkLst>
            <pc:docMk/>
            <pc:sldMk cId="976288901" sldId="397"/>
            <ac:spMk id="127" creationId="{EC8302B8-88C5-4135-BD6D-9D422CB40E03}"/>
          </ac:spMkLst>
        </pc:spChg>
        <pc:spChg chg="add ord">
          <ac:chgData name="peter Rindal" userId="7c3c15d5b00f3a64" providerId="LiveId" clId="{46DAE58E-1D7B-4DF8-866C-AB7766E7638E}" dt="2017-10-24T18:34:42.851" v="445" actId="167"/>
          <ac:spMkLst>
            <pc:docMk/>
            <pc:sldMk cId="976288901" sldId="397"/>
            <ac:spMk id="128" creationId="{88B46EB1-7057-4E38-9BB8-49333A3F0035}"/>
          </ac:spMkLst>
        </pc:spChg>
        <pc:spChg chg="add ord">
          <ac:chgData name="peter Rindal" userId="7c3c15d5b00f3a64" providerId="LiveId" clId="{46DAE58E-1D7B-4DF8-866C-AB7766E7638E}" dt="2017-10-24T18:34:42.851" v="445" actId="167"/>
          <ac:spMkLst>
            <pc:docMk/>
            <pc:sldMk cId="976288901" sldId="397"/>
            <ac:spMk id="130" creationId="{2E61F8CC-D5C2-4BC2-8FB6-88D342B83BDD}"/>
          </ac:spMkLst>
        </pc:spChg>
        <pc:spChg chg="add ord">
          <ac:chgData name="peter Rindal" userId="7c3c15d5b00f3a64" providerId="LiveId" clId="{46DAE58E-1D7B-4DF8-866C-AB7766E7638E}" dt="2017-10-24T18:34:42.851" v="445" actId="167"/>
          <ac:spMkLst>
            <pc:docMk/>
            <pc:sldMk cId="976288901" sldId="397"/>
            <ac:spMk id="131" creationId="{A09FA3E6-BF68-4F9E-A61E-70E43E92312B}"/>
          </ac:spMkLst>
        </pc:spChg>
        <pc:spChg chg="add ord">
          <ac:chgData name="peter Rindal" userId="7c3c15d5b00f3a64" providerId="LiveId" clId="{46DAE58E-1D7B-4DF8-866C-AB7766E7638E}" dt="2017-10-24T18:34:42.851" v="445" actId="167"/>
          <ac:spMkLst>
            <pc:docMk/>
            <pc:sldMk cId="976288901" sldId="397"/>
            <ac:spMk id="132" creationId="{EC7F24A9-6A53-4665-8D65-A43986097709}"/>
          </ac:spMkLst>
        </pc:spChg>
        <pc:spChg chg="add del ord">
          <ac:chgData name="peter Rindal" userId="7c3c15d5b00f3a64" providerId="LiveId" clId="{46DAE58E-1D7B-4DF8-866C-AB7766E7638E}" dt="2017-10-24T18:36:09.075" v="452" actId="478"/>
          <ac:spMkLst>
            <pc:docMk/>
            <pc:sldMk cId="976288901" sldId="397"/>
            <ac:spMk id="134" creationId="{2C73BF73-FF42-40ED-92CC-AB2B6EE2F76E}"/>
          </ac:spMkLst>
        </pc:spChg>
        <pc:spChg chg="add ord">
          <ac:chgData name="peter Rindal" userId="7c3c15d5b00f3a64" providerId="LiveId" clId="{46DAE58E-1D7B-4DF8-866C-AB7766E7638E}" dt="2017-10-24T18:47:42.061" v="510" actId="167"/>
          <ac:spMkLst>
            <pc:docMk/>
            <pc:sldMk cId="976288901" sldId="397"/>
            <ac:spMk id="139" creationId="{7509EFF8-62C3-4603-B69B-B11EEA58D429}"/>
          </ac:spMkLst>
        </pc:spChg>
        <pc:spChg chg="add mod">
          <ac:chgData name="peter Rindal" userId="7c3c15d5b00f3a64" providerId="LiveId" clId="{46DAE58E-1D7B-4DF8-866C-AB7766E7638E}" dt="2017-10-24T18:37:23.886" v="464" actId="6549"/>
          <ac:spMkLst>
            <pc:docMk/>
            <pc:sldMk cId="976288901" sldId="397"/>
            <ac:spMk id="140" creationId="{ECD7130C-512F-4605-B4B0-2294060D474A}"/>
          </ac:spMkLst>
        </pc:spChg>
        <pc:spChg chg="mod ord topLvl">
          <ac:chgData name="peter Rindal" userId="7c3c15d5b00f3a64" providerId="LiveId" clId="{46DAE58E-1D7B-4DF8-866C-AB7766E7638E}" dt="2017-10-24T18:46:24.511" v="503" actId="167"/>
          <ac:spMkLst>
            <pc:docMk/>
            <pc:sldMk cId="976288901" sldId="397"/>
            <ac:spMk id="142" creationId="{9D7B181F-62E6-49A7-BDE7-C256F88CBDC4}"/>
          </ac:spMkLst>
        </pc:spChg>
        <pc:spChg chg="mod ord topLvl">
          <ac:chgData name="peter Rindal" userId="7c3c15d5b00f3a64" providerId="LiveId" clId="{46DAE58E-1D7B-4DF8-866C-AB7766E7638E}" dt="2017-10-24T18:46:24.511" v="503" actId="167"/>
          <ac:spMkLst>
            <pc:docMk/>
            <pc:sldMk cId="976288901" sldId="397"/>
            <ac:spMk id="143" creationId="{8D3D5577-CE05-4343-B03F-EA86D8C5B559}"/>
          </ac:spMkLst>
        </pc:spChg>
        <pc:spChg chg="add del mod ord topLvl">
          <ac:chgData name="peter Rindal" userId="7c3c15d5b00f3a64" providerId="LiveId" clId="{46DAE58E-1D7B-4DF8-866C-AB7766E7638E}" dt="2017-10-24T18:47:42.061" v="510" actId="167"/>
          <ac:spMkLst>
            <pc:docMk/>
            <pc:sldMk cId="976288901" sldId="397"/>
            <ac:spMk id="145" creationId="{C85B2AC4-4D0A-4D34-949D-2B16D6BD3CAF}"/>
          </ac:spMkLst>
        </pc:spChg>
        <pc:grpChg chg="del">
          <ac:chgData name="peter Rindal" userId="7c3c15d5b00f3a64" providerId="LiveId" clId="{46DAE58E-1D7B-4DF8-866C-AB7766E7638E}" dt="2017-10-24T18:45:07.387" v="492" actId="478"/>
          <ac:grpSpMkLst>
            <pc:docMk/>
            <pc:sldMk cId="976288901" sldId="397"/>
            <ac:grpSpMk id="7" creationId="{5AC7DABC-E0FA-4B95-95C7-C7D1521EEB45}"/>
          </ac:grpSpMkLst>
        </pc:grpChg>
        <pc:grpChg chg="add mod">
          <ac:chgData name="peter Rindal" userId="7c3c15d5b00f3a64" providerId="LiveId" clId="{46DAE58E-1D7B-4DF8-866C-AB7766E7638E}" dt="2017-10-24T18:35:06.415" v="447" actId="1076"/>
          <ac:grpSpMkLst>
            <pc:docMk/>
            <pc:sldMk cId="976288901" sldId="397"/>
            <ac:grpSpMk id="89" creationId="{AFC87B40-7880-4DC5-99C0-416714DC1760}"/>
          </ac:grpSpMkLst>
        </pc:grpChg>
        <pc:grpChg chg="del">
          <ac:chgData name="peter Rindal" userId="7c3c15d5b00f3a64" providerId="LiveId" clId="{46DAE58E-1D7B-4DF8-866C-AB7766E7638E}" dt="2017-10-24T18:20:38.972" v="319" actId="478"/>
          <ac:grpSpMkLst>
            <pc:docMk/>
            <pc:sldMk cId="976288901" sldId="397"/>
            <ac:grpSpMk id="103" creationId="{B6AA149E-DA0E-4B44-B68E-18A446CDE796}"/>
          </ac:grpSpMkLst>
        </pc:grpChg>
        <pc:grpChg chg="add del ord">
          <ac:chgData name="peter Rindal" userId="7c3c15d5b00f3a64" providerId="LiveId" clId="{46DAE58E-1D7B-4DF8-866C-AB7766E7638E}" dt="2017-10-24T18:35:01.030" v="446" actId="478"/>
          <ac:grpSpMkLst>
            <pc:docMk/>
            <pc:sldMk cId="976288901" sldId="397"/>
            <ac:grpSpMk id="135" creationId="{42DE20E1-B5E1-4C06-88AE-1D71FCA0685D}"/>
          </ac:grpSpMkLst>
        </pc:grpChg>
        <pc:grpChg chg="add del mod ord">
          <ac:chgData name="peter Rindal" userId="7c3c15d5b00f3a64" providerId="LiveId" clId="{46DAE58E-1D7B-4DF8-866C-AB7766E7638E}" dt="2017-10-24T18:46:24.511" v="503" actId="167"/>
          <ac:grpSpMkLst>
            <pc:docMk/>
            <pc:sldMk cId="976288901" sldId="397"/>
            <ac:grpSpMk id="141" creationId="{0EA8A58F-CF16-44F8-BE9F-5D788DFC7CC4}"/>
          </ac:grpSpMkLst>
        </pc:grpChg>
        <pc:cxnChg chg="del topLvl">
          <ac:chgData name="peter Rindal" userId="7c3c15d5b00f3a64" providerId="LiveId" clId="{46DAE58E-1D7B-4DF8-866C-AB7766E7638E}" dt="2017-10-24T18:45:07.387" v="492" actId="478"/>
          <ac:cxnSpMkLst>
            <pc:docMk/>
            <pc:sldMk cId="976288901" sldId="397"/>
            <ac:cxnSpMk id="5" creationId="{6312A9A5-9020-4BAF-80E0-EE3303868FD0}"/>
          </ac:cxnSpMkLst>
        </pc:cxnChg>
        <pc:cxnChg chg="ord">
          <ac:chgData name="peter Rindal" userId="7c3c15d5b00f3a64" providerId="LiveId" clId="{46DAE58E-1D7B-4DF8-866C-AB7766E7638E}" dt="2017-10-24T18:47:42.061" v="510" actId="167"/>
          <ac:cxnSpMkLst>
            <pc:docMk/>
            <pc:sldMk cId="976288901" sldId="397"/>
            <ac:cxnSpMk id="79" creationId="{00000000-0000-0000-0000-000000000000}"/>
          </ac:cxnSpMkLst>
        </pc:cxnChg>
        <pc:cxnChg chg="del">
          <ac:chgData name="peter Rindal" userId="7c3c15d5b00f3a64" providerId="LiveId" clId="{46DAE58E-1D7B-4DF8-866C-AB7766E7638E}" dt="2017-10-24T18:44:58.079" v="491" actId="478"/>
          <ac:cxnSpMkLst>
            <pc:docMk/>
            <pc:sldMk cId="976288901" sldId="397"/>
            <ac:cxnSpMk id="99" creationId="{E5C98733-7E75-4ED8-91AA-E7BA7065B68B}"/>
          </ac:cxnSpMkLst>
        </pc:cxnChg>
        <pc:cxnChg chg="del ord">
          <ac:chgData name="peter Rindal" userId="7c3c15d5b00f3a64" providerId="LiveId" clId="{46DAE58E-1D7B-4DF8-866C-AB7766E7638E}" dt="2017-10-24T18:40:25.817" v="480" actId="478"/>
          <ac:cxnSpMkLst>
            <pc:docMk/>
            <pc:sldMk cId="976288901" sldId="397"/>
            <ac:cxnSpMk id="108" creationId="{DE5F98AA-4064-452E-BD38-2E72A2966FC1}"/>
          </ac:cxnSpMkLst>
        </pc:cxnChg>
        <pc:cxnChg chg="add mod">
          <ac:chgData name="peter Rindal" userId="7c3c15d5b00f3a64" providerId="LiveId" clId="{46DAE58E-1D7B-4DF8-866C-AB7766E7638E}" dt="2017-10-24T18:36:26.706" v="456" actId="14100"/>
          <ac:cxnSpMkLst>
            <pc:docMk/>
            <pc:sldMk cId="976288901" sldId="397"/>
            <ac:cxnSpMk id="125" creationId="{71893268-33DF-47BE-85E6-BAA1713E0939}"/>
          </ac:cxnSpMkLst>
        </pc:cxnChg>
        <pc:cxnChg chg="add del ord">
          <ac:chgData name="peter Rindal" userId="7c3c15d5b00f3a64" providerId="LiveId" clId="{46DAE58E-1D7B-4DF8-866C-AB7766E7638E}" dt="2017-10-24T18:36:09.075" v="452" actId="478"/>
          <ac:cxnSpMkLst>
            <pc:docMk/>
            <pc:sldMk cId="976288901" sldId="397"/>
            <ac:cxnSpMk id="133" creationId="{F6EE9FBF-D43A-4C70-A3D2-1B81E47B7FBB}"/>
          </ac:cxnSpMkLst>
        </pc:cxnChg>
        <pc:cxnChg chg="add del ord">
          <ac:chgData name="peter Rindal" userId="7c3c15d5b00f3a64" providerId="LiveId" clId="{46DAE58E-1D7B-4DF8-866C-AB7766E7638E}" dt="2017-10-24T18:44:12.518" v="487" actId="478"/>
          <ac:cxnSpMkLst>
            <pc:docMk/>
            <pc:sldMk cId="976288901" sldId="397"/>
            <ac:cxnSpMk id="138" creationId="{399C1740-007E-4A4D-B853-645D8B8108C2}"/>
          </ac:cxnSpMkLst>
        </pc:cxnChg>
        <pc:cxnChg chg="del">
          <ac:chgData name="peter Rindal" userId="7c3c15d5b00f3a64" providerId="LiveId" clId="{46DAE58E-1D7B-4DF8-866C-AB7766E7638E}" dt="2017-10-24T18:44:23.358" v="489" actId="478"/>
          <ac:cxnSpMkLst>
            <pc:docMk/>
            <pc:sldMk cId="976288901" sldId="397"/>
            <ac:cxnSpMk id="144" creationId="{473CFD2D-D59E-4F01-98E8-86B192092C35}"/>
          </ac:cxnSpMkLst>
        </pc:cxnChg>
      </pc:sldChg>
      <pc:sldChg chg="addSp delSp modSp add ord delAnim modAnim">
        <pc:chgData name="peter Rindal" userId="7c3c15d5b00f3a64" providerId="LiveId" clId="{46DAE58E-1D7B-4DF8-866C-AB7766E7638E}" dt="2017-10-24T18:50:30.976" v="518" actId="1076"/>
        <pc:sldMkLst>
          <pc:docMk/>
          <pc:sldMk cId="3444476597" sldId="398"/>
        </pc:sldMkLst>
        <pc:spChg chg="topLvl">
          <ac:chgData name="peter Rindal" userId="7c3c15d5b00f3a64" providerId="LiveId" clId="{46DAE58E-1D7B-4DF8-866C-AB7766E7638E}" dt="2017-10-24T18:48:01.473" v="511" actId="478"/>
          <ac:spMkLst>
            <pc:docMk/>
            <pc:sldMk cId="3444476597" sldId="398"/>
            <ac:spMk id="6" creationId="{B3FF4AFA-4049-424E-8E48-4694C13E3C5A}"/>
          </ac:spMkLst>
        </pc:spChg>
        <pc:spChg chg="mod">
          <ac:chgData name="peter Rindal" userId="7c3c15d5b00f3a64" providerId="LiveId" clId="{46DAE58E-1D7B-4DF8-866C-AB7766E7638E}" dt="2017-10-24T18:33:27.810" v="439" actId="1076"/>
          <ac:spMkLst>
            <pc:docMk/>
            <pc:sldMk cId="3444476597" sldId="398"/>
            <ac:spMk id="69" creationId="{ABF69BDA-7DA3-47B6-A804-5E18E1E13A81}"/>
          </ac:spMkLst>
        </pc:spChg>
        <pc:spChg chg="del">
          <ac:chgData name="peter Rindal" userId="7c3c15d5b00f3a64" providerId="LiveId" clId="{46DAE58E-1D7B-4DF8-866C-AB7766E7638E}" dt="2017-10-24T18:39:50.841" v="473" actId="478"/>
          <ac:spMkLst>
            <pc:docMk/>
            <pc:sldMk cId="3444476597" sldId="398"/>
            <ac:spMk id="101" creationId="{64C23217-5D22-44DE-944E-AA3D65C8550E}"/>
          </ac:spMkLst>
        </pc:spChg>
        <pc:spChg chg="del">
          <ac:chgData name="peter Rindal" userId="7c3c15d5b00f3a64" providerId="LiveId" clId="{46DAE58E-1D7B-4DF8-866C-AB7766E7638E}" dt="2017-10-24T18:39:46.370" v="472" actId="478"/>
          <ac:spMkLst>
            <pc:docMk/>
            <pc:sldMk cId="3444476597" sldId="398"/>
            <ac:spMk id="102" creationId="{5F2E46DE-AEB1-4343-BFD2-358A0EA3EFA5}"/>
          </ac:spMkLst>
        </pc:spChg>
        <pc:spChg chg="add mod">
          <ac:chgData name="peter Rindal" userId="7c3c15d5b00f3a64" providerId="LiveId" clId="{46DAE58E-1D7B-4DF8-866C-AB7766E7638E}" dt="2017-10-24T18:33:11.322" v="436" actId="1035"/>
          <ac:spMkLst>
            <pc:docMk/>
            <pc:sldMk cId="3444476597" sldId="398"/>
            <ac:spMk id="103" creationId="{7A7A37B6-EAAF-49E5-93EA-586EA8C44E9F}"/>
          </ac:spMkLst>
        </pc:spChg>
        <pc:spChg chg="add mod">
          <ac:chgData name="peter Rindal" userId="7c3c15d5b00f3a64" providerId="LiveId" clId="{46DAE58E-1D7B-4DF8-866C-AB7766E7638E}" dt="2017-10-24T18:31:06.821" v="405" actId="14100"/>
          <ac:spMkLst>
            <pc:docMk/>
            <pc:sldMk cId="3444476597" sldId="398"/>
            <ac:spMk id="104" creationId="{6FD0CD6A-3AF6-4288-949F-2035455C00F0}"/>
          </ac:spMkLst>
        </pc:spChg>
        <pc:spChg chg="add mod">
          <ac:chgData name="peter Rindal" userId="7c3c15d5b00f3a64" providerId="LiveId" clId="{46DAE58E-1D7B-4DF8-866C-AB7766E7638E}" dt="2017-10-24T18:32:09.194" v="412" actId="1035"/>
          <ac:spMkLst>
            <pc:docMk/>
            <pc:sldMk cId="3444476597" sldId="398"/>
            <ac:spMk id="107" creationId="{0B977F1D-4F07-4976-98CC-323EE4E3998E}"/>
          </ac:spMkLst>
        </pc:spChg>
        <pc:spChg chg="del">
          <ac:chgData name="peter Rindal" userId="7c3c15d5b00f3a64" providerId="LiveId" clId="{46DAE58E-1D7B-4DF8-866C-AB7766E7638E}" dt="2017-10-24T18:39:46.370" v="472" actId="478"/>
          <ac:spMkLst>
            <pc:docMk/>
            <pc:sldMk cId="3444476597" sldId="398"/>
            <ac:spMk id="109" creationId="{1955CF49-92C8-4D5B-8727-DD613158A0A8}"/>
          </ac:spMkLst>
        </pc:spChg>
        <pc:spChg chg="del ord">
          <ac:chgData name="peter Rindal" userId="7c3c15d5b00f3a64" providerId="LiveId" clId="{46DAE58E-1D7B-4DF8-866C-AB7766E7638E}" dt="2017-10-24T18:33:52.979" v="441" actId="478"/>
          <ac:spMkLst>
            <pc:docMk/>
            <pc:sldMk cId="3444476597" sldId="398"/>
            <ac:spMk id="119" creationId="{DF2D3333-5F7C-4F4A-9527-BC3173DBD3A7}"/>
          </ac:spMkLst>
        </pc:spChg>
        <pc:spChg chg="del ord">
          <ac:chgData name="peter Rindal" userId="7c3c15d5b00f3a64" providerId="LiveId" clId="{46DAE58E-1D7B-4DF8-866C-AB7766E7638E}" dt="2017-10-24T18:33:44.890" v="440" actId="478"/>
          <ac:spMkLst>
            <pc:docMk/>
            <pc:sldMk cId="3444476597" sldId="398"/>
            <ac:spMk id="120" creationId="{F2E23DBB-83C6-4BC9-9C3F-AB0A79113C3E}"/>
          </ac:spMkLst>
        </pc:spChg>
        <pc:spChg chg="del ord">
          <ac:chgData name="peter Rindal" userId="7c3c15d5b00f3a64" providerId="LiveId" clId="{46DAE58E-1D7B-4DF8-866C-AB7766E7638E}" dt="2017-10-24T18:34:01.806" v="442" actId="478"/>
          <ac:spMkLst>
            <pc:docMk/>
            <pc:sldMk cId="3444476597" sldId="398"/>
            <ac:spMk id="121" creationId="{2BD3FA3C-8BD4-4111-9742-95DDA3A9952E}"/>
          </ac:spMkLst>
        </pc:spChg>
        <pc:spChg chg="del ord">
          <ac:chgData name="peter Rindal" userId="7c3c15d5b00f3a64" providerId="LiveId" clId="{46DAE58E-1D7B-4DF8-866C-AB7766E7638E}" dt="2017-10-24T18:33:44.890" v="440" actId="478"/>
          <ac:spMkLst>
            <pc:docMk/>
            <pc:sldMk cId="3444476597" sldId="398"/>
            <ac:spMk id="122" creationId="{FAE61FE9-B411-4384-AF81-1E2129587185}"/>
          </ac:spMkLst>
        </pc:spChg>
        <pc:spChg chg="del ord">
          <ac:chgData name="peter Rindal" userId="7c3c15d5b00f3a64" providerId="LiveId" clId="{46DAE58E-1D7B-4DF8-866C-AB7766E7638E}" dt="2017-10-24T18:33:44.890" v="440" actId="478"/>
          <ac:spMkLst>
            <pc:docMk/>
            <pc:sldMk cId="3444476597" sldId="398"/>
            <ac:spMk id="123" creationId="{74715CEF-730A-44EC-A7A3-EA909D3A170F}"/>
          </ac:spMkLst>
        </pc:spChg>
        <pc:spChg chg="del ord">
          <ac:chgData name="peter Rindal" userId="7c3c15d5b00f3a64" providerId="LiveId" clId="{46DAE58E-1D7B-4DF8-866C-AB7766E7638E}" dt="2017-10-24T18:34:08.291" v="443" actId="478"/>
          <ac:spMkLst>
            <pc:docMk/>
            <pc:sldMk cId="3444476597" sldId="398"/>
            <ac:spMk id="124" creationId="{12774FBB-C5DB-4A80-A428-1EE997C5A12C}"/>
          </ac:spMkLst>
        </pc:spChg>
        <pc:spChg chg="del ord">
          <ac:chgData name="peter Rindal" userId="7c3c15d5b00f3a64" providerId="LiveId" clId="{46DAE58E-1D7B-4DF8-866C-AB7766E7638E}" dt="2017-10-24T18:33:44.890" v="440" actId="478"/>
          <ac:spMkLst>
            <pc:docMk/>
            <pc:sldMk cId="3444476597" sldId="398"/>
            <ac:spMk id="126" creationId="{63357CF2-1060-4B8D-B4E7-C13FFD5C2CB9}"/>
          </ac:spMkLst>
        </pc:spChg>
        <pc:spChg chg="add mod">
          <ac:chgData name="peter Rindal" userId="7c3c15d5b00f3a64" providerId="LiveId" clId="{46DAE58E-1D7B-4DF8-866C-AB7766E7638E}" dt="2017-10-24T18:31:47.662" v="411" actId="1076"/>
          <ac:spMkLst>
            <pc:docMk/>
            <pc:sldMk cId="3444476597" sldId="398"/>
            <ac:spMk id="127" creationId="{4F7354C9-3F30-4AF9-9C85-BA24FDF0EBB0}"/>
          </ac:spMkLst>
        </pc:spChg>
        <pc:spChg chg="add mod">
          <ac:chgData name="peter Rindal" userId="7c3c15d5b00f3a64" providerId="LiveId" clId="{46DAE58E-1D7B-4DF8-866C-AB7766E7638E}" dt="2017-10-24T18:33:11.322" v="436" actId="1035"/>
          <ac:spMkLst>
            <pc:docMk/>
            <pc:sldMk cId="3444476597" sldId="398"/>
            <ac:spMk id="128" creationId="{1DAA4D6A-8FF8-4E79-996A-35EAFD98152C}"/>
          </ac:spMkLst>
        </pc:spChg>
        <pc:spChg chg="add del mod">
          <ac:chgData name="peter Rindal" userId="7c3c15d5b00f3a64" providerId="LiveId" clId="{46DAE58E-1D7B-4DF8-866C-AB7766E7638E}" dt="2017-10-24T18:46:58.199" v="506" actId="478"/>
          <ac:spMkLst>
            <pc:docMk/>
            <pc:sldMk cId="3444476597" sldId="398"/>
            <ac:spMk id="134" creationId="{8E8FBBB3-A86F-46CC-99D2-EFF14DB2D5C5}"/>
          </ac:spMkLst>
        </pc:spChg>
        <pc:spChg chg="del">
          <ac:chgData name="peter Rindal" userId="7c3c15d5b00f3a64" providerId="LiveId" clId="{46DAE58E-1D7B-4DF8-866C-AB7766E7638E}" dt="2017-10-24T18:40:01.523" v="478" actId="478"/>
          <ac:spMkLst>
            <pc:docMk/>
            <pc:sldMk cId="3444476597" sldId="398"/>
            <ac:spMk id="141" creationId="{50C99E94-FDE9-4F60-9651-F080C975DCC7}"/>
          </ac:spMkLst>
        </pc:spChg>
        <pc:grpChg chg="del">
          <ac:chgData name="peter Rindal" userId="7c3c15d5b00f3a64" providerId="LiveId" clId="{46DAE58E-1D7B-4DF8-866C-AB7766E7638E}" dt="2017-10-24T18:48:01.473" v="511" actId="478"/>
          <ac:grpSpMkLst>
            <pc:docMk/>
            <pc:sldMk cId="3444476597" sldId="398"/>
            <ac:grpSpMk id="7" creationId="{5AC7DABC-E0FA-4B95-95C7-C7D1521EEB45}"/>
          </ac:grpSpMkLst>
        </pc:grpChg>
        <pc:grpChg chg="del">
          <ac:chgData name="peter Rindal" userId="7c3c15d5b00f3a64" providerId="LiveId" clId="{46DAE58E-1D7B-4DF8-866C-AB7766E7638E}" dt="2017-10-24T18:29:34.177" v="396" actId="478"/>
          <ac:grpSpMkLst>
            <pc:docMk/>
            <pc:sldMk cId="3444476597" sldId="398"/>
            <ac:grpSpMk id="89" creationId="{AFC87B40-7880-4DC5-99C0-416714DC1760}"/>
          </ac:grpSpMkLst>
        </pc:grpChg>
        <pc:grpChg chg="add mod ord">
          <ac:chgData name="peter Rindal" userId="7c3c15d5b00f3a64" providerId="LiveId" clId="{46DAE58E-1D7B-4DF8-866C-AB7766E7638E}" dt="2017-10-24T18:50:30.976" v="518" actId="1076"/>
          <ac:grpSpMkLst>
            <pc:docMk/>
            <pc:sldMk cId="3444476597" sldId="398"/>
            <ac:grpSpMk id="130" creationId="{4A4DE3AA-8049-428C-AEE4-DF96540A20CF}"/>
          </ac:grpSpMkLst>
        </pc:grpChg>
        <pc:grpChg chg="add del ord">
          <ac:chgData name="peter Rindal" userId="7c3c15d5b00f3a64" providerId="LiveId" clId="{46DAE58E-1D7B-4DF8-866C-AB7766E7638E}" dt="2017-10-24T18:40:12.495" v="479" actId="167"/>
          <ac:grpSpMkLst>
            <pc:docMk/>
            <pc:sldMk cId="3444476597" sldId="398"/>
            <ac:grpSpMk id="135" creationId="{994CC5D8-CFF6-4ED1-98C9-48A78CC54987}"/>
          </ac:grpSpMkLst>
        </pc:grpChg>
        <pc:grpChg chg="del">
          <ac:chgData name="peter Rindal" userId="7c3c15d5b00f3a64" providerId="LiveId" clId="{46DAE58E-1D7B-4DF8-866C-AB7766E7638E}" dt="2017-10-24T18:39:59.185" v="477" actId="478"/>
          <ac:grpSpMkLst>
            <pc:docMk/>
            <pc:sldMk cId="3444476597" sldId="398"/>
            <ac:grpSpMk id="138" creationId="{875F6E4B-2A43-4CA9-B8CD-182B52DE86BC}"/>
          </ac:grpSpMkLst>
        </pc:grpChg>
        <pc:picChg chg="del">
          <ac:chgData name="peter Rindal" userId="7c3c15d5b00f3a64" providerId="LiveId" clId="{46DAE58E-1D7B-4DF8-866C-AB7766E7638E}" dt="2017-10-24T18:39:59.185" v="477" actId="478"/>
          <ac:picMkLst>
            <pc:docMk/>
            <pc:sldMk cId="3444476597" sldId="398"/>
            <ac:picMk id="142" creationId="{46539589-12D2-4A6C-99E6-A47A0396AD4E}"/>
          </ac:picMkLst>
        </pc:picChg>
        <pc:cxnChg chg="del topLvl">
          <ac:chgData name="peter Rindal" userId="7c3c15d5b00f3a64" providerId="LiveId" clId="{46DAE58E-1D7B-4DF8-866C-AB7766E7638E}" dt="2017-10-24T18:48:01.473" v="511" actId="478"/>
          <ac:cxnSpMkLst>
            <pc:docMk/>
            <pc:sldMk cId="3444476597" sldId="398"/>
            <ac:cxnSpMk id="5" creationId="{6312A9A5-9020-4BAF-80E0-EE3303868FD0}"/>
          </ac:cxnSpMkLst>
        </pc:cxnChg>
        <pc:cxnChg chg="del">
          <ac:chgData name="peter Rindal" userId="7c3c15d5b00f3a64" providerId="LiveId" clId="{46DAE58E-1D7B-4DF8-866C-AB7766E7638E}" dt="2017-10-24T18:48:06.960" v="513" actId="478"/>
          <ac:cxnSpMkLst>
            <pc:docMk/>
            <pc:sldMk cId="3444476597" sldId="398"/>
            <ac:cxnSpMk id="99" creationId="{E5C98733-7E75-4ED8-91AA-E7BA7065B68B}"/>
          </ac:cxnSpMkLst>
        </pc:cxnChg>
        <pc:cxnChg chg="del">
          <ac:chgData name="peter Rindal" userId="7c3c15d5b00f3a64" providerId="LiveId" clId="{46DAE58E-1D7B-4DF8-866C-AB7766E7638E}" dt="2017-10-24T18:39:46.370" v="472" actId="478"/>
          <ac:cxnSpMkLst>
            <pc:docMk/>
            <pc:sldMk cId="3444476597" sldId="398"/>
            <ac:cxnSpMk id="108" creationId="{DE5F98AA-4064-452E-BD38-2E72A2966FC1}"/>
          </ac:cxnSpMkLst>
        </pc:cxnChg>
        <pc:cxnChg chg="del ord">
          <ac:chgData name="peter Rindal" userId="7c3c15d5b00f3a64" providerId="LiveId" clId="{46DAE58E-1D7B-4DF8-866C-AB7766E7638E}" dt="2017-10-24T18:33:44.890" v="440" actId="478"/>
          <ac:cxnSpMkLst>
            <pc:docMk/>
            <pc:sldMk cId="3444476597" sldId="398"/>
            <ac:cxnSpMk id="125" creationId="{71893268-33DF-47BE-85E6-BAA1713E0939}"/>
          </ac:cxnSpMkLst>
        </pc:cxnChg>
        <pc:cxnChg chg="add mod">
          <ac:chgData name="peter Rindal" userId="7c3c15d5b00f3a64" providerId="LiveId" clId="{46DAE58E-1D7B-4DF8-866C-AB7766E7638E}" dt="2017-10-24T18:35:50.415" v="451" actId="14100"/>
          <ac:cxnSpMkLst>
            <pc:docMk/>
            <pc:sldMk cId="3444476597" sldId="398"/>
            <ac:cxnSpMk id="133" creationId="{806EE646-E7DD-4A22-A40D-BBC06DE21D9A}"/>
          </ac:cxnSpMkLst>
        </pc:cxnChg>
        <pc:cxnChg chg="del">
          <ac:chgData name="peter Rindal" userId="7c3c15d5b00f3a64" providerId="LiveId" clId="{46DAE58E-1D7B-4DF8-866C-AB7766E7638E}" dt="2017-10-24T18:48:05.099" v="512" actId="478"/>
          <ac:cxnSpMkLst>
            <pc:docMk/>
            <pc:sldMk cId="3444476597" sldId="398"/>
            <ac:cxnSpMk id="139" creationId="{99443248-2B51-47B8-93D0-C4349ED37E46}"/>
          </ac:cxnSpMkLst>
        </pc:cxnChg>
      </pc:sldChg>
      <pc:sldChg chg="modSp add">
        <pc:chgData name="peter Rindal" userId="7c3c15d5b00f3a64" providerId="LiveId" clId="{46DAE58E-1D7B-4DF8-866C-AB7766E7638E}" dt="2017-10-24T19:01:50.869" v="584"/>
        <pc:sldMkLst>
          <pc:docMk/>
          <pc:sldMk cId="2192793290" sldId="399"/>
        </pc:sldMkLst>
        <pc:spChg chg="mod">
          <ac:chgData name="peter Rindal" userId="7c3c15d5b00f3a64" providerId="LiveId" clId="{46DAE58E-1D7B-4DF8-866C-AB7766E7638E}" dt="2017-10-24T19:01:50.869" v="584"/>
          <ac:spMkLst>
            <pc:docMk/>
            <pc:sldMk cId="2192793290" sldId="399"/>
            <ac:spMk id="12" creationId="{00000000-0000-0000-0000-000000000000}"/>
          </ac:spMkLst>
        </pc:spChg>
        <pc:spChg chg="mod">
          <ac:chgData name="peter Rindal" userId="7c3c15d5b00f3a64" providerId="LiveId" clId="{46DAE58E-1D7B-4DF8-866C-AB7766E7638E}" dt="2017-10-24T19:01:40.958" v="575"/>
          <ac:spMkLst>
            <pc:docMk/>
            <pc:sldMk cId="2192793290" sldId="399"/>
            <ac:spMk id="14" creationId="{FF62595F-4387-45B5-8D87-C394549CFBA7}"/>
          </ac:spMkLst>
        </pc:spChg>
      </pc:sldChg>
      <pc:sldChg chg="addSp modSp add del modAnim">
        <pc:chgData name="peter Rindal" userId="7c3c15d5b00f3a64" providerId="LiveId" clId="{46DAE58E-1D7B-4DF8-866C-AB7766E7638E}" dt="2017-10-24T21:34:58.786" v="2009" actId="2696"/>
        <pc:sldMkLst>
          <pc:docMk/>
          <pc:sldMk cId="4128989795" sldId="400"/>
        </pc:sldMkLst>
        <pc:spChg chg="mod">
          <ac:chgData name="peter Rindal" userId="7c3c15d5b00f3a64" providerId="LiveId" clId="{46DAE58E-1D7B-4DF8-866C-AB7766E7638E}" dt="2017-10-24T19:18:18.192" v="687" actId="20577"/>
          <ac:spMkLst>
            <pc:docMk/>
            <pc:sldMk cId="4128989795" sldId="400"/>
            <ac:spMk id="71" creationId="{A30F7470-9A39-4C89-8E5A-FFA4E71B12D8}"/>
          </ac:spMkLst>
        </pc:spChg>
        <pc:spChg chg="add mod">
          <ac:chgData name="peter Rindal" userId="7c3c15d5b00f3a64" providerId="LiveId" clId="{46DAE58E-1D7B-4DF8-866C-AB7766E7638E}" dt="2017-10-24T20:24:29.786" v="994" actId="2696"/>
          <ac:spMkLst>
            <pc:docMk/>
            <pc:sldMk cId="4128989795" sldId="400"/>
            <ac:spMk id="72" creationId="{A7DA15EB-4D75-4EEB-914D-C4FE1A1EF3C5}"/>
          </ac:spMkLst>
        </pc:spChg>
      </pc:sldChg>
      <pc:sldChg chg="addSp delSp modSp add del">
        <pc:chgData name="peter Rindal" userId="7c3c15d5b00f3a64" providerId="LiveId" clId="{46DAE58E-1D7B-4DF8-866C-AB7766E7638E}" dt="2017-10-24T20:18:31.068" v="863" actId="2696"/>
        <pc:sldMkLst>
          <pc:docMk/>
          <pc:sldMk cId="2425935728" sldId="401"/>
        </pc:sldMkLst>
        <pc:spChg chg="mod">
          <ac:chgData name="peter Rindal" userId="7c3c15d5b00f3a64" providerId="LiveId" clId="{46DAE58E-1D7B-4DF8-866C-AB7766E7638E}" dt="2017-10-24T19:24:40.333" v="839" actId="14100"/>
          <ac:spMkLst>
            <pc:docMk/>
            <pc:sldMk cId="2425935728" sldId="401"/>
            <ac:spMk id="3" creationId="{6872F72B-789E-47FC-857D-DADBD064DB77}"/>
          </ac:spMkLst>
        </pc:spChg>
        <pc:spChg chg="mod topLvl">
          <ac:chgData name="peter Rindal" userId="7c3c15d5b00f3a64" providerId="LiveId" clId="{46DAE58E-1D7B-4DF8-866C-AB7766E7638E}" dt="2017-10-24T19:21:12.702" v="751" actId="2696"/>
          <ac:spMkLst>
            <pc:docMk/>
            <pc:sldMk cId="2425935728" sldId="401"/>
            <ac:spMk id="59" creationId="{E2F05123-1425-4494-8CED-97F1C561245E}"/>
          </ac:spMkLst>
        </pc:spChg>
        <pc:spChg chg="mod topLvl">
          <ac:chgData name="peter Rindal" userId="7c3c15d5b00f3a64" providerId="LiveId" clId="{46DAE58E-1D7B-4DF8-866C-AB7766E7638E}" dt="2017-10-24T19:21:12.702" v="751" actId="2696"/>
          <ac:spMkLst>
            <pc:docMk/>
            <pc:sldMk cId="2425935728" sldId="401"/>
            <ac:spMk id="60" creationId="{3AFC4BCB-7A4C-4784-87D4-AE1BBC5307D2}"/>
          </ac:spMkLst>
        </pc:spChg>
        <pc:spChg chg="mod topLvl">
          <ac:chgData name="peter Rindal" userId="7c3c15d5b00f3a64" providerId="LiveId" clId="{46DAE58E-1D7B-4DF8-866C-AB7766E7638E}" dt="2017-10-24T19:21:12.702" v="751" actId="2696"/>
          <ac:spMkLst>
            <pc:docMk/>
            <pc:sldMk cId="2425935728" sldId="401"/>
            <ac:spMk id="61" creationId="{E3C61763-A55B-4404-B913-9006002AB728}"/>
          </ac:spMkLst>
        </pc:spChg>
        <pc:spChg chg="mod topLvl">
          <ac:chgData name="peter Rindal" userId="7c3c15d5b00f3a64" providerId="LiveId" clId="{46DAE58E-1D7B-4DF8-866C-AB7766E7638E}" dt="2017-10-24T19:21:12.702" v="751" actId="2696"/>
          <ac:spMkLst>
            <pc:docMk/>
            <pc:sldMk cId="2425935728" sldId="401"/>
            <ac:spMk id="62" creationId="{529DD5F5-4CF7-41C9-9A55-91D333C19F96}"/>
          </ac:spMkLst>
        </pc:spChg>
        <pc:spChg chg="mod">
          <ac:chgData name="peter Rindal" userId="7c3c15d5b00f3a64" providerId="LiveId" clId="{46DAE58E-1D7B-4DF8-866C-AB7766E7638E}" dt="2017-10-24T19:24:11.664" v="834" actId="2696"/>
          <ac:spMkLst>
            <pc:docMk/>
            <pc:sldMk cId="2425935728" sldId="401"/>
            <ac:spMk id="64" creationId="{AA47EA7D-4E09-483B-BDD3-505EB21FE70B}"/>
          </ac:spMkLst>
        </pc:spChg>
        <pc:spChg chg="mod">
          <ac:chgData name="peter Rindal" userId="7c3c15d5b00f3a64" providerId="LiveId" clId="{46DAE58E-1D7B-4DF8-866C-AB7766E7638E}" dt="2017-10-24T19:20:58.232" v="748" actId="1076"/>
          <ac:spMkLst>
            <pc:docMk/>
            <pc:sldMk cId="2425935728" sldId="401"/>
            <ac:spMk id="66" creationId="{F7EE021A-0F02-483D-B657-1EAEF7FD9B37}"/>
          </ac:spMkLst>
        </pc:spChg>
        <pc:spChg chg="mod">
          <ac:chgData name="peter Rindal" userId="7c3c15d5b00f3a64" providerId="LiveId" clId="{46DAE58E-1D7B-4DF8-866C-AB7766E7638E}" dt="2017-10-24T19:20:58.232" v="748" actId="1076"/>
          <ac:spMkLst>
            <pc:docMk/>
            <pc:sldMk cId="2425935728" sldId="401"/>
            <ac:spMk id="67" creationId="{481F63DE-CF9C-4C89-9594-C2BDA2A5DC18}"/>
          </ac:spMkLst>
        </pc:spChg>
        <pc:spChg chg="add mod">
          <ac:chgData name="peter Rindal" userId="7c3c15d5b00f3a64" providerId="LiveId" clId="{46DAE58E-1D7B-4DF8-866C-AB7766E7638E}" dt="2017-10-24T19:22:22.233" v="761" actId="1036"/>
          <ac:spMkLst>
            <pc:docMk/>
            <pc:sldMk cId="2425935728" sldId="401"/>
            <ac:spMk id="77" creationId="{D34E06E0-0705-4279-9BF5-0D4274BC23DD}"/>
          </ac:spMkLst>
        </pc:spChg>
        <pc:spChg chg="add mod">
          <ac:chgData name="peter Rindal" userId="7c3c15d5b00f3a64" providerId="LiveId" clId="{46DAE58E-1D7B-4DF8-866C-AB7766E7638E}" dt="2017-10-24T19:22:22.233" v="761" actId="1036"/>
          <ac:spMkLst>
            <pc:docMk/>
            <pc:sldMk cId="2425935728" sldId="401"/>
            <ac:spMk id="78" creationId="{06917695-4DC6-4725-B89D-6E06C94A529B}"/>
          </ac:spMkLst>
        </pc:spChg>
        <pc:spChg chg="add mod">
          <ac:chgData name="peter Rindal" userId="7c3c15d5b00f3a64" providerId="LiveId" clId="{46DAE58E-1D7B-4DF8-866C-AB7766E7638E}" dt="2017-10-24T19:22:22.233" v="761" actId="1036"/>
          <ac:spMkLst>
            <pc:docMk/>
            <pc:sldMk cId="2425935728" sldId="401"/>
            <ac:spMk id="79" creationId="{600B5B8E-9C7B-4667-8987-27E881997C92}"/>
          </ac:spMkLst>
        </pc:spChg>
        <pc:spChg chg="add mod">
          <ac:chgData name="peter Rindal" userId="7c3c15d5b00f3a64" providerId="LiveId" clId="{46DAE58E-1D7B-4DF8-866C-AB7766E7638E}" dt="2017-10-24T19:22:33.945" v="764" actId="1035"/>
          <ac:spMkLst>
            <pc:docMk/>
            <pc:sldMk cId="2425935728" sldId="401"/>
            <ac:spMk id="80" creationId="{3F4082CB-7BD4-438B-8B98-C5425E569451}"/>
          </ac:spMkLst>
        </pc:spChg>
        <pc:spChg chg="add mod">
          <ac:chgData name="peter Rindal" userId="7c3c15d5b00f3a64" providerId="LiveId" clId="{46DAE58E-1D7B-4DF8-866C-AB7766E7638E}" dt="2017-10-24T19:23:07.761" v="775" actId="1037"/>
          <ac:spMkLst>
            <pc:docMk/>
            <pc:sldMk cId="2425935728" sldId="401"/>
            <ac:spMk id="81" creationId="{BBBA4CD8-AF01-463F-AF4A-A3CC63E03BB3}"/>
          </ac:spMkLst>
        </pc:spChg>
        <pc:spChg chg="add mod">
          <ac:chgData name="peter Rindal" userId="7c3c15d5b00f3a64" providerId="LiveId" clId="{46DAE58E-1D7B-4DF8-866C-AB7766E7638E}" dt="2017-10-24T19:23:07.761" v="775" actId="1037"/>
          <ac:spMkLst>
            <pc:docMk/>
            <pc:sldMk cId="2425935728" sldId="401"/>
            <ac:spMk id="82" creationId="{3768BB2B-CF62-4D66-B017-E74C75BDE86A}"/>
          </ac:spMkLst>
        </pc:spChg>
        <pc:spChg chg="add mod">
          <ac:chgData name="peter Rindal" userId="7c3c15d5b00f3a64" providerId="LiveId" clId="{46DAE58E-1D7B-4DF8-866C-AB7766E7638E}" dt="2017-10-24T19:23:07.761" v="775" actId="1037"/>
          <ac:spMkLst>
            <pc:docMk/>
            <pc:sldMk cId="2425935728" sldId="401"/>
            <ac:spMk id="83" creationId="{34C353AE-91A6-4E3A-8F61-3363301A13A2}"/>
          </ac:spMkLst>
        </pc:spChg>
        <pc:spChg chg="add mod">
          <ac:chgData name="peter Rindal" userId="7c3c15d5b00f3a64" providerId="LiveId" clId="{46DAE58E-1D7B-4DF8-866C-AB7766E7638E}" dt="2017-10-24T19:23:07.761" v="775" actId="1037"/>
          <ac:spMkLst>
            <pc:docMk/>
            <pc:sldMk cId="2425935728" sldId="401"/>
            <ac:spMk id="84" creationId="{5CEC8383-BEB6-4D7A-8D64-92E561310363}"/>
          </ac:spMkLst>
        </pc:spChg>
        <pc:spChg chg="add mod">
          <ac:chgData name="peter Rindal" userId="7c3c15d5b00f3a64" providerId="LiveId" clId="{46DAE58E-1D7B-4DF8-866C-AB7766E7638E}" dt="2017-10-24T19:23:17.514" v="777" actId="1076"/>
          <ac:spMkLst>
            <pc:docMk/>
            <pc:sldMk cId="2425935728" sldId="401"/>
            <ac:spMk id="85" creationId="{CBD1A6F7-C702-4147-8B80-B13906CC264A}"/>
          </ac:spMkLst>
        </pc:spChg>
        <pc:spChg chg="mod">
          <ac:chgData name="peter Rindal" userId="7c3c15d5b00f3a64" providerId="LiveId" clId="{46DAE58E-1D7B-4DF8-866C-AB7766E7638E}" dt="2017-10-24T19:21:59.058" v="754" actId="1076"/>
          <ac:spMkLst>
            <pc:docMk/>
            <pc:sldMk cId="2425935728" sldId="401"/>
            <ac:spMk id="91" creationId="{88377663-C83F-40F7-A5F6-186C5682DA20}"/>
          </ac:spMkLst>
        </pc:spChg>
        <pc:spChg chg="add mod">
          <ac:chgData name="peter Rindal" userId="7c3c15d5b00f3a64" providerId="LiveId" clId="{46DAE58E-1D7B-4DF8-866C-AB7766E7638E}" dt="2017-10-24T19:23:17.514" v="777" actId="1076"/>
          <ac:spMkLst>
            <pc:docMk/>
            <pc:sldMk cId="2425935728" sldId="401"/>
            <ac:spMk id="95" creationId="{8DF41C50-34B9-4C90-B240-D85A1E41DB3C}"/>
          </ac:spMkLst>
        </pc:spChg>
        <pc:spChg chg="add mod">
          <ac:chgData name="peter Rindal" userId="7c3c15d5b00f3a64" providerId="LiveId" clId="{46DAE58E-1D7B-4DF8-866C-AB7766E7638E}" dt="2017-10-24T19:23:17.514" v="777" actId="1076"/>
          <ac:spMkLst>
            <pc:docMk/>
            <pc:sldMk cId="2425935728" sldId="401"/>
            <ac:spMk id="96" creationId="{2F789DEB-41B2-4065-A47A-FDEE41BA68AB}"/>
          </ac:spMkLst>
        </pc:spChg>
        <pc:spChg chg="add mod">
          <ac:chgData name="peter Rindal" userId="7c3c15d5b00f3a64" providerId="LiveId" clId="{46DAE58E-1D7B-4DF8-866C-AB7766E7638E}" dt="2017-10-24T19:23:17.514" v="777" actId="1076"/>
          <ac:spMkLst>
            <pc:docMk/>
            <pc:sldMk cId="2425935728" sldId="401"/>
            <ac:spMk id="97" creationId="{DEA69A76-EAEE-4825-A294-E983A82A7924}"/>
          </ac:spMkLst>
        </pc:spChg>
        <pc:grpChg chg="del">
          <ac:chgData name="peter Rindal" userId="7c3c15d5b00f3a64" providerId="LiveId" clId="{46DAE58E-1D7B-4DF8-866C-AB7766E7638E}" dt="2017-10-24T19:21:12.702" v="751" actId="2696"/>
          <ac:grpSpMkLst>
            <pc:docMk/>
            <pc:sldMk cId="2425935728" sldId="401"/>
            <ac:grpSpMk id="8" creationId="{C85A24BB-8A1E-43C8-9DDE-D05B093EDEBB}"/>
          </ac:grpSpMkLst>
        </pc:grpChg>
        <pc:grpChg chg="mod">
          <ac:chgData name="peter Rindal" userId="7c3c15d5b00f3a64" providerId="LiveId" clId="{46DAE58E-1D7B-4DF8-866C-AB7766E7638E}" dt="2017-10-24T19:23:27.743" v="778" actId="14100"/>
          <ac:grpSpMkLst>
            <pc:docMk/>
            <pc:sldMk cId="2425935728" sldId="401"/>
            <ac:grpSpMk id="11" creationId="{261F92E8-0DD6-4496-8A69-69BB02DB5FC7}"/>
          </ac:grpSpMkLst>
        </pc:grpChg>
        <pc:grpChg chg="add mod">
          <ac:chgData name="peter Rindal" userId="7c3c15d5b00f3a64" providerId="LiveId" clId="{46DAE58E-1D7B-4DF8-866C-AB7766E7638E}" dt="2017-10-24T19:21:50.410" v="753" actId="14100"/>
          <ac:grpSpMkLst>
            <pc:docMk/>
            <pc:sldMk cId="2425935728" sldId="401"/>
            <ac:grpSpMk id="37" creationId="{0706E26F-8BAB-4F81-8608-9EDCDB3DA6D6}"/>
          </ac:grpSpMkLst>
        </pc:grpChg>
        <pc:grpChg chg="mod topLvl">
          <ac:chgData name="peter Rindal" userId="7c3c15d5b00f3a64" providerId="LiveId" clId="{46DAE58E-1D7B-4DF8-866C-AB7766E7638E}" dt="2017-10-24T19:21:12.702" v="751" actId="2696"/>
          <ac:grpSpMkLst>
            <pc:docMk/>
            <pc:sldMk cId="2425935728" sldId="401"/>
            <ac:grpSpMk id="50" creationId="{A1989179-F919-4883-A5D1-0A0151437A0F}"/>
          </ac:grpSpMkLst>
        </pc:grpChg>
        <pc:grpChg chg="mod topLvl">
          <ac:chgData name="peter Rindal" userId="7c3c15d5b00f3a64" providerId="LiveId" clId="{46DAE58E-1D7B-4DF8-866C-AB7766E7638E}" dt="2017-10-24T19:21:12.702" v="751" actId="2696"/>
          <ac:grpSpMkLst>
            <pc:docMk/>
            <pc:sldMk cId="2425935728" sldId="401"/>
            <ac:grpSpMk id="53" creationId="{8828069C-86FB-45FB-A37E-C3906CA1019E}"/>
          </ac:grpSpMkLst>
        </pc:grpChg>
        <pc:grpChg chg="mod topLvl">
          <ac:chgData name="peter Rindal" userId="7c3c15d5b00f3a64" providerId="LiveId" clId="{46DAE58E-1D7B-4DF8-866C-AB7766E7638E}" dt="2017-10-24T19:21:12.702" v="751" actId="2696"/>
          <ac:grpSpMkLst>
            <pc:docMk/>
            <pc:sldMk cId="2425935728" sldId="401"/>
            <ac:grpSpMk id="56" creationId="{1BBA17FA-FCDD-4FBF-AB24-278604AEBD8B}"/>
          </ac:grpSpMkLst>
        </pc:grpChg>
        <pc:cxnChg chg="mod topLvl">
          <ac:chgData name="peter Rindal" userId="7c3c15d5b00f3a64" providerId="LiveId" clId="{46DAE58E-1D7B-4DF8-866C-AB7766E7638E}" dt="2017-10-24T19:21:27.947" v="752" actId="2696"/>
          <ac:cxnSpMkLst>
            <pc:docMk/>
            <pc:sldMk cId="2425935728" sldId="401"/>
            <ac:cxnSpMk id="41" creationId="{3B7DBFD9-A3CA-423A-92AB-482592F7D091}"/>
          </ac:cxnSpMkLst>
        </pc:cxnChg>
        <pc:cxnChg chg="mod topLvl">
          <ac:chgData name="peter Rindal" userId="7c3c15d5b00f3a64" providerId="LiveId" clId="{46DAE58E-1D7B-4DF8-866C-AB7766E7638E}" dt="2017-10-24T19:21:12.702" v="751" actId="2696"/>
          <ac:cxnSpMkLst>
            <pc:docMk/>
            <pc:sldMk cId="2425935728" sldId="401"/>
            <ac:cxnSpMk id="42" creationId="{BECE13AF-81D1-4FA6-833B-907358F313AB}"/>
          </ac:cxnSpMkLst>
        </pc:cxnChg>
        <pc:cxnChg chg="mod topLvl">
          <ac:chgData name="peter Rindal" userId="7c3c15d5b00f3a64" providerId="LiveId" clId="{46DAE58E-1D7B-4DF8-866C-AB7766E7638E}" dt="2017-10-24T19:21:27.947" v="752" actId="2696"/>
          <ac:cxnSpMkLst>
            <pc:docMk/>
            <pc:sldMk cId="2425935728" sldId="401"/>
            <ac:cxnSpMk id="43" creationId="{2C1B71E9-82D3-41ED-8881-402A7C57D62D}"/>
          </ac:cxnSpMkLst>
        </pc:cxnChg>
        <pc:cxnChg chg="mod topLvl">
          <ac:chgData name="peter Rindal" userId="7c3c15d5b00f3a64" providerId="LiveId" clId="{46DAE58E-1D7B-4DF8-866C-AB7766E7638E}" dt="2017-10-24T19:21:27.947" v="752" actId="2696"/>
          <ac:cxnSpMkLst>
            <pc:docMk/>
            <pc:sldMk cId="2425935728" sldId="401"/>
            <ac:cxnSpMk id="44" creationId="{A51AB914-89E1-4A7A-AF40-95024575F5BD}"/>
          </ac:cxnSpMkLst>
        </pc:cxnChg>
        <pc:cxnChg chg="mod topLvl">
          <ac:chgData name="peter Rindal" userId="7c3c15d5b00f3a64" providerId="LiveId" clId="{46DAE58E-1D7B-4DF8-866C-AB7766E7638E}" dt="2017-10-24T19:21:12.702" v="751" actId="2696"/>
          <ac:cxnSpMkLst>
            <pc:docMk/>
            <pc:sldMk cId="2425935728" sldId="401"/>
            <ac:cxnSpMk id="45" creationId="{0EB9906A-BA74-4A60-9C45-E94DAD2B8776}"/>
          </ac:cxnSpMkLst>
        </pc:cxnChg>
        <pc:cxnChg chg="mod topLvl">
          <ac:chgData name="peter Rindal" userId="7c3c15d5b00f3a64" providerId="LiveId" clId="{46DAE58E-1D7B-4DF8-866C-AB7766E7638E}" dt="2017-10-24T19:21:27.947" v="752" actId="2696"/>
          <ac:cxnSpMkLst>
            <pc:docMk/>
            <pc:sldMk cId="2425935728" sldId="401"/>
            <ac:cxnSpMk id="46" creationId="{2309D6B0-595D-4423-93B0-FB4329A8A1B2}"/>
          </ac:cxnSpMkLst>
        </pc:cxnChg>
        <pc:cxnChg chg="mod topLvl">
          <ac:chgData name="peter Rindal" userId="7c3c15d5b00f3a64" providerId="LiveId" clId="{46DAE58E-1D7B-4DF8-866C-AB7766E7638E}" dt="2017-10-24T19:21:12.702" v="751" actId="2696"/>
          <ac:cxnSpMkLst>
            <pc:docMk/>
            <pc:sldMk cId="2425935728" sldId="401"/>
            <ac:cxnSpMk id="47" creationId="{F540DFE4-E916-42B2-9C48-815EAF183A77}"/>
          </ac:cxnSpMkLst>
        </pc:cxnChg>
        <pc:cxnChg chg="mod topLvl">
          <ac:chgData name="peter Rindal" userId="7c3c15d5b00f3a64" providerId="LiveId" clId="{46DAE58E-1D7B-4DF8-866C-AB7766E7638E}" dt="2017-10-24T19:21:27.947" v="752" actId="2696"/>
          <ac:cxnSpMkLst>
            <pc:docMk/>
            <pc:sldMk cId="2425935728" sldId="401"/>
            <ac:cxnSpMk id="48" creationId="{54DAB46D-D650-4598-849F-6B93E818BE2B}"/>
          </ac:cxnSpMkLst>
        </pc:cxnChg>
        <pc:cxnChg chg="mod topLvl">
          <ac:chgData name="peter Rindal" userId="7c3c15d5b00f3a64" providerId="LiveId" clId="{46DAE58E-1D7B-4DF8-866C-AB7766E7638E}" dt="2017-10-24T19:21:12.702" v="751" actId="2696"/>
          <ac:cxnSpMkLst>
            <pc:docMk/>
            <pc:sldMk cId="2425935728" sldId="401"/>
            <ac:cxnSpMk id="49" creationId="{68CE82F9-C396-402A-84A3-7B8165C0D2ED}"/>
          </ac:cxnSpMkLst>
        </pc:cxnChg>
      </pc:sldChg>
      <pc:sldChg chg="addSp delSp modSp add del">
        <pc:chgData name="peter Rindal" userId="7c3c15d5b00f3a64" providerId="LiveId" clId="{46DAE58E-1D7B-4DF8-866C-AB7766E7638E}" dt="2017-10-24T20:32:53.321" v="1070" actId="2696"/>
        <pc:sldMkLst>
          <pc:docMk/>
          <pc:sldMk cId="2641054347" sldId="401"/>
        </pc:sldMkLst>
        <pc:spChg chg="del">
          <ac:chgData name="peter Rindal" userId="7c3c15d5b00f3a64" providerId="LiveId" clId="{46DAE58E-1D7B-4DF8-866C-AB7766E7638E}" dt="2017-10-24T20:20:18.547" v="911" actId="478"/>
          <ac:spMkLst>
            <pc:docMk/>
            <pc:sldMk cId="2641054347" sldId="401"/>
            <ac:spMk id="24" creationId="{D36139F6-6DF8-4DB8-A3E3-5F4349694807}"/>
          </ac:spMkLst>
        </pc:spChg>
        <pc:spChg chg="del">
          <ac:chgData name="peter Rindal" userId="7c3c15d5b00f3a64" providerId="LiveId" clId="{46DAE58E-1D7B-4DF8-866C-AB7766E7638E}" dt="2017-10-24T20:20:18.547" v="911" actId="478"/>
          <ac:spMkLst>
            <pc:docMk/>
            <pc:sldMk cId="2641054347" sldId="401"/>
            <ac:spMk id="25" creationId="{DDDEAA0D-6D00-4861-B6FC-B8C0DD62A3AC}"/>
          </ac:spMkLst>
        </pc:spChg>
        <pc:spChg chg="del">
          <ac:chgData name="peter Rindal" userId="7c3c15d5b00f3a64" providerId="LiveId" clId="{46DAE58E-1D7B-4DF8-866C-AB7766E7638E}" dt="2017-10-24T20:20:22.215" v="912" actId="478"/>
          <ac:spMkLst>
            <pc:docMk/>
            <pc:sldMk cId="2641054347" sldId="401"/>
            <ac:spMk id="29" creationId="{D5FCAEC0-5F56-4E5C-889D-6AF004956F76}"/>
          </ac:spMkLst>
        </pc:spChg>
        <pc:spChg chg="del">
          <ac:chgData name="peter Rindal" userId="7c3c15d5b00f3a64" providerId="LiveId" clId="{46DAE58E-1D7B-4DF8-866C-AB7766E7638E}" dt="2017-10-24T20:20:18.547" v="911" actId="478"/>
          <ac:spMkLst>
            <pc:docMk/>
            <pc:sldMk cId="2641054347" sldId="401"/>
            <ac:spMk id="30" creationId="{3D9590BC-83D0-4F85-8A7F-31A0D9F72B7B}"/>
          </ac:spMkLst>
        </pc:spChg>
        <pc:spChg chg="del">
          <ac:chgData name="peter Rindal" userId="7c3c15d5b00f3a64" providerId="LiveId" clId="{46DAE58E-1D7B-4DF8-866C-AB7766E7638E}" dt="2017-10-24T20:20:18.547" v="911" actId="478"/>
          <ac:spMkLst>
            <pc:docMk/>
            <pc:sldMk cId="2641054347" sldId="401"/>
            <ac:spMk id="31" creationId="{7BF6F60F-4C65-47FA-BC40-AFFBC4B66BCD}"/>
          </ac:spMkLst>
        </pc:spChg>
        <pc:spChg chg="mod">
          <ac:chgData name="peter Rindal" userId="7c3c15d5b00f3a64" providerId="LiveId" clId="{46DAE58E-1D7B-4DF8-866C-AB7766E7638E}" dt="2017-10-24T20:25:08.167" v="1017" actId="2696"/>
          <ac:spMkLst>
            <pc:docMk/>
            <pc:sldMk cId="2641054347" sldId="401"/>
            <ac:spMk id="64" creationId="{AA47EA7D-4E09-483B-BDD3-505EB21FE70B}"/>
          </ac:spMkLst>
        </pc:spChg>
        <pc:spChg chg="add mod">
          <ac:chgData name="peter Rindal" userId="7c3c15d5b00f3a64" providerId="LiveId" clId="{46DAE58E-1D7B-4DF8-866C-AB7766E7638E}" dt="2017-10-24T20:21:31.577" v="927" actId="2696"/>
          <ac:spMkLst>
            <pc:docMk/>
            <pc:sldMk cId="2641054347" sldId="401"/>
            <ac:spMk id="69" creationId="{5FD33E2D-757E-47DE-98CF-C4F33137C514}"/>
          </ac:spMkLst>
        </pc:spChg>
        <pc:spChg chg="add del">
          <ac:chgData name="peter Rindal" userId="7c3c15d5b00f3a64" providerId="LiveId" clId="{46DAE58E-1D7B-4DF8-866C-AB7766E7638E}" dt="2017-10-24T20:21:10.175" v="920" actId="478"/>
          <ac:spMkLst>
            <pc:docMk/>
            <pc:sldMk cId="2641054347" sldId="401"/>
            <ac:spMk id="70" creationId="{ADFEAF28-23D8-42AE-9096-823EBCB54007}"/>
          </ac:spMkLst>
        </pc:spChg>
        <pc:spChg chg="add mod">
          <ac:chgData name="peter Rindal" userId="7c3c15d5b00f3a64" providerId="LiveId" clId="{46DAE58E-1D7B-4DF8-866C-AB7766E7638E}" dt="2017-10-24T20:21:31.577" v="927" actId="2696"/>
          <ac:spMkLst>
            <pc:docMk/>
            <pc:sldMk cId="2641054347" sldId="401"/>
            <ac:spMk id="72" creationId="{3C2AEBD9-CCBF-4DD3-979B-63CA6D952D99}"/>
          </ac:spMkLst>
        </pc:spChg>
        <pc:spChg chg="mod">
          <ac:chgData name="peter Rindal" userId="7c3c15d5b00f3a64" providerId="LiveId" clId="{46DAE58E-1D7B-4DF8-866C-AB7766E7638E}" dt="2017-10-24T20:23:07.295" v="955" actId="2696"/>
          <ac:spMkLst>
            <pc:docMk/>
            <pc:sldMk cId="2641054347" sldId="401"/>
            <ac:spMk id="74" creationId="{8991E23C-179E-4988-B2F5-22C741A35032}"/>
          </ac:spMkLst>
        </pc:spChg>
        <pc:spChg chg="mod">
          <ac:chgData name="peter Rindal" userId="7c3c15d5b00f3a64" providerId="LiveId" clId="{46DAE58E-1D7B-4DF8-866C-AB7766E7638E}" dt="2017-10-24T20:22:56.162" v="948" actId="2696"/>
          <ac:spMkLst>
            <pc:docMk/>
            <pc:sldMk cId="2641054347" sldId="401"/>
            <ac:spMk id="75" creationId="{0EDB82C2-9538-4E70-8B8D-758FE112D697}"/>
          </ac:spMkLst>
        </pc:spChg>
        <pc:spChg chg="mod">
          <ac:chgData name="peter Rindal" userId="7c3c15d5b00f3a64" providerId="LiveId" clId="{46DAE58E-1D7B-4DF8-866C-AB7766E7638E}" dt="2017-10-24T20:23:27.218" v="977" actId="2696"/>
          <ac:spMkLst>
            <pc:docMk/>
            <pc:sldMk cId="2641054347" sldId="401"/>
            <ac:spMk id="79" creationId="{6377B1AA-1C83-417C-A417-1874F7D2765E}"/>
          </ac:spMkLst>
        </pc:spChg>
        <pc:spChg chg="mod">
          <ac:chgData name="peter Rindal" userId="7c3c15d5b00f3a64" providerId="LiveId" clId="{46DAE58E-1D7B-4DF8-866C-AB7766E7638E}" dt="2017-10-24T20:23:18.446" v="965" actId="2696"/>
          <ac:spMkLst>
            <pc:docMk/>
            <pc:sldMk cId="2641054347" sldId="401"/>
            <ac:spMk id="80" creationId="{B0E705B8-2E44-4BC9-AB7B-4B06E4E77028}"/>
          </ac:spMkLst>
        </pc:spChg>
        <pc:spChg chg="mod">
          <ac:chgData name="peter Rindal" userId="7c3c15d5b00f3a64" providerId="LiveId" clId="{46DAE58E-1D7B-4DF8-866C-AB7766E7638E}" dt="2017-10-24T20:23:48.689" v="991" actId="2696"/>
          <ac:spMkLst>
            <pc:docMk/>
            <pc:sldMk cId="2641054347" sldId="401"/>
            <ac:spMk id="99" creationId="{4BB40055-D96F-4461-AAF1-603A2876F356}"/>
          </ac:spMkLst>
        </pc:spChg>
        <pc:spChg chg="mod">
          <ac:chgData name="peter Rindal" userId="7c3c15d5b00f3a64" providerId="LiveId" clId="{46DAE58E-1D7B-4DF8-866C-AB7766E7638E}" dt="2017-10-24T20:23:36.306" v="987" actId="2696"/>
          <ac:spMkLst>
            <pc:docMk/>
            <pc:sldMk cId="2641054347" sldId="401"/>
            <ac:spMk id="100" creationId="{D24AE185-1BF9-4F47-9C72-033EC7322D46}"/>
          </ac:spMkLst>
        </pc:spChg>
        <pc:spChg chg="add">
          <ac:chgData name="peter Rindal" userId="7c3c15d5b00f3a64" providerId="LiveId" clId="{46DAE58E-1D7B-4DF8-866C-AB7766E7638E}" dt="2017-10-24T20:24:49.233" v="996" actId="2696"/>
          <ac:spMkLst>
            <pc:docMk/>
            <pc:sldMk cId="2641054347" sldId="401"/>
            <ac:spMk id="102" creationId="{FBA3FF32-0DCA-4847-9AB1-6A48BA7D77A6}"/>
          </ac:spMkLst>
        </pc:spChg>
        <pc:spChg chg="add mod">
          <ac:chgData name="peter Rindal" userId="7c3c15d5b00f3a64" providerId="LiveId" clId="{46DAE58E-1D7B-4DF8-866C-AB7766E7638E}" dt="2017-10-24T20:24:57.044" v="1001" actId="2696"/>
          <ac:spMkLst>
            <pc:docMk/>
            <pc:sldMk cId="2641054347" sldId="401"/>
            <ac:spMk id="103" creationId="{89C213E3-F10D-4C14-ACA3-CCAA65FC4312}"/>
          </ac:spMkLst>
        </pc:spChg>
        <pc:grpChg chg="add del mod">
          <ac:chgData name="peter Rindal" userId="7c3c15d5b00f3a64" providerId="LiveId" clId="{46DAE58E-1D7B-4DF8-866C-AB7766E7638E}" dt="2017-10-24T20:32:49.315" v="1069" actId="478"/>
          <ac:grpSpMkLst>
            <pc:docMk/>
            <pc:sldMk cId="2641054347" sldId="401"/>
            <ac:grpSpMk id="4" creationId="{4F9C918F-336C-4289-A44B-0455A3FFF408}"/>
          </ac:grpSpMkLst>
        </pc:grpChg>
        <pc:grpChg chg="add del mod">
          <ac:chgData name="peter Rindal" userId="7c3c15d5b00f3a64" providerId="LiveId" clId="{46DAE58E-1D7B-4DF8-866C-AB7766E7638E}" dt="2017-10-24T20:32:49.315" v="1069" actId="478"/>
          <ac:grpSpMkLst>
            <pc:docMk/>
            <pc:sldMk cId="2641054347" sldId="401"/>
            <ac:grpSpMk id="73" creationId="{4815B7F7-9575-407F-AC33-6EFA3DD591CE}"/>
          </ac:grpSpMkLst>
        </pc:grpChg>
        <pc:grpChg chg="add del mod">
          <ac:chgData name="peter Rindal" userId="7c3c15d5b00f3a64" providerId="LiveId" clId="{46DAE58E-1D7B-4DF8-866C-AB7766E7638E}" dt="2017-10-24T20:32:49.315" v="1069" actId="478"/>
          <ac:grpSpMkLst>
            <pc:docMk/>
            <pc:sldMk cId="2641054347" sldId="401"/>
            <ac:grpSpMk id="78" creationId="{E9177020-2461-4BE7-B8CB-14BFAFFC8221}"/>
          </ac:grpSpMkLst>
        </pc:grpChg>
        <pc:grpChg chg="add del mod">
          <ac:chgData name="peter Rindal" userId="7c3c15d5b00f3a64" providerId="LiveId" clId="{46DAE58E-1D7B-4DF8-866C-AB7766E7638E}" dt="2017-10-24T20:22:15.028" v="940" actId="2696"/>
          <ac:grpSpMkLst>
            <pc:docMk/>
            <pc:sldMk cId="2641054347" sldId="401"/>
            <ac:grpSpMk id="82" creationId="{0064D363-3622-4951-8CE5-E4F227F837A2}"/>
          </ac:grpSpMkLst>
        </pc:grpChg>
        <pc:grpChg chg="add mod">
          <ac:chgData name="peter Rindal" userId="7c3c15d5b00f3a64" providerId="LiveId" clId="{46DAE58E-1D7B-4DF8-866C-AB7766E7638E}" dt="2017-10-24T20:22:14.418" v="939" actId="2696"/>
          <ac:grpSpMkLst>
            <pc:docMk/>
            <pc:sldMk cId="2641054347" sldId="401"/>
            <ac:grpSpMk id="95" creationId="{CD1B08F9-1C4B-4F1D-A3CB-BF237C7D6D4E}"/>
          </ac:grpSpMkLst>
        </pc:grpChg>
        <pc:grpChg chg="add del mod">
          <ac:chgData name="peter Rindal" userId="7c3c15d5b00f3a64" providerId="LiveId" clId="{46DAE58E-1D7B-4DF8-866C-AB7766E7638E}" dt="2017-10-24T20:32:49.315" v="1069" actId="478"/>
          <ac:grpSpMkLst>
            <pc:docMk/>
            <pc:sldMk cId="2641054347" sldId="401"/>
            <ac:grpSpMk id="98" creationId="{77D1FB2E-9F97-4C8E-813E-54D2965CF5C5}"/>
          </ac:grpSpMkLst>
        </pc:grpChg>
        <pc:cxnChg chg="add del mod">
          <ac:chgData name="peter Rindal" userId="7c3c15d5b00f3a64" providerId="LiveId" clId="{46DAE58E-1D7B-4DF8-866C-AB7766E7638E}" dt="2017-10-24T20:32:49.315" v="1069" actId="478"/>
          <ac:cxnSpMkLst>
            <pc:docMk/>
            <pc:sldMk cId="2641054347" sldId="401"/>
            <ac:cxnSpMk id="12" creationId="{B1A43213-629D-44A3-AEB0-772419FD1A95}"/>
          </ac:cxnSpMkLst>
        </pc:cxnChg>
        <pc:cxnChg chg="add del mod">
          <ac:chgData name="peter Rindal" userId="7c3c15d5b00f3a64" providerId="LiveId" clId="{46DAE58E-1D7B-4DF8-866C-AB7766E7638E}" dt="2017-10-24T20:32:49.315" v="1069" actId="478"/>
          <ac:cxnSpMkLst>
            <pc:docMk/>
            <pc:sldMk cId="2641054347" sldId="401"/>
            <ac:cxnSpMk id="81" creationId="{84C7F10F-F290-482C-B50A-C5B39569AB7B}"/>
          </ac:cxnSpMkLst>
        </pc:cxnChg>
        <pc:cxnChg chg="add del">
          <ac:chgData name="peter Rindal" userId="7c3c15d5b00f3a64" providerId="LiveId" clId="{46DAE58E-1D7B-4DF8-866C-AB7766E7638E}" dt="2017-10-24T20:22:15.028" v="940" actId="2696"/>
          <ac:cxnSpMkLst>
            <pc:docMk/>
            <pc:sldMk cId="2641054347" sldId="401"/>
            <ac:cxnSpMk id="85" creationId="{7F301402-F13E-493C-9060-4883746FE910}"/>
          </ac:cxnSpMkLst>
        </pc:cxnChg>
        <pc:cxnChg chg="add del mod">
          <ac:chgData name="peter Rindal" userId="7c3c15d5b00f3a64" providerId="LiveId" clId="{46DAE58E-1D7B-4DF8-866C-AB7766E7638E}" dt="2017-10-24T20:32:49.315" v="1069" actId="478"/>
          <ac:cxnSpMkLst>
            <pc:docMk/>
            <pc:sldMk cId="2641054347" sldId="401"/>
            <ac:cxnSpMk id="101" creationId="{5E850291-42A8-4FD0-A6BA-7869D1A405FC}"/>
          </ac:cxnSpMkLst>
        </pc:cxnChg>
      </pc:sldChg>
      <pc:sldChg chg="addSp delSp modSp add delAnim modAnim">
        <pc:chgData name="peter Rindal" userId="7c3c15d5b00f3a64" providerId="LiveId" clId="{46DAE58E-1D7B-4DF8-866C-AB7766E7638E}" dt="2017-10-24T21:31:08.861" v="2006"/>
        <pc:sldMkLst>
          <pc:docMk/>
          <pc:sldMk cId="1942426417" sldId="402"/>
        </pc:sldMkLst>
        <pc:spChg chg="mod">
          <ac:chgData name="peter Rindal" userId="7c3c15d5b00f3a64" providerId="LiveId" clId="{46DAE58E-1D7B-4DF8-866C-AB7766E7638E}" dt="2017-10-24T20:52:29.045" v="1424" actId="14100"/>
          <ac:spMkLst>
            <pc:docMk/>
            <pc:sldMk cId="1942426417" sldId="402"/>
            <ac:spMk id="3" creationId="{6872F72B-789E-47FC-857D-DADBD064DB77}"/>
          </ac:spMkLst>
        </pc:spChg>
        <pc:spChg chg="add mod topLvl">
          <ac:chgData name="peter Rindal" userId="7c3c15d5b00f3a64" providerId="LiveId" clId="{46DAE58E-1D7B-4DF8-866C-AB7766E7638E}" dt="2017-10-24T20:56:26.604" v="1490"/>
          <ac:spMkLst>
            <pc:docMk/>
            <pc:sldMk cId="1942426417" sldId="402"/>
            <ac:spMk id="24" creationId="{975240E8-49A5-40CA-9DCB-3E9784767AD8}"/>
          </ac:spMkLst>
        </pc:spChg>
        <pc:spChg chg="add del mod">
          <ac:chgData name="peter Rindal" userId="7c3c15d5b00f3a64" providerId="LiveId" clId="{46DAE58E-1D7B-4DF8-866C-AB7766E7638E}" dt="2017-10-24T20:47:32.365" v="1368" actId="478"/>
          <ac:spMkLst>
            <pc:docMk/>
            <pc:sldMk cId="1942426417" sldId="402"/>
            <ac:spMk id="25" creationId="{890D80C6-8929-47EB-868F-FF1EF011A605}"/>
          </ac:spMkLst>
        </pc:spChg>
        <pc:spChg chg="mod topLvl">
          <ac:chgData name="peter Rindal" userId="7c3c15d5b00f3a64" providerId="LiveId" clId="{46DAE58E-1D7B-4DF8-866C-AB7766E7638E}" dt="2017-10-24T20:27:05.765" v="1032"/>
          <ac:spMkLst>
            <pc:docMk/>
            <pc:sldMk cId="1942426417" sldId="402"/>
            <ac:spMk id="59" creationId="{E2F05123-1425-4494-8CED-97F1C561245E}"/>
          </ac:spMkLst>
        </pc:spChg>
        <pc:spChg chg="mod topLvl">
          <ac:chgData name="peter Rindal" userId="7c3c15d5b00f3a64" providerId="LiveId" clId="{46DAE58E-1D7B-4DF8-866C-AB7766E7638E}" dt="2017-10-24T20:27:05.765" v="1032"/>
          <ac:spMkLst>
            <pc:docMk/>
            <pc:sldMk cId="1942426417" sldId="402"/>
            <ac:spMk id="60" creationId="{3AFC4BCB-7A4C-4784-87D4-AE1BBC5307D2}"/>
          </ac:spMkLst>
        </pc:spChg>
        <pc:spChg chg="mod topLvl">
          <ac:chgData name="peter Rindal" userId="7c3c15d5b00f3a64" providerId="LiveId" clId="{46DAE58E-1D7B-4DF8-866C-AB7766E7638E}" dt="2017-10-24T20:27:05.765" v="1032"/>
          <ac:spMkLst>
            <pc:docMk/>
            <pc:sldMk cId="1942426417" sldId="402"/>
            <ac:spMk id="61" creationId="{E3C61763-A55B-4404-B913-9006002AB728}"/>
          </ac:spMkLst>
        </pc:spChg>
        <pc:spChg chg="mod topLvl">
          <ac:chgData name="peter Rindal" userId="7c3c15d5b00f3a64" providerId="LiveId" clId="{46DAE58E-1D7B-4DF8-866C-AB7766E7638E}" dt="2017-10-24T20:27:05.765" v="1032"/>
          <ac:spMkLst>
            <pc:docMk/>
            <pc:sldMk cId="1942426417" sldId="402"/>
            <ac:spMk id="62" creationId="{529DD5F5-4CF7-41C9-9A55-91D333C19F96}"/>
          </ac:spMkLst>
        </pc:spChg>
        <pc:spChg chg="mod">
          <ac:chgData name="peter Rindal" userId="7c3c15d5b00f3a64" providerId="LiveId" clId="{46DAE58E-1D7B-4DF8-866C-AB7766E7638E}" dt="2017-10-24T20:42:12.195" v="1308" actId="1076"/>
          <ac:spMkLst>
            <pc:docMk/>
            <pc:sldMk cId="1942426417" sldId="402"/>
            <ac:spMk id="63" creationId="{846B02B8-163D-40CA-A8A7-7BF4939836E4}"/>
          </ac:spMkLst>
        </pc:spChg>
        <pc:spChg chg="mod">
          <ac:chgData name="peter Rindal" userId="7c3c15d5b00f3a64" providerId="LiveId" clId="{46DAE58E-1D7B-4DF8-866C-AB7766E7638E}" dt="2017-10-24T20:42:12.195" v="1308" actId="1076"/>
          <ac:spMkLst>
            <pc:docMk/>
            <pc:sldMk cId="1942426417" sldId="402"/>
            <ac:spMk id="64" creationId="{AA47EA7D-4E09-483B-BDD3-505EB21FE70B}"/>
          </ac:spMkLst>
        </pc:spChg>
        <pc:spChg chg="add mod">
          <ac:chgData name="peter Rindal" userId="7c3c15d5b00f3a64" providerId="LiveId" clId="{46DAE58E-1D7B-4DF8-866C-AB7766E7638E}" dt="2017-10-24T20:26:14.203" v="1022" actId="1076"/>
          <ac:spMkLst>
            <pc:docMk/>
            <pc:sldMk cId="1942426417" sldId="402"/>
            <ac:spMk id="82" creationId="{E2FEEA81-0854-47D7-8277-446533EE0CB3}"/>
          </ac:spMkLst>
        </pc:spChg>
        <pc:spChg chg="add mod">
          <ac:chgData name="peter Rindal" userId="7c3c15d5b00f3a64" providerId="LiveId" clId="{46DAE58E-1D7B-4DF8-866C-AB7766E7638E}" dt="2017-10-24T20:26:14.203" v="1022" actId="1076"/>
          <ac:spMkLst>
            <pc:docMk/>
            <pc:sldMk cId="1942426417" sldId="402"/>
            <ac:spMk id="83" creationId="{D4BC9457-A74D-4C11-A2F7-115BA4C3E204}"/>
          </ac:spMkLst>
        </pc:spChg>
        <pc:spChg chg="add mod">
          <ac:chgData name="peter Rindal" userId="7c3c15d5b00f3a64" providerId="LiveId" clId="{46DAE58E-1D7B-4DF8-866C-AB7766E7638E}" dt="2017-10-24T20:26:23.218" v="1024" actId="1076"/>
          <ac:spMkLst>
            <pc:docMk/>
            <pc:sldMk cId="1942426417" sldId="402"/>
            <ac:spMk id="84" creationId="{8CF7D5CC-D9B4-4997-813B-B69371BEAC67}"/>
          </ac:spMkLst>
        </pc:spChg>
        <pc:spChg chg="add mod">
          <ac:chgData name="peter Rindal" userId="7c3c15d5b00f3a64" providerId="LiveId" clId="{46DAE58E-1D7B-4DF8-866C-AB7766E7638E}" dt="2017-10-24T20:26:23.218" v="1024" actId="1076"/>
          <ac:spMkLst>
            <pc:docMk/>
            <pc:sldMk cId="1942426417" sldId="402"/>
            <ac:spMk id="85" creationId="{F7C12BF5-1D33-4724-9580-8197EFA529BD}"/>
          </ac:spMkLst>
        </pc:spChg>
        <pc:spChg chg="add mod">
          <ac:chgData name="peter Rindal" userId="7c3c15d5b00f3a64" providerId="LiveId" clId="{46DAE58E-1D7B-4DF8-866C-AB7766E7638E}" dt="2017-10-24T20:26:32.062" v="1026" actId="1076"/>
          <ac:spMkLst>
            <pc:docMk/>
            <pc:sldMk cId="1942426417" sldId="402"/>
            <ac:spMk id="95" creationId="{02CC08AD-0CA8-492D-A057-7CBA4A59953D}"/>
          </ac:spMkLst>
        </pc:spChg>
        <pc:spChg chg="add mod">
          <ac:chgData name="peter Rindal" userId="7c3c15d5b00f3a64" providerId="LiveId" clId="{46DAE58E-1D7B-4DF8-866C-AB7766E7638E}" dt="2017-10-24T20:26:32.062" v="1026" actId="1076"/>
          <ac:spMkLst>
            <pc:docMk/>
            <pc:sldMk cId="1942426417" sldId="402"/>
            <ac:spMk id="96" creationId="{142F92B9-138F-4724-8A04-DFD1A6291291}"/>
          </ac:spMkLst>
        </pc:spChg>
        <pc:spChg chg="add mod">
          <ac:chgData name="peter Rindal" userId="7c3c15d5b00f3a64" providerId="LiveId" clId="{46DAE58E-1D7B-4DF8-866C-AB7766E7638E}" dt="2017-10-24T20:26:32.062" v="1026" actId="1076"/>
          <ac:spMkLst>
            <pc:docMk/>
            <pc:sldMk cId="1942426417" sldId="402"/>
            <ac:spMk id="97" creationId="{5C444121-29DD-4C79-A271-71959485B6C0}"/>
          </ac:spMkLst>
        </pc:spChg>
        <pc:spChg chg="mod">
          <ac:chgData name="peter Rindal" userId="7c3c15d5b00f3a64" providerId="LiveId" clId="{46DAE58E-1D7B-4DF8-866C-AB7766E7638E}" dt="2017-10-24T20:28:30.684" v="1043" actId="1076"/>
          <ac:spMkLst>
            <pc:docMk/>
            <pc:sldMk cId="1942426417" sldId="402"/>
            <ac:spMk id="102" creationId="{FBA3FF32-0DCA-4847-9AB1-6A48BA7D77A6}"/>
          </ac:spMkLst>
        </pc:spChg>
        <pc:spChg chg="mod">
          <ac:chgData name="peter Rindal" userId="7c3c15d5b00f3a64" providerId="LiveId" clId="{46DAE58E-1D7B-4DF8-866C-AB7766E7638E}" dt="2017-10-24T20:28:30.684" v="1043" actId="1076"/>
          <ac:spMkLst>
            <pc:docMk/>
            <pc:sldMk cId="1942426417" sldId="402"/>
            <ac:spMk id="103" creationId="{89C213E3-F10D-4C14-ACA3-CCAA65FC4312}"/>
          </ac:spMkLst>
        </pc:spChg>
        <pc:spChg chg="add mod">
          <ac:chgData name="peter Rindal" userId="7c3c15d5b00f3a64" providerId="LiveId" clId="{46DAE58E-1D7B-4DF8-866C-AB7766E7638E}" dt="2017-10-24T20:26:32.062" v="1026" actId="1076"/>
          <ac:spMkLst>
            <pc:docMk/>
            <pc:sldMk cId="1942426417" sldId="402"/>
            <ac:spMk id="104" creationId="{F74DE1C9-55D0-4983-A421-E10B076B83F1}"/>
          </ac:spMkLst>
        </pc:spChg>
        <pc:spChg chg="add mod">
          <ac:chgData name="peter Rindal" userId="7c3c15d5b00f3a64" providerId="LiveId" clId="{46DAE58E-1D7B-4DF8-866C-AB7766E7638E}" dt="2017-10-24T20:26:44.186" v="1028" actId="1076"/>
          <ac:spMkLst>
            <pc:docMk/>
            <pc:sldMk cId="1942426417" sldId="402"/>
            <ac:spMk id="105" creationId="{E2622E3F-FBD1-44C3-89DC-68DE11456ED1}"/>
          </ac:spMkLst>
        </pc:spChg>
        <pc:spChg chg="add mod">
          <ac:chgData name="peter Rindal" userId="7c3c15d5b00f3a64" providerId="LiveId" clId="{46DAE58E-1D7B-4DF8-866C-AB7766E7638E}" dt="2017-10-24T20:26:44.186" v="1028" actId="1076"/>
          <ac:spMkLst>
            <pc:docMk/>
            <pc:sldMk cId="1942426417" sldId="402"/>
            <ac:spMk id="106" creationId="{D7FB7F1C-72C4-4D86-BBA4-06EAA68831B5}"/>
          </ac:spMkLst>
        </pc:spChg>
        <pc:spChg chg="add mod">
          <ac:chgData name="peter Rindal" userId="7c3c15d5b00f3a64" providerId="LiveId" clId="{46DAE58E-1D7B-4DF8-866C-AB7766E7638E}" dt="2017-10-24T20:26:44.186" v="1028" actId="1076"/>
          <ac:spMkLst>
            <pc:docMk/>
            <pc:sldMk cId="1942426417" sldId="402"/>
            <ac:spMk id="107" creationId="{72AE0954-66F8-48A4-BA1D-CF0747C5B106}"/>
          </ac:spMkLst>
        </pc:spChg>
        <pc:spChg chg="add mod">
          <ac:chgData name="peter Rindal" userId="7c3c15d5b00f3a64" providerId="LiveId" clId="{46DAE58E-1D7B-4DF8-866C-AB7766E7638E}" dt="2017-10-24T20:26:44.186" v="1028" actId="1076"/>
          <ac:spMkLst>
            <pc:docMk/>
            <pc:sldMk cId="1942426417" sldId="402"/>
            <ac:spMk id="108" creationId="{08F505E1-D799-447F-9ABF-559EAE0651A8}"/>
          </ac:spMkLst>
        </pc:spChg>
        <pc:spChg chg="add mod">
          <ac:chgData name="peter Rindal" userId="7c3c15d5b00f3a64" providerId="LiveId" clId="{46DAE58E-1D7B-4DF8-866C-AB7766E7638E}" dt="2017-10-24T20:27:49.688" v="1036" actId="1076"/>
          <ac:spMkLst>
            <pc:docMk/>
            <pc:sldMk cId="1942426417" sldId="402"/>
            <ac:spMk id="109" creationId="{F09DE4DE-C79A-4337-89AD-5434CA072920}"/>
          </ac:spMkLst>
        </pc:spChg>
        <pc:spChg chg="add mod">
          <ac:chgData name="peter Rindal" userId="7c3c15d5b00f3a64" providerId="LiveId" clId="{46DAE58E-1D7B-4DF8-866C-AB7766E7638E}" dt="2017-10-24T20:27:49.688" v="1036" actId="1076"/>
          <ac:spMkLst>
            <pc:docMk/>
            <pc:sldMk cId="1942426417" sldId="402"/>
            <ac:spMk id="110" creationId="{6D5BDC38-F2CE-47FB-BDDA-00DAB93A15BA}"/>
          </ac:spMkLst>
        </pc:spChg>
        <pc:spChg chg="add mod">
          <ac:chgData name="peter Rindal" userId="7c3c15d5b00f3a64" providerId="LiveId" clId="{46DAE58E-1D7B-4DF8-866C-AB7766E7638E}" dt="2017-10-24T20:28:23.232" v="1042" actId="1076"/>
          <ac:spMkLst>
            <pc:docMk/>
            <pc:sldMk cId="1942426417" sldId="402"/>
            <ac:spMk id="111" creationId="{3F401CE4-22EE-4ACC-B4AB-6C4BB0D2AE8C}"/>
          </ac:spMkLst>
        </pc:spChg>
        <pc:spChg chg="add mod">
          <ac:chgData name="peter Rindal" userId="7c3c15d5b00f3a64" providerId="LiveId" clId="{46DAE58E-1D7B-4DF8-866C-AB7766E7638E}" dt="2017-10-24T20:28:03.564" v="1038" actId="1076"/>
          <ac:spMkLst>
            <pc:docMk/>
            <pc:sldMk cId="1942426417" sldId="402"/>
            <ac:spMk id="112" creationId="{B47023C4-B7A6-4DD6-9839-E1B7B6F254E0}"/>
          </ac:spMkLst>
        </pc:spChg>
        <pc:spChg chg="add mod">
          <ac:chgData name="peter Rindal" userId="7c3c15d5b00f3a64" providerId="LiveId" clId="{46DAE58E-1D7B-4DF8-866C-AB7766E7638E}" dt="2017-10-24T20:28:03.564" v="1038" actId="1076"/>
          <ac:spMkLst>
            <pc:docMk/>
            <pc:sldMk cId="1942426417" sldId="402"/>
            <ac:spMk id="113" creationId="{4479FBA5-BDBA-4FF7-98AC-88C5834DB7FB}"/>
          </ac:spMkLst>
        </pc:spChg>
        <pc:spChg chg="add mod">
          <ac:chgData name="peter Rindal" userId="7c3c15d5b00f3a64" providerId="LiveId" clId="{46DAE58E-1D7B-4DF8-866C-AB7766E7638E}" dt="2017-10-24T20:28:03.564" v="1038" actId="1076"/>
          <ac:spMkLst>
            <pc:docMk/>
            <pc:sldMk cId="1942426417" sldId="402"/>
            <ac:spMk id="114" creationId="{D8474E69-CC2F-49A4-BE5D-C1FA8B7031BC}"/>
          </ac:spMkLst>
        </pc:spChg>
        <pc:spChg chg="add mod">
          <ac:chgData name="peter Rindal" userId="7c3c15d5b00f3a64" providerId="LiveId" clId="{46DAE58E-1D7B-4DF8-866C-AB7766E7638E}" dt="2017-10-24T20:28:16.577" v="1040" actId="1076"/>
          <ac:spMkLst>
            <pc:docMk/>
            <pc:sldMk cId="1942426417" sldId="402"/>
            <ac:spMk id="115" creationId="{6B358344-40D6-461D-AED2-666AE8FB414F}"/>
          </ac:spMkLst>
        </pc:spChg>
        <pc:spChg chg="add mod">
          <ac:chgData name="peter Rindal" userId="7c3c15d5b00f3a64" providerId="LiveId" clId="{46DAE58E-1D7B-4DF8-866C-AB7766E7638E}" dt="2017-10-24T20:28:16.577" v="1040" actId="1076"/>
          <ac:spMkLst>
            <pc:docMk/>
            <pc:sldMk cId="1942426417" sldId="402"/>
            <ac:spMk id="116" creationId="{4B227865-FDCF-4931-9310-DAC7C04C0A32}"/>
          </ac:spMkLst>
        </pc:spChg>
        <pc:spChg chg="add mod">
          <ac:chgData name="peter Rindal" userId="7c3c15d5b00f3a64" providerId="LiveId" clId="{46DAE58E-1D7B-4DF8-866C-AB7766E7638E}" dt="2017-10-24T20:28:16.577" v="1040" actId="1076"/>
          <ac:spMkLst>
            <pc:docMk/>
            <pc:sldMk cId="1942426417" sldId="402"/>
            <ac:spMk id="117" creationId="{7E99CDF6-51B9-48DA-B266-41930273138B}"/>
          </ac:spMkLst>
        </pc:spChg>
        <pc:spChg chg="add mod">
          <ac:chgData name="peter Rindal" userId="7c3c15d5b00f3a64" providerId="LiveId" clId="{46DAE58E-1D7B-4DF8-866C-AB7766E7638E}" dt="2017-10-24T20:28:16.577" v="1040" actId="1076"/>
          <ac:spMkLst>
            <pc:docMk/>
            <pc:sldMk cId="1942426417" sldId="402"/>
            <ac:spMk id="118" creationId="{F615E3D4-A82C-4BB5-8A64-42ED958478AA}"/>
          </ac:spMkLst>
        </pc:spChg>
        <pc:spChg chg="add mod">
          <ac:chgData name="peter Rindal" userId="7c3c15d5b00f3a64" providerId="LiveId" clId="{46DAE58E-1D7B-4DF8-866C-AB7766E7638E}" dt="2017-10-24T20:28:16.577" v="1040" actId="1076"/>
          <ac:spMkLst>
            <pc:docMk/>
            <pc:sldMk cId="1942426417" sldId="402"/>
            <ac:spMk id="119" creationId="{8E179457-556C-444C-86BC-F6416297E1B6}"/>
          </ac:spMkLst>
        </pc:spChg>
        <pc:spChg chg="add mod">
          <ac:chgData name="peter Rindal" userId="7c3c15d5b00f3a64" providerId="LiveId" clId="{46DAE58E-1D7B-4DF8-866C-AB7766E7638E}" dt="2017-10-24T20:28:16.577" v="1040" actId="1076"/>
          <ac:spMkLst>
            <pc:docMk/>
            <pc:sldMk cId="1942426417" sldId="402"/>
            <ac:spMk id="120" creationId="{098CC4CB-CC35-4A90-9251-99CDE55EBE3A}"/>
          </ac:spMkLst>
        </pc:spChg>
        <pc:spChg chg="add del mod">
          <ac:chgData name="peter Rindal" userId="7c3c15d5b00f3a64" providerId="LiveId" clId="{46DAE58E-1D7B-4DF8-866C-AB7766E7638E}" dt="2017-10-24T20:30:59.696" v="1061" actId="478"/>
          <ac:spMkLst>
            <pc:docMk/>
            <pc:sldMk cId="1942426417" sldId="402"/>
            <ac:spMk id="121" creationId="{A8DA95F3-0247-477D-ADE5-EA849FA6097C}"/>
          </ac:spMkLst>
        </pc:spChg>
        <pc:spChg chg="add del mod">
          <ac:chgData name="peter Rindal" userId="7c3c15d5b00f3a64" providerId="LiveId" clId="{46DAE58E-1D7B-4DF8-866C-AB7766E7638E}" dt="2017-10-24T20:30:59.696" v="1061" actId="478"/>
          <ac:spMkLst>
            <pc:docMk/>
            <pc:sldMk cId="1942426417" sldId="402"/>
            <ac:spMk id="122" creationId="{9AC67CE0-AF93-49CA-A18A-200BC10FECE6}"/>
          </ac:spMkLst>
        </pc:spChg>
        <pc:spChg chg="add del mod">
          <ac:chgData name="peter Rindal" userId="7c3c15d5b00f3a64" providerId="LiveId" clId="{46DAE58E-1D7B-4DF8-866C-AB7766E7638E}" dt="2017-10-24T20:32:13.344" v="1068" actId="478"/>
          <ac:spMkLst>
            <pc:docMk/>
            <pc:sldMk cId="1942426417" sldId="402"/>
            <ac:spMk id="123" creationId="{048DCE15-70AE-4E6A-A273-5298A6D35224}"/>
          </ac:spMkLst>
        </pc:spChg>
        <pc:spChg chg="add del mod">
          <ac:chgData name="peter Rindal" userId="7c3c15d5b00f3a64" providerId="LiveId" clId="{46DAE58E-1D7B-4DF8-866C-AB7766E7638E}" dt="2017-10-24T20:32:13.344" v="1068" actId="478"/>
          <ac:spMkLst>
            <pc:docMk/>
            <pc:sldMk cId="1942426417" sldId="402"/>
            <ac:spMk id="124" creationId="{9A75906A-F5F0-4E9F-9FDB-A7B7984B23C5}"/>
          </ac:spMkLst>
        </pc:spChg>
        <pc:spChg chg="add mod topLvl">
          <ac:chgData name="peter Rindal" userId="7c3c15d5b00f3a64" providerId="LiveId" clId="{46DAE58E-1D7B-4DF8-866C-AB7766E7638E}" dt="2017-10-24T21:08:02.354" v="1580" actId="1038"/>
          <ac:spMkLst>
            <pc:docMk/>
            <pc:sldMk cId="1942426417" sldId="402"/>
            <ac:spMk id="125" creationId="{143BFA62-64B0-4465-8113-2C79BD0D90E4}"/>
          </ac:spMkLst>
        </pc:spChg>
        <pc:spChg chg="add mod topLvl">
          <ac:chgData name="peter Rindal" userId="7c3c15d5b00f3a64" providerId="LiveId" clId="{46DAE58E-1D7B-4DF8-866C-AB7766E7638E}" dt="2017-10-24T20:56:43.341" v="1510"/>
          <ac:spMkLst>
            <pc:docMk/>
            <pc:sldMk cId="1942426417" sldId="402"/>
            <ac:spMk id="126" creationId="{3D7F56B3-E794-4E48-AEE3-50BD910C0CE7}"/>
          </ac:spMkLst>
        </pc:spChg>
        <pc:spChg chg="add mod topLvl">
          <ac:chgData name="peter Rindal" userId="7c3c15d5b00f3a64" providerId="LiveId" clId="{46DAE58E-1D7B-4DF8-866C-AB7766E7638E}" dt="2017-10-24T20:51:52.166" v="1423" actId="1076"/>
          <ac:spMkLst>
            <pc:docMk/>
            <pc:sldMk cId="1942426417" sldId="402"/>
            <ac:spMk id="127" creationId="{A7B5FAFC-A045-4412-BDD5-EAAF2063239F}"/>
          </ac:spMkLst>
        </pc:spChg>
        <pc:spChg chg="add mod">
          <ac:chgData name="peter Rindal" userId="7c3c15d5b00f3a64" providerId="LiveId" clId="{46DAE58E-1D7B-4DF8-866C-AB7766E7638E}" dt="2017-10-24T20:42:20.126" v="1309" actId="1076"/>
          <ac:spMkLst>
            <pc:docMk/>
            <pc:sldMk cId="1942426417" sldId="402"/>
            <ac:spMk id="128" creationId="{36284442-FFD7-4923-BFD3-A3DDEBBB0578}"/>
          </ac:spMkLst>
        </pc:spChg>
        <pc:spChg chg="add mod">
          <ac:chgData name="peter Rindal" userId="7c3c15d5b00f3a64" providerId="LiveId" clId="{46DAE58E-1D7B-4DF8-866C-AB7766E7638E}" dt="2017-10-24T21:00:56.267" v="1562"/>
          <ac:spMkLst>
            <pc:docMk/>
            <pc:sldMk cId="1942426417" sldId="402"/>
            <ac:spMk id="130" creationId="{1F8FD2BC-3C3F-4B72-929F-8FE7E8BA18A6}"/>
          </ac:spMkLst>
        </pc:spChg>
        <pc:spChg chg="add mod">
          <ac:chgData name="peter Rindal" userId="7c3c15d5b00f3a64" providerId="LiveId" clId="{46DAE58E-1D7B-4DF8-866C-AB7766E7638E}" dt="2017-10-24T20:57:02.285" v="1532"/>
          <ac:spMkLst>
            <pc:docMk/>
            <pc:sldMk cId="1942426417" sldId="402"/>
            <ac:spMk id="131" creationId="{DB4AE2EC-EAC7-41A9-9D95-6DA84FD4D0B4}"/>
          </ac:spMkLst>
        </pc:spChg>
        <pc:spChg chg="add del mod">
          <ac:chgData name="peter Rindal" userId="7c3c15d5b00f3a64" providerId="LiveId" clId="{46DAE58E-1D7B-4DF8-866C-AB7766E7638E}" dt="2017-10-24T21:30:45.892" v="2005" actId="478"/>
          <ac:spMkLst>
            <pc:docMk/>
            <pc:sldMk cId="1942426417" sldId="402"/>
            <ac:spMk id="132" creationId="{54E5D136-FCF7-41C9-87B4-0EB9744BFF59}"/>
          </ac:spMkLst>
        </pc:spChg>
        <pc:spChg chg="add del">
          <ac:chgData name="peter Rindal" userId="7c3c15d5b00f3a64" providerId="LiveId" clId="{46DAE58E-1D7B-4DF8-866C-AB7766E7638E}" dt="2017-10-24T20:57:15.985" v="1533" actId="478"/>
          <ac:spMkLst>
            <pc:docMk/>
            <pc:sldMk cId="1942426417" sldId="402"/>
            <ac:spMk id="133" creationId="{C25280F5-DCDE-4E67-A6C7-B0A46D700212}"/>
          </ac:spMkLst>
        </pc:spChg>
        <pc:grpChg chg="del">
          <ac:chgData name="peter Rindal" userId="7c3c15d5b00f3a64" providerId="LiveId" clId="{46DAE58E-1D7B-4DF8-866C-AB7766E7638E}" dt="2017-10-24T20:29:41.272" v="1044" actId="478"/>
          <ac:grpSpMkLst>
            <pc:docMk/>
            <pc:sldMk cId="1942426417" sldId="402"/>
            <ac:grpSpMk id="4" creationId="{4F9C918F-336C-4289-A44B-0455A3FFF408}"/>
          </ac:grpSpMkLst>
        </pc:grpChg>
        <pc:grpChg chg="add mod">
          <ac:chgData name="peter Rindal" userId="7c3c15d5b00f3a64" providerId="LiveId" clId="{46DAE58E-1D7B-4DF8-866C-AB7766E7638E}" dt="2017-10-24T20:26:07.801" v="1020" actId="14100"/>
          <ac:grpSpMkLst>
            <pc:docMk/>
            <pc:sldMk cId="1942426417" sldId="402"/>
            <ac:grpSpMk id="7" creationId="{DC1753B7-D5C2-4014-8832-B49D405AE56A}"/>
          </ac:grpSpMkLst>
        </pc:grpChg>
        <pc:grpChg chg="del mod">
          <ac:chgData name="peter Rindal" userId="7c3c15d5b00f3a64" providerId="LiveId" clId="{46DAE58E-1D7B-4DF8-866C-AB7766E7638E}" dt="2017-10-24T20:27:05.765" v="1032"/>
          <ac:grpSpMkLst>
            <pc:docMk/>
            <pc:sldMk cId="1942426417" sldId="402"/>
            <ac:grpSpMk id="8" creationId="{C85A24BB-8A1E-43C8-9DDE-D05B093EDEBB}"/>
          </ac:grpSpMkLst>
        </pc:grpChg>
        <pc:grpChg chg="mod">
          <ac:chgData name="peter Rindal" userId="7c3c15d5b00f3a64" providerId="LiveId" clId="{46DAE58E-1D7B-4DF8-866C-AB7766E7638E}" dt="2017-10-24T20:26:47.802" v="1029" actId="14100"/>
          <ac:grpSpMkLst>
            <pc:docMk/>
            <pc:sldMk cId="1942426417" sldId="402"/>
            <ac:grpSpMk id="11" creationId="{261F92E8-0DD6-4496-8A69-69BB02DB5FC7}"/>
          </ac:grpSpMkLst>
        </pc:grpChg>
        <pc:grpChg chg="add mod">
          <ac:chgData name="peter Rindal" userId="7c3c15d5b00f3a64" providerId="LiveId" clId="{46DAE58E-1D7B-4DF8-866C-AB7766E7638E}" dt="2017-10-24T20:27:38.168" v="1034" actId="14100"/>
          <ac:grpSpMkLst>
            <pc:docMk/>
            <pc:sldMk cId="1942426417" sldId="402"/>
            <ac:grpSpMk id="21" creationId="{8E91DAA7-3A45-4329-8A7B-BD11707EC75C}"/>
          </ac:grpSpMkLst>
        </pc:grpChg>
        <pc:grpChg chg="add del mod">
          <ac:chgData name="peter Rindal" userId="7c3c15d5b00f3a64" providerId="LiveId" clId="{46DAE58E-1D7B-4DF8-866C-AB7766E7638E}" dt="2017-10-24T20:48:48.521" v="1394"/>
          <ac:grpSpMkLst>
            <pc:docMk/>
            <pc:sldMk cId="1942426417" sldId="402"/>
            <ac:grpSpMk id="29" creationId="{E683F6CF-BB40-4EA4-8758-D62BEFB90E08}"/>
          </ac:grpSpMkLst>
        </pc:grpChg>
        <pc:grpChg chg="add mod">
          <ac:chgData name="peter Rindal" userId="7c3c15d5b00f3a64" providerId="LiveId" clId="{46DAE58E-1D7B-4DF8-866C-AB7766E7638E}" dt="2017-10-24T21:00:37.761" v="1553"/>
          <ac:grpSpMkLst>
            <pc:docMk/>
            <pc:sldMk cId="1942426417" sldId="402"/>
            <ac:grpSpMk id="30" creationId="{63BB7B99-0EAA-4009-AE7F-BDE06516AA4E}"/>
          </ac:grpSpMkLst>
        </pc:grpChg>
        <pc:grpChg chg="mod topLvl">
          <ac:chgData name="peter Rindal" userId="7c3c15d5b00f3a64" providerId="LiveId" clId="{46DAE58E-1D7B-4DF8-866C-AB7766E7638E}" dt="2017-10-24T20:27:05.765" v="1032"/>
          <ac:grpSpMkLst>
            <pc:docMk/>
            <pc:sldMk cId="1942426417" sldId="402"/>
            <ac:grpSpMk id="50" creationId="{A1989179-F919-4883-A5D1-0A0151437A0F}"/>
          </ac:grpSpMkLst>
        </pc:grpChg>
        <pc:grpChg chg="mod topLvl">
          <ac:chgData name="peter Rindal" userId="7c3c15d5b00f3a64" providerId="LiveId" clId="{46DAE58E-1D7B-4DF8-866C-AB7766E7638E}" dt="2017-10-24T20:27:05.765" v="1032"/>
          <ac:grpSpMkLst>
            <pc:docMk/>
            <pc:sldMk cId="1942426417" sldId="402"/>
            <ac:grpSpMk id="53" creationId="{8828069C-86FB-45FB-A37E-C3906CA1019E}"/>
          </ac:grpSpMkLst>
        </pc:grpChg>
        <pc:grpChg chg="mod topLvl">
          <ac:chgData name="peter Rindal" userId="7c3c15d5b00f3a64" providerId="LiveId" clId="{46DAE58E-1D7B-4DF8-866C-AB7766E7638E}" dt="2017-10-24T20:27:05.765" v="1032"/>
          <ac:grpSpMkLst>
            <pc:docMk/>
            <pc:sldMk cId="1942426417" sldId="402"/>
            <ac:grpSpMk id="56" creationId="{1BBA17FA-FCDD-4FBF-AB24-278604AEBD8B}"/>
          </ac:grpSpMkLst>
        </pc:grpChg>
        <pc:grpChg chg="del">
          <ac:chgData name="peter Rindal" userId="7c3c15d5b00f3a64" providerId="LiveId" clId="{46DAE58E-1D7B-4DF8-866C-AB7766E7638E}" dt="2017-10-24T20:29:41.272" v="1044" actId="478"/>
          <ac:grpSpMkLst>
            <pc:docMk/>
            <pc:sldMk cId="1942426417" sldId="402"/>
            <ac:grpSpMk id="73" creationId="{4815B7F7-9575-407F-AC33-6EFA3DD591CE}"/>
          </ac:grpSpMkLst>
        </pc:grpChg>
        <pc:grpChg chg="del">
          <ac:chgData name="peter Rindal" userId="7c3c15d5b00f3a64" providerId="LiveId" clId="{46DAE58E-1D7B-4DF8-866C-AB7766E7638E}" dt="2017-10-24T20:29:41.272" v="1044" actId="478"/>
          <ac:grpSpMkLst>
            <pc:docMk/>
            <pc:sldMk cId="1942426417" sldId="402"/>
            <ac:grpSpMk id="78" creationId="{E9177020-2461-4BE7-B8CB-14BFAFFC8221}"/>
          </ac:grpSpMkLst>
        </pc:grpChg>
        <pc:grpChg chg="del">
          <ac:chgData name="peter Rindal" userId="7c3c15d5b00f3a64" providerId="LiveId" clId="{46DAE58E-1D7B-4DF8-866C-AB7766E7638E}" dt="2017-10-24T20:29:41.272" v="1044" actId="478"/>
          <ac:grpSpMkLst>
            <pc:docMk/>
            <pc:sldMk cId="1942426417" sldId="402"/>
            <ac:grpSpMk id="98" creationId="{77D1FB2E-9F97-4C8E-813E-54D2965CF5C5}"/>
          </ac:grpSpMkLst>
        </pc:grpChg>
        <pc:cxnChg chg="mod">
          <ac:chgData name="peter Rindal" userId="7c3c15d5b00f3a64" providerId="LiveId" clId="{46DAE58E-1D7B-4DF8-866C-AB7766E7638E}" dt="2017-10-24T20:26:03.456" v="1019"/>
          <ac:cxnSpMkLst>
            <pc:docMk/>
            <pc:sldMk cId="1942426417" sldId="402"/>
            <ac:cxnSpMk id="6" creationId="{3647D9FB-6095-47B7-B1D3-5E02881EB3D1}"/>
          </ac:cxnSpMkLst>
        </pc:cxnChg>
        <pc:cxnChg chg="mod">
          <ac:chgData name="peter Rindal" userId="7c3c15d5b00f3a64" providerId="LiveId" clId="{46DAE58E-1D7B-4DF8-866C-AB7766E7638E}" dt="2017-10-24T20:26:03.456" v="1019"/>
          <ac:cxnSpMkLst>
            <pc:docMk/>
            <pc:sldMk cId="1942426417" sldId="402"/>
            <ac:cxnSpMk id="10" creationId="{0D8E061E-672D-4CFE-B463-CFA5B030809F}"/>
          </ac:cxnSpMkLst>
        </pc:cxnChg>
        <pc:cxnChg chg="del">
          <ac:chgData name="peter Rindal" userId="7c3c15d5b00f3a64" providerId="LiveId" clId="{46DAE58E-1D7B-4DF8-866C-AB7766E7638E}" dt="2017-10-24T20:29:41.272" v="1044" actId="478"/>
          <ac:cxnSpMkLst>
            <pc:docMk/>
            <pc:sldMk cId="1942426417" sldId="402"/>
            <ac:cxnSpMk id="12" creationId="{B1A43213-629D-44A3-AEB0-772419FD1A95}"/>
          </ac:cxnSpMkLst>
        </pc:cxnChg>
        <pc:cxnChg chg="mod">
          <ac:chgData name="peter Rindal" userId="7c3c15d5b00f3a64" providerId="LiveId" clId="{46DAE58E-1D7B-4DF8-866C-AB7766E7638E}" dt="2017-10-24T20:26:03.456" v="1019"/>
          <ac:cxnSpMkLst>
            <pc:docMk/>
            <pc:sldMk cId="1942426417" sldId="402"/>
            <ac:cxnSpMk id="15" creationId="{4D09D91B-9A5E-42AC-9457-1AB477650D77}"/>
          </ac:cxnSpMkLst>
        </pc:cxnChg>
        <pc:cxnChg chg="mod">
          <ac:chgData name="peter Rindal" userId="7c3c15d5b00f3a64" providerId="LiveId" clId="{46DAE58E-1D7B-4DF8-866C-AB7766E7638E}" dt="2017-10-24T20:26:03.456" v="1019"/>
          <ac:cxnSpMkLst>
            <pc:docMk/>
            <pc:sldMk cId="1942426417" sldId="402"/>
            <ac:cxnSpMk id="17" creationId="{F02E23DE-6A4F-4754-A5C8-B8E22B41D3D4}"/>
          </ac:cxnSpMkLst>
        </pc:cxnChg>
        <pc:cxnChg chg="mod">
          <ac:chgData name="peter Rindal" userId="7c3c15d5b00f3a64" providerId="LiveId" clId="{46DAE58E-1D7B-4DF8-866C-AB7766E7638E}" dt="2017-10-24T20:26:03.456" v="1019"/>
          <ac:cxnSpMkLst>
            <pc:docMk/>
            <pc:sldMk cId="1942426417" sldId="402"/>
            <ac:cxnSpMk id="19" creationId="{8F966088-9288-4B9F-ADC3-34B9899F1B1C}"/>
          </ac:cxnSpMkLst>
        </pc:cxnChg>
        <pc:cxnChg chg="mod topLvl">
          <ac:chgData name="peter Rindal" userId="7c3c15d5b00f3a64" providerId="LiveId" clId="{46DAE58E-1D7B-4DF8-866C-AB7766E7638E}" dt="2017-10-24T20:27:21.626" v="1033"/>
          <ac:cxnSpMkLst>
            <pc:docMk/>
            <pc:sldMk cId="1942426417" sldId="402"/>
            <ac:cxnSpMk id="41" creationId="{3B7DBFD9-A3CA-423A-92AB-482592F7D091}"/>
          </ac:cxnSpMkLst>
        </pc:cxnChg>
        <pc:cxnChg chg="mod topLvl">
          <ac:chgData name="peter Rindal" userId="7c3c15d5b00f3a64" providerId="LiveId" clId="{46DAE58E-1D7B-4DF8-866C-AB7766E7638E}" dt="2017-10-24T20:27:05.765" v="1032"/>
          <ac:cxnSpMkLst>
            <pc:docMk/>
            <pc:sldMk cId="1942426417" sldId="402"/>
            <ac:cxnSpMk id="42" creationId="{BECE13AF-81D1-4FA6-833B-907358F313AB}"/>
          </ac:cxnSpMkLst>
        </pc:cxnChg>
        <pc:cxnChg chg="mod topLvl">
          <ac:chgData name="peter Rindal" userId="7c3c15d5b00f3a64" providerId="LiveId" clId="{46DAE58E-1D7B-4DF8-866C-AB7766E7638E}" dt="2017-10-24T20:27:21.626" v="1033"/>
          <ac:cxnSpMkLst>
            <pc:docMk/>
            <pc:sldMk cId="1942426417" sldId="402"/>
            <ac:cxnSpMk id="43" creationId="{2C1B71E9-82D3-41ED-8881-402A7C57D62D}"/>
          </ac:cxnSpMkLst>
        </pc:cxnChg>
        <pc:cxnChg chg="mod topLvl">
          <ac:chgData name="peter Rindal" userId="7c3c15d5b00f3a64" providerId="LiveId" clId="{46DAE58E-1D7B-4DF8-866C-AB7766E7638E}" dt="2017-10-24T20:27:21.626" v="1033"/>
          <ac:cxnSpMkLst>
            <pc:docMk/>
            <pc:sldMk cId="1942426417" sldId="402"/>
            <ac:cxnSpMk id="44" creationId="{A51AB914-89E1-4A7A-AF40-95024575F5BD}"/>
          </ac:cxnSpMkLst>
        </pc:cxnChg>
        <pc:cxnChg chg="mod topLvl">
          <ac:chgData name="peter Rindal" userId="7c3c15d5b00f3a64" providerId="LiveId" clId="{46DAE58E-1D7B-4DF8-866C-AB7766E7638E}" dt="2017-10-24T20:27:05.765" v="1032"/>
          <ac:cxnSpMkLst>
            <pc:docMk/>
            <pc:sldMk cId="1942426417" sldId="402"/>
            <ac:cxnSpMk id="45" creationId="{0EB9906A-BA74-4A60-9C45-E94DAD2B8776}"/>
          </ac:cxnSpMkLst>
        </pc:cxnChg>
        <pc:cxnChg chg="mod topLvl">
          <ac:chgData name="peter Rindal" userId="7c3c15d5b00f3a64" providerId="LiveId" clId="{46DAE58E-1D7B-4DF8-866C-AB7766E7638E}" dt="2017-10-24T20:27:21.626" v="1033"/>
          <ac:cxnSpMkLst>
            <pc:docMk/>
            <pc:sldMk cId="1942426417" sldId="402"/>
            <ac:cxnSpMk id="46" creationId="{2309D6B0-595D-4423-93B0-FB4329A8A1B2}"/>
          </ac:cxnSpMkLst>
        </pc:cxnChg>
        <pc:cxnChg chg="mod topLvl">
          <ac:chgData name="peter Rindal" userId="7c3c15d5b00f3a64" providerId="LiveId" clId="{46DAE58E-1D7B-4DF8-866C-AB7766E7638E}" dt="2017-10-24T20:27:05.765" v="1032"/>
          <ac:cxnSpMkLst>
            <pc:docMk/>
            <pc:sldMk cId="1942426417" sldId="402"/>
            <ac:cxnSpMk id="47" creationId="{F540DFE4-E916-42B2-9C48-815EAF183A77}"/>
          </ac:cxnSpMkLst>
        </pc:cxnChg>
        <pc:cxnChg chg="mod topLvl">
          <ac:chgData name="peter Rindal" userId="7c3c15d5b00f3a64" providerId="LiveId" clId="{46DAE58E-1D7B-4DF8-866C-AB7766E7638E}" dt="2017-10-24T20:27:21.626" v="1033"/>
          <ac:cxnSpMkLst>
            <pc:docMk/>
            <pc:sldMk cId="1942426417" sldId="402"/>
            <ac:cxnSpMk id="48" creationId="{54DAB46D-D650-4598-849F-6B93E818BE2B}"/>
          </ac:cxnSpMkLst>
        </pc:cxnChg>
        <pc:cxnChg chg="mod topLvl">
          <ac:chgData name="peter Rindal" userId="7c3c15d5b00f3a64" providerId="LiveId" clId="{46DAE58E-1D7B-4DF8-866C-AB7766E7638E}" dt="2017-10-24T20:27:05.765" v="1032"/>
          <ac:cxnSpMkLst>
            <pc:docMk/>
            <pc:sldMk cId="1942426417" sldId="402"/>
            <ac:cxnSpMk id="49" creationId="{68CE82F9-C396-402A-84A3-7B8165C0D2ED}"/>
          </ac:cxnSpMkLst>
        </pc:cxnChg>
        <pc:cxnChg chg="del">
          <ac:chgData name="peter Rindal" userId="7c3c15d5b00f3a64" providerId="LiveId" clId="{46DAE58E-1D7B-4DF8-866C-AB7766E7638E}" dt="2017-10-24T20:29:41.272" v="1044" actId="478"/>
          <ac:cxnSpMkLst>
            <pc:docMk/>
            <pc:sldMk cId="1942426417" sldId="402"/>
            <ac:cxnSpMk id="81" creationId="{84C7F10F-F290-482C-B50A-C5B39569AB7B}"/>
          </ac:cxnSpMkLst>
        </pc:cxnChg>
        <pc:cxnChg chg="del">
          <ac:chgData name="peter Rindal" userId="7c3c15d5b00f3a64" providerId="LiveId" clId="{46DAE58E-1D7B-4DF8-866C-AB7766E7638E}" dt="2017-10-24T20:29:41.272" v="1044" actId="478"/>
          <ac:cxnSpMkLst>
            <pc:docMk/>
            <pc:sldMk cId="1942426417" sldId="402"/>
            <ac:cxnSpMk id="101" creationId="{5E850291-42A8-4FD0-A6BA-7869D1A405FC}"/>
          </ac:cxnSpMkLst>
        </pc:cxnChg>
        <pc:cxnChg chg="add">
          <ac:chgData name="peter Rindal" userId="7c3c15d5b00f3a64" providerId="LiveId" clId="{46DAE58E-1D7B-4DF8-866C-AB7766E7638E}" dt="2017-10-24T20:42:04.512" v="1307"/>
          <ac:cxnSpMkLst>
            <pc:docMk/>
            <pc:sldMk cId="1942426417" sldId="402"/>
            <ac:cxnSpMk id="129" creationId="{26FC1CBA-8D34-43E1-AEB2-689E6C0B2972}"/>
          </ac:cxnSpMkLst>
        </pc:cxnChg>
      </pc:sldChg>
      <pc:sldChg chg="addSp delSp modSp add addAnim delAnim modAnim">
        <pc:chgData name="peter Rindal" userId="7c3c15d5b00f3a64" providerId="LiveId" clId="{46DAE58E-1D7B-4DF8-866C-AB7766E7638E}" dt="2017-10-24T21:32:02.409" v="2008" actId="478"/>
        <pc:sldMkLst>
          <pc:docMk/>
          <pc:sldMk cId="2623540732" sldId="403"/>
        </pc:sldMkLst>
        <pc:spChg chg="del mod topLvl">
          <ac:chgData name="peter Rindal" userId="7c3c15d5b00f3a64" providerId="LiveId" clId="{46DAE58E-1D7B-4DF8-866C-AB7766E7638E}" dt="2017-10-24T20:53:42.438" v="1457" actId="478"/>
          <ac:spMkLst>
            <pc:docMk/>
            <pc:sldMk cId="2623540732" sldId="403"/>
            <ac:spMk id="24" creationId="{975240E8-49A5-40CA-9DCB-3E9784767AD8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82" creationId="{E2FEEA81-0854-47D7-8277-446533EE0CB3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83" creationId="{D4BC9457-A74D-4C11-A2F7-115BA4C3E204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84" creationId="{8CF7D5CC-D9B4-4997-813B-B69371BEAC67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85" creationId="{F7C12BF5-1D33-4724-9580-8197EFA529BD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86" creationId="{2B2B4182-78C5-4A3C-8405-C3DD00B14F62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87" creationId="{61A075E1-CA23-4478-9270-27C87ED3A33B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88" creationId="{79552DF8-C4CF-4929-9314-849091DFDB74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95" creationId="{02CC08AD-0CA8-492D-A057-7CBA4A59953D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96" creationId="{142F92B9-138F-4724-8A04-DFD1A6291291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97" creationId="{5C444121-29DD-4C79-A271-71959485B6C0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104" creationId="{F74DE1C9-55D0-4983-A421-E10B076B83F1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105" creationId="{E2622E3F-FBD1-44C3-89DC-68DE11456ED1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106" creationId="{D7FB7F1C-72C4-4D86-BBA4-06EAA68831B5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107" creationId="{72AE0954-66F8-48A4-BA1D-CF0747C5B106}"/>
          </ac:spMkLst>
        </pc:spChg>
        <pc:spChg chg="del">
          <ac:chgData name="peter Rindal" userId="7c3c15d5b00f3a64" providerId="LiveId" clId="{46DAE58E-1D7B-4DF8-866C-AB7766E7638E}" dt="2017-10-24T21:19:00.160" v="1894" actId="478"/>
          <ac:spMkLst>
            <pc:docMk/>
            <pc:sldMk cId="2623540732" sldId="403"/>
            <ac:spMk id="108" creationId="{08F505E1-D799-447F-9ABF-559EAE0651A8}"/>
          </ac:spMkLst>
        </pc:spChg>
        <pc:spChg chg="add del mod">
          <ac:chgData name="peter Rindal" userId="7c3c15d5b00f3a64" providerId="LiveId" clId="{46DAE58E-1D7B-4DF8-866C-AB7766E7638E}" dt="2017-10-24T21:31:59.355" v="2007" actId="478"/>
          <ac:spMkLst>
            <pc:docMk/>
            <pc:sldMk cId="2623540732" sldId="403"/>
            <ac:spMk id="121" creationId="{06F97BDD-DC1B-4446-B52E-80024A8C528D}"/>
          </ac:spMkLst>
        </pc:spChg>
        <pc:spChg chg="mod topLvl">
          <ac:chgData name="peter Rindal" userId="7c3c15d5b00f3a64" providerId="LiveId" clId="{46DAE58E-1D7B-4DF8-866C-AB7766E7638E}" dt="2017-10-24T20:54:13.976" v="1460" actId="478"/>
          <ac:spMkLst>
            <pc:docMk/>
            <pc:sldMk cId="2623540732" sldId="403"/>
            <ac:spMk id="125" creationId="{143BFA62-64B0-4465-8113-2C79BD0D90E4}"/>
          </ac:spMkLst>
        </pc:spChg>
        <pc:spChg chg="del mod">
          <ac:chgData name="peter Rindal" userId="7c3c15d5b00f3a64" providerId="LiveId" clId="{46DAE58E-1D7B-4DF8-866C-AB7766E7638E}" dt="2017-10-24T20:53:27.018" v="1455" actId="478"/>
          <ac:spMkLst>
            <pc:docMk/>
            <pc:sldMk cId="2623540732" sldId="403"/>
            <ac:spMk id="126" creationId="{3D7F56B3-E794-4E48-AEE3-50BD910C0CE7}"/>
          </ac:spMkLst>
        </pc:spChg>
        <pc:spChg chg="del mod topLvl">
          <ac:chgData name="peter Rindal" userId="7c3c15d5b00f3a64" providerId="LiveId" clId="{46DAE58E-1D7B-4DF8-866C-AB7766E7638E}" dt="2017-10-24T20:54:46.718" v="1464" actId="478"/>
          <ac:spMkLst>
            <pc:docMk/>
            <pc:sldMk cId="2623540732" sldId="403"/>
            <ac:spMk id="127" creationId="{A7B5FAFC-A045-4412-BDD5-EAAF2063239F}"/>
          </ac:spMkLst>
        </pc:spChg>
        <pc:spChg chg="mod topLvl">
          <ac:chgData name="peter Rindal" userId="7c3c15d5b00f3a64" providerId="LiveId" clId="{46DAE58E-1D7B-4DF8-866C-AB7766E7638E}" dt="2017-10-24T21:23:54.120" v="2004" actId="478"/>
          <ac:spMkLst>
            <pc:docMk/>
            <pc:sldMk cId="2623540732" sldId="403"/>
            <ac:spMk id="130" creationId="{1F8FD2BC-3C3F-4B72-929F-8FE7E8BA18A6}"/>
          </ac:spMkLst>
        </pc:spChg>
        <pc:spChg chg="del mod topLvl">
          <ac:chgData name="peter Rindal" userId="7c3c15d5b00f3a64" providerId="LiveId" clId="{46DAE58E-1D7B-4DF8-866C-AB7766E7638E}" dt="2017-10-24T20:53:42.438" v="1457" actId="478"/>
          <ac:spMkLst>
            <pc:docMk/>
            <pc:sldMk cId="2623540732" sldId="403"/>
            <ac:spMk id="131" creationId="{DB4AE2EC-EAC7-41A9-9D95-6DA84FD4D0B4}"/>
          </ac:spMkLst>
        </pc:spChg>
        <pc:spChg chg="mod">
          <ac:chgData name="peter Rindal" userId="7c3c15d5b00f3a64" providerId="LiveId" clId="{46DAE58E-1D7B-4DF8-866C-AB7766E7638E}" dt="2017-10-24T21:09:50.492" v="1682" actId="20577"/>
          <ac:spMkLst>
            <pc:docMk/>
            <pc:sldMk cId="2623540732" sldId="403"/>
            <ac:spMk id="132" creationId="{54E5D136-FCF7-41C9-87B4-0EB9744BFF59}"/>
          </ac:spMkLst>
        </pc:spChg>
        <pc:spChg chg="del mod">
          <ac:chgData name="peter Rindal" userId="7c3c15d5b00f3a64" providerId="LiveId" clId="{46DAE58E-1D7B-4DF8-866C-AB7766E7638E}" dt="2017-10-24T21:20:57.302" v="1958" actId="478"/>
          <ac:spMkLst>
            <pc:docMk/>
            <pc:sldMk cId="2623540732" sldId="403"/>
            <ac:spMk id="134" creationId="{878E61E6-919D-4ADE-9BEA-6332639CE30E}"/>
          </ac:spMkLst>
        </pc:spChg>
        <pc:spChg chg="del mod">
          <ac:chgData name="peter Rindal" userId="7c3c15d5b00f3a64" providerId="LiveId" clId="{46DAE58E-1D7B-4DF8-866C-AB7766E7638E}" dt="2017-10-24T21:21:01.319" v="1959" actId="478"/>
          <ac:spMkLst>
            <pc:docMk/>
            <pc:sldMk cId="2623540732" sldId="403"/>
            <ac:spMk id="135" creationId="{DFD53AD6-F0A7-4FF4-B2F8-8C5CC3FC1E9E}"/>
          </ac:spMkLst>
        </pc:spChg>
        <pc:spChg chg="add del mod ord">
          <ac:chgData name="peter Rindal" userId="7c3c15d5b00f3a64" providerId="LiveId" clId="{46DAE58E-1D7B-4DF8-866C-AB7766E7638E}" dt="2017-10-24T21:31:59.355" v="2007" actId="478"/>
          <ac:spMkLst>
            <pc:docMk/>
            <pc:sldMk cId="2623540732" sldId="403"/>
            <ac:spMk id="136" creationId="{08595408-D88B-4024-95E6-377F090D3941}"/>
          </ac:spMkLst>
        </pc:spChg>
        <pc:spChg chg="add del mod ord">
          <ac:chgData name="peter Rindal" userId="7c3c15d5b00f3a64" providerId="LiveId" clId="{46DAE58E-1D7B-4DF8-866C-AB7766E7638E}" dt="2017-10-24T21:31:59.355" v="2007" actId="478"/>
          <ac:spMkLst>
            <pc:docMk/>
            <pc:sldMk cId="2623540732" sldId="403"/>
            <ac:spMk id="137" creationId="{97857366-676C-4697-B45B-B2D9A32CE0B3}"/>
          </ac:spMkLst>
        </pc:spChg>
        <pc:spChg chg="add del mod">
          <ac:chgData name="peter Rindal" userId="7c3c15d5b00f3a64" providerId="LiveId" clId="{46DAE58E-1D7B-4DF8-866C-AB7766E7638E}" dt="2017-10-24T21:32:02.409" v="2008" actId="478"/>
          <ac:spMkLst>
            <pc:docMk/>
            <pc:sldMk cId="2623540732" sldId="403"/>
            <ac:spMk id="138" creationId="{6B48C748-1369-4CC8-BA62-E28C3FEBDC15}"/>
          </ac:spMkLst>
        </pc:spChg>
        <pc:grpChg chg="add del mod">
          <ac:chgData name="peter Rindal" userId="7c3c15d5b00f3a64" providerId="LiveId" clId="{46DAE58E-1D7B-4DF8-866C-AB7766E7638E}" dt="2017-10-24T21:31:59.355" v="2007" actId="478"/>
          <ac:grpSpMkLst>
            <pc:docMk/>
            <pc:sldMk cId="2623540732" sldId="403"/>
            <ac:grpSpMk id="4" creationId="{5F9C5764-7106-41B5-AFF7-801118C8C361}"/>
          </ac:grpSpMkLst>
        </pc:grpChg>
        <pc:grpChg chg="del">
          <ac:chgData name="peter Rindal" userId="7c3c15d5b00f3a64" providerId="LiveId" clId="{46DAE58E-1D7B-4DF8-866C-AB7766E7638E}" dt="2017-10-24T20:53:33.917" v="1456" actId="478"/>
          <ac:grpSpMkLst>
            <pc:docMk/>
            <pc:sldMk cId="2623540732" sldId="403"/>
            <ac:grpSpMk id="30" creationId="{63BB7B99-0EAA-4009-AE7F-BDE06516AA4E}"/>
          </ac:grpSpMkLst>
        </pc:grpChg>
        <pc:grpChg chg="add del mod">
          <ac:chgData name="peter Rindal" userId="7c3c15d5b00f3a64" providerId="LiveId" clId="{46DAE58E-1D7B-4DF8-866C-AB7766E7638E}" dt="2017-10-24T20:59:57.385" v="1547" actId="478"/>
          <ac:grpSpMkLst>
            <pc:docMk/>
            <pc:sldMk cId="2623540732" sldId="403"/>
            <ac:grpSpMk id="122" creationId="{C9D0D6FB-9AE0-4BAA-AF2A-3C32A44A134B}"/>
          </ac:grpSpMkLst>
        </pc:grpChg>
        <pc:grpChg chg="add del mod">
          <ac:chgData name="peter Rindal" userId="7c3c15d5b00f3a64" providerId="LiveId" clId="{46DAE58E-1D7B-4DF8-866C-AB7766E7638E}" dt="2017-10-24T21:20:57.302" v="1958" actId="478"/>
          <ac:grpSpMkLst>
            <pc:docMk/>
            <pc:sldMk cId="2623540732" sldId="403"/>
            <ac:grpSpMk id="133" creationId="{1299AEA9-7566-491C-BC74-7F71F5F16523}"/>
          </ac:grpSpMkLst>
        </pc:grpChg>
      </pc:sldChg>
      <pc:sldChg chg="addSp delSp modSp add del modAnim">
        <pc:chgData name="peter Rindal" userId="7c3c15d5b00f3a64" providerId="LiveId" clId="{46DAE58E-1D7B-4DF8-866C-AB7766E7638E}" dt="2017-10-24T21:08:19.204" v="1581" actId="2696"/>
        <pc:sldMkLst>
          <pc:docMk/>
          <pc:sldMk cId="165906076" sldId="404"/>
        </pc:sldMkLst>
        <pc:spChg chg="add del mod">
          <ac:chgData name="peter Rindal" userId="7c3c15d5b00f3a64" providerId="LiveId" clId="{46DAE58E-1D7B-4DF8-866C-AB7766E7638E}" dt="2017-10-24T21:07:21.164" v="1575" actId="478"/>
          <ac:spMkLst>
            <pc:docMk/>
            <pc:sldMk cId="165906076" sldId="404"/>
            <ac:spMk id="101" creationId="{B1BE9DE1-85F6-4D4A-BFBF-3FF8B73D3011}"/>
          </ac:spMkLst>
        </pc:spChg>
        <pc:spChg chg="mod">
          <ac:chgData name="peter Rindal" userId="7c3c15d5b00f3a64" providerId="LiveId" clId="{46DAE58E-1D7B-4DF8-866C-AB7766E7638E}" dt="2017-10-24T21:07:18.677" v="1574" actId="2696"/>
          <ac:spMkLst>
            <pc:docMk/>
            <pc:sldMk cId="165906076" sldId="404"/>
            <ac:spMk id="130" creationId="{1F8FD2BC-3C3F-4B72-929F-8FE7E8BA18A6}"/>
          </ac:spMkLst>
        </pc:spChg>
        <pc:grpChg chg="mod">
          <ac:chgData name="peter Rindal" userId="7c3c15d5b00f3a64" providerId="LiveId" clId="{46DAE58E-1D7B-4DF8-866C-AB7766E7638E}" dt="2017-10-24T21:00:06.604" v="1549" actId="1076"/>
          <ac:grpSpMkLst>
            <pc:docMk/>
            <pc:sldMk cId="165906076" sldId="404"/>
            <ac:grpSpMk id="4" creationId="{5F9C5764-7106-41B5-AFF7-801118C8C361}"/>
          </ac:grpSpMkLst>
        </pc:grpChg>
        <pc:grpChg chg="add mod">
          <ac:chgData name="peter Rindal" userId="7c3c15d5b00f3a64" providerId="LiveId" clId="{46DAE58E-1D7B-4DF8-866C-AB7766E7638E}" dt="2017-10-24T21:00:23.324" v="1552" actId="1076"/>
          <ac:grpSpMkLst>
            <pc:docMk/>
            <pc:sldMk cId="165906076" sldId="404"/>
            <ac:grpSpMk id="98" creationId="{FCAD7C64-2991-4C5F-8FC8-D8E06344F755}"/>
          </ac:grpSpMkLst>
        </pc:grpChg>
      </pc:sldChg>
      <pc:sldChg chg="modSp add del">
        <pc:chgData name="peter Rindal" userId="7c3c15d5b00f3a64" providerId="LiveId" clId="{46DAE58E-1D7B-4DF8-866C-AB7766E7638E}" dt="2017-10-24T20:59:44.097" v="1542"/>
        <pc:sldMkLst>
          <pc:docMk/>
          <pc:sldMk cId="228058400" sldId="404"/>
        </pc:sldMkLst>
        <pc:grpChg chg="mod">
          <ac:chgData name="peter Rindal" userId="7c3c15d5b00f3a64" providerId="LiveId" clId="{46DAE58E-1D7B-4DF8-866C-AB7766E7638E}" dt="2017-10-24T20:59:41.174" v="1541" actId="1076"/>
          <ac:grpSpMkLst>
            <pc:docMk/>
            <pc:sldMk cId="228058400" sldId="404"/>
            <ac:grpSpMk id="122" creationId="{C9D0D6FB-9AE0-4BAA-AF2A-3C32A44A134B}"/>
          </ac:grpSpMkLst>
        </pc:grpChg>
      </pc:sldChg>
      <pc:sldChg chg="addSp delSp modSp add delAnim modAnim">
        <pc:chgData name="peter Rindal" userId="7c3c15d5b00f3a64" providerId="LiveId" clId="{46DAE58E-1D7B-4DF8-866C-AB7766E7638E}" dt="2017-10-24T21:17:45.370" v="1893" actId="6549"/>
        <pc:sldMkLst>
          <pc:docMk/>
          <pc:sldMk cId="3264011799" sldId="404"/>
        </pc:sldMkLst>
        <pc:spChg chg="mod">
          <ac:chgData name="peter Rindal" userId="7c3c15d5b00f3a64" providerId="LiveId" clId="{46DAE58E-1D7B-4DF8-866C-AB7766E7638E}" dt="2017-10-24T21:14:05.836" v="1805" actId="20577"/>
          <ac:spMkLst>
            <pc:docMk/>
            <pc:sldMk cId="3264011799" sldId="404"/>
            <ac:spMk id="2" creationId="{C1648025-3835-450A-B2A4-86D58C5E7B64}"/>
          </ac:spMkLst>
        </pc:spChg>
        <pc:spChg chg="mod">
          <ac:chgData name="peter Rindal" userId="7c3c15d5b00f3a64" providerId="LiveId" clId="{46DAE58E-1D7B-4DF8-866C-AB7766E7638E}" dt="2017-10-24T21:13:09.981" v="1780" actId="6549"/>
          <ac:spMkLst>
            <pc:docMk/>
            <pc:sldMk cId="3264011799" sldId="404"/>
            <ac:spMk id="3" creationId="{6872F72B-789E-47FC-857D-DADBD064DB77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82" creationId="{E2FEEA81-0854-47D7-8277-446533EE0CB3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83" creationId="{D4BC9457-A74D-4C11-A2F7-115BA4C3E204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84" creationId="{8CF7D5CC-D9B4-4997-813B-B69371BEAC67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85" creationId="{F7C12BF5-1D33-4724-9580-8197EFA529BD}"/>
          </ac:spMkLst>
        </pc:spChg>
        <pc:spChg chg="del">
          <ac:chgData name="peter Rindal" userId="7c3c15d5b00f3a64" providerId="LiveId" clId="{46DAE58E-1D7B-4DF8-866C-AB7766E7638E}" dt="2017-10-24T21:11:34.336" v="1698" actId="478"/>
          <ac:spMkLst>
            <pc:docMk/>
            <pc:sldMk cId="3264011799" sldId="404"/>
            <ac:spMk id="86" creationId="{2B2B4182-78C5-4A3C-8405-C3DD00B14F62}"/>
          </ac:spMkLst>
        </pc:spChg>
        <pc:spChg chg="del">
          <ac:chgData name="peter Rindal" userId="7c3c15d5b00f3a64" providerId="LiveId" clId="{46DAE58E-1D7B-4DF8-866C-AB7766E7638E}" dt="2017-10-24T21:11:31.210" v="1697" actId="478"/>
          <ac:spMkLst>
            <pc:docMk/>
            <pc:sldMk cId="3264011799" sldId="404"/>
            <ac:spMk id="87" creationId="{61A075E1-CA23-4478-9270-27C87ED3A33B}"/>
          </ac:spMkLst>
        </pc:spChg>
        <pc:spChg chg="del">
          <ac:chgData name="peter Rindal" userId="7c3c15d5b00f3a64" providerId="LiveId" clId="{46DAE58E-1D7B-4DF8-866C-AB7766E7638E}" dt="2017-10-24T21:11:28.189" v="1696" actId="478"/>
          <ac:spMkLst>
            <pc:docMk/>
            <pc:sldMk cId="3264011799" sldId="404"/>
            <ac:spMk id="88" creationId="{79552DF8-C4CF-4929-9314-849091DFDB74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95" creationId="{02CC08AD-0CA8-492D-A057-7CBA4A59953D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96" creationId="{142F92B9-138F-4724-8A04-DFD1A6291291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97" creationId="{5C444121-29DD-4C79-A271-71959485B6C0}"/>
          </ac:spMkLst>
        </pc:spChg>
        <pc:spChg chg="add">
          <ac:chgData name="peter Rindal" userId="7c3c15d5b00f3a64" providerId="LiveId" clId="{46DAE58E-1D7B-4DF8-866C-AB7766E7638E}" dt="2017-10-24T21:13:56.916" v="1785" actId="6549"/>
          <ac:spMkLst>
            <pc:docMk/>
            <pc:sldMk cId="3264011799" sldId="404"/>
            <ac:spMk id="98" creationId="{4D4BACF0-555A-4B04-B229-9404214B1C12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104" creationId="{F74DE1C9-55D0-4983-A421-E10B076B83F1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105" creationId="{E2622E3F-FBD1-44C3-89DC-68DE11456ED1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106" creationId="{D7FB7F1C-72C4-4D86-BBA4-06EAA68831B5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107" creationId="{72AE0954-66F8-48A4-BA1D-CF0747C5B106}"/>
          </ac:spMkLst>
        </pc:spChg>
        <pc:spChg chg="del">
          <ac:chgData name="peter Rindal" userId="7c3c15d5b00f3a64" providerId="LiveId" clId="{46DAE58E-1D7B-4DF8-866C-AB7766E7638E}" dt="2017-10-24T21:11:25.055" v="1695" actId="478"/>
          <ac:spMkLst>
            <pc:docMk/>
            <pc:sldMk cId="3264011799" sldId="404"/>
            <ac:spMk id="108" creationId="{08F505E1-D799-447F-9ABF-559EAE0651A8}"/>
          </ac:spMkLst>
        </pc:spChg>
        <pc:spChg chg="del">
          <ac:chgData name="peter Rindal" userId="7c3c15d5b00f3a64" providerId="LiveId" clId="{46DAE58E-1D7B-4DF8-866C-AB7766E7638E}" dt="2017-10-24T21:11:10.293" v="1692" actId="478"/>
          <ac:spMkLst>
            <pc:docMk/>
            <pc:sldMk cId="3264011799" sldId="404"/>
            <ac:spMk id="121" creationId="{06F97BDD-DC1B-4446-B52E-80024A8C528D}"/>
          </ac:spMkLst>
        </pc:spChg>
        <pc:spChg chg="mod">
          <ac:chgData name="peter Rindal" userId="7c3c15d5b00f3a64" providerId="LiveId" clId="{46DAE58E-1D7B-4DF8-866C-AB7766E7638E}" dt="2017-10-24T21:12:02.807" v="1728" actId="1076"/>
          <ac:spMkLst>
            <pc:docMk/>
            <pc:sldMk cId="3264011799" sldId="404"/>
            <ac:spMk id="128" creationId="{36284442-FFD7-4923-BFD3-A3DDEBBB0578}"/>
          </ac:spMkLst>
        </pc:spChg>
        <pc:spChg chg="mod">
          <ac:chgData name="peter Rindal" userId="7c3c15d5b00f3a64" providerId="LiveId" clId="{46DAE58E-1D7B-4DF8-866C-AB7766E7638E}" dt="2017-10-24T21:17:45.370" v="1893" actId="6549"/>
          <ac:spMkLst>
            <pc:docMk/>
            <pc:sldMk cId="3264011799" sldId="404"/>
            <ac:spMk id="132" creationId="{54E5D136-FCF7-41C9-87B4-0EB9744BFF59}"/>
          </ac:spMkLst>
        </pc:spChg>
        <pc:grpChg chg="del">
          <ac:chgData name="peter Rindal" userId="7c3c15d5b00f3a64" providerId="LiveId" clId="{46DAE58E-1D7B-4DF8-866C-AB7766E7638E}" dt="2017-10-24T21:11:10.293" v="1692" actId="478"/>
          <ac:grpSpMkLst>
            <pc:docMk/>
            <pc:sldMk cId="3264011799" sldId="404"/>
            <ac:grpSpMk id="4" creationId="{5F9C5764-7106-41B5-AFF7-801118C8C361}"/>
          </ac:grpSpMkLst>
        </pc:grpChg>
        <pc:grpChg chg="mod">
          <ac:chgData name="peter Rindal" userId="7c3c15d5b00f3a64" providerId="LiveId" clId="{46DAE58E-1D7B-4DF8-866C-AB7766E7638E}" dt="2017-10-24T21:11:20.540" v="1694" actId="14100"/>
          <ac:grpSpMkLst>
            <pc:docMk/>
            <pc:sldMk cId="3264011799" sldId="404"/>
            <ac:grpSpMk id="7" creationId="{DC1753B7-D5C2-4014-8832-B49D405AE56A}"/>
          </ac:grpSpMkLst>
        </pc:grpChg>
        <pc:grpChg chg="mod">
          <ac:chgData name="peter Rindal" userId="7c3c15d5b00f3a64" providerId="LiveId" clId="{46DAE58E-1D7B-4DF8-866C-AB7766E7638E}" dt="2017-10-24T21:11:16.274" v="1693" actId="1076"/>
          <ac:grpSpMkLst>
            <pc:docMk/>
            <pc:sldMk cId="3264011799" sldId="404"/>
            <ac:grpSpMk id="11" creationId="{261F92E8-0DD6-4496-8A69-69BB02DB5FC7}"/>
          </ac:grpSpMkLst>
        </pc:gr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c3c15d5b00f3a64/talks/data/psi_mast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Sheet1!$K$18</c:f>
              <c:strCache>
                <c:ptCount val="1"/>
                <c:pt idx="0">
                  <c:v>DKT10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Sheet1!$L$18</c:f>
              <c:numCache>
                <c:formatCode>General</c:formatCode>
                <c:ptCount val="1"/>
                <c:pt idx="0">
                  <c:v>5630</c:v>
                </c:pt>
              </c:numCache>
            </c:numRef>
          </c:xVal>
          <c:yVal>
            <c:numRef>
              <c:f>Sheet1!$M$18</c:f>
              <c:numCache>
                <c:formatCode>General</c:formatCode>
                <c:ptCount val="1"/>
                <c:pt idx="0">
                  <c:v>213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A2-447B-A46D-3A40AE972CB2}"/>
            </c:ext>
          </c:extLst>
        </c:ser>
        <c:ser>
          <c:idx val="1"/>
          <c:order val="1"/>
          <c:tx>
            <c:strRef>
              <c:f>Sheet1!$K$19</c:f>
              <c:strCache>
                <c:ptCount val="1"/>
                <c:pt idx="0">
                  <c:v>RR17a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xVal>
            <c:numRef>
              <c:f>Sheet1!$L$19</c:f>
              <c:numCache>
                <c:formatCode>General</c:formatCode>
                <c:ptCount val="1"/>
                <c:pt idx="0">
                  <c:v>148</c:v>
                </c:pt>
              </c:numCache>
            </c:numRef>
          </c:xVal>
          <c:yVal>
            <c:numRef>
              <c:f>Sheet1!$M$19</c:f>
              <c:numCache>
                <c:formatCode>General</c:formatCode>
                <c:ptCount val="1"/>
                <c:pt idx="0">
                  <c:v>4970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BA2-447B-A46D-3A40AE972CB2}"/>
            </c:ext>
          </c:extLst>
        </c:ser>
        <c:ser>
          <c:idx val="2"/>
          <c:order val="2"/>
          <c:tx>
            <c:strRef>
              <c:f>Sheet1!$K$20</c:f>
              <c:strCache>
                <c:ptCount val="1"/>
                <c:pt idx="0">
                  <c:v>RR17b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xVal>
            <c:numRef>
              <c:f>Sheet1!$L$20</c:f>
              <c:numCache>
                <c:formatCode>General</c:formatCode>
                <c:ptCount val="1"/>
                <c:pt idx="0">
                  <c:v>12.6</c:v>
                </c:pt>
              </c:numCache>
            </c:numRef>
          </c:xVal>
          <c:yVal>
            <c:numRef>
              <c:f>Sheet1!$M$20</c:f>
              <c:numCache>
                <c:formatCode>General</c:formatCode>
                <c:ptCount val="1"/>
                <c:pt idx="0">
                  <c:v>1092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BA2-447B-A46D-3A40AE972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211856"/>
        <c:axId val="453218744"/>
      </c:scatterChart>
      <c:valAx>
        <c:axId val="45321185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Running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18744"/>
        <c:crosses val="autoZero"/>
        <c:crossBetween val="midCat"/>
      </c:valAx>
      <c:valAx>
        <c:axId val="45321874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Comm.</a:t>
                </a:r>
                <a:r>
                  <a:rPr lang="en-US" baseline="0" dirty="0"/>
                  <a:t> (MB)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11856"/>
        <c:crosses val="autoZero"/>
        <c:crossBetween val="midCat"/>
        <c:majorUnit val="8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Sheet1!$F$30</c:f>
              <c:strCache>
                <c:ptCount val="1"/>
                <c:pt idx="0">
                  <c:v>DKT10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Sheet1!$G$29:$K$29</c:f>
              <c:numCache>
                <c:formatCode>General</c:formatCode>
                <c:ptCount val="5"/>
                <c:pt idx="0">
                  <c:v>256</c:v>
                </c:pt>
                <c:pt idx="1">
                  <c:v>4096</c:v>
                </c:pt>
                <c:pt idx="2">
                  <c:v>65536</c:v>
                </c:pt>
                <c:pt idx="3">
                  <c:v>1048576</c:v>
                </c:pt>
                <c:pt idx="4">
                  <c:v>16777216</c:v>
                </c:pt>
              </c:numCache>
            </c:numRef>
          </c:cat>
          <c:val>
            <c:numRef>
              <c:f>Sheet1!$G$30:$K$30</c:f>
              <c:numCache>
                <c:formatCode>General</c:formatCode>
                <c:ptCount val="5"/>
                <c:pt idx="0">
                  <c:v>1.6</c:v>
                </c:pt>
                <c:pt idx="1">
                  <c:v>22.4</c:v>
                </c:pt>
                <c:pt idx="2">
                  <c:v>365</c:v>
                </c:pt>
                <c:pt idx="3">
                  <c:v>5630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C-485C-BBD2-4B8D0CD218B1}"/>
            </c:ext>
          </c:extLst>
        </c:ser>
        <c:ser>
          <c:idx val="1"/>
          <c:order val="1"/>
          <c:tx>
            <c:strRef>
              <c:f>Sheet1!$F$31</c:f>
              <c:strCache>
                <c:ptCount val="1"/>
                <c:pt idx="0">
                  <c:v>RR17a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Sheet1!$G$29:$K$29</c:f>
              <c:numCache>
                <c:formatCode>General</c:formatCode>
                <c:ptCount val="5"/>
                <c:pt idx="0">
                  <c:v>256</c:v>
                </c:pt>
                <c:pt idx="1">
                  <c:v>4096</c:v>
                </c:pt>
                <c:pt idx="2">
                  <c:v>65536</c:v>
                </c:pt>
                <c:pt idx="3">
                  <c:v>1048576</c:v>
                </c:pt>
                <c:pt idx="4">
                  <c:v>16777216</c:v>
                </c:pt>
              </c:numCache>
            </c:numRef>
          </c:cat>
          <c:val>
            <c:numRef>
              <c:f>Sheet1!$G$31:$K$31</c:f>
              <c:numCache>
                <c:formatCode>General</c:formatCode>
                <c:ptCount val="5"/>
                <c:pt idx="0">
                  <c:v>0.21</c:v>
                </c:pt>
                <c:pt idx="1">
                  <c:v>0.8</c:v>
                </c:pt>
                <c:pt idx="2">
                  <c:v>9.6</c:v>
                </c:pt>
                <c:pt idx="3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C-485C-BBD2-4B8D0CD218B1}"/>
            </c:ext>
          </c:extLst>
        </c:ser>
        <c:ser>
          <c:idx val="2"/>
          <c:order val="2"/>
          <c:tx>
            <c:strRef>
              <c:f>Sheet1!$F$32</c:f>
              <c:strCache>
                <c:ptCount val="1"/>
                <c:pt idx="0">
                  <c:v>RR17b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Sheet1!$G$29:$K$29</c:f>
              <c:numCache>
                <c:formatCode>General</c:formatCode>
                <c:ptCount val="5"/>
                <c:pt idx="0">
                  <c:v>256</c:v>
                </c:pt>
                <c:pt idx="1">
                  <c:v>4096</c:v>
                </c:pt>
                <c:pt idx="2">
                  <c:v>65536</c:v>
                </c:pt>
                <c:pt idx="3">
                  <c:v>1048576</c:v>
                </c:pt>
                <c:pt idx="4">
                  <c:v>16777216</c:v>
                </c:pt>
              </c:numCache>
            </c:numRef>
          </c:cat>
          <c:val>
            <c:numRef>
              <c:f>Sheet1!$G$32:$K$32</c:f>
              <c:numCache>
                <c:formatCode>General</c:formatCode>
                <c:ptCount val="5"/>
                <c:pt idx="0">
                  <c:v>0.13</c:v>
                </c:pt>
                <c:pt idx="1">
                  <c:v>0.19</c:v>
                </c:pt>
                <c:pt idx="2">
                  <c:v>0.9</c:v>
                </c:pt>
                <c:pt idx="3">
                  <c:v>12.6</c:v>
                </c:pt>
                <c:pt idx="4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1C-485C-BBD2-4B8D0CD218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764696"/>
        <c:axId val="596758792"/>
      </c:barChart>
      <c:catAx>
        <c:axId val="596764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Set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58792"/>
        <c:crossesAt val="6.2500000000000014E-2"/>
        <c:auto val="1"/>
        <c:lblAlgn val="ctr"/>
        <c:lblOffset val="100"/>
        <c:noMultiLvlLbl val="0"/>
      </c:catAx>
      <c:valAx>
        <c:axId val="596758792"/>
        <c:scaling>
          <c:logBase val="2"/>
          <c:orientation val="minMax"/>
          <c:min val="6.2500000000000014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Running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764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Sheet1!$K$18</c:f>
              <c:strCache>
                <c:ptCount val="1"/>
                <c:pt idx="0">
                  <c:v>DKT10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Sheet1!$L$18</c:f>
              <c:numCache>
                <c:formatCode>General</c:formatCode>
                <c:ptCount val="1"/>
                <c:pt idx="0">
                  <c:v>5630</c:v>
                </c:pt>
              </c:numCache>
            </c:numRef>
          </c:xVal>
          <c:yVal>
            <c:numRef>
              <c:f>Sheet1!$M$18</c:f>
              <c:numCache>
                <c:formatCode>General</c:formatCode>
                <c:ptCount val="1"/>
                <c:pt idx="0">
                  <c:v>213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FA-474B-A848-5C5F25314323}"/>
            </c:ext>
          </c:extLst>
        </c:ser>
        <c:ser>
          <c:idx val="1"/>
          <c:order val="1"/>
          <c:tx>
            <c:strRef>
              <c:f>Sheet1!$K$19</c:f>
              <c:strCache>
                <c:ptCount val="1"/>
                <c:pt idx="0">
                  <c:v>RR17a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xVal>
            <c:numRef>
              <c:f>Sheet1!$L$19</c:f>
              <c:numCache>
                <c:formatCode>General</c:formatCode>
                <c:ptCount val="1"/>
                <c:pt idx="0">
                  <c:v>148</c:v>
                </c:pt>
              </c:numCache>
            </c:numRef>
          </c:xVal>
          <c:yVal>
            <c:numRef>
              <c:f>Sheet1!$M$19</c:f>
              <c:numCache>
                <c:formatCode>General</c:formatCode>
                <c:ptCount val="1"/>
                <c:pt idx="0">
                  <c:v>4970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FA-474B-A848-5C5F25314323}"/>
            </c:ext>
          </c:extLst>
        </c:ser>
        <c:ser>
          <c:idx val="2"/>
          <c:order val="2"/>
          <c:tx>
            <c:strRef>
              <c:f>Sheet1!$K$20</c:f>
              <c:strCache>
                <c:ptCount val="1"/>
                <c:pt idx="0">
                  <c:v>RR17b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xVal>
            <c:numRef>
              <c:f>Sheet1!$L$20</c:f>
              <c:numCache>
                <c:formatCode>General</c:formatCode>
                <c:ptCount val="1"/>
                <c:pt idx="0">
                  <c:v>12.6</c:v>
                </c:pt>
              </c:numCache>
            </c:numRef>
          </c:xVal>
          <c:yVal>
            <c:numRef>
              <c:f>Sheet1!$M$20</c:f>
              <c:numCache>
                <c:formatCode>General</c:formatCode>
                <c:ptCount val="1"/>
                <c:pt idx="0">
                  <c:v>1092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FA-474B-A848-5C5F25314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211856"/>
        <c:axId val="453218744"/>
      </c:scatterChart>
      <c:valAx>
        <c:axId val="453211856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Running 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18744"/>
        <c:crosses val="autoZero"/>
        <c:crossBetween val="midCat"/>
      </c:valAx>
      <c:valAx>
        <c:axId val="453218744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Comm.</a:t>
                </a:r>
                <a:r>
                  <a:rPr lang="en-US" baseline="0" dirty="0"/>
                  <a:t> (MB)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11856"/>
        <c:crosses val="autoZero"/>
        <c:crossBetween val="midCat"/>
        <c:majorUnit val="8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5334E-7F0A-4CBC-A75A-F59CE5EA3D81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74E0-2D88-4B03-AD51-4CBE56D62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</a:t>
            </a:r>
            <a:r>
              <a:rPr lang="en-US" baseline="0" dirty="0"/>
              <a:t> techniques for PSI was in produced by Meadows in 86. This approach builds on the communitive property in the exponent of </a:t>
            </a:r>
            <a:r>
              <a:rPr lang="en-US" baseline="0" dirty="0" err="1"/>
              <a:t>diffie-hellman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Huberman and friends later framed this result in terms of PSI. More recently De </a:t>
            </a:r>
            <a:r>
              <a:rPr lang="en-US" baseline="0" dirty="0" err="1"/>
              <a:t>Cristofaro</a:t>
            </a:r>
            <a:r>
              <a:rPr lang="en-US" baseline="0" dirty="0"/>
              <a:t> et al, extend  this approach to the malicious setting using Blind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8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</a:t>
            </a:r>
            <a:r>
              <a:rPr lang="en-US" baseline="0" dirty="0"/>
              <a:t> techniques for PSI was in produced by Meadows in 86. This approach builds on the communitive property in the exponent of </a:t>
            </a:r>
            <a:r>
              <a:rPr lang="en-US" baseline="0" dirty="0" err="1"/>
              <a:t>diffie-hellman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Huberman and friends later framed this result in terms of PSI. More recently De </a:t>
            </a:r>
            <a:r>
              <a:rPr lang="en-US" baseline="0" dirty="0" err="1"/>
              <a:t>Cristofaro</a:t>
            </a:r>
            <a:r>
              <a:rPr lang="en-US" baseline="0" dirty="0"/>
              <a:t> et al, extend  this approach to the malicious setting using Blind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0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</a:t>
            </a:r>
            <a:r>
              <a:rPr lang="en-US" baseline="0" dirty="0"/>
              <a:t> techniques for PSI was in produced by Meadows in 86. This approach builds on the communitive property in the exponent of </a:t>
            </a:r>
            <a:r>
              <a:rPr lang="en-US" baseline="0" dirty="0" err="1"/>
              <a:t>diffie-hellman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Huberman and friends later framed this result in terms of PSI. More recently De </a:t>
            </a:r>
            <a:r>
              <a:rPr lang="en-US" baseline="0" dirty="0" err="1"/>
              <a:t>Cristofaro</a:t>
            </a:r>
            <a:r>
              <a:rPr lang="en-US" baseline="0" dirty="0"/>
              <a:t> et al, extend  this approach to the malicious setting using Blind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8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</a:t>
            </a:r>
            <a:r>
              <a:rPr lang="en-US" baseline="0" dirty="0"/>
              <a:t> techniques for PSI was in produced by Meadows in 86. This approach builds on the communitive property in the exponent of </a:t>
            </a:r>
            <a:r>
              <a:rPr lang="en-US" baseline="0" dirty="0" err="1"/>
              <a:t>diffie-hellman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Huberman and friends later framed this result in terms of PSI. More recently De </a:t>
            </a:r>
            <a:r>
              <a:rPr lang="en-US" baseline="0" dirty="0" err="1"/>
              <a:t>Cristofaro</a:t>
            </a:r>
            <a:r>
              <a:rPr lang="en-US" baseline="0" dirty="0"/>
              <a:t> et al, extend  this approach to the malicious setting using Blind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3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</a:t>
            </a:r>
            <a:r>
              <a:rPr lang="en-US" baseline="0" dirty="0"/>
              <a:t> techniques for PSI was in produced by Meadows in 86. This approach builds on the communitive property in the exponent of </a:t>
            </a:r>
            <a:r>
              <a:rPr lang="en-US" baseline="0" dirty="0" err="1"/>
              <a:t>diffie-hellman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Huberman and friends later framed this result in terms of PSI. More recently De </a:t>
            </a:r>
            <a:r>
              <a:rPr lang="en-US" baseline="0" dirty="0" err="1"/>
              <a:t>Cristofaro</a:t>
            </a:r>
            <a:r>
              <a:rPr lang="en-US" baseline="0" dirty="0"/>
              <a:t> et al, extend  this approach to the malicious setting using Blind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by no means all of the works on PSI. Shown</a:t>
            </a:r>
            <a:r>
              <a:rPr lang="en-US" baseline="0" dirty="0"/>
              <a:t> here is all the papers I was able to find in a few minutes. As you can see, 2017 was a very good year for PSI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1674E0-2D88-4B03-AD51-4CBE56D62E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2" y="802300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7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18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11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57300" y="3528542"/>
            <a:ext cx="97975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3" y="798977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4" y="798977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7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4658285"/>
          </a:xfrm>
        </p:spPr>
        <p:txBody>
          <a:bodyPr anchor="t"/>
          <a:lstStyle>
            <a:lvl1pPr>
              <a:defRPr>
                <a:solidFill>
                  <a:srgbClr val="454545"/>
                </a:solidFill>
              </a:defRPr>
            </a:lvl1pPr>
            <a:lvl2pPr>
              <a:defRPr>
                <a:solidFill>
                  <a:srgbClr val="454545"/>
                </a:solidFill>
              </a:defRPr>
            </a:lvl2pPr>
            <a:lvl3pPr>
              <a:defRPr>
                <a:solidFill>
                  <a:srgbClr val="454545"/>
                </a:solidFill>
              </a:defRPr>
            </a:lvl3pPr>
            <a:lvl4pPr>
              <a:defRPr>
                <a:solidFill>
                  <a:srgbClr val="454545"/>
                </a:solidFill>
              </a:defRPr>
            </a:lvl4pPr>
            <a:lvl5pPr>
              <a:defRPr>
                <a:solidFill>
                  <a:srgbClr val="4545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7" y="131281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313" y="2908319"/>
            <a:ext cx="8643155" cy="1887950"/>
          </a:xfrm>
        </p:spPr>
        <p:txBody>
          <a:bodyPr anchor="b">
            <a:normAutofit/>
          </a:bodyPr>
          <a:lstStyle>
            <a:lvl1pPr algn="l">
              <a:defRPr sz="3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7023" y="4985406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66949" y="489083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3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7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3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3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7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7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3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5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2" y="3205495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40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11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1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4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6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1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5" y="5469860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5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1" y="52614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1" y="169489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2" Type="http://schemas.openxmlformats.org/officeDocument/2006/relationships/image" Target="../media/image2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10.png"/><Relationship Id="rId10" Type="http://schemas.openxmlformats.org/officeDocument/2006/relationships/image" Target="../media/image1910.png"/><Relationship Id="rId9" Type="http://schemas.openxmlformats.org/officeDocument/2006/relationships/image" Target="../media/image18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7.png"/><Relationship Id="rId4" Type="http://schemas.openxmlformats.org/officeDocument/2006/relationships/image" Target="../media/image24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411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image" Target="../media/image305.png"/><Relationship Id="rId7" Type="http://schemas.openxmlformats.org/officeDocument/2006/relationships/image" Target="../media/image32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8.png"/><Relationship Id="rId5" Type="http://schemas.openxmlformats.org/officeDocument/2006/relationships/image" Target="../media/image3170.png"/><Relationship Id="rId10" Type="http://schemas.openxmlformats.org/officeDocument/2006/relationships/image" Target="../media/image3150.png"/><Relationship Id="rId4" Type="http://schemas.openxmlformats.org/officeDocument/2006/relationships/image" Target="../media/image31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0.png"/><Relationship Id="rId3" Type="http://schemas.openxmlformats.org/officeDocument/2006/relationships/image" Target="../media/image305.png"/><Relationship Id="rId7" Type="http://schemas.openxmlformats.org/officeDocument/2006/relationships/image" Target="../media/image32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4.png"/><Relationship Id="rId5" Type="http://schemas.openxmlformats.org/officeDocument/2006/relationships/image" Target="../media/image3150.png"/><Relationship Id="rId4" Type="http://schemas.openxmlformats.org/officeDocument/2006/relationships/image" Target="../media/image323.png"/><Relationship Id="rId9" Type="http://schemas.openxmlformats.org/officeDocument/2006/relationships/image" Target="../media/image3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png"/><Relationship Id="rId7" Type="http://schemas.openxmlformats.org/officeDocument/2006/relationships/image" Target="../media/image3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8.png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31.png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13" Type="http://schemas.openxmlformats.org/officeDocument/2006/relationships/image" Target="../media/image356.png"/><Relationship Id="rId18" Type="http://schemas.openxmlformats.org/officeDocument/2006/relationships/image" Target="../media/image361.png"/><Relationship Id="rId3" Type="http://schemas.openxmlformats.org/officeDocument/2006/relationships/image" Target="../media/image330.png"/><Relationship Id="rId21" Type="http://schemas.openxmlformats.org/officeDocument/2006/relationships/image" Target="../media/image38.png"/><Relationship Id="rId7" Type="http://schemas.openxmlformats.org/officeDocument/2006/relationships/image" Target="../media/image344.png"/><Relationship Id="rId12" Type="http://schemas.openxmlformats.org/officeDocument/2006/relationships/image" Target="../media/image355.png"/><Relationship Id="rId17" Type="http://schemas.openxmlformats.org/officeDocument/2006/relationships/image" Target="../media/image360.png"/><Relationship Id="rId16" Type="http://schemas.openxmlformats.org/officeDocument/2006/relationships/image" Target="../media/image359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354.png"/><Relationship Id="rId5" Type="http://schemas.openxmlformats.org/officeDocument/2006/relationships/image" Target="../media/image340.png"/><Relationship Id="rId15" Type="http://schemas.openxmlformats.org/officeDocument/2006/relationships/image" Target="../media/image358.png"/><Relationship Id="rId10" Type="http://schemas.openxmlformats.org/officeDocument/2006/relationships/image" Target="../media/image353.png"/><Relationship Id="rId19" Type="http://schemas.openxmlformats.org/officeDocument/2006/relationships/image" Target="../media/image36.png"/><Relationship Id="rId4" Type="http://schemas.openxmlformats.org/officeDocument/2006/relationships/image" Target="../media/image332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Relationship Id="rId2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png"/><Relationship Id="rId3" Type="http://schemas.openxmlformats.org/officeDocument/2006/relationships/image" Target="../media/image363.png"/><Relationship Id="rId7" Type="http://schemas.openxmlformats.org/officeDocument/2006/relationships/image" Target="../media/image36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6.png"/><Relationship Id="rId5" Type="http://schemas.openxmlformats.org/officeDocument/2006/relationships/image" Target="../media/image365.png"/><Relationship Id="rId4" Type="http://schemas.openxmlformats.org/officeDocument/2006/relationships/image" Target="../media/image364.png"/><Relationship Id="rId9" Type="http://schemas.openxmlformats.org/officeDocument/2006/relationships/image" Target="../media/image3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375.png"/><Relationship Id="rId3" Type="http://schemas.openxmlformats.org/officeDocument/2006/relationships/image" Target="../media/image363.png"/><Relationship Id="rId7" Type="http://schemas.openxmlformats.org/officeDocument/2006/relationships/image" Target="../media/image367.png"/><Relationship Id="rId12" Type="http://schemas.openxmlformats.org/officeDocument/2006/relationships/image" Target="../media/image3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6.png"/><Relationship Id="rId11" Type="http://schemas.openxmlformats.org/officeDocument/2006/relationships/image" Target="../media/image374.png"/><Relationship Id="rId5" Type="http://schemas.openxmlformats.org/officeDocument/2006/relationships/image" Target="../media/image365.png"/><Relationship Id="rId10" Type="http://schemas.openxmlformats.org/officeDocument/2006/relationships/image" Target="../media/image373.png"/><Relationship Id="rId4" Type="http://schemas.openxmlformats.org/officeDocument/2006/relationships/image" Target="../media/image364.png"/><Relationship Id="rId9" Type="http://schemas.openxmlformats.org/officeDocument/2006/relationships/image" Target="../media/image372.png"/><Relationship Id="rId14" Type="http://schemas.openxmlformats.org/officeDocument/2006/relationships/image" Target="../media/image3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75.png"/><Relationship Id="rId18" Type="http://schemas.openxmlformats.org/officeDocument/2006/relationships/image" Target="../media/image51.png"/><Relationship Id="rId3" Type="http://schemas.openxmlformats.org/officeDocument/2006/relationships/image" Target="../media/image363.png"/><Relationship Id="rId7" Type="http://schemas.openxmlformats.org/officeDocument/2006/relationships/image" Target="../media/image44.png"/><Relationship Id="rId12" Type="http://schemas.openxmlformats.org/officeDocument/2006/relationships/image" Target="../media/image371.png"/><Relationship Id="rId17" Type="http://schemas.openxmlformats.org/officeDocument/2006/relationships/image" Target="../media/image50.png"/><Relationship Id="rId2" Type="http://schemas.openxmlformats.org/officeDocument/2006/relationships/image" Target="../media/image42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6.png"/><Relationship Id="rId11" Type="http://schemas.openxmlformats.org/officeDocument/2006/relationships/image" Target="../media/image368.png"/><Relationship Id="rId5" Type="http://schemas.openxmlformats.org/officeDocument/2006/relationships/image" Target="../media/image365.png"/><Relationship Id="rId15" Type="http://schemas.openxmlformats.org/officeDocument/2006/relationships/image" Target="../media/image48.png"/><Relationship Id="rId10" Type="http://schemas.openxmlformats.org/officeDocument/2006/relationships/image" Target="../media/image47.png"/><Relationship Id="rId19" Type="http://schemas.openxmlformats.org/officeDocument/2006/relationships/image" Target="../media/image52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Relationship Id="rId14" Type="http://schemas.openxmlformats.org/officeDocument/2006/relationships/image" Target="../media/image37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png"/><Relationship Id="rId18" Type="http://schemas.openxmlformats.org/officeDocument/2006/relationships/image" Target="../media/image55.png"/><Relationship Id="rId3" Type="http://schemas.openxmlformats.org/officeDocument/2006/relationships/image" Target="../media/image50.png"/><Relationship Id="rId21" Type="http://schemas.openxmlformats.org/officeDocument/2006/relationships/image" Target="../media/image46.png"/><Relationship Id="rId12" Type="http://schemas.openxmlformats.org/officeDocument/2006/relationships/image" Target="../media/image383.png"/><Relationship Id="rId17" Type="http://schemas.openxmlformats.org/officeDocument/2006/relationships/image" Target="../media/image52.png"/><Relationship Id="rId2" Type="http://schemas.openxmlformats.org/officeDocument/2006/relationships/image" Target="../media/image53.png"/><Relationship Id="rId16" Type="http://schemas.openxmlformats.org/officeDocument/2006/relationships/image" Target="../media/image5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2.png"/><Relationship Id="rId5" Type="http://schemas.openxmlformats.org/officeDocument/2006/relationships/image" Target="../media/image363.png"/><Relationship Id="rId15" Type="http://schemas.openxmlformats.org/officeDocument/2006/relationships/image" Target="../media/image49.png"/><Relationship Id="rId10" Type="http://schemas.openxmlformats.org/officeDocument/2006/relationships/image" Target="../media/image381.png"/><Relationship Id="rId19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380.png"/><Relationship Id="rId14" Type="http://schemas.openxmlformats.org/officeDocument/2006/relationships/image" Target="../media/image48.png"/><Relationship Id="rId22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6.png"/><Relationship Id="rId12" Type="http://schemas.openxmlformats.org/officeDocument/2006/relationships/image" Target="../media/image375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1.png"/><Relationship Id="rId5" Type="http://schemas.openxmlformats.org/officeDocument/2006/relationships/image" Target="../media/image366.png"/><Relationship Id="rId15" Type="http://schemas.openxmlformats.org/officeDocument/2006/relationships/image" Target="../media/image44.png"/><Relationship Id="rId10" Type="http://schemas.openxmlformats.org/officeDocument/2006/relationships/image" Target="../media/image368.png"/><Relationship Id="rId4" Type="http://schemas.openxmlformats.org/officeDocument/2006/relationships/image" Target="../media/image365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86.png"/><Relationship Id="rId8" Type="http://schemas.openxmlformats.org/officeDocument/2006/relationships/image" Target="../media/image3870.png"/><Relationship Id="rId3" Type="http://schemas.openxmlformats.org/officeDocument/2006/relationships/image" Target="../media/image364.png"/><Relationship Id="rId21" Type="http://schemas.openxmlformats.org/officeDocument/2006/relationships/image" Target="../media/image389.png"/><Relationship Id="rId17" Type="http://schemas.openxmlformats.org/officeDocument/2006/relationships/image" Target="../media/image385.png"/><Relationship Id="rId7" Type="http://schemas.openxmlformats.org/officeDocument/2006/relationships/image" Target="../media/image3850.png"/><Relationship Id="rId2" Type="http://schemas.openxmlformats.org/officeDocument/2006/relationships/image" Target="../media/image363.png"/><Relationship Id="rId16" Type="http://schemas.openxmlformats.org/officeDocument/2006/relationships/image" Target="../media/image368.png"/><Relationship Id="rId20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5" Type="http://schemas.openxmlformats.org/officeDocument/2006/relationships/image" Target="../media/image366.png"/><Relationship Id="rId19" Type="http://schemas.openxmlformats.org/officeDocument/2006/relationships/image" Target="../media/image387.png"/><Relationship Id="rId4" Type="http://schemas.openxmlformats.org/officeDocument/2006/relationships/image" Target="../media/image365.png"/><Relationship Id="rId22" Type="http://schemas.openxmlformats.org/officeDocument/2006/relationships/image" Target="../media/image391.png"/><Relationship Id="rId9" Type="http://schemas.openxmlformats.org/officeDocument/2006/relationships/image" Target="../media/image391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8.png"/><Relationship Id="rId3" Type="http://schemas.openxmlformats.org/officeDocument/2006/relationships/image" Target="../media/image364.png"/><Relationship Id="rId12" Type="http://schemas.openxmlformats.org/officeDocument/2006/relationships/image" Target="../media/image403.png"/><Relationship Id="rId2" Type="http://schemas.openxmlformats.org/officeDocument/2006/relationships/image" Target="../media/image363.png"/><Relationship Id="rId16" Type="http://schemas.openxmlformats.org/officeDocument/2006/relationships/image" Target="../media/image4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11" Type="http://schemas.openxmlformats.org/officeDocument/2006/relationships/image" Target="../media/image402.png"/><Relationship Id="rId5" Type="http://schemas.openxmlformats.org/officeDocument/2006/relationships/image" Target="../media/image366.png"/><Relationship Id="rId15" Type="http://schemas.openxmlformats.org/officeDocument/2006/relationships/image" Target="../media/image405.png"/><Relationship Id="rId10" Type="http://schemas.openxmlformats.org/officeDocument/2006/relationships/image" Target="../media/image401.png"/><Relationship Id="rId4" Type="http://schemas.openxmlformats.org/officeDocument/2006/relationships/image" Target="../media/image365.png"/><Relationship Id="rId14" Type="http://schemas.openxmlformats.org/officeDocument/2006/relationships/image" Target="../media/image40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13" Type="http://schemas.openxmlformats.org/officeDocument/2006/relationships/image" Target="../media/image413.png"/><Relationship Id="rId18" Type="http://schemas.openxmlformats.org/officeDocument/2006/relationships/image" Target="../media/image418.png"/><Relationship Id="rId3" Type="http://schemas.openxmlformats.org/officeDocument/2006/relationships/image" Target="../media/image364.png"/><Relationship Id="rId21" Type="http://schemas.openxmlformats.org/officeDocument/2006/relationships/image" Target="../media/image420.png"/><Relationship Id="rId7" Type="http://schemas.openxmlformats.org/officeDocument/2006/relationships/image" Target="../media/image407.png"/><Relationship Id="rId12" Type="http://schemas.openxmlformats.org/officeDocument/2006/relationships/image" Target="../media/image412.png"/><Relationship Id="rId17" Type="http://schemas.openxmlformats.org/officeDocument/2006/relationships/image" Target="../media/image417.png"/><Relationship Id="rId2" Type="http://schemas.openxmlformats.org/officeDocument/2006/relationships/image" Target="../media/image363.png"/><Relationship Id="rId16" Type="http://schemas.openxmlformats.org/officeDocument/2006/relationships/image" Target="../media/image416.png"/><Relationship Id="rId20" Type="http://schemas.openxmlformats.org/officeDocument/2006/relationships/image" Target="../media/image4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11" Type="http://schemas.openxmlformats.org/officeDocument/2006/relationships/image" Target="../media/image411.png"/><Relationship Id="rId5" Type="http://schemas.openxmlformats.org/officeDocument/2006/relationships/image" Target="../media/image366.png"/><Relationship Id="rId15" Type="http://schemas.openxmlformats.org/officeDocument/2006/relationships/image" Target="../media/image415.png"/><Relationship Id="rId10" Type="http://schemas.openxmlformats.org/officeDocument/2006/relationships/image" Target="../media/image410.png"/><Relationship Id="rId19" Type="http://schemas.openxmlformats.org/officeDocument/2006/relationships/image" Target="../media/image368.png"/><Relationship Id="rId4" Type="http://schemas.openxmlformats.org/officeDocument/2006/relationships/image" Target="../media/image365.png"/><Relationship Id="rId9" Type="http://schemas.openxmlformats.org/officeDocument/2006/relationships/image" Target="../media/image409.png"/><Relationship Id="rId14" Type="http://schemas.openxmlformats.org/officeDocument/2006/relationships/image" Target="../media/image414.png"/><Relationship Id="rId22" Type="http://schemas.openxmlformats.org/officeDocument/2006/relationships/image" Target="../media/image4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png"/><Relationship Id="rId13" Type="http://schemas.openxmlformats.org/officeDocument/2006/relationships/image" Target="../media/image415.png"/><Relationship Id="rId18" Type="http://schemas.openxmlformats.org/officeDocument/2006/relationships/image" Target="../media/image419.png"/><Relationship Id="rId3" Type="http://schemas.openxmlformats.org/officeDocument/2006/relationships/image" Target="../media/image363.png"/><Relationship Id="rId21" Type="http://schemas.openxmlformats.org/officeDocument/2006/relationships/image" Target="../media/image426.png"/><Relationship Id="rId7" Type="http://schemas.openxmlformats.org/officeDocument/2006/relationships/image" Target="../media/image367.png"/><Relationship Id="rId12" Type="http://schemas.openxmlformats.org/officeDocument/2006/relationships/image" Target="../media/image414.png"/><Relationship Id="rId17" Type="http://schemas.openxmlformats.org/officeDocument/2006/relationships/image" Target="../media/image368.png"/><Relationship Id="rId2" Type="http://schemas.openxmlformats.org/officeDocument/2006/relationships/image" Target="../media/image422.png"/><Relationship Id="rId16" Type="http://schemas.openxmlformats.org/officeDocument/2006/relationships/image" Target="../media/image425.png"/><Relationship Id="rId20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6.png"/><Relationship Id="rId11" Type="http://schemas.openxmlformats.org/officeDocument/2006/relationships/image" Target="../media/image413.png"/><Relationship Id="rId24" Type="http://schemas.openxmlformats.org/officeDocument/2006/relationships/image" Target="../media/image20.png"/><Relationship Id="rId5" Type="http://schemas.openxmlformats.org/officeDocument/2006/relationships/image" Target="../media/image365.png"/><Relationship Id="rId15" Type="http://schemas.openxmlformats.org/officeDocument/2006/relationships/image" Target="../media/image424.png"/><Relationship Id="rId23" Type="http://schemas.openxmlformats.org/officeDocument/2006/relationships/image" Target="../media/image428.png"/><Relationship Id="rId10" Type="http://schemas.openxmlformats.org/officeDocument/2006/relationships/image" Target="../media/image411.png"/><Relationship Id="rId19" Type="http://schemas.openxmlformats.org/officeDocument/2006/relationships/image" Target="../media/image420.png"/><Relationship Id="rId4" Type="http://schemas.openxmlformats.org/officeDocument/2006/relationships/image" Target="../media/image364.png"/><Relationship Id="rId9" Type="http://schemas.openxmlformats.org/officeDocument/2006/relationships/image" Target="../media/image409.png"/><Relationship Id="rId14" Type="http://schemas.openxmlformats.org/officeDocument/2006/relationships/image" Target="../media/image423.png"/><Relationship Id="rId22" Type="http://schemas.openxmlformats.org/officeDocument/2006/relationships/image" Target="../media/image4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26" Type="http://schemas.openxmlformats.org/officeDocument/2006/relationships/image" Target="../media/image429.png"/><Relationship Id="rId3" Type="http://schemas.openxmlformats.org/officeDocument/2006/relationships/image" Target="../media/image364.png"/><Relationship Id="rId7" Type="http://schemas.openxmlformats.org/officeDocument/2006/relationships/image" Target="../media/image407.png"/><Relationship Id="rId12" Type="http://schemas.openxmlformats.org/officeDocument/2006/relationships/image" Target="../media/image403.png"/><Relationship Id="rId17" Type="http://schemas.openxmlformats.org/officeDocument/2006/relationships/image" Target="../media/image428.png"/><Relationship Id="rId25" Type="http://schemas.openxmlformats.org/officeDocument/2006/relationships/image" Target="../media/image394.png"/><Relationship Id="rId2" Type="http://schemas.openxmlformats.org/officeDocument/2006/relationships/image" Target="../media/image363.png"/><Relationship Id="rId16" Type="http://schemas.openxmlformats.org/officeDocument/2006/relationships/image" Target="../media/image427.png"/><Relationship Id="rId29" Type="http://schemas.openxmlformats.org/officeDocument/2006/relationships/image" Target="../media/image4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11" Type="http://schemas.openxmlformats.org/officeDocument/2006/relationships/image" Target="../media/image402.png"/><Relationship Id="rId24" Type="http://schemas.openxmlformats.org/officeDocument/2006/relationships/image" Target="../media/image393.png"/><Relationship Id="rId5" Type="http://schemas.openxmlformats.org/officeDocument/2006/relationships/image" Target="../media/image366.png"/><Relationship Id="rId15" Type="http://schemas.openxmlformats.org/officeDocument/2006/relationships/image" Target="../media/image426.png"/><Relationship Id="rId23" Type="http://schemas.openxmlformats.org/officeDocument/2006/relationships/image" Target="../media/image392.png"/><Relationship Id="rId28" Type="http://schemas.openxmlformats.org/officeDocument/2006/relationships/image" Target="../media/image431.png"/><Relationship Id="rId10" Type="http://schemas.openxmlformats.org/officeDocument/2006/relationships/image" Target="../media/image401.png"/><Relationship Id="rId4" Type="http://schemas.openxmlformats.org/officeDocument/2006/relationships/image" Target="../media/image365.png"/><Relationship Id="rId9" Type="http://schemas.openxmlformats.org/officeDocument/2006/relationships/image" Target="../media/image411.png"/><Relationship Id="rId14" Type="http://schemas.openxmlformats.org/officeDocument/2006/relationships/image" Target="../media/image368.png"/><Relationship Id="rId22" Type="http://schemas.openxmlformats.org/officeDocument/2006/relationships/image" Target="../media/image434.png"/><Relationship Id="rId27" Type="http://schemas.openxmlformats.org/officeDocument/2006/relationships/image" Target="../media/image430.png"/><Relationship Id="rId30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18" Type="http://schemas.openxmlformats.org/officeDocument/2006/relationships/image" Target="../media/image433.png"/><Relationship Id="rId26" Type="http://schemas.openxmlformats.org/officeDocument/2006/relationships/image" Target="../media/image20.png"/><Relationship Id="rId3" Type="http://schemas.openxmlformats.org/officeDocument/2006/relationships/image" Target="../media/image364.png"/><Relationship Id="rId7" Type="http://schemas.openxmlformats.org/officeDocument/2006/relationships/image" Target="../media/image407.png"/><Relationship Id="rId12" Type="http://schemas.openxmlformats.org/officeDocument/2006/relationships/image" Target="../media/image403.png"/><Relationship Id="rId17" Type="http://schemas.openxmlformats.org/officeDocument/2006/relationships/image" Target="../media/image428.png"/><Relationship Id="rId25" Type="http://schemas.openxmlformats.org/officeDocument/2006/relationships/image" Target="../media/image432.png"/><Relationship Id="rId2" Type="http://schemas.openxmlformats.org/officeDocument/2006/relationships/image" Target="../media/image363.png"/><Relationship Id="rId16" Type="http://schemas.openxmlformats.org/officeDocument/2006/relationships/image" Target="../media/image4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11" Type="http://schemas.openxmlformats.org/officeDocument/2006/relationships/image" Target="../media/image402.png"/><Relationship Id="rId24" Type="http://schemas.openxmlformats.org/officeDocument/2006/relationships/image" Target="../media/image431.png"/><Relationship Id="rId5" Type="http://schemas.openxmlformats.org/officeDocument/2006/relationships/image" Target="../media/image366.png"/><Relationship Id="rId15" Type="http://schemas.openxmlformats.org/officeDocument/2006/relationships/image" Target="../media/image426.png"/><Relationship Id="rId23" Type="http://schemas.openxmlformats.org/officeDocument/2006/relationships/image" Target="../media/image430.png"/><Relationship Id="rId10" Type="http://schemas.openxmlformats.org/officeDocument/2006/relationships/image" Target="../media/image401.png"/><Relationship Id="rId19" Type="http://schemas.openxmlformats.org/officeDocument/2006/relationships/image" Target="../media/image435.png"/><Relationship Id="rId4" Type="http://schemas.openxmlformats.org/officeDocument/2006/relationships/image" Target="../media/image365.png"/><Relationship Id="rId9" Type="http://schemas.openxmlformats.org/officeDocument/2006/relationships/image" Target="../media/image411.png"/><Relationship Id="rId14" Type="http://schemas.openxmlformats.org/officeDocument/2006/relationships/image" Target="../media/image368.png"/><Relationship Id="rId22" Type="http://schemas.openxmlformats.org/officeDocument/2006/relationships/image" Target="../media/image4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26" Type="http://schemas.openxmlformats.org/officeDocument/2006/relationships/image" Target="../media/image437.png"/><Relationship Id="rId3" Type="http://schemas.openxmlformats.org/officeDocument/2006/relationships/image" Target="../media/image364.png"/><Relationship Id="rId21" Type="http://schemas.openxmlformats.org/officeDocument/2006/relationships/image" Target="../media/image4330.png"/><Relationship Id="rId7" Type="http://schemas.openxmlformats.org/officeDocument/2006/relationships/image" Target="../media/image407.png"/><Relationship Id="rId25" Type="http://schemas.openxmlformats.org/officeDocument/2006/relationships/image" Target="../media/image436.png"/><Relationship Id="rId2" Type="http://schemas.openxmlformats.org/officeDocument/2006/relationships/image" Target="../media/image363.png"/><Relationship Id="rId16" Type="http://schemas.openxmlformats.org/officeDocument/2006/relationships/image" Target="../media/image435.png"/><Relationship Id="rId20" Type="http://schemas.openxmlformats.org/officeDocument/2006/relationships/image" Target="../media/image4320.png"/><Relationship Id="rId29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431.png"/><Relationship Id="rId5" Type="http://schemas.openxmlformats.org/officeDocument/2006/relationships/image" Target="../media/image366.png"/><Relationship Id="rId15" Type="http://schemas.openxmlformats.org/officeDocument/2006/relationships/image" Target="../media/image433.png"/><Relationship Id="rId23" Type="http://schemas.openxmlformats.org/officeDocument/2006/relationships/image" Target="../media/image430.png"/><Relationship Id="rId28" Type="http://schemas.openxmlformats.org/officeDocument/2006/relationships/image" Target="../media/image439.png"/><Relationship Id="rId4" Type="http://schemas.openxmlformats.org/officeDocument/2006/relationships/image" Target="../media/image365.png"/><Relationship Id="rId9" Type="http://schemas.openxmlformats.org/officeDocument/2006/relationships/image" Target="../media/image411.png"/><Relationship Id="rId14" Type="http://schemas.openxmlformats.org/officeDocument/2006/relationships/image" Target="../media/image368.png"/><Relationship Id="rId22" Type="http://schemas.openxmlformats.org/officeDocument/2006/relationships/image" Target="../media/image434.png"/><Relationship Id="rId27" Type="http://schemas.openxmlformats.org/officeDocument/2006/relationships/image" Target="../media/image438.png"/><Relationship Id="rId30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26" Type="http://schemas.openxmlformats.org/officeDocument/2006/relationships/image" Target="../media/image444.png"/><Relationship Id="rId3" Type="http://schemas.openxmlformats.org/officeDocument/2006/relationships/image" Target="../media/image364.png"/><Relationship Id="rId21" Type="http://schemas.openxmlformats.org/officeDocument/2006/relationships/image" Target="../media/image4330.png"/><Relationship Id="rId7" Type="http://schemas.openxmlformats.org/officeDocument/2006/relationships/image" Target="../media/image407.png"/><Relationship Id="rId25" Type="http://schemas.openxmlformats.org/officeDocument/2006/relationships/image" Target="../media/image430.png"/><Relationship Id="rId33" Type="http://schemas.openxmlformats.org/officeDocument/2006/relationships/image" Target="../media/image20.png"/><Relationship Id="rId2" Type="http://schemas.openxmlformats.org/officeDocument/2006/relationships/image" Target="../media/image363.png"/><Relationship Id="rId20" Type="http://schemas.openxmlformats.org/officeDocument/2006/relationships/image" Target="../media/image4320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443.png"/><Relationship Id="rId32" Type="http://schemas.openxmlformats.org/officeDocument/2006/relationships/image" Target="../media/image450.png"/><Relationship Id="rId5" Type="http://schemas.openxmlformats.org/officeDocument/2006/relationships/image" Target="../media/image366.png"/><Relationship Id="rId23" Type="http://schemas.openxmlformats.org/officeDocument/2006/relationships/image" Target="../media/image442.png"/><Relationship Id="rId28" Type="http://schemas.openxmlformats.org/officeDocument/2006/relationships/image" Target="../media/image446.png"/><Relationship Id="rId31" Type="http://schemas.openxmlformats.org/officeDocument/2006/relationships/image" Target="../media/image449.png"/><Relationship Id="rId4" Type="http://schemas.openxmlformats.org/officeDocument/2006/relationships/image" Target="../media/image365.png"/><Relationship Id="rId9" Type="http://schemas.openxmlformats.org/officeDocument/2006/relationships/image" Target="../media/image411.png"/><Relationship Id="rId14" Type="http://schemas.openxmlformats.org/officeDocument/2006/relationships/image" Target="../media/image368.png"/><Relationship Id="rId22" Type="http://schemas.openxmlformats.org/officeDocument/2006/relationships/image" Target="../media/image441.png"/><Relationship Id="rId27" Type="http://schemas.openxmlformats.org/officeDocument/2006/relationships/image" Target="../media/image445.png"/><Relationship Id="rId30" Type="http://schemas.openxmlformats.org/officeDocument/2006/relationships/image" Target="../media/image4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26" Type="http://schemas.openxmlformats.org/officeDocument/2006/relationships/image" Target="../media/image444.png"/><Relationship Id="rId3" Type="http://schemas.openxmlformats.org/officeDocument/2006/relationships/image" Target="../media/image364.png"/><Relationship Id="rId21" Type="http://schemas.openxmlformats.org/officeDocument/2006/relationships/image" Target="../media/image4330.png"/><Relationship Id="rId7" Type="http://schemas.openxmlformats.org/officeDocument/2006/relationships/image" Target="../media/image407.png"/><Relationship Id="rId25" Type="http://schemas.openxmlformats.org/officeDocument/2006/relationships/image" Target="../media/image452.png"/><Relationship Id="rId33" Type="http://schemas.openxmlformats.org/officeDocument/2006/relationships/image" Target="../media/image20.png"/><Relationship Id="rId2" Type="http://schemas.openxmlformats.org/officeDocument/2006/relationships/image" Target="../media/image363.png"/><Relationship Id="rId20" Type="http://schemas.openxmlformats.org/officeDocument/2006/relationships/image" Target="../media/image4320.png"/><Relationship Id="rId29" Type="http://schemas.openxmlformats.org/officeDocument/2006/relationships/image" Target="../media/image4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443.png"/><Relationship Id="rId32" Type="http://schemas.openxmlformats.org/officeDocument/2006/relationships/image" Target="../media/image450.png"/><Relationship Id="rId5" Type="http://schemas.openxmlformats.org/officeDocument/2006/relationships/image" Target="../media/image366.png"/><Relationship Id="rId23" Type="http://schemas.openxmlformats.org/officeDocument/2006/relationships/image" Target="../media/image442.png"/><Relationship Id="rId28" Type="http://schemas.openxmlformats.org/officeDocument/2006/relationships/image" Target="../media/image453.png"/><Relationship Id="rId31" Type="http://schemas.openxmlformats.org/officeDocument/2006/relationships/image" Target="../media/image455.png"/><Relationship Id="rId4" Type="http://schemas.openxmlformats.org/officeDocument/2006/relationships/image" Target="../media/image365.png"/><Relationship Id="rId9" Type="http://schemas.openxmlformats.org/officeDocument/2006/relationships/image" Target="../media/image411.png"/><Relationship Id="rId14" Type="http://schemas.openxmlformats.org/officeDocument/2006/relationships/image" Target="../media/image368.png"/><Relationship Id="rId22" Type="http://schemas.openxmlformats.org/officeDocument/2006/relationships/image" Target="../media/image58.png"/><Relationship Id="rId27" Type="http://schemas.openxmlformats.org/officeDocument/2006/relationships/image" Target="../media/image445.png"/><Relationship Id="rId30" Type="http://schemas.openxmlformats.org/officeDocument/2006/relationships/image" Target="../media/image448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3" Type="http://schemas.openxmlformats.org/officeDocument/2006/relationships/image" Target="../media/image364.png"/><Relationship Id="rId21" Type="http://schemas.openxmlformats.org/officeDocument/2006/relationships/image" Target="../media/image35.png"/><Relationship Id="rId34" Type="http://schemas.openxmlformats.org/officeDocument/2006/relationships/image" Target="../media/image72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363.png"/><Relationship Id="rId20" Type="http://schemas.openxmlformats.org/officeDocument/2006/relationships/image" Target="../media/image432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1" Type="http://schemas.openxmlformats.org/officeDocument/2006/relationships/image" Target="../media/image69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3" Type="http://schemas.openxmlformats.org/officeDocument/2006/relationships/image" Target="../media/image364.png"/><Relationship Id="rId21" Type="http://schemas.openxmlformats.org/officeDocument/2006/relationships/image" Target="../media/image35.png"/><Relationship Id="rId34" Type="http://schemas.openxmlformats.org/officeDocument/2006/relationships/image" Target="../media/image72.png"/><Relationship Id="rId25" Type="http://schemas.openxmlformats.org/officeDocument/2006/relationships/image" Target="../media/image63.png"/><Relationship Id="rId33" Type="http://schemas.openxmlformats.org/officeDocument/2006/relationships/image" Target="../media/image74.png"/><Relationship Id="rId2" Type="http://schemas.openxmlformats.org/officeDocument/2006/relationships/image" Target="../media/image363.png"/><Relationship Id="rId20" Type="http://schemas.openxmlformats.org/officeDocument/2006/relationships/image" Target="../media/image432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1" Type="http://schemas.openxmlformats.org/officeDocument/2006/relationships/image" Target="../media/image69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3" Type="http://schemas.openxmlformats.org/officeDocument/2006/relationships/image" Target="../media/image3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25" Type="http://schemas.openxmlformats.org/officeDocument/2006/relationships/image" Target="../media/image63.png"/><Relationship Id="rId33" Type="http://schemas.openxmlformats.org/officeDocument/2006/relationships/image" Target="../media/image74.png"/><Relationship Id="rId2" Type="http://schemas.openxmlformats.org/officeDocument/2006/relationships/image" Target="../media/image363.png"/><Relationship Id="rId20" Type="http://schemas.openxmlformats.org/officeDocument/2006/relationships/image" Target="../media/image432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6.png"/><Relationship Id="rId31" Type="http://schemas.openxmlformats.org/officeDocument/2006/relationships/image" Target="../media/image69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3" Type="http://schemas.openxmlformats.org/officeDocument/2006/relationships/image" Target="../media/image364.png"/><Relationship Id="rId21" Type="http://schemas.openxmlformats.org/officeDocument/2006/relationships/image" Target="../media/image35.png"/><Relationship Id="rId34" Type="http://schemas.openxmlformats.org/officeDocument/2006/relationships/image" Target="../media/image72.png"/><Relationship Id="rId25" Type="http://schemas.openxmlformats.org/officeDocument/2006/relationships/image" Target="../media/image63.png"/><Relationship Id="rId33" Type="http://schemas.openxmlformats.org/officeDocument/2006/relationships/image" Target="../media/image74.png"/><Relationship Id="rId2" Type="http://schemas.openxmlformats.org/officeDocument/2006/relationships/image" Target="../media/image363.png"/><Relationship Id="rId20" Type="http://schemas.openxmlformats.org/officeDocument/2006/relationships/image" Target="../media/image432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6.png"/><Relationship Id="rId31" Type="http://schemas.openxmlformats.org/officeDocument/2006/relationships/image" Target="../media/image77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3" Type="http://schemas.openxmlformats.org/officeDocument/2006/relationships/image" Target="../media/image363.png"/><Relationship Id="rId21" Type="http://schemas.openxmlformats.org/officeDocument/2006/relationships/image" Target="../media/image35.png"/><Relationship Id="rId34" Type="http://schemas.openxmlformats.org/officeDocument/2006/relationships/image" Target="../media/image72.png"/><Relationship Id="rId25" Type="http://schemas.openxmlformats.org/officeDocument/2006/relationships/image" Target="../media/image63.png"/><Relationship Id="rId33" Type="http://schemas.openxmlformats.org/officeDocument/2006/relationships/image" Target="../media/image74.png"/><Relationship Id="rId2" Type="http://schemas.openxmlformats.org/officeDocument/2006/relationships/image" Target="../media/image78.png"/><Relationship Id="rId20" Type="http://schemas.openxmlformats.org/officeDocument/2006/relationships/image" Target="../media/image432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62.png"/><Relationship Id="rId32" Type="http://schemas.openxmlformats.org/officeDocument/2006/relationships/image" Target="../media/image79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6.png"/><Relationship Id="rId31" Type="http://schemas.openxmlformats.org/officeDocument/2006/relationships/image" Target="../media/image77.png"/><Relationship Id="rId4" Type="http://schemas.openxmlformats.org/officeDocument/2006/relationships/image" Target="../media/image364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4.png"/><Relationship Id="rId3" Type="http://schemas.openxmlformats.org/officeDocument/2006/relationships/image" Target="../media/image363.png"/><Relationship Id="rId21" Type="http://schemas.openxmlformats.org/officeDocument/2006/relationships/image" Target="../media/image81.png"/><Relationship Id="rId34" Type="http://schemas.openxmlformats.org/officeDocument/2006/relationships/image" Target="../media/image72.png"/><Relationship Id="rId25" Type="http://schemas.openxmlformats.org/officeDocument/2006/relationships/image" Target="../media/image63.png"/><Relationship Id="rId33" Type="http://schemas.openxmlformats.org/officeDocument/2006/relationships/image" Target="../media/image74.png"/><Relationship Id="rId2" Type="http://schemas.openxmlformats.org/officeDocument/2006/relationships/image" Target="../media/image78.png"/><Relationship Id="rId20" Type="http://schemas.openxmlformats.org/officeDocument/2006/relationships/image" Target="../media/image4320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24" Type="http://schemas.openxmlformats.org/officeDocument/2006/relationships/image" Target="../media/image62.png"/><Relationship Id="rId32" Type="http://schemas.openxmlformats.org/officeDocument/2006/relationships/image" Target="../media/image79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6.png"/><Relationship Id="rId31" Type="http://schemas.openxmlformats.org/officeDocument/2006/relationships/image" Target="../media/image77.png"/><Relationship Id="rId4" Type="http://schemas.openxmlformats.org/officeDocument/2006/relationships/image" Target="../media/image364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356.png"/><Relationship Id="rId18" Type="http://schemas.openxmlformats.org/officeDocument/2006/relationships/image" Target="../media/image310.png"/><Relationship Id="rId3" Type="http://schemas.openxmlformats.org/officeDocument/2006/relationships/image" Target="../media/image330.png"/><Relationship Id="rId7" Type="http://schemas.openxmlformats.org/officeDocument/2006/relationships/image" Target="../media/image469.png"/><Relationship Id="rId12" Type="http://schemas.openxmlformats.org/officeDocument/2006/relationships/image" Target="../media/image355.png"/><Relationship Id="rId17" Type="http://schemas.openxmlformats.org/officeDocument/2006/relationships/image" Target="../media/image360.png"/><Relationship Id="rId16" Type="http://schemas.openxmlformats.org/officeDocument/2006/relationships/image" Target="../media/image35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8.png"/><Relationship Id="rId11" Type="http://schemas.openxmlformats.org/officeDocument/2006/relationships/image" Target="../media/image472.png"/><Relationship Id="rId5" Type="http://schemas.openxmlformats.org/officeDocument/2006/relationships/image" Target="../media/image340.png"/><Relationship Id="rId15" Type="http://schemas.openxmlformats.org/officeDocument/2006/relationships/image" Target="../media/image358.png"/><Relationship Id="rId10" Type="http://schemas.openxmlformats.org/officeDocument/2006/relationships/image" Target="../media/image471.png"/><Relationship Id="rId19" Type="http://schemas.openxmlformats.org/officeDocument/2006/relationships/image" Target="../media/image322.png"/><Relationship Id="rId4" Type="http://schemas.openxmlformats.org/officeDocument/2006/relationships/image" Target="../media/image467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6.png"/><Relationship Id="rId18" Type="http://schemas.openxmlformats.org/officeDocument/2006/relationships/image" Target="../media/image3810.png"/><Relationship Id="rId3" Type="http://schemas.openxmlformats.org/officeDocument/2006/relationships/image" Target="../media/image330.png"/><Relationship Id="rId21" Type="http://schemas.openxmlformats.org/officeDocument/2006/relationships/image" Target="../media/image4110.png"/><Relationship Id="rId12" Type="http://schemas.openxmlformats.org/officeDocument/2006/relationships/image" Target="../media/image355.png"/><Relationship Id="rId17" Type="http://schemas.openxmlformats.org/officeDocument/2006/relationships/image" Target="../media/image370.png"/><Relationship Id="rId2" Type="http://schemas.openxmlformats.org/officeDocument/2006/relationships/image" Target="../media/image333.png"/><Relationship Id="rId16" Type="http://schemas.openxmlformats.org/officeDocument/2006/relationships/image" Target="../media/image350.png"/><Relationship Id="rId20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2.png"/><Relationship Id="rId24" Type="http://schemas.openxmlformats.org/officeDocument/2006/relationships/image" Target="../media/image447.png"/><Relationship Id="rId5" Type="http://schemas.openxmlformats.org/officeDocument/2006/relationships/image" Target="../media/image340.png"/><Relationship Id="rId15" Type="http://schemas.openxmlformats.org/officeDocument/2006/relationships/image" Target="../media/image341.png"/><Relationship Id="rId23" Type="http://schemas.openxmlformats.org/officeDocument/2006/relationships/image" Target="../media/image4310.png"/><Relationship Id="rId10" Type="http://schemas.openxmlformats.org/officeDocument/2006/relationships/image" Target="../media/image471.png"/><Relationship Id="rId19" Type="http://schemas.openxmlformats.org/officeDocument/2006/relationships/image" Target="../media/image390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Relationship Id="rId22" Type="http://schemas.openxmlformats.org/officeDocument/2006/relationships/image" Target="../media/image421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6.png"/><Relationship Id="rId18" Type="http://schemas.openxmlformats.org/officeDocument/2006/relationships/image" Target="../media/image3810.png"/><Relationship Id="rId3" Type="http://schemas.openxmlformats.org/officeDocument/2006/relationships/image" Target="../media/image330.png"/><Relationship Id="rId12" Type="http://schemas.openxmlformats.org/officeDocument/2006/relationships/image" Target="../media/image355.png"/><Relationship Id="rId17" Type="http://schemas.openxmlformats.org/officeDocument/2006/relationships/image" Target="../media/image370.png"/><Relationship Id="rId2" Type="http://schemas.openxmlformats.org/officeDocument/2006/relationships/image" Target="../media/image333.png"/><Relationship Id="rId16" Type="http://schemas.openxmlformats.org/officeDocument/2006/relationships/image" Target="../media/image350.png"/><Relationship Id="rId20" Type="http://schemas.openxmlformats.org/officeDocument/2006/relationships/image" Target="../media/image45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2.png"/><Relationship Id="rId5" Type="http://schemas.openxmlformats.org/officeDocument/2006/relationships/image" Target="../media/image340.png"/><Relationship Id="rId15" Type="http://schemas.openxmlformats.org/officeDocument/2006/relationships/image" Target="../media/image341.png"/><Relationship Id="rId10" Type="http://schemas.openxmlformats.org/officeDocument/2006/relationships/image" Target="../media/image471.png"/><Relationship Id="rId19" Type="http://schemas.openxmlformats.org/officeDocument/2006/relationships/image" Target="../media/image390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6.png"/><Relationship Id="rId18" Type="http://schemas.openxmlformats.org/officeDocument/2006/relationships/image" Target="../media/image3810.png"/><Relationship Id="rId3" Type="http://schemas.openxmlformats.org/officeDocument/2006/relationships/image" Target="../media/image330.png"/><Relationship Id="rId12" Type="http://schemas.openxmlformats.org/officeDocument/2006/relationships/image" Target="../media/image355.png"/><Relationship Id="rId17" Type="http://schemas.openxmlformats.org/officeDocument/2006/relationships/image" Target="../media/image473.png"/><Relationship Id="rId2" Type="http://schemas.openxmlformats.org/officeDocument/2006/relationships/image" Target="../media/image460.png"/><Relationship Id="rId16" Type="http://schemas.openxmlformats.org/officeDocument/2006/relationships/image" Target="../media/image350.png"/><Relationship Id="rId20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2.png"/><Relationship Id="rId5" Type="http://schemas.openxmlformats.org/officeDocument/2006/relationships/image" Target="../media/image340.png"/><Relationship Id="rId15" Type="http://schemas.openxmlformats.org/officeDocument/2006/relationships/image" Target="../media/image341.png"/><Relationship Id="rId10" Type="http://schemas.openxmlformats.org/officeDocument/2006/relationships/image" Target="../media/image471.png"/><Relationship Id="rId19" Type="http://schemas.openxmlformats.org/officeDocument/2006/relationships/image" Target="../media/image480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500.png"/><Relationship Id="rId7" Type="http://schemas.openxmlformats.org/officeDocument/2006/relationships/image" Target="../media/image9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chart" Target="../charts/char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chart" Target="../charts/chart3.xml"/><Relationship Id="rId7" Type="http://schemas.openxmlformats.org/officeDocument/2006/relationships/image" Target="../media/image9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1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557" y="725027"/>
            <a:ext cx="10050300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cap="none" dirty="0"/>
              <a:t>Malicious-Secure Private Set Intersection via Dual 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6989" y="5599778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Peter Rindal</a:t>
            </a:r>
          </a:p>
          <a:p>
            <a:pPr algn="r"/>
            <a:r>
              <a:rPr lang="en-US" sz="2000" dirty="0"/>
              <a:t>Mike Rosulek</a:t>
            </a:r>
            <a:endParaRPr lang="en-US" sz="2400" dirty="0"/>
          </a:p>
        </p:txBody>
      </p:sp>
      <p:pic>
        <p:nvPicPr>
          <p:cNvPr id="6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5" y="5686427"/>
            <a:ext cx="2137039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9658351" y="5363049"/>
            <a:ext cx="0" cy="130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7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>
            <a:extLst>
              <a:ext uri="{FF2B5EF4-FFF2-40B4-BE49-F238E27FC236}">
                <a16:creationId xmlns:a16="http://schemas.microsoft.com/office/drawing/2014/main" id="{C85B2AC4-4D0A-4D34-949D-2B16D6BD3CAF}"/>
              </a:ext>
            </a:extLst>
          </p:cNvPr>
          <p:cNvSpPr txBox="1"/>
          <p:nvPr/>
        </p:nvSpPr>
        <p:spPr>
          <a:xfrm>
            <a:off x="-80317" y="3099108"/>
            <a:ext cx="12507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Generic MPC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09EFF8-62C3-4603-B69B-B11EEA58D429}"/>
              </a:ext>
            </a:extLst>
          </p:cNvPr>
          <p:cNvSpPr txBox="1"/>
          <p:nvPr/>
        </p:nvSpPr>
        <p:spPr>
          <a:xfrm>
            <a:off x="0" y="5958038"/>
            <a:ext cx="125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Transfer &amp; Bloom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4AFA-4049-424E-8E48-4694C13E3C5A}"/>
              </a:ext>
            </a:extLst>
          </p:cNvPr>
          <p:cNvSpPr txBox="1"/>
          <p:nvPr/>
        </p:nvSpPr>
        <p:spPr>
          <a:xfrm>
            <a:off x="-77931" y="174508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Diffie-Hellman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79CDF7F-207D-43E1-AE20-E01CCCD42429}"/>
              </a:ext>
            </a:extLst>
          </p:cNvPr>
          <p:cNvSpPr txBox="1"/>
          <p:nvPr/>
        </p:nvSpPr>
        <p:spPr>
          <a:xfrm>
            <a:off x="1047" y="2110686"/>
            <a:ext cx="12507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Polynomial Evaluation</a:t>
            </a:r>
          </a:p>
        </p:txBody>
      </p:sp>
      <p:sp>
        <p:nvSpPr>
          <p:cNvPr id="142" name="Freeform 111">
            <a:extLst>
              <a:ext uri="{FF2B5EF4-FFF2-40B4-BE49-F238E27FC236}">
                <a16:creationId xmlns:a16="http://schemas.microsoft.com/office/drawing/2014/main" id="{9D7B181F-62E6-49A7-BDE7-C256F88CBDC4}"/>
              </a:ext>
            </a:extLst>
          </p:cNvPr>
          <p:cNvSpPr/>
          <p:nvPr/>
        </p:nvSpPr>
        <p:spPr>
          <a:xfrm flipV="1">
            <a:off x="8277711" y="3432137"/>
            <a:ext cx="627368" cy="45234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3D5577-CE05-4343-B03F-EA86D8C5B559}"/>
              </a:ext>
            </a:extLst>
          </p:cNvPr>
          <p:cNvSpPr txBox="1"/>
          <p:nvPr/>
        </p:nvSpPr>
        <p:spPr>
          <a:xfrm>
            <a:off x="7951291" y="2986382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[HuangEvansKatz12]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Garbled Circuit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C8302B8-88C5-4135-BD6D-9D422CB40E03}"/>
              </a:ext>
            </a:extLst>
          </p:cNvPr>
          <p:cNvSpPr txBox="1"/>
          <p:nvPr/>
        </p:nvSpPr>
        <p:spPr>
          <a:xfrm>
            <a:off x="7366031" y="5894128"/>
            <a:ext cx="25938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[DongChenWen13]</a:t>
            </a:r>
          </a:p>
        </p:txBody>
      </p:sp>
      <p:sp>
        <p:nvSpPr>
          <p:cNvPr id="128" name="Freeform 114">
            <a:extLst>
              <a:ext uri="{FF2B5EF4-FFF2-40B4-BE49-F238E27FC236}">
                <a16:creationId xmlns:a16="http://schemas.microsoft.com/office/drawing/2014/main" id="{88B46EB1-7057-4E38-9BB8-49333A3F0035}"/>
              </a:ext>
            </a:extLst>
          </p:cNvPr>
          <p:cNvSpPr/>
          <p:nvPr/>
        </p:nvSpPr>
        <p:spPr>
          <a:xfrm flipV="1">
            <a:off x="8282149" y="4097266"/>
            <a:ext cx="279772" cy="1860772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360646"/>
              <a:gd name="connsiteY0" fmla="*/ 0 h 1988240"/>
              <a:gd name="connsiteX1" fmla="*/ 360646 w 360646"/>
              <a:gd name="connsiteY1" fmla="*/ 1988240 h 19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646" h="1988240">
                <a:moveTo>
                  <a:pt x="0" y="0"/>
                </a:moveTo>
                <a:cubicBezTo>
                  <a:pt x="212244" y="226650"/>
                  <a:pt x="341596" y="810950"/>
                  <a:pt x="360646" y="1988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15">
            <a:extLst>
              <a:ext uri="{FF2B5EF4-FFF2-40B4-BE49-F238E27FC236}">
                <a16:creationId xmlns:a16="http://schemas.microsoft.com/office/drawing/2014/main" id="{2E61F8CC-D5C2-4BC2-8FB6-88D342B83BDD}"/>
              </a:ext>
            </a:extLst>
          </p:cNvPr>
          <p:cNvSpPr/>
          <p:nvPr/>
        </p:nvSpPr>
        <p:spPr>
          <a:xfrm flipH="1">
            <a:off x="9543666" y="4106995"/>
            <a:ext cx="102078" cy="1816012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514500"/>
              <a:gd name="connsiteY0" fmla="*/ 0 h 1600200"/>
              <a:gd name="connsiteX1" fmla="*/ 480060 w 514500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536459"/>
              <a:gd name="connsiteY0" fmla="*/ 0 h 1600200"/>
              <a:gd name="connsiteX1" fmla="*/ 480060 w 536459"/>
              <a:gd name="connsiteY1" fmla="*/ 1600200 h 1600200"/>
              <a:gd name="connsiteX0" fmla="*/ 1354907 w 1416342"/>
              <a:gd name="connsiteY0" fmla="*/ 0 h 951399"/>
              <a:gd name="connsiteX1" fmla="*/ 0 w 1416342"/>
              <a:gd name="connsiteY1" fmla="*/ 951399 h 951399"/>
              <a:gd name="connsiteX0" fmla="*/ 1354907 w 1457154"/>
              <a:gd name="connsiteY0" fmla="*/ 0 h 951466"/>
              <a:gd name="connsiteX1" fmla="*/ 0 w 1457154"/>
              <a:gd name="connsiteY1" fmla="*/ 951399 h 951466"/>
              <a:gd name="connsiteX0" fmla="*/ 710189 w 914438"/>
              <a:gd name="connsiteY0" fmla="*/ 0 h 782239"/>
              <a:gd name="connsiteX1" fmla="*/ 0 w 914438"/>
              <a:gd name="connsiteY1" fmla="*/ 782147 h 782239"/>
              <a:gd name="connsiteX0" fmla="*/ 710189 w 837513"/>
              <a:gd name="connsiteY0" fmla="*/ 0 h 782239"/>
              <a:gd name="connsiteX1" fmla="*/ 0 w 837513"/>
              <a:gd name="connsiteY1" fmla="*/ 782147 h 782239"/>
              <a:gd name="connsiteX0" fmla="*/ 710189 w 710189"/>
              <a:gd name="connsiteY0" fmla="*/ 0 h 782239"/>
              <a:gd name="connsiteX1" fmla="*/ 0 w 710189"/>
              <a:gd name="connsiteY1" fmla="*/ 782147 h 78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189" h="782239">
                <a:moveTo>
                  <a:pt x="710189" y="0"/>
                </a:moveTo>
                <a:cubicBezTo>
                  <a:pt x="651070" y="340627"/>
                  <a:pt x="526481" y="789623"/>
                  <a:pt x="0" y="782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9FA3E6-BF68-4F9E-A61E-70E43E92312B}"/>
              </a:ext>
            </a:extLst>
          </p:cNvPr>
          <p:cNvSpPr txBox="1"/>
          <p:nvPr/>
        </p:nvSpPr>
        <p:spPr>
          <a:xfrm>
            <a:off x="9280171" y="5901300"/>
            <a:ext cx="2401752" cy="6311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 RR17a 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Oblivious Transfer + Bloom filter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7F24A9-6A53-4665-8D65-A43986097709}"/>
              </a:ext>
            </a:extLst>
          </p:cNvPr>
          <p:cNvSpPr/>
          <p:nvPr/>
        </p:nvSpPr>
        <p:spPr>
          <a:xfrm>
            <a:off x="7366243" y="6130994"/>
            <a:ext cx="1792011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9"/>
            <a:r>
              <a:rPr lang="en-US" sz="105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Oblivious Transfer + Bloom filter</a:t>
            </a: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base PSI</a:t>
            </a:r>
          </a:p>
        </p:txBody>
      </p:sp>
      <p:sp>
        <p:nvSpPr>
          <p:cNvPr id="74" name="Freeform 72">
            <a:extLst>
              <a:ext uri="{FF2B5EF4-FFF2-40B4-BE49-F238E27FC236}">
                <a16:creationId xmlns:a16="http://schemas.microsoft.com/office/drawing/2014/main" id="{C6295476-B9AD-4210-A1E2-627014EBA0C3}"/>
              </a:ext>
            </a:extLst>
          </p:cNvPr>
          <p:cNvSpPr/>
          <p:nvPr/>
        </p:nvSpPr>
        <p:spPr>
          <a:xfrm>
            <a:off x="7355537" y="2627770"/>
            <a:ext cx="211714" cy="124420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8A921C-567D-45F9-8DA8-FEEEEBF37F48}"/>
              </a:ext>
            </a:extLst>
          </p:cNvPr>
          <p:cNvSpPr txBox="1"/>
          <p:nvPr/>
        </p:nvSpPr>
        <p:spPr>
          <a:xfrm>
            <a:off x="1484565" y="2166990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[NaorPinkas99]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Semi-honest PSI</a:t>
            </a:r>
          </a:p>
        </p:txBody>
      </p:sp>
      <p:sp>
        <p:nvSpPr>
          <p:cNvPr id="71" name="Freeform 69">
            <a:extLst>
              <a:ext uri="{FF2B5EF4-FFF2-40B4-BE49-F238E27FC236}">
                <a16:creationId xmlns:a16="http://schemas.microsoft.com/office/drawing/2014/main" id="{DC187A82-4992-4FB0-8C11-87B78C4C6FD2}"/>
              </a:ext>
            </a:extLst>
          </p:cNvPr>
          <p:cNvSpPr/>
          <p:nvPr/>
        </p:nvSpPr>
        <p:spPr>
          <a:xfrm flipH="1" flipV="1">
            <a:off x="5412528" y="2634261"/>
            <a:ext cx="900400" cy="123771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60" h="1600200">
                <a:moveTo>
                  <a:pt x="0" y="0"/>
                </a:moveTo>
                <a:cubicBezTo>
                  <a:pt x="52160" y="615094"/>
                  <a:pt x="461010" y="422910"/>
                  <a:pt x="480060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A561D-6769-4C63-B157-806C861E38E7}"/>
              </a:ext>
            </a:extLst>
          </p:cNvPr>
          <p:cNvSpPr txBox="1"/>
          <p:nvPr/>
        </p:nvSpPr>
        <p:spPr>
          <a:xfrm>
            <a:off x="4536013" y="2164774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[FreedmanNissimPinkas04]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table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Freeform 71">
            <a:extLst>
              <a:ext uri="{FF2B5EF4-FFF2-40B4-BE49-F238E27FC236}">
                <a16:creationId xmlns:a16="http://schemas.microsoft.com/office/drawing/2014/main" id="{7D2F3B26-9487-45AD-9C0C-FB4D46D0D0B0}"/>
              </a:ext>
            </a:extLst>
          </p:cNvPr>
          <p:cNvSpPr/>
          <p:nvPr/>
        </p:nvSpPr>
        <p:spPr>
          <a:xfrm>
            <a:off x="2511307" y="2627770"/>
            <a:ext cx="2537911" cy="1256711"/>
          </a:xfrm>
          <a:custGeom>
            <a:avLst/>
            <a:gdLst>
              <a:gd name="connsiteX0" fmla="*/ 228600 w 228600"/>
              <a:gd name="connsiteY0" fmla="*/ 205740 h 205740"/>
              <a:gd name="connsiteX1" fmla="*/ 0 w 228600"/>
              <a:gd name="connsiteY1" fmla="*/ 0 h 205740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352425 w 364331"/>
              <a:gd name="connsiteY1" fmla="*/ 225098 h 248602"/>
              <a:gd name="connsiteX2" fmla="*/ 0 w 364331"/>
              <a:gd name="connsiteY2" fmla="*/ 0 h 248602"/>
              <a:gd name="connsiteX0" fmla="*/ 364331 w 364331"/>
              <a:gd name="connsiteY0" fmla="*/ 248602 h 250498"/>
              <a:gd name="connsiteX1" fmla="*/ 92075 w 364331"/>
              <a:gd name="connsiteY1" fmla="*/ 250498 h 250498"/>
              <a:gd name="connsiteX2" fmla="*/ 0 w 364331"/>
              <a:gd name="connsiteY2" fmla="*/ 0 h 250498"/>
              <a:gd name="connsiteX0" fmla="*/ 1443831 w 1443831"/>
              <a:gd name="connsiteY0" fmla="*/ 1029652 h 1029652"/>
              <a:gd name="connsiteX1" fmla="*/ 92075 w 1443831"/>
              <a:gd name="connsiteY1" fmla="*/ 2504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542925 w 1443831"/>
              <a:gd name="connsiteY1" fmla="*/ 3012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76463 w 1464354"/>
              <a:gd name="connsiteY1" fmla="*/ 251130 h 1066137"/>
              <a:gd name="connsiteX2" fmla="*/ 0 w 1464354"/>
              <a:gd name="connsiteY2" fmla="*/ 0 h 106613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498124 w 1457513"/>
              <a:gd name="connsiteY1" fmla="*/ 182430 h 1061577"/>
              <a:gd name="connsiteX2" fmla="*/ 0 w 1457513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72350 w 1472664"/>
              <a:gd name="connsiteY0" fmla="*/ 1007340 h 1007340"/>
              <a:gd name="connsiteX1" fmla="*/ 512961 w 1472664"/>
              <a:gd name="connsiteY1" fmla="*/ 128193 h 1007340"/>
              <a:gd name="connsiteX2" fmla="*/ 0 w 1472664"/>
              <a:gd name="connsiteY2" fmla="*/ 0 h 1007340"/>
              <a:gd name="connsiteX0" fmla="*/ 1472350 w 1472892"/>
              <a:gd name="connsiteY0" fmla="*/ 1007340 h 1007340"/>
              <a:gd name="connsiteX1" fmla="*/ 512961 w 1472892"/>
              <a:gd name="connsiteY1" fmla="*/ 128193 h 1007340"/>
              <a:gd name="connsiteX2" fmla="*/ 0 w 1472892"/>
              <a:gd name="connsiteY2" fmla="*/ 0 h 1007340"/>
              <a:gd name="connsiteX0" fmla="*/ 1827538 w 1828080"/>
              <a:gd name="connsiteY0" fmla="*/ 1127618 h 1127618"/>
              <a:gd name="connsiteX1" fmla="*/ 868149 w 1828080"/>
              <a:gd name="connsiteY1" fmla="*/ 248471 h 1127618"/>
              <a:gd name="connsiteX2" fmla="*/ 0 w 1828080"/>
              <a:gd name="connsiteY2" fmla="*/ 0 h 1127618"/>
              <a:gd name="connsiteX0" fmla="*/ 1827538 w 1828083"/>
              <a:gd name="connsiteY0" fmla="*/ 1127618 h 1127618"/>
              <a:gd name="connsiteX1" fmla="*/ 868149 w 1828083"/>
              <a:gd name="connsiteY1" fmla="*/ 248471 h 1127618"/>
              <a:gd name="connsiteX2" fmla="*/ 0 w 1828083"/>
              <a:gd name="connsiteY2" fmla="*/ 0 h 11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083" h="1127618">
                <a:moveTo>
                  <a:pt x="1827538" y="1127618"/>
                </a:moveTo>
                <a:cubicBezTo>
                  <a:pt x="1851888" y="417064"/>
                  <a:pt x="1053192" y="284540"/>
                  <a:pt x="868149" y="248471"/>
                </a:cubicBezTo>
                <a:cubicBezTo>
                  <a:pt x="493686" y="175480"/>
                  <a:pt x="119904" y="8343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0794A-CC54-42CE-9982-D3EDE5E8056D}"/>
              </a:ext>
            </a:extLst>
          </p:cNvPr>
          <p:cNvSpPr txBox="1"/>
          <p:nvPr/>
        </p:nvSpPr>
        <p:spPr>
          <a:xfrm>
            <a:off x="6695496" y="2164774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sv-SE" sz="1400" dirty="0">
                <a:solidFill>
                  <a:srgbClr val="C00000"/>
                </a:solidFill>
              </a:rPr>
              <a:t>DachmanMalkinRaykovaYung09</a:t>
            </a:r>
            <a:r>
              <a:rPr lang="en-US" sz="1400" dirty="0">
                <a:solidFill>
                  <a:srgbClr val="C00000"/>
                </a:solidFill>
              </a:rPr>
              <a:t>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s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ecure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69111" y="1614428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[DeCristofaroKimTsudik10]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26145"/>
            <a:ext cx="9603275" cy="70829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Sampling</a:t>
            </a:r>
            <a:r>
              <a:rPr lang="en-US" dirty="0"/>
              <a:t> of PSI Over the Decades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15911" y="1609773"/>
            <a:ext cx="2067583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[Meadows86]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60483" y="1609513"/>
            <a:ext cx="2522592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[HubermanFranklinHogg99]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 to PSI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3142929" y="2147545"/>
            <a:ext cx="1905550" cy="174044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1542801" y="2185082"/>
            <a:ext cx="334051" cy="168689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H="1">
            <a:off x="7793963" y="2151389"/>
            <a:ext cx="70887" cy="172058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32852 w 512912"/>
              <a:gd name="connsiteY0" fmla="*/ 0 h 1600200"/>
              <a:gd name="connsiteX1" fmla="*/ 512912 w 512912"/>
              <a:gd name="connsiteY1" fmla="*/ 1600200 h 1600200"/>
              <a:gd name="connsiteX0" fmla="*/ 116943 w 597003"/>
              <a:gd name="connsiteY0" fmla="*/ 0 h 1600200"/>
              <a:gd name="connsiteX1" fmla="*/ 597003 w 597003"/>
              <a:gd name="connsiteY1" fmla="*/ 1600200 h 1600200"/>
              <a:gd name="connsiteX0" fmla="*/ 42334 w 522394"/>
              <a:gd name="connsiteY0" fmla="*/ 0 h 1600200"/>
              <a:gd name="connsiteX1" fmla="*/ 522394 w 522394"/>
              <a:gd name="connsiteY1" fmla="*/ 1600200 h 1600200"/>
              <a:gd name="connsiteX0" fmla="*/ 165753 w 165753"/>
              <a:gd name="connsiteY0" fmla="*/ 0 h 1477510"/>
              <a:gd name="connsiteX1" fmla="*/ 75185 w 165753"/>
              <a:gd name="connsiteY1" fmla="*/ 1477510 h 1477510"/>
              <a:gd name="connsiteX0" fmla="*/ 235926 w 235926"/>
              <a:gd name="connsiteY0" fmla="*/ 0 h 1477510"/>
              <a:gd name="connsiteX1" fmla="*/ 145358 w 235926"/>
              <a:gd name="connsiteY1" fmla="*/ 1477510 h 14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26" h="1477510">
                <a:moveTo>
                  <a:pt x="235926" y="0"/>
                </a:moveTo>
                <a:cubicBezTo>
                  <a:pt x="-154017" y="383317"/>
                  <a:pt x="31203" y="643753"/>
                  <a:pt x="145358" y="1477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ECF83DA-9D4D-4BF1-B97E-D5CF435391B2}"/>
              </a:ext>
            </a:extLst>
          </p:cNvPr>
          <p:cNvSpPr/>
          <p:nvPr/>
        </p:nvSpPr>
        <p:spPr>
          <a:xfrm>
            <a:off x="1047" y="1431756"/>
            <a:ext cx="12190953" cy="5446295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stretch>
              <a:fillRect t="-259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5031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0319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0087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969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438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90751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376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845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31415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78303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2519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7207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18967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6585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1274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963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651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53407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0029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7183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94071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40959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8784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3473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8162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2851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75399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92228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691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4160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66295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098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1567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03615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50503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897391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144279" y="3887995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273763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96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08900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409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7539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9074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94404" y="41365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1985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01115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0609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00104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996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7010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7599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116605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2020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10391167" y="381561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109">
            <a:extLst>
              <a:ext uri="{FF2B5EF4-FFF2-40B4-BE49-F238E27FC236}">
                <a16:creationId xmlns:a16="http://schemas.microsoft.com/office/drawing/2014/main" id="{DF2D3333-5F7C-4F4A-9527-BC3173DBD3A7}"/>
              </a:ext>
            </a:extLst>
          </p:cNvPr>
          <p:cNvSpPr/>
          <p:nvPr/>
        </p:nvSpPr>
        <p:spPr>
          <a:xfrm flipH="1">
            <a:off x="4198399" y="4093736"/>
            <a:ext cx="115911" cy="61201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2E23DBB-83C6-4BC9-9C3F-AB0A79113C3E}"/>
              </a:ext>
            </a:extLst>
          </p:cNvPr>
          <p:cNvSpPr txBox="1"/>
          <p:nvPr/>
        </p:nvSpPr>
        <p:spPr>
          <a:xfrm>
            <a:off x="2426498" y="4622558"/>
            <a:ext cx="262456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[FaginNaorWinkler96]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</a:t>
            </a:r>
          </a:p>
        </p:txBody>
      </p:sp>
      <p:sp>
        <p:nvSpPr>
          <p:cNvPr id="121" name="Freeform 116">
            <a:extLst>
              <a:ext uri="{FF2B5EF4-FFF2-40B4-BE49-F238E27FC236}">
                <a16:creationId xmlns:a16="http://schemas.microsoft.com/office/drawing/2014/main" id="{2BD3FA3C-8BD4-4111-9742-95DDA3A9952E}"/>
              </a:ext>
            </a:extLst>
          </p:cNvPr>
          <p:cNvSpPr/>
          <p:nvPr/>
        </p:nvSpPr>
        <p:spPr>
          <a:xfrm flipH="1">
            <a:off x="8224826" y="4117549"/>
            <a:ext cx="545515" cy="48582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514500"/>
              <a:gd name="connsiteY0" fmla="*/ 0 h 1600200"/>
              <a:gd name="connsiteX1" fmla="*/ 480060 w 514500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536459"/>
              <a:gd name="connsiteY0" fmla="*/ 0 h 1600200"/>
              <a:gd name="connsiteX1" fmla="*/ 480060 w 536459"/>
              <a:gd name="connsiteY1" fmla="*/ 1600200 h 1600200"/>
              <a:gd name="connsiteX0" fmla="*/ 0 w 480059"/>
              <a:gd name="connsiteY0" fmla="*/ 0 h 1600200"/>
              <a:gd name="connsiteX1" fmla="*/ 480060 w 480059"/>
              <a:gd name="connsiteY1" fmla="*/ 1600200 h 1600200"/>
              <a:gd name="connsiteX0" fmla="*/ 0 w 480275"/>
              <a:gd name="connsiteY0" fmla="*/ 0 h 1600200"/>
              <a:gd name="connsiteX1" fmla="*/ 480060 w 480275"/>
              <a:gd name="connsiteY1" fmla="*/ 1600200 h 1600200"/>
              <a:gd name="connsiteX0" fmla="*/ 0 w 848611"/>
              <a:gd name="connsiteY0" fmla="*/ 0 h 1416061"/>
              <a:gd name="connsiteX1" fmla="*/ 848563 w 848611"/>
              <a:gd name="connsiteY1" fmla="*/ 1416061 h 1416061"/>
              <a:gd name="connsiteX0" fmla="*/ 1139 w 849726"/>
              <a:gd name="connsiteY0" fmla="*/ 0 h 1416061"/>
              <a:gd name="connsiteX1" fmla="*/ 849702 w 849726"/>
              <a:gd name="connsiteY1" fmla="*/ 1416061 h 1416061"/>
              <a:gd name="connsiteX0" fmla="*/ 2170 w 850757"/>
              <a:gd name="connsiteY0" fmla="*/ 0 h 1416061"/>
              <a:gd name="connsiteX1" fmla="*/ 850733 w 850757"/>
              <a:gd name="connsiteY1" fmla="*/ 1416061 h 1416061"/>
              <a:gd name="connsiteX0" fmla="*/ 50 w 848638"/>
              <a:gd name="connsiteY0" fmla="*/ 0 h 1416061"/>
              <a:gd name="connsiteX1" fmla="*/ 848613 w 848638"/>
              <a:gd name="connsiteY1" fmla="*/ 1416061 h 141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8638" h="1416061">
                <a:moveTo>
                  <a:pt x="50" y="0"/>
                </a:moveTo>
                <a:cubicBezTo>
                  <a:pt x="-7453" y="842981"/>
                  <a:pt x="854113" y="750158"/>
                  <a:pt x="848613" y="14160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E61FE9-B411-4384-AF81-1E2129587185}"/>
              </a:ext>
            </a:extLst>
          </p:cNvPr>
          <p:cNvSpPr txBox="1"/>
          <p:nvPr/>
        </p:nvSpPr>
        <p:spPr>
          <a:xfrm>
            <a:off x="6087877" y="4625711"/>
            <a:ext cx="3036357" cy="90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[PinkasSchneiderZohner14, …]</a:t>
            </a:r>
            <a:br>
              <a:rPr lang="en-US" sz="1400" dirty="0"/>
            </a:b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sz="105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Cuckoo hashing </a:t>
            </a: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PSI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10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Freeform 119">
            <a:extLst>
              <a:ext uri="{FF2B5EF4-FFF2-40B4-BE49-F238E27FC236}">
                <a16:creationId xmlns:a16="http://schemas.microsoft.com/office/drawing/2014/main" id="{12774FBB-C5DB-4A80-A428-1EE997C5A12C}"/>
              </a:ext>
            </a:extLst>
          </p:cNvPr>
          <p:cNvSpPr/>
          <p:nvPr/>
        </p:nvSpPr>
        <p:spPr>
          <a:xfrm>
            <a:off x="9543666" y="4114066"/>
            <a:ext cx="708003" cy="562637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1893268-33DF-47BE-85E6-BAA1713E0939}"/>
              </a:ext>
            </a:extLst>
          </p:cNvPr>
          <p:cNvCxnSpPr>
            <a:cxnSpLocks/>
          </p:cNvCxnSpPr>
          <p:nvPr/>
        </p:nvCxnSpPr>
        <p:spPr>
          <a:xfrm>
            <a:off x="1123950" y="4900072"/>
            <a:ext cx="1086378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CD7130C-512F-4605-B4B0-2294060D474A}"/>
              </a:ext>
            </a:extLst>
          </p:cNvPr>
          <p:cNvSpPr txBox="1"/>
          <p:nvPr/>
        </p:nvSpPr>
        <p:spPr>
          <a:xfrm>
            <a:off x="9825317" y="4630314"/>
            <a:ext cx="2401752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   This    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Table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357CF2-1060-4B8D-B4E7-C13FFD5C2CB9}"/>
              </a:ext>
            </a:extLst>
          </p:cNvPr>
          <p:cNvSpPr txBox="1"/>
          <p:nvPr/>
        </p:nvSpPr>
        <p:spPr>
          <a:xfrm>
            <a:off x="-42020" y="4649552"/>
            <a:ext cx="125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Transfer Encoding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FC87B40-7880-4DC5-99C0-416714DC1760}"/>
              </a:ext>
            </a:extLst>
          </p:cNvPr>
          <p:cNvGrpSpPr/>
          <p:nvPr/>
        </p:nvGrpSpPr>
        <p:grpSpPr>
          <a:xfrm>
            <a:off x="4042213" y="5155534"/>
            <a:ext cx="2345663" cy="1474479"/>
            <a:chOff x="4871561" y="5162840"/>
            <a:chExt cx="2310062" cy="142259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165B2BD-1C44-4E23-BE00-70D2C9C545E2}"/>
                </a:ext>
              </a:extLst>
            </p:cNvPr>
            <p:cNvSpPr/>
            <p:nvPr/>
          </p:nvSpPr>
          <p:spPr>
            <a:xfrm>
              <a:off x="4896085" y="5166774"/>
              <a:ext cx="2285538" cy="1418664"/>
            </a:xfrm>
            <a:prstGeom prst="rect">
              <a:avLst/>
            </a:prstGeom>
            <a:solidFill>
              <a:srgbClr val="F7F7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87D0E9-66B1-43E7-B181-9527C696EFAD}"/>
                </a:ext>
              </a:extLst>
            </p:cNvPr>
            <p:cNvSpPr/>
            <p:nvPr/>
          </p:nvSpPr>
          <p:spPr>
            <a:xfrm>
              <a:off x="5700295" y="5342265"/>
              <a:ext cx="459674" cy="273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F5E5911-F45E-46A1-A8E0-4AA2533F75BC}"/>
                </a:ext>
              </a:extLst>
            </p:cNvPr>
            <p:cNvSpPr/>
            <p:nvPr/>
          </p:nvSpPr>
          <p:spPr>
            <a:xfrm>
              <a:off x="5760269" y="5392482"/>
              <a:ext cx="459674" cy="273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OT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068BEA0-A23B-4148-B1E8-4A45CCD4BCC0}"/>
                </a:ext>
              </a:extLst>
            </p:cNvPr>
            <p:cNvSpPr/>
            <p:nvPr/>
          </p:nvSpPr>
          <p:spPr>
            <a:xfrm>
              <a:off x="5823739" y="5456526"/>
              <a:ext cx="459674" cy="273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OT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3AA53F1-4074-4C7D-93A0-A5EC4993C846}"/>
                </a:ext>
              </a:extLst>
            </p:cNvPr>
            <p:cNvCxnSpPr/>
            <p:nvPr/>
          </p:nvCxnSpPr>
          <p:spPr>
            <a:xfrm flipH="1">
              <a:off x="6273905" y="5417640"/>
              <a:ext cx="37033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3C7B6CB-0B27-4531-BC3F-9E3C49AB7E3A}"/>
                </a:ext>
              </a:extLst>
            </p:cNvPr>
            <p:cNvCxnSpPr/>
            <p:nvPr/>
          </p:nvCxnSpPr>
          <p:spPr>
            <a:xfrm flipH="1">
              <a:off x="5320650" y="5589162"/>
              <a:ext cx="37033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5D3DEE0-536A-4B28-8D2C-AD10D6451D20}"/>
                </a:ext>
              </a:extLst>
            </p:cNvPr>
            <p:cNvCxnSpPr/>
            <p:nvPr/>
          </p:nvCxnSpPr>
          <p:spPr>
            <a:xfrm>
              <a:off x="5320650" y="5392482"/>
              <a:ext cx="37033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BBEEF9BB-58E3-4B5C-8FB7-C6828A9EE2C9}"/>
                    </a:ext>
                  </a:extLst>
                </p:cNvPr>
                <p:cNvSpPr txBox="1"/>
                <p:nvPr/>
              </p:nvSpPr>
              <p:spPr>
                <a:xfrm>
                  <a:off x="4954826" y="5162840"/>
                  <a:ext cx="274068" cy="266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826" y="5162840"/>
                  <a:ext cx="37920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EBAD9661-CA78-4D5A-A652-995BC2316AA6}"/>
                    </a:ext>
                  </a:extLst>
                </p:cNvPr>
                <p:cNvSpPr txBox="1"/>
                <p:nvPr/>
              </p:nvSpPr>
              <p:spPr>
                <a:xfrm>
                  <a:off x="4871561" y="5392482"/>
                  <a:ext cx="401973" cy="266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61" y="5392482"/>
                  <a:ext cx="556178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F876575C-83AD-4C6B-BA33-5520546AC429}"/>
                    </a:ext>
                  </a:extLst>
                </p:cNvPr>
                <p:cNvSpPr txBox="1"/>
                <p:nvPr/>
              </p:nvSpPr>
              <p:spPr>
                <a:xfrm>
                  <a:off x="6604886" y="5196862"/>
                  <a:ext cx="322867" cy="266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886" y="5196862"/>
                  <a:ext cx="44672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547A4B1-A675-4FA2-BB7B-B0309B43B2FB}"/>
                    </a:ext>
                  </a:extLst>
                </p:cNvPr>
                <p:cNvSpPr/>
                <p:nvPr/>
              </p:nvSpPr>
              <p:spPr>
                <a:xfrm>
                  <a:off x="5025056" y="5879631"/>
                  <a:ext cx="1992408" cy="4829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056" y="5879631"/>
                  <a:ext cx="1992408" cy="66826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4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628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Freeform 288"/>
          <p:cNvSpPr/>
          <p:nvPr/>
        </p:nvSpPr>
        <p:spPr>
          <a:xfrm>
            <a:off x="1415089" y="3305102"/>
            <a:ext cx="461763" cy="56687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 flipH="1">
            <a:off x="5390124" y="4096770"/>
            <a:ext cx="889531" cy="849231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60" h="1600200">
                <a:moveTo>
                  <a:pt x="0" y="0"/>
                </a:moveTo>
                <a:cubicBezTo>
                  <a:pt x="52160" y="615094"/>
                  <a:pt x="461010" y="422910"/>
                  <a:pt x="480060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/>
          <p:cNvSpPr/>
          <p:nvPr/>
        </p:nvSpPr>
        <p:spPr>
          <a:xfrm>
            <a:off x="9284653" y="4091742"/>
            <a:ext cx="717715" cy="854257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8786184" y="1692988"/>
            <a:ext cx="25938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[DongChenWen13]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786395" y="1695137"/>
            <a:ext cx="25938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[DongChenWen13]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26145"/>
            <a:ext cx="9603275" cy="70829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Sampling</a:t>
            </a:r>
            <a:r>
              <a:rPr lang="en-US" dirty="0"/>
              <a:t> of PSI Over the Decades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6431" y="2685563"/>
            <a:ext cx="2067583" cy="631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[Meadows86]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First to define private equality test using </a:t>
            </a:r>
            <a:r>
              <a:rPr lang="en-US" sz="1051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Diffie</a:t>
            </a:r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-Hellman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11209" y="1668372"/>
            <a:ext cx="2522592" cy="631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[HubermanFranklinHogg99]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Extended </a:t>
            </a:r>
            <a:r>
              <a:rPr lang="en-US" sz="1051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Diffie</a:t>
            </a:r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-Hellman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private equality test to PSI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2493870" y="2258561"/>
            <a:ext cx="2554609" cy="1629431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2930809" y="2203515"/>
            <a:ext cx="2151835" cy="631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[NaorPinkas99]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Transfer 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PSI using Polynomial Evaluation</a:t>
            </a:r>
          </a:p>
        </p:txBody>
      </p:sp>
      <p:sp>
        <p:nvSpPr>
          <p:cNvPr id="109" name="Freeform 108"/>
          <p:cNvSpPr/>
          <p:nvPr/>
        </p:nvSpPr>
        <p:spPr>
          <a:xfrm flipH="1">
            <a:off x="3319415" y="4093736"/>
            <a:ext cx="994896" cy="124852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20420" y="5479682"/>
            <a:ext cx="2624565" cy="631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[FaginNaorWinkler96]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Bitwise </a:t>
            </a:r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Transfer 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encoding for private equality test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36013" y="4946002"/>
            <a:ext cx="2151835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[FreedmanNissimPinkas04]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Homomorphic </a:t>
            </a:r>
            <a:r>
              <a:rPr lang="en-US" sz="1051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 using Polynomial Evaluation and </a:t>
            </a:r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hashing</a:t>
            </a:r>
          </a:p>
        </p:txBody>
      </p:sp>
      <p:sp>
        <p:nvSpPr>
          <p:cNvPr id="113" name="Freeform 112"/>
          <p:cNvSpPr/>
          <p:nvPr/>
        </p:nvSpPr>
        <p:spPr>
          <a:xfrm>
            <a:off x="3590925" y="2822901"/>
            <a:ext cx="364331" cy="248603"/>
          </a:xfrm>
          <a:custGeom>
            <a:avLst/>
            <a:gdLst>
              <a:gd name="connsiteX0" fmla="*/ 228600 w 228600"/>
              <a:gd name="connsiteY0" fmla="*/ 205740 h 205740"/>
              <a:gd name="connsiteX1" fmla="*/ 0 w 228600"/>
              <a:gd name="connsiteY1" fmla="*/ 0 h 205740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0 w 364331"/>
              <a:gd name="connsiteY1" fmla="*/ 0 h 24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331" h="248602">
                <a:moveTo>
                  <a:pt x="364331" y="248602"/>
                </a:moveTo>
                <a:cubicBezTo>
                  <a:pt x="187166" y="212407"/>
                  <a:pt x="45720" y="7620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6777197" y="3091069"/>
            <a:ext cx="790055" cy="78090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148783" y="2534375"/>
            <a:ext cx="2593840" cy="6311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sv-SE" sz="1400" dirty="0">
                <a:solidFill>
                  <a:srgbClr val="C00000"/>
                </a:solidFill>
              </a:rPr>
              <a:t>DachmanMalkinRaykovaYung09</a:t>
            </a:r>
            <a:r>
              <a:rPr lang="en-US" sz="1400" dirty="0">
                <a:solidFill>
                  <a:srgbClr val="C00000"/>
                </a:solidFill>
              </a:rPr>
              <a:t>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Homomorphic </a:t>
            </a:r>
            <a:r>
              <a:rPr lang="en-US" sz="1051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 using Polynomial Evaluation</a:t>
            </a:r>
          </a:p>
        </p:txBody>
      </p:sp>
      <p:sp>
        <p:nvSpPr>
          <p:cNvPr id="121" name="Freeform 120"/>
          <p:cNvSpPr/>
          <p:nvPr/>
        </p:nvSpPr>
        <p:spPr>
          <a:xfrm flipH="1">
            <a:off x="7793963" y="2151389"/>
            <a:ext cx="70887" cy="172058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32852 w 512912"/>
              <a:gd name="connsiteY0" fmla="*/ 0 h 1600200"/>
              <a:gd name="connsiteX1" fmla="*/ 512912 w 512912"/>
              <a:gd name="connsiteY1" fmla="*/ 1600200 h 1600200"/>
              <a:gd name="connsiteX0" fmla="*/ 116943 w 597003"/>
              <a:gd name="connsiteY0" fmla="*/ 0 h 1600200"/>
              <a:gd name="connsiteX1" fmla="*/ 597003 w 597003"/>
              <a:gd name="connsiteY1" fmla="*/ 1600200 h 1600200"/>
              <a:gd name="connsiteX0" fmla="*/ 42334 w 522394"/>
              <a:gd name="connsiteY0" fmla="*/ 0 h 1600200"/>
              <a:gd name="connsiteX1" fmla="*/ 522394 w 522394"/>
              <a:gd name="connsiteY1" fmla="*/ 1600200 h 1600200"/>
              <a:gd name="connsiteX0" fmla="*/ 165753 w 165753"/>
              <a:gd name="connsiteY0" fmla="*/ 0 h 1477510"/>
              <a:gd name="connsiteX1" fmla="*/ 75185 w 165753"/>
              <a:gd name="connsiteY1" fmla="*/ 1477510 h 1477510"/>
              <a:gd name="connsiteX0" fmla="*/ 235926 w 235926"/>
              <a:gd name="connsiteY0" fmla="*/ 0 h 1477510"/>
              <a:gd name="connsiteX1" fmla="*/ 145358 w 235926"/>
              <a:gd name="connsiteY1" fmla="*/ 1477510 h 14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26" h="1477510">
                <a:moveTo>
                  <a:pt x="235926" y="0"/>
                </a:moveTo>
                <a:cubicBezTo>
                  <a:pt x="-154017" y="383317"/>
                  <a:pt x="31203" y="643753"/>
                  <a:pt x="145358" y="1477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042228" y="1651184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[DeCristofaroKimTsudik10]</a:t>
            </a:r>
          </a:p>
          <a:p>
            <a:pPr marL="228589"/>
            <a:r>
              <a:rPr lang="en-US" sz="1051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Diffie</a:t>
            </a:r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-Hellman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</a:p>
        </p:txBody>
      </p:sp>
      <p:sp>
        <p:nvSpPr>
          <p:cNvPr id="123" name="Freeform 122"/>
          <p:cNvSpPr/>
          <p:nvPr/>
        </p:nvSpPr>
        <p:spPr>
          <a:xfrm flipH="1">
            <a:off x="8519437" y="2008515"/>
            <a:ext cx="491615" cy="186556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360646"/>
              <a:gd name="connsiteY0" fmla="*/ 0 h 1988240"/>
              <a:gd name="connsiteX1" fmla="*/ 360646 w 360646"/>
              <a:gd name="connsiteY1" fmla="*/ 1988240 h 19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646" h="1988240">
                <a:moveTo>
                  <a:pt x="0" y="0"/>
                </a:moveTo>
                <a:cubicBezTo>
                  <a:pt x="212244" y="226650"/>
                  <a:pt x="341596" y="810950"/>
                  <a:pt x="360646" y="1988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 flipH="1">
            <a:off x="7128337" y="4093738"/>
            <a:ext cx="1164283" cy="1817436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893897" y="5927632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[HuangEvansKatz12]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Garbled Circuit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</a:p>
        </p:txBody>
      </p:sp>
      <p:sp>
        <p:nvSpPr>
          <p:cNvPr id="127" name="Freeform 126"/>
          <p:cNvSpPr/>
          <p:nvPr/>
        </p:nvSpPr>
        <p:spPr>
          <a:xfrm flipH="1">
            <a:off x="8461212" y="4117549"/>
            <a:ext cx="309099" cy="1620979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514500"/>
              <a:gd name="connsiteY0" fmla="*/ 0 h 1600200"/>
              <a:gd name="connsiteX1" fmla="*/ 480060 w 514500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536459"/>
              <a:gd name="connsiteY0" fmla="*/ 0 h 1600200"/>
              <a:gd name="connsiteX1" fmla="*/ 480060 w 536459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6459" h="1600200">
                <a:moveTo>
                  <a:pt x="0" y="0"/>
                </a:moveTo>
                <a:cubicBezTo>
                  <a:pt x="387224" y="340627"/>
                  <a:pt x="659385" y="1128128"/>
                  <a:pt x="480060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183484" y="5742312"/>
            <a:ext cx="3036357" cy="1062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[PinkasSchneiderZohner14]</a:t>
            </a:r>
            <a:br>
              <a:rPr lang="en-US" sz="1400" dirty="0"/>
            </a:b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sz="105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Cuckoo hashing </a:t>
            </a: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+ Bitwise </a:t>
            </a:r>
            <a:b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</a:t>
            </a:r>
            <a:r>
              <a:rPr lang="en-US" sz="105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Oblivious Transfer </a:t>
            </a: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encoding PSI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sz="10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033285" y="4889262"/>
            <a:ext cx="3153427" cy="684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</a:rPr>
              <a:t>[</a:t>
            </a:r>
            <a:r>
              <a:rPr lang="en-US" sz="1400" dirty="0"/>
              <a:t>KolesnikovKumaresanRosulekTrieu16</a:t>
            </a:r>
            <a:r>
              <a:rPr lang="en-US" sz="1400" dirty="0">
                <a:solidFill>
                  <a:prstClr val="black"/>
                </a:solidFill>
              </a:rPr>
              <a:t>]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</a:t>
            </a:r>
            <a:r>
              <a:rPr lang="en-US" sz="105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Element-wise Oblivious Transfer</a:t>
            </a: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encoding PSI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2" name="Freeform 131"/>
          <p:cNvSpPr/>
          <p:nvPr/>
        </p:nvSpPr>
        <p:spPr>
          <a:xfrm flipH="1" flipV="1">
            <a:off x="9398853" y="3065272"/>
            <a:ext cx="540827" cy="792397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514500"/>
              <a:gd name="connsiteY0" fmla="*/ 0 h 1600200"/>
              <a:gd name="connsiteX1" fmla="*/ 480060 w 514500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536459"/>
              <a:gd name="connsiteY0" fmla="*/ 0 h 1600200"/>
              <a:gd name="connsiteX1" fmla="*/ 480060 w 536459"/>
              <a:gd name="connsiteY1" fmla="*/ 1600200 h 1600200"/>
              <a:gd name="connsiteX0" fmla="*/ 1354907 w 1416342"/>
              <a:gd name="connsiteY0" fmla="*/ 0 h 951399"/>
              <a:gd name="connsiteX1" fmla="*/ 0 w 1416342"/>
              <a:gd name="connsiteY1" fmla="*/ 951399 h 951399"/>
              <a:gd name="connsiteX0" fmla="*/ 1354907 w 1457154"/>
              <a:gd name="connsiteY0" fmla="*/ 0 h 951466"/>
              <a:gd name="connsiteX1" fmla="*/ 0 w 1457154"/>
              <a:gd name="connsiteY1" fmla="*/ 951399 h 951466"/>
              <a:gd name="connsiteX0" fmla="*/ 710189 w 914438"/>
              <a:gd name="connsiteY0" fmla="*/ 0 h 782239"/>
              <a:gd name="connsiteX1" fmla="*/ 0 w 914438"/>
              <a:gd name="connsiteY1" fmla="*/ 782147 h 782239"/>
              <a:gd name="connsiteX0" fmla="*/ 710189 w 837513"/>
              <a:gd name="connsiteY0" fmla="*/ 0 h 782239"/>
              <a:gd name="connsiteX1" fmla="*/ 0 w 837513"/>
              <a:gd name="connsiteY1" fmla="*/ 782147 h 782239"/>
              <a:gd name="connsiteX0" fmla="*/ 710189 w 710189"/>
              <a:gd name="connsiteY0" fmla="*/ 0 h 782239"/>
              <a:gd name="connsiteX1" fmla="*/ 0 w 710189"/>
              <a:gd name="connsiteY1" fmla="*/ 782147 h 78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189" h="782239">
                <a:moveTo>
                  <a:pt x="710189" y="0"/>
                </a:moveTo>
                <a:cubicBezTo>
                  <a:pt x="651070" y="340627"/>
                  <a:pt x="526481" y="789623"/>
                  <a:pt x="0" y="782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701661" y="2718514"/>
            <a:ext cx="2255915" cy="6311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  This  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Oblivious Transfer + Bloom filter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786396" y="1929854"/>
            <a:ext cx="1792011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9"/>
            <a:r>
              <a:rPr lang="en-US" sz="105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Oblivious Transfer + Bloom filter</a:t>
            </a: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base PSI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3478139-1DDA-4004-8C0A-3A31FE9A41AE}"/>
              </a:ext>
            </a:extLst>
          </p:cNvPr>
          <p:cNvSpPr/>
          <p:nvPr/>
        </p:nvSpPr>
        <p:spPr>
          <a:xfrm>
            <a:off x="1047" y="1431756"/>
            <a:ext cx="12190953" cy="5446295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stretch>
              <a:fillRect t="-259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94404" y="41365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1985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01115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0609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00104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996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7010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7599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116605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2020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1503199" y="3807989"/>
            <a:ext cx="8887968" cy="373371"/>
            <a:chOff x="1503199" y="3807989"/>
            <a:chExt cx="8887968" cy="373370"/>
          </a:xfrm>
        </p:grpSpPr>
        <p:sp>
          <p:nvSpPr>
            <p:cNvPr id="196" name="Rectangle 195"/>
            <p:cNvSpPr/>
            <p:nvPr/>
          </p:nvSpPr>
          <p:spPr>
            <a:xfrm>
              <a:off x="1503199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1750087" y="3888001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996975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243863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490751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737639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984527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231415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478303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3725191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3972079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218967" y="3887993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465855" y="3887993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712743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959631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5206519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5453407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700295" y="3887993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947183" y="3887993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194071" y="3888001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440959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687847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934735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7181623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428511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7675399" y="3888001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922287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8169175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8416063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8662951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8909839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9156727" y="3887997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9403615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9650503" y="3887995"/>
              <a:ext cx="246888" cy="205743"/>
            </a:xfrm>
            <a:prstGeom prst="rect">
              <a:avLst/>
            </a:prstGeom>
            <a:solidFill>
              <a:srgbClr val="F7CCD6">
                <a:alpha val="7843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9897391" y="3887995"/>
              <a:ext cx="246888" cy="205743"/>
            </a:xfrm>
            <a:prstGeom prst="rect">
              <a:avLst/>
            </a:prstGeom>
            <a:solidFill>
              <a:srgbClr val="F7CCD6">
                <a:alpha val="7843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0144279" y="3887993"/>
              <a:ext cx="246888" cy="205743"/>
            </a:xfrm>
            <a:prstGeom prst="rect">
              <a:avLst/>
            </a:prstGeom>
            <a:solidFill>
              <a:srgbClr val="F7CCD6">
                <a:alpha val="7843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03199" y="381132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737639" y="381132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969698" y="381132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5208900" y="380798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440959" y="380798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675399" y="380798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8907458" y="380798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10391167" y="3815609"/>
              <a:ext cx="0" cy="3657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5-Point Star 241"/>
          <p:cNvSpPr/>
          <p:nvPr/>
        </p:nvSpPr>
        <p:spPr>
          <a:xfrm>
            <a:off x="5509113" y="3671945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5-Point Star 242"/>
          <p:cNvSpPr/>
          <p:nvPr/>
        </p:nvSpPr>
        <p:spPr>
          <a:xfrm>
            <a:off x="6025781" y="367514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5-Point Star 243"/>
          <p:cNvSpPr/>
          <p:nvPr/>
        </p:nvSpPr>
        <p:spPr>
          <a:xfrm>
            <a:off x="6470357" y="368396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5-Point Star 244"/>
          <p:cNvSpPr/>
          <p:nvPr/>
        </p:nvSpPr>
        <p:spPr>
          <a:xfrm>
            <a:off x="7221772" y="3667129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5-Point Star 245"/>
          <p:cNvSpPr/>
          <p:nvPr/>
        </p:nvSpPr>
        <p:spPr>
          <a:xfrm>
            <a:off x="9187252" y="3691441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5-Point Star 246"/>
          <p:cNvSpPr/>
          <p:nvPr/>
        </p:nvSpPr>
        <p:spPr>
          <a:xfrm>
            <a:off x="7465489" y="3663593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5-Point Star 247"/>
          <p:cNvSpPr/>
          <p:nvPr/>
        </p:nvSpPr>
        <p:spPr>
          <a:xfrm>
            <a:off x="4978576" y="3663593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5-Point Star 248"/>
          <p:cNvSpPr/>
          <p:nvPr/>
        </p:nvSpPr>
        <p:spPr>
          <a:xfrm>
            <a:off x="9187249" y="347789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5-Point Star 249"/>
          <p:cNvSpPr/>
          <p:nvPr/>
        </p:nvSpPr>
        <p:spPr>
          <a:xfrm>
            <a:off x="4263265" y="365771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5-Point Star 250"/>
          <p:cNvSpPr/>
          <p:nvPr/>
        </p:nvSpPr>
        <p:spPr>
          <a:xfrm>
            <a:off x="6462789" y="347789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5-Point Star 251"/>
          <p:cNvSpPr/>
          <p:nvPr/>
        </p:nvSpPr>
        <p:spPr>
          <a:xfrm>
            <a:off x="6965776" y="3658913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5-Point Star 252"/>
          <p:cNvSpPr/>
          <p:nvPr/>
        </p:nvSpPr>
        <p:spPr>
          <a:xfrm>
            <a:off x="7210169" y="3447653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5-Point Star 253"/>
          <p:cNvSpPr/>
          <p:nvPr/>
        </p:nvSpPr>
        <p:spPr>
          <a:xfrm>
            <a:off x="7458169" y="3444170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5-Point Star 254"/>
          <p:cNvSpPr/>
          <p:nvPr/>
        </p:nvSpPr>
        <p:spPr>
          <a:xfrm>
            <a:off x="9430969" y="3684593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5-Point Star 255"/>
          <p:cNvSpPr/>
          <p:nvPr/>
        </p:nvSpPr>
        <p:spPr>
          <a:xfrm>
            <a:off x="7740568" y="365724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5-Point Star 256"/>
          <p:cNvSpPr/>
          <p:nvPr/>
        </p:nvSpPr>
        <p:spPr>
          <a:xfrm>
            <a:off x="7733248" y="3437825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5-Point Star 258"/>
          <p:cNvSpPr/>
          <p:nvPr/>
        </p:nvSpPr>
        <p:spPr>
          <a:xfrm>
            <a:off x="7969913" y="3659550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5-Point Star 259"/>
          <p:cNvSpPr/>
          <p:nvPr/>
        </p:nvSpPr>
        <p:spPr>
          <a:xfrm>
            <a:off x="7962593" y="3440128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5-Point Star 261"/>
          <p:cNvSpPr/>
          <p:nvPr/>
        </p:nvSpPr>
        <p:spPr>
          <a:xfrm>
            <a:off x="8215988" y="366094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5-Point Star 262"/>
          <p:cNvSpPr/>
          <p:nvPr/>
        </p:nvSpPr>
        <p:spPr>
          <a:xfrm>
            <a:off x="8208668" y="3441521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5-Point Star 263"/>
          <p:cNvSpPr/>
          <p:nvPr/>
        </p:nvSpPr>
        <p:spPr>
          <a:xfrm>
            <a:off x="8460405" y="366118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5-Point Star 264"/>
          <p:cNvSpPr/>
          <p:nvPr/>
        </p:nvSpPr>
        <p:spPr>
          <a:xfrm>
            <a:off x="8704373" y="3668918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5-Point Star 265"/>
          <p:cNvSpPr/>
          <p:nvPr/>
        </p:nvSpPr>
        <p:spPr>
          <a:xfrm>
            <a:off x="8965728" y="368396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5-Point Star 266"/>
          <p:cNvSpPr/>
          <p:nvPr/>
        </p:nvSpPr>
        <p:spPr>
          <a:xfrm>
            <a:off x="8965725" y="3470417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5-Point Star 268"/>
          <p:cNvSpPr/>
          <p:nvPr/>
        </p:nvSpPr>
        <p:spPr>
          <a:xfrm>
            <a:off x="8703656" y="347789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5-Point Star 277"/>
          <p:cNvSpPr/>
          <p:nvPr/>
        </p:nvSpPr>
        <p:spPr>
          <a:xfrm>
            <a:off x="9425801" y="3470417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5-Point Star 280"/>
          <p:cNvSpPr/>
          <p:nvPr/>
        </p:nvSpPr>
        <p:spPr>
          <a:xfrm>
            <a:off x="8452513" y="3470417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5-Point Star 284"/>
          <p:cNvSpPr/>
          <p:nvPr/>
        </p:nvSpPr>
        <p:spPr>
          <a:xfrm>
            <a:off x="6247397" y="3675650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5-Point Star 285"/>
          <p:cNvSpPr/>
          <p:nvPr/>
        </p:nvSpPr>
        <p:spPr>
          <a:xfrm>
            <a:off x="4258417" y="346289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5-Point Star 286"/>
          <p:cNvSpPr/>
          <p:nvPr/>
        </p:nvSpPr>
        <p:spPr>
          <a:xfrm>
            <a:off x="4974697" y="347051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5-Point Star 287"/>
          <p:cNvSpPr/>
          <p:nvPr/>
        </p:nvSpPr>
        <p:spPr>
          <a:xfrm>
            <a:off x="1790544" y="3659084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5-Point Star 257"/>
          <p:cNvSpPr/>
          <p:nvPr/>
        </p:nvSpPr>
        <p:spPr>
          <a:xfrm>
            <a:off x="7733425" y="3226098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5-Point Star 260"/>
          <p:cNvSpPr/>
          <p:nvPr/>
        </p:nvSpPr>
        <p:spPr>
          <a:xfrm>
            <a:off x="7962773" y="3228401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5-Point Star 270"/>
          <p:cNvSpPr/>
          <p:nvPr/>
        </p:nvSpPr>
        <p:spPr>
          <a:xfrm>
            <a:off x="7457585" y="322189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5-Point Star 271"/>
          <p:cNvSpPr/>
          <p:nvPr/>
        </p:nvSpPr>
        <p:spPr>
          <a:xfrm>
            <a:off x="7450265" y="3002474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5-Point Star 272"/>
          <p:cNvSpPr/>
          <p:nvPr/>
        </p:nvSpPr>
        <p:spPr>
          <a:xfrm>
            <a:off x="7947177" y="301206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5-Point Star 273"/>
          <p:cNvSpPr/>
          <p:nvPr/>
        </p:nvSpPr>
        <p:spPr>
          <a:xfrm>
            <a:off x="7939857" y="2792645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5-Point Star 274"/>
          <p:cNvSpPr/>
          <p:nvPr/>
        </p:nvSpPr>
        <p:spPr>
          <a:xfrm>
            <a:off x="7940036" y="2580918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5-Point Star 275"/>
          <p:cNvSpPr/>
          <p:nvPr/>
        </p:nvSpPr>
        <p:spPr>
          <a:xfrm>
            <a:off x="8206376" y="322988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5-Point Star 276"/>
          <p:cNvSpPr/>
          <p:nvPr/>
        </p:nvSpPr>
        <p:spPr>
          <a:xfrm>
            <a:off x="8206553" y="301815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5-Point Star 281"/>
          <p:cNvSpPr/>
          <p:nvPr/>
        </p:nvSpPr>
        <p:spPr>
          <a:xfrm>
            <a:off x="8214173" y="279717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5-Point Star 282"/>
          <p:cNvSpPr/>
          <p:nvPr/>
        </p:nvSpPr>
        <p:spPr>
          <a:xfrm>
            <a:off x="7733425" y="3012738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5-Point Star 283"/>
          <p:cNvSpPr/>
          <p:nvPr/>
        </p:nvSpPr>
        <p:spPr>
          <a:xfrm>
            <a:off x="7450265" y="2796734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5-Point Star 269"/>
          <p:cNvSpPr/>
          <p:nvPr/>
        </p:nvSpPr>
        <p:spPr>
          <a:xfrm>
            <a:off x="9179700" y="3063886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5-Point Star 278"/>
          <p:cNvSpPr/>
          <p:nvPr/>
        </p:nvSpPr>
        <p:spPr>
          <a:xfrm>
            <a:off x="9175393" y="2858278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5-Point Star 289"/>
          <p:cNvSpPr/>
          <p:nvPr/>
        </p:nvSpPr>
        <p:spPr>
          <a:xfrm>
            <a:off x="9171861" y="2651404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5-Point Star 290"/>
          <p:cNvSpPr/>
          <p:nvPr/>
        </p:nvSpPr>
        <p:spPr>
          <a:xfrm>
            <a:off x="9166904" y="2437854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5-Point Star 291"/>
          <p:cNvSpPr/>
          <p:nvPr/>
        </p:nvSpPr>
        <p:spPr>
          <a:xfrm>
            <a:off x="9164312" y="2237398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5-Point Star 292"/>
          <p:cNvSpPr/>
          <p:nvPr/>
        </p:nvSpPr>
        <p:spPr>
          <a:xfrm>
            <a:off x="9160005" y="2031790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5-Point Star 278">
            <a:extLst>
              <a:ext uri="{FF2B5EF4-FFF2-40B4-BE49-F238E27FC236}">
                <a16:creationId xmlns:a16="http://schemas.microsoft.com/office/drawing/2014/main" id="{DAB4B89D-5C78-4D8D-B726-0605823CA88C}"/>
              </a:ext>
            </a:extLst>
          </p:cNvPr>
          <p:cNvSpPr/>
          <p:nvPr/>
        </p:nvSpPr>
        <p:spPr>
          <a:xfrm>
            <a:off x="9412462" y="3053789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5-Point Star 289">
            <a:extLst>
              <a:ext uri="{FF2B5EF4-FFF2-40B4-BE49-F238E27FC236}">
                <a16:creationId xmlns:a16="http://schemas.microsoft.com/office/drawing/2014/main" id="{F44B9EBC-7A47-47E9-B416-7AE3089D5D45}"/>
              </a:ext>
            </a:extLst>
          </p:cNvPr>
          <p:cNvSpPr/>
          <p:nvPr/>
        </p:nvSpPr>
        <p:spPr>
          <a:xfrm>
            <a:off x="9408930" y="2846915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5-Point Star 290">
            <a:extLst>
              <a:ext uri="{FF2B5EF4-FFF2-40B4-BE49-F238E27FC236}">
                <a16:creationId xmlns:a16="http://schemas.microsoft.com/office/drawing/2014/main" id="{1B7918AA-6C5D-4220-9AEA-14992F7D9728}"/>
              </a:ext>
            </a:extLst>
          </p:cNvPr>
          <p:cNvSpPr/>
          <p:nvPr/>
        </p:nvSpPr>
        <p:spPr>
          <a:xfrm>
            <a:off x="9403973" y="2633365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5-Point Star 291">
            <a:extLst>
              <a:ext uri="{FF2B5EF4-FFF2-40B4-BE49-F238E27FC236}">
                <a16:creationId xmlns:a16="http://schemas.microsoft.com/office/drawing/2014/main" id="{41E6A665-CA3E-4E6A-8A95-9A4C9BBD6A4E}"/>
              </a:ext>
            </a:extLst>
          </p:cNvPr>
          <p:cNvSpPr/>
          <p:nvPr/>
        </p:nvSpPr>
        <p:spPr>
          <a:xfrm>
            <a:off x="9401381" y="2432909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5-Point Star 267"/>
          <p:cNvSpPr/>
          <p:nvPr/>
        </p:nvSpPr>
        <p:spPr>
          <a:xfrm>
            <a:off x="9182292" y="326434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79"/>
          <p:cNvSpPr/>
          <p:nvPr/>
        </p:nvSpPr>
        <p:spPr>
          <a:xfrm>
            <a:off x="8962024" y="3264342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5-Point Star 269">
            <a:extLst>
              <a:ext uri="{FF2B5EF4-FFF2-40B4-BE49-F238E27FC236}">
                <a16:creationId xmlns:a16="http://schemas.microsoft.com/office/drawing/2014/main" id="{A32040FC-7C42-436F-B216-C451DA308F52}"/>
              </a:ext>
            </a:extLst>
          </p:cNvPr>
          <p:cNvSpPr/>
          <p:nvPr/>
        </p:nvSpPr>
        <p:spPr>
          <a:xfrm>
            <a:off x="9416769" y="3259397"/>
            <a:ext cx="157507" cy="15800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0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Oblivious Transfer (OT)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1" y="4382311"/>
            <a:ext cx="9603275" cy="2233644"/>
          </a:xfrm>
        </p:spPr>
        <p:txBody>
          <a:bodyPr>
            <a:normAutofit/>
          </a:bodyPr>
          <a:lstStyle/>
          <a:p>
            <a:r>
              <a:rPr lang="en-US" dirty="0"/>
              <a:t>Highly efficient and secure protocols exists</a:t>
            </a:r>
          </a:p>
          <a:p>
            <a:r>
              <a:rPr lang="en-US" dirty="0"/>
              <a:t>Motivates it use as the basis for PSI</a:t>
            </a:r>
          </a:p>
        </p:txBody>
      </p:sp>
      <p:sp>
        <p:nvSpPr>
          <p:cNvPr id="4" name="Rectangle 3"/>
          <p:cNvSpPr/>
          <p:nvPr/>
        </p:nvSpPr>
        <p:spPr>
          <a:xfrm rot="2700000">
            <a:off x="5659341" y="1907677"/>
            <a:ext cx="1026243" cy="102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4995" y="2043649"/>
                <a:ext cx="159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OT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95" y="2043649"/>
                <a:ext cx="159874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342651" y="2397593"/>
            <a:ext cx="18834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51582" y="1788220"/>
                <a:ext cx="1919855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Sender</a:t>
                </a:r>
              </a:p>
              <a:p>
                <a:endParaRPr lang="en-US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2" y="1788220"/>
                <a:ext cx="1919855" cy="928267"/>
              </a:xfrm>
              <a:prstGeom prst="rect">
                <a:avLst/>
              </a:prstGeom>
              <a:blipFill>
                <a:blip r:embed="rId3"/>
                <a:stretch>
                  <a:fillRect l="-2540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7207272" y="2422367"/>
            <a:ext cx="1879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74714" y="1875124"/>
                <a:ext cx="1663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Receiver</a:t>
                </a:r>
              </a:p>
              <a:p>
                <a:pPr algn="r"/>
                <a:endParaRPr lang="en-US" u="sng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14" y="1875124"/>
                <a:ext cx="1663431" cy="923330"/>
              </a:xfrm>
              <a:prstGeom prst="rect">
                <a:avLst/>
              </a:prstGeom>
              <a:blipFill>
                <a:blip r:embed="rId4"/>
                <a:stretch>
                  <a:fillRect t="-3974" r="-3297"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169656" y="3243625"/>
            <a:ext cx="0" cy="369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59928" y="3613269"/>
            <a:ext cx="26264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2ECF94-5176-4438-8BD4-DD0F0716A7DB}"/>
                  </a:ext>
                </a:extLst>
              </p:cNvPr>
              <p:cNvSpPr txBox="1"/>
              <p:nvPr/>
            </p:nvSpPr>
            <p:spPr>
              <a:xfrm>
                <a:off x="7854006" y="3099436"/>
                <a:ext cx="76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2ECF94-5176-4438-8BD4-DD0F0716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006" y="3099436"/>
                <a:ext cx="7661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1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Oblivious Transfer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-out-of-N OT)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 rot="2700000">
            <a:off x="5659341" y="1907677"/>
            <a:ext cx="1026243" cy="102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4995" y="2043649"/>
                <a:ext cx="159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OT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95" y="2043649"/>
                <a:ext cx="159874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3133507" y="3613269"/>
            <a:ext cx="311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1582" y="1788220"/>
            <a:ext cx="1919855" cy="92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</a:t>
            </a:r>
          </a:p>
          <a:p>
            <a:endParaRPr lang="en-US" u="sng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07272" y="2422367"/>
            <a:ext cx="1879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74714" y="1875124"/>
                <a:ext cx="1663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Receiver</a:t>
                </a:r>
              </a:p>
              <a:p>
                <a:pPr algn="r"/>
                <a:endParaRPr lang="en-US" u="sng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14" y="1875124"/>
                <a:ext cx="1663431" cy="923330"/>
              </a:xfrm>
              <a:prstGeom prst="rect">
                <a:avLst/>
              </a:prstGeom>
              <a:blipFill>
                <a:blip r:embed="rId5"/>
                <a:stretch>
                  <a:fillRect t="-3974" r="-3297"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169656" y="3243625"/>
            <a:ext cx="0" cy="369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59928" y="3613269"/>
            <a:ext cx="26264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4006" y="3099436"/>
                <a:ext cx="76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006" y="3099436"/>
                <a:ext cx="7661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F62595F-4387-45B5-8D87-C394549CFBA7}"/>
                  </a:ext>
                </a:extLst>
              </p:cNvPr>
              <p:cNvSpPr/>
              <p:nvPr/>
            </p:nvSpPr>
            <p:spPr>
              <a:xfrm>
                <a:off x="3152192" y="3051866"/>
                <a:ext cx="214905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F62595F-4387-45B5-8D87-C394549CF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92" y="3051866"/>
                <a:ext cx="2149050" cy="374270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23AB811-EEF8-4D57-916A-E8FCD39EF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4382311"/>
                <a:ext cx="9603275" cy="22336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Highly efficient and secure protocols exists</a:t>
                </a:r>
              </a:p>
              <a:p>
                <a:r>
                  <a:rPr lang="en-US" dirty="0"/>
                  <a:t>Motivates it use as the basis for PSI</a:t>
                </a:r>
              </a:p>
              <a:p>
                <a:pPr lvl="2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-out-of-N OT allows for exponentially many </a:t>
                </a:r>
                <a:r>
                  <a:rPr lang="en-US" b="1" dirty="0"/>
                  <a:t>random</a:t>
                </a:r>
                <a:r>
                  <a:rPr lang="en-US" dirty="0"/>
                  <a:t> messages,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23AB811-EEF8-4D57-916A-E8FCD39EF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4382311"/>
                <a:ext cx="9603275" cy="2233644"/>
              </a:xfrm>
              <a:blipFill>
                <a:blip r:embed="rId8"/>
                <a:stretch>
                  <a:fillRect l="-571"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30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EE12F8-036A-495B-8EC1-C837ECEF3325}"/>
                  </a:ext>
                </a:extLst>
              </p:cNvPr>
              <p:cNvSpPr/>
              <p:nvPr/>
            </p:nvSpPr>
            <p:spPr>
              <a:xfrm>
                <a:off x="7252714" y="3111530"/>
                <a:ext cx="862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2EE12F8-036A-495B-8EC1-C837ECEF3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714" y="3111530"/>
                <a:ext cx="8628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Oblivious Transfer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-out-of-N OT)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87" t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 rot="2700000">
            <a:off x="5659341" y="1907677"/>
            <a:ext cx="1026243" cy="102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4995" y="2043649"/>
                <a:ext cx="159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OT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995" y="2043649"/>
                <a:ext cx="159874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3133507" y="3613269"/>
            <a:ext cx="31116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1582" y="1788220"/>
            <a:ext cx="1919855" cy="92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Sender</a:t>
            </a:r>
          </a:p>
          <a:p>
            <a:endParaRPr lang="en-US" u="sng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207272" y="2422367"/>
            <a:ext cx="1879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74714" y="1875124"/>
                <a:ext cx="1663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Receiver</a:t>
                </a:r>
              </a:p>
              <a:p>
                <a:pPr algn="r"/>
                <a:endParaRPr lang="en-US" u="sng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14" y="1875124"/>
                <a:ext cx="1663431" cy="923330"/>
              </a:xfrm>
              <a:prstGeom prst="rect">
                <a:avLst/>
              </a:prstGeom>
              <a:blipFill>
                <a:blip r:embed="rId5"/>
                <a:stretch>
                  <a:fillRect t="-3974" r="-3297"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169656" y="3243625"/>
            <a:ext cx="0" cy="369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59928" y="3613269"/>
            <a:ext cx="26264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4006" y="3099436"/>
                <a:ext cx="7661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006" y="3099436"/>
                <a:ext cx="7661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F62595F-4387-45B5-8D87-C394549CFBA7}"/>
                  </a:ext>
                </a:extLst>
              </p:cNvPr>
              <p:cNvSpPr/>
              <p:nvPr/>
            </p:nvSpPr>
            <p:spPr>
              <a:xfrm>
                <a:off x="3152192" y="3051866"/>
                <a:ext cx="214905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F62595F-4387-45B5-8D87-C394549CF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92" y="3051866"/>
                <a:ext cx="2149050" cy="374270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23AB811-EEF8-4D57-916A-E8FCD39EF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4382311"/>
                <a:ext cx="9603275" cy="22336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Highly efficient and secure protocols exists</a:t>
                </a:r>
              </a:p>
              <a:p>
                <a:r>
                  <a:rPr lang="en-US" dirty="0"/>
                  <a:t>Motivates it use as the basis for PSI</a:t>
                </a:r>
              </a:p>
              <a:p>
                <a:pPr lvl="2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-out-of-N OT allows for exponentially many </a:t>
                </a:r>
                <a:r>
                  <a:rPr lang="en-US" b="1" dirty="0"/>
                  <a:t>random</a:t>
                </a:r>
                <a:r>
                  <a:rPr lang="en-US" dirty="0"/>
                  <a:t> messages,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23AB811-EEF8-4D57-916A-E8FCD39EF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4382311"/>
                <a:ext cx="9603275" cy="2233644"/>
              </a:xfrm>
              <a:blipFill>
                <a:blip r:embed="rId8"/>
                <a:stretch>
                  <a:fillRect l="-571" t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0A0CC8-5434-4518-92C6-3B5B6E9EB41D}"/>
                  </a:ext>
                </a:extLst>
              </p:cNvPr>
              <p:cNvSpPr/>
              <p:nvPr/>
            </p:nvSpPr>
            <p:spPr>
              <a:xfrm>
                <a:off x="2433376" y="3077370"/>
                <a:ext cx="892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A0A0CC8-5434-4518-92C6-3B5B6E9EB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76" y="3077370"/>
                <a:ext cx="892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62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0ED4-8535-4557-B839-B7221FD2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Private Equality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D5DE0-30A3-4CF6-8070-53DA61DA0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240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equality</a:t>
                </a:r>
              </a:p>
              <a:p>
                <a:pPr lvl="1"/>
                <a:r>
                  <a:rPr lang="en-US" dirty="0"/>
                  <a:t>Oblivious Transfer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7"/>
                <a:endParaRPr lang="en-US" dirty="0"/>
              </a:p>
              <a:p>
                <a:r>
                  <a:rPr lang="en-US" dirty="0"/>
                  <a:t>Correctness: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encoding will be equal. 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/>
                  <a:t>Security: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Receiver see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which looks completely random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D5DE0-30A3-4CF6-8070-53DA61DA0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240300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E61BCC0-8FB8-4927-B8F3-46524E34B583}"/>
              </a:ext>
            </a:extLst>
          </p:cNvPr>
          <p:cNvSpPr/>
          <p:nvPr/>
        </p:nvSpPr>
        <p:spPr>
          <a:xfrm rot="2700000">
            <a:off x="5217955" y="2871316"/>
            <a:ext cx="719184" cy="719184"/>
          </a:xfrm>
          <a:prstGeom prst="rect">
            <a:avLst/>
          </a:prstGeom>
          <a:solidFill>
            <a:srgbClr val="BD536A"/>
          </a:solidFill>
          <a:ln w="38100">
            <a:solidFill>
              <a:srgbClr val="BD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0F2809-7922-4DC8-ACBD-10A7E1F95BBF}"/>
              </a:ext>
            </a:extLst>
          </p:cNvPr>
          <p:cNvCxnSpPr>
            <a:cxnSpLocks/>
          </p:cNvCxnSpPr>
          <p:nvPr/>
        </p:nvCxnSpPr>
        <p:spPr>
          <a:xfrm flipH="1" flipV="1">
            <a:off x="4043251" y="3878122"/>
            <a:ext cx="1541792" cy="545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10FDE8-6082-45ED-AEA1-608F42440746}"/>
              </a:ext>
            </a:extLst>
          </p:cNvPr>
          <p:cNvCxnSpPr/>
          <p:nvPr/>
        </p:nvCxnSpPr>
        <p:spPr>
          <a:xfrm flipH="1">
            <a:off x="6143655" y="3233760"/>
            <a:ext cx="90280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1CA39-5824-4F6C-852E-8B02963EE097}"/>
              </a:ext>
            </a:extLst>
          </p:cNvPr>
          <p:cNvCxnSpPr/>
          <p:nvPr/>
        </p:nvCxnSpPr>
        <p:spPr>
          <a:xfrm>
            <a:off x="5585043" y="3809632"/>
            <a:ext cx="0" cy="73940"/>
          </a:xfrm>
          <a:prstGeom prst="line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06F074-F9BC-4BA8-B116-3D87159F44FE}"/>
              </a:ext>
            </a:extLst>
          </p:cNvPr>
          <p:cNvCxnSpPr/>
          <p:nvPr/>
        </p:nvCxnSpPr>
        <p:spPr>
          <a:xfrm>
            <a:off x="5577550" y="3883572"/>
            <a:ext cx="104392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997EAB-54B9-44AD-B0E2-17AFDD4F4CEA}"/>
                  </a:ext>
                </a:extLst>
              </p:cNvPr>
              <p:cNvSpPr/>
              <p:nvPr/>
            </p:nvSpPr>
            <p:spPr>
              <a:xfrm>
                <a:off x="7111315" y="3034034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997EAB-54B9-44AD-B0E2-17AFDD4F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315" y="3034034"/>
                <a:ext cx="382605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98C2DA-335C-4F3B-979D-C076BA2CF573}"/>
                  </a:ext>
                </a:extLst>
              </p:cNvPr>
              <p:cNvSpPr/>
              <p:nvPr/>
            </p:nvSpPr>
            <p:spPr>
              <a:xfrm>
                <a:off x="6690467" y="3645818"/>
                <a:ext cx="585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98C2DA-335C-4F3B-979D-C076BA2CF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67" y="3645818"/>
                <a:ext cx="585737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710691-7404-4F30-8426-3DEA3586933D}"/>
                  </a:ext>
                </a:extLst>
              </p:cNvPr>
              <p:cNvSpPr/>
              <p:nvPr/>
            </p:nvSpPr>
            <p:spPr>
              <a:xfrm>
                <a:off x="3463056" y="3645818"/>
                <a:ext cx="62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710691-7404-4F30-8426-3DEA35869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56" y="3645818"/>
                <a:ext cx="6202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E10632-69AD-4519-A4B9-A11AAF2D3E04}"/>
              </a:ext>
            </a:extLst>
          </p:cNvPr>
          <p:cNvCxnSpPr/>
          <p:nvPr/>
        </p:nvCxnSpPr>
        <p:spPr>
          <a:xfrm>
            <a:off x="4043251" y="4333909"/>
            <a:ext cx="3003208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B6E175-266D-4062-A889-CEB2E743ED67}"/>
                  </a:ext>
                </a:extLst>
              </p:cNvPr>
              <p:cNvSpPr/>
              <p:nvPr/>
            </p:nvSpPr>
            <p:spPr>
              <a:xfrm>
                <a:off x="4352763" y="3943329"/>
                <a:ext cx="582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B6E175-266D-4062-A889-CEB2E743E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763" y="3943329"/>
                <a:ext cx="5823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B298E7A-817E-428E-8001-BF031F921ED9}"/>
              </a:ext>
            </a:extLst>
          </p:cNvPr>
          <p:cNvGrpSpPr/>
          <p:nvPr/>
        </p:nvGrpSpPr>
        <p:grpSpPr>
          <a:xfrm>
            <a:off x="7733508" y="4251458"/>
            <a:ext cx="2718081" cy="457899"/>
            <a:chOff x="9126186" y="3820846"/>
            <a:chExt cx="2718081" cy="414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2874EEA-387C-4160-A282-D9FCB77A775B}"/>
                    </a:ext>
                  </a:extLst>
                </p:cNvPr>
                <p:cNvSpPr txBox="1"/>
                <p:nvPr/>
              </p:nvSpPr>
              <p:spPr>
                <a:xfrm>
                  <a:off x="9126186" y="3901043"/>
                  <a:ext cx="2718081" cy="334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Output:  </a:t>
                  </a:r>
                  <a14:m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2874EEA-387C-4160-A282-D9FCB77A7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6186" y="3901043"/>
                  <a:ext cx="2718081" cy="334426"/>
                </a:xfrm>
                <a:prstGeom prst="rect">
                  <a:avLst/>
                </a:prstGeom>
                <a:blipFill>
                  <a:blip r:embed="rId7"/>
                  <a:stretch>
                    <a:fillRect l="-2022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108E9D0-B31A-485D-A30F-91C34A2E5CE6}"/>
                    </a:ext>
                  </a:extLst>
                </p:cNvPr>
                <p:cNvSpPr txBox="1"/>
                <p:nvPr/>
              </p:nvSpPr>
              <p:spPr>
                <a:xfrm>
                  <a:off x="10381404" y="3820846"/>
                  <a:ext cx="3097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108E9D0-B31A-485D-A30F-91C34A2E5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1404" y="3820846"/>
                  <a:ext cx="30970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9685BA-B32F-4976-B054-53B24EC56AAF}"/>
                  </a:ext>
                </a:extLst>
              </p:cNvPr>
              <p:cNvSpPr txBox="1"/>
              <p:nvPr/>
            </p:nvSpPr>
            <p:spPr>
              <a:xfrm>
                <a:off x="5283206" y="3022788"/>
                <a:ext cx="396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OT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9685BA-B32F-4976-B054-53B24EC5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6" y="3022788"/>
                <a:ext cx="396883" cy="461665"/>
              </a:xfrm>
              <a:prstGeom prst="rect">
                <a:avLst/>
              </a:prstGeom>
              <a:blipFill>
                <a:blip r:embed="rId10"/>
                <a:stretch>
                  <a:fillRect l="-6154" r="-5384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CD5F4F4-9353-45B9-8F36-022FF28D1776}"/>
              </a:ext>
            </a:extLst>
          </p:cNvPr>
          <p:cNvSpPr/>
          <p:nvPr/>
        </p:nvSpPr>
        <p:spPr>
          <a:xfrm>
            <a:off x="8463787" y="517184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</a:p>
        </p:txBody>
      </p:sp>
    </p:spTree>
    <p:extLst>
      <p:ext uri="{BB962C8B-B14F-4D97-AF65-F5344CB8AC3E}">
        <p14:creationId xmlns:p14="http://schemas.microsoft.com/office/powerpoint/2010/main" val="7819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4" grpId="0"/>
      <p:bldP spid="16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0ED4-8535-4557-B839-B7221FD2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Private Membership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D5DE0-30A3-4CF6-8070-53DA61DA0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240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check for membership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Oblivious Transfer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7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D5DE0-30A3-4CF6-8070-53DA61DA0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240300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E61BCC0-8FB8-4927-B8F3-46524E34B583}"/>
              </a:ext>
            </a:extLst>
          </p:cNvPr>
          <p:cNvSpPr/>
          <p:nvPr/>
        </p:nvSpPr>
        <p:spPr>
          <a:xfrm rot="2700000">
            <a:off x="5217955" y="2871316"/>
            <a:ext cx="719184" cy="719184"/>
          </a:xfrm>
          <a:prstGeom prst="rect">
            <a:avLst/>
          </a:prstGeom>
          <a:solidFill>
            <a:srgbClr val="BD536A"/>
          </a:solidFill>
          <a:ln w="38100">
            <a:solidFill>
              <a:srgbClr val="BD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0F2809-7922-4DC8-ACBD-10A7E1F95BBF}"/>
              </a:ext>
            </a:extLst>
          </p:cNvPr>
          <p:cNvCxnSpPr>
            <a:cxnSpLocks/>
          </p:cNvCxnSpPr>
          <p:nvPr/>
        </p:nvCxnSpPr>
        <p:spPr>
          <a:xfrm flipH="1" flipV="1">
            <a:off x="4043251" y="3878122"/>
            <a:ext cx="1541792" cy="545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10FDE8-6082-45ED-AEA1-608F42440746}"/>
              </a:ext>
            </a:extLst>
          </p:cNvPr>
          <p:cNvCxnSpPr/>
          <p:nvPr/>
        </p:nvCxnSpPr>
        <p:spPr>
          <a:xfrm flipH="1">
            <a:off x="6143655" y="3233760"/>
            <a:ext cx="90280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1CA39-5824-4F6C-852E-8B02963EE097}"/>
              </a:ext>
            </a:extLst>
          </p:cNvPr>
          <p:cNvCxnSpPr/>
          <p:nvPr/>
        </p:nvCxnSpPr>
        <p:spPr>
          <a:xfrm>
            <a:off x="5585043" y="3809632"/>
            <a:ext cx="0" cy="73940"/>
          </a:xfrm>
          <a:prstGeom prst="line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06F074-F9BC-4BA8-B116-3D87159F44FE}"/>
              </a:ext>
            </a:extLst>
          </p:cNvPr>
          <p:cNvCxnSpPr/>
          <p:nvPr/>
        </p:nvCxnSpPr>
        <p:spPr>
          <a:xfrm>
            <a:off x="5577550" y="3883572"/>
            <a:ext cx="104392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997EAB-54B9-44AD-B0E2-17AFDD4F4CEA}"/>
                  </a:ext>
                </a:extLst>
              </p:cNvPr>
              <p:cNvSpPr/>
              <p:nvPr/>
            </p:nvSpPr>
            <p:spPr>
              <a:xfrm>
                <a:off x="7111315" y="3034034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997EAB-54B9-44AD-B0E2-17AFDD4F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315" y="3034034"/>
                <a:ext cx="382605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E10632-69AD-4519-A4B9-A11AAF2D3E04}"/>
              </a:ext>
            </a:extLst>
          </p:cNvPr>
          <p:cNvCxnSpPr/>
          <p:nvPr/>
        </p:nvCxnSpPr>
        <p:spPr>
          <a:xfrm>
            <a:off x="4043251" y="4333909"/>
            <a:ext cx="3003208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B6E175-266D-4062-A889-CEB2E743ED67}"/>
                  </a:ext>
                </a:extLst>
              </p:cNvPr>
              <p:cNvSpPr/>
              <p:nvPr/>
            </p:nvSpPr>
            <p:spPr>
              <a:xfrm>
                <a:off x="3034145" y="3943329"/>
                <a:ext cx="2122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B6E175-266D-4062-A889-CEB2E743E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45" y="3943329"/>
                <a:ext cx="2122300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9685BA-B32F-4976-B054-53B24EC56AAF}"/>
                  </a:ext>
                </a:extLst>
              </p:cNvPr>
              <p:cNvSpPr txBox="1"/>
              <p:nvPr/>
            </p:nvSpPr>
            <p:spPr>
              <a:xfrm>
                <a:off x="5283206" y="3022788"/>
                <a:ext cx="396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OT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9685BA-B32F-4976-B054-53B24EC5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6" y="3022788"/>
                <a:ext cx="396883" cy="461665"/>
              </a:xfrm>
              <a:prstGeom prst="rect">
                <a:avLst/>
              </a:prstGeom>
              <a:blipFill>
                <a:blip r:embed="rId5"/>
                <a:stretch>
                  <a:fillRect l="-6154" r="-5384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237CCF3-808E-405C-98A2-F94831397753}"/>
              </a:ext>
            </a:extLst>
          </p:cNvPr>
          <p:cNvGrpSpPr/>
          <p:nvPr/>
        </p:nvGrpSpPr>
        <p:grpSpPr>
          <a:xfrm>
            <a:off x="7733508" y="4213830"/>
            <a:ext cx="4969533" cy="495546"/>
            <a:chOff x="9126186" y="3786758"/>
            <a:chExt cx="4969533" cy="448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71A27F6-1EC4-43EE-B4BC-CDA48354BC95}"/>
                    </a:ext>
                  </a:extLst>
                </p:cNvPr>
                <p:cNvSpPr txBox="1"/>
                <p:nvPr/>
              </p:nvSpPr>
              <p:spPr>
                <a:xfrm>
                  <a:off x="9126186" y="3901043"/>
                  <a:ext cx="4969533" cy="334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Output:   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71A27F6-1EC4-43EE-B4BC-CDA48354B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6186" y="3901043"/>
                  <a:ext cx="4969533" cy="334425"/>
                </a:xfrm>
                <a:prstGeom prst="rect">
                  <a:avLst/>
                </a:prstGeom>
                <a:blipFill>
                  <a:blip r:embed="rId6"/>
                  <a:stretch>
                    <a:fillRect l="-1104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B4C478-B838-471A-A3F2-91623DC4C150}"/>
                    </a:ext>
                  </a:extLst>
                </p:cNvPr>
                <p:cNvSpPr txBox="1"/>
                <p:nvPr/>
              </p:nvSpPr>
              <p:spPr>
                <a:xfrm>
                  <a:off x="11594527" y="3786758"/>
                  <a:ext cx="3097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B4C478-B838-471A-A3F2-91623DC4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527" y="3786758"/>
                  <a:ext cx="3097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75C4F69-7C0E-4ACC-BDE9-4E386C74DD4A}"/>
              </a:ext>
            </a:extLst>
          </p:cNvPr>
          <p:cNvSpPr/>
          <p:nvPr/>
        </p:nvSpPr>
        <p:spPr>
          <a:xfrm>
            <a:off x="8463787" y="517184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97C6AB-93BF-490B-8D59-B0A216F285E7}"/>
                  </a:ext>
                </a:extLst>
              </p:cNvPr>
              <p:cNvSpPr/>
              <p:nvPr/>
            </p:nvSpPr>
            <p:spPr>
              <a:xfrm>
                <a:off x="6690467" y="3645818"/>
                <a:ext cx="585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97C6AB-93BF-490B-8D59-B0A216F28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67" y="3645818"/>
                <a:ext cx="585737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F716CB-60F2-4958-8F50-BE627E5F87D0}"/>
                  </a:ext>
                </a:extLst>
              </p:cNvPr>
              <p:cNvSpPr/>
              <p:nvPr/>
            </p:nvSpPr>
            <p:spPr>
              <a:xfrm>
                <a:off x="3463056" y="3645818"/>
                <a:ext cx="620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0F716CB-60F2-4958-8F50-BE627E5F8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56" y="3645818"/>
                <a:ext cx="6202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5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6" grpId="0"/>
      <p:bldP spid="24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0ED4-8535-4557-B839-B7221FD2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Private Membership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D5DE0-30A3-4CF6-8070-53DA61DA0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9603275" cy="5240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to check for membership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Oblivious Transfer</a:t>
                </a:r>
              </a:p>
              <a:p>
                <a:pPr lvl="2"/>
                <a:endParaRPr lang="en-US" dirty="0"/>
              </a:p>
              <a:p>
                <a:pPr lvl="5"/>
                <a:endParaRPr lang="en-US" dirty="0"/>
              </a:p>
              <a:p>
                <a:pPr lvl="7"/>
                <a:endParaRPr lang="en-US" dirty="0"/>
              </a:p>
              <a:p>
                <a:pPr marL="914353" lvl="2" indent="0">
                  <a:buNone/>
                </a:pPr>
                <a:r>
                  <a:rPr lang="en-US" dirty="0"/>
                  <a:t>	</a:t>
                </a:r>
              </a:p>
              <a:p>
                <a:pPr lvl="7"/>
                <a:endParaRPr lang="en-US" dirty="0"/>
              </a:p>
              <a:p>
                <a:r>
                  <a:rPr lang="en-US" dirty="0"/>
                  <a:t>Optimizations</a:t>
                </a:r>
              </a:p>
              <a:p>
                <a:pPr lvl="1"/>
                <a:r>
                  <a:rPr lang="en-US" dirty="0"/>
                  <a:t>Optimized to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OT [</a:t>
                </a:r>
                <a:r>
                  <a:rPr lang="en-US" dirty="0" err="1"/>
                  <a:t>KolesnikovKumaresanRosulekTrieu</a:t>
                </a:r>
                <a:r>
                  <a:rPr lang="en-US" dirty="0"/>
                  <a:t> 16]</a:t>
                </a:r>
              </a:p>
              <a:p>
                <a:pPr lvl="1"/>
                <a:r>
                  <a:rPr lang="en-US" dirty="0"/>
                  <a:t>Malicious secure [OrrùOrsiniScholl16]</a:t>
                </a:r>
              </a:p>
              <a:p>
                <a:r>
                  <a:rPr lang="en-US" dirty="0"/>
                  <a:t>Limitations</a:t>
                </a:r>
              </a:p>
              <a:p>
                <a:pPr lvl="1"/>
                <a:r>
                  <a:rPr lang="en-US" dirty="0"/>
                  <a:t>Communication/Computation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 test</a:t>
                </a:r>
              </a:p>
              <a:p>
                <a:pPr lvl="1"/>
                <a:r>
                  <a:rPr lang="en-US" dirty="0"/>
                  <a:t>PSI: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 test membership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D5DE0-30A3-4CF6-8070-53DA61DA0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9603275" cy="5240300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A6A6C3-EDC7-467F-83E6-7377FA2AACB8}"/>
              </a:ext>
            </a:extLst>
          </p:cNvPr>
          <p:cNvSpPr/>
          <p:nvPr/>
        </p:nvSpPr>
        <p:spPr>
          <a:xfrm>
            <a:off x="8463787" y="517184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[PinkasSchneiderZohner14]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1BCC0-8FB8-4927-B8F3-46524E34B583}"/>
              </a:ext>
            </a:extLst>
          </p:cNvPr>
          <p:cNvSpPr/>
          <p:nvPr/>
        </p:nvSpPr>
        <p:spPr>
          <a:xfrm rot="2700000">
            <a:off x="5217955" y="2871316"/>
            <a:ext cx="719184" cy="719184"/>
          </a:xfrm>
          <a:prstGeom prst="rect">
            <a:avLst/>
          </a:prstGeom>
          <a:solidFill>
            <a:srgbClr val="BD536A"/>
          </a:solidFill>
          <a:ln w="38100">
            <a:solidFill>
              <a:srgbClr val="BD53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10FDE8-6082-45ED-AEA1-608F42440746}"/>
              </a:ext>
            </a:extLst>
          </p:cNvPr>
          <p:cNvCxnSpPr/>
          <p:nvPr/>
        </p:nvCxnSpPr>
        <p:spPr>
          <a:xfrm flipH="1">
            <a:off x="6143655" y="3233760"/>
            <a:ext cx="90280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1CA39-5824-4F6C-852E-8B02963EE097}"/>
              </a:ext>
            </a:extLst>
          </p:cNvPr>
          <p:cNvCxnSpPr/>
          <p:nvPr/>
        </p:nvCxnSpPr>
        <p:spPr>
          <a:xfrm>
            <a:off x="5585043" y="3809632"/>
            <a:ext cx="0" cy="73940"/>
          </a:xfrm>
          <a:prstGeom prst="line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06F074-F9BC-4BA8-B116-3D87159F44FE}"/>
              </a:ext>
            </a:extLst>
          </p:cNvPr>
          <p:cNvCxnSpPr/>
          <p:nvPr/>
        </p:nvCxnSpPr>
        <p:spPr>
          <a:xfrm>
            <a:off x="5577550" y="3883572"/>
            <a:ext cx="104392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997EAB-54B9-44AD-B0E2-17AFDD4F4CEA}"/>
                  </a:ext>
                </a:extLst>
              </p:cNvPr>
              <p:cNvSpPr/>
              <p:nvPr/>
            </p:nvSpPr>
            <p:spPr>
              <a:xfrm>
                <a:off x="7111315" y="3034034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997EAB-54B9-44AD-B0E2-17AFDD4F4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315" y="3034034"/>
                <a:ext cx="382605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98C2DA-335C-4F3B-979D-C076BA2CF573}"/>
                  </a:ext>
                </a:extLst>
              </p:cNvPr>
              <p:cNvSpPr/>
              <p:nvPr/>
            </p:nvSpPr>
            <p:spPr>
              <a:xfrm>
                <a:off x="6791950" y="3696390"/>
                <a:ext cx="8098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98C2DA-335C-4F3B-979D-C076BA2CF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950" y="3696390"/>
                <a:ext cx="809837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9685BA-B32F-4976-B054-53B24EC56AAF}"/>
                  </a:ext>
                </a:extLst>
              </p:cNvPr>
              <p:cNvSpPr txBox="1"/>
              <p:nvPr/>
            </p:nvSpPr>
            <p:spPr>
              <a:xfrm>
                <a:off x="5195454" y="3010912"/>
                <a:ext cx="449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PMT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E9685BA-B32F-4976-B054-53B24EC56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4" y="3010912"/>
                <a:ext cx="449008" cy="461665"/>
              </a:xfrm>
              <a:prstGeom prst="rect">
                <a:avLst/>
              </a:prstGeom>
              <a:blipFill>
                <a:blip r:embed="rId5"/>
                <a:stretch>
                  <a:fillRect l="-4054" r="-8513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61445C-411F-4911-917D-AA8029303785}"/>
                  </a:ext>
                </a:extLst>
              </p:cNvPr>
              <p:cNvSpPr txBox="1"/>
              <p:nvPr/>
            </p:nvSpPr>
            <p:spPr>
              <a:xfrm>
                <a:off x="7042018" y="3558320"/>
                <a:ext cx="309700" cy="339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61445C-411F-4911-917D-AA8029303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018" y="3558320"/>
                <a:ext cx="309700" cy="339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1FDDE1-02F5-48CE-8812-68F7C9CE87A8}"/>
              </a:ext>
            </a:extLst>
          </p:cNvPr>
          <p:cNvCxnSpPr/>
          <p:nvPr/>
        </p:nvCxnSpPr>
        <p:spPr>
          <a:xfrm>
            <a:off x="4043251" y="3218701"/>
            <a:ext cx="937044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F24D1F-55AB-4947-9E54-C671D22CD60C}"/>
                  </a:ext>
                </a:extLst>
              </p:cNvPr>
              <p:cNvSpPr/>
              <p:nvPr/>
            </p:nvSpPr>
            <p:spPr>
              <a:xfrm>
                <a:off x="3825932" y="2832757"/>
                <a:ext cx="4035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F24D1F-55AB-4947-9E54-C671D22CD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932" y="2832757"/>
                <a:ext cx="4035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9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+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F72B-789E-47FC-857D-DADBD064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4658285"/>
          </a:xfrm>
        </p:spPr>
        <p:txBody>
          <a:bodyPr/>
          <a:lstStyle/>
          <a:p>
            <a:r>
              <a:rPr lang="en-US" dirty="0"/>
              <a:t>Use hash table to reduce PSI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[PinkasScheiderZohner14]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F406D5-CF69-4B53-8C5C-F6855CF80208}"/>
              </a:ext>
            </a:extLst>
          </p:cNvPr>
          <p:cNvCxnSpPr>
            <a:cxnSpLocks/>
          </p:cNvCxnSpPr>
          <p:nvPr/>
        </p:nvCxnSpPr>
        <p:spPr>
          <a:xfrm>
            <a:off x="4631377" y="2408711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7D0204-F727-4F3E-AA7D-917D7A29FE90}"/>
              </a:ext>
            </a:extLst>
          </p:cNvPr>
          <p:cNvCxnSpPr>
            <a:cxnSpLocks/>
          </p:cNvCxnSpPr>
          <p:nvPr/>
        </p:nvCxnSpPr>
        <p:spPr>
          <a:xfrm>
            <a:off x="5611091" y="2414649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000220-430E-4935-8C75-264A8D2777C0}"/>
              </a:ext>
            </a:extLst>
          </p:cNvPr>
          <p:cNvCxnSpPr>
            <a:cxnSpLocks/>
          </p:cNvCxnSpPr>
          <p:nvPr/>
        </p:nvCxnSpPr>
        <p:spPr>
          <a:xfrm>
            <a:off x="4631377" y="4265220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AF5537-E169-44E4-9960-0A7C883AA6EB}"/>
              </a:ext>
            </a:extLst>
          </p:cNvPr>
          <p:cNvCxnSpPr>
            <a:cxnSpLocks/>
          </p:cNvCxnSpPr>
          <p:nvPr/>
        </p:nvCxnSpPr>
        <p:spPr>
          <a:xfrm>
            <a:off x="4631377" y="2871849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5175A1-BEC3-4136-B79C-F68A911DEED5}"/>
              </a:ext>
            </a:extLst>
          </p:cNvPr>
          <p:cNvCxnSpPr>
            <a:cxnSpLocks/>
          </p:cNvCxnSpPr>
          <p:nvPr/>
        </p:nvCxnSpPr>
        <p:spPr>
          <a:xfrm>
            <a:off x="5611091" y="2877787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7D7B79-FE06-42F3-AAAE-6617DFE9A278}"/>
              </a:ext>
            </a:extLst>
          </p:cNvPr>
          <p:cNvCxnSpPr>
            <a:cxnSpLocks/>
          </p:cNvCxnSpPr>
          <p:nvPr/>
        </p:nvCxnSpPr>
        <p:spPr>
          <a:xfrm>
            <a:off x="4631377" y="3321132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61005F-392A-45C6-8292-6F44F75BFEEE}"/>
              </a:ext>
            </a:extLst>
          </p:cNvPr>
          <p:cNvCxnSpPr>
            <a:cxnSpLocks/>
          </p:cNvCxnSpPr>
          <p:nvPr/>
        </p:nvCxnSpPr>
        <p:spPr>
          <a:xfrm>
            <a:off x="5611091" y="3327070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E10182-9BC1-4ABE-8371-C65664C80EB5}"/>
              </a:ext>
            </a:extLst>
          </p:cNvPr>
          <p:cNvCxnSpPr>
            <a:cxnSpLocks/>
          </p:cNvCxnSpPr>
          <p:nvPr/>
        </p:nvCxnSpPr>
        <p:spPr>
          <a:xfrm>
            <a:off x="4631377" y="3794166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1D6ACE-53D6-4213-8CDC-8D6E8A7918D1}"/>
              </a:ext>
            </a:extLst>
          </p:cNvPr>
          <p:cNvCxnSpPr>
            <a:cxnSpLocks/>
          </p:cNvCxnSpPr>
          <p:nvPr/>
        </p:nvCxnSpPr>
        <p:spPr>
          <a:xfrm>
            <a:off x="5611091" y="3800104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1CF8B1-1E0E-47B0-BA29-AD8D674EBF86}"/>
              </a:ext>
            </a:extLst>
          </p:cNvPr>
          <p:cNvGrpSpPr/>
          <p:nvPr/>
        </p:nvGrpSpPr>
        <p:grpSpPr>
          <a:xfrm>
            <a:off x="5157721" y="2885106"/>
            <a:ext cx="471988" cy="396741"/>
            <a:chOff x="5157721" y="3189906"/>
            <a:chExt cx="471988" cy="39674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027D040-ED0F-4B01-8ACC-C60399FD9A0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3D45262-9F20-48F7-90A9-785A025762D2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3D45262-9F20-48F7-90A9-785A025762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B9C7692-44C9-490A-B956-AAD6C571F843}"/>
              </a:ext>
            </a:extLst>
          </p:cNvPr>
          <p:cNvSpPr/>
          <p:nvPr/>
        </p:nvSpPr>
        <p:spPr>
          <a:xfrm>
            <a:off x="2736609" y="2393367"/>
            <a:ext cx="1840675" cy="709756"/>
          </a:xfrm>
          <a:custGeom>
            <a:avLst/>
            <a:gdLst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517"/>
              <a:gd name="connsiteX1" fmla="*/ 1840675 w 1840675"/>
              <a:gd name="connsiteY1" fmla="*/ 629393 h 62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0675" h="629517">
                <a:moveTo>
                  <a:pt x="0" y="0"/>
                </a:moveTo>
                <a:cubicBezTo>
                  <a:pt x="750124" y="55419"/>
                  <a:pt x="829293" y="639288"/>
                  <a:pt x="1840675" y="6293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153FC3-3448-461A-BCE7-ADDD106F0212}"/>
                  </a:ext>
                </a:extLst>
              </p:cNvPr>
              <p:cNvSpPr txBox="1"/>
              <p:nvPr/>
            </p:nvSpPr>
            <p:spPr>
              <a:xfrm>
                <a:off x="1858489" y="2177143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153FC3-3448-461A-BCE7-ADDD106F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89" y="2177143"/>
                <a:ext cx="98565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hape 1079">
            <a:extLst>
              <a:ext uri="{FF2B5EF4-FFF2-40B4-BE49-F238E27FC236}">
                <a16:creationId xmlns:a16="http://schemas.microsoft.com/office/drawing/2014/main" id="{2FF5E228-462A-426E-8155-D8BB2F7D4394}"/>
              </a:ext>
            </a:extLst>
          </p:cNvPr>
          <p:cNvSpPr/>
          <p:nvPr/>
        </p:nvSpPr>
        <p:spPr>
          <a:xfrm rot="16200000">
            <a:off x="5186395" y="3271023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990FFD-12C7-4268-A67D-FEC1430F90E0}"/>
                  </a:ext>
                </a:extLst>
              </p:cNvPr>
              <p:cNvSpPr txBox="1"/>
              <p:nvPr/>
            </p:nvSpPr>
            <p:spPr>
              <a:xfrm>
                <a:off x="6369133" y="3131866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bins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990FFD-12C7-4268-A67D-FEC1430F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33" y="3131866"/>
                <a:ext cx="97294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198C8A-C76D-4A72-B1FD-5F87959449E5}"/>
                  </a:ext>
                </a:extLst>
              </p:cNvPr>
              <p:cNvSpPr txBox="1"/>
              <p:nvPr/>
            </p:nvSpPr>
            <p:spPr>
              <a:xfrm>
                <a:off x="2197451" y="4755200"/>
                <a:ext cx="2690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→{1,…,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198C8A-C76D-4A72-B1FD-5F879594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51" y="4755200"/>
                <a:ext cx="2690737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+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F72B-789E-47FC-857D-DADBD064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hash table to reduce PSI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[PinkasScheiderZohner14]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47D9FB-6095-47B7-B1D3-5E02881EB3D1}"/>
              </a:ext>
            </a:extLst>
          </p:cNvPr>
          <p:cNvCxnSpPr>
            <a:cxnSpLocks/>
          </p:cNvCxnSpPr>
          <p:nvPr/>
        </p:nvCxnSpPr>
        <p:spPr>
          <a:xfrm>
            <a:off x="4631377" y="2408711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3E1A4-A390-4E8B-B665-183103F9B6FE}"/>
              </a:ext>
            </a:extLst>
          </p:cNvPr>
          <p:cNvCxnSpPr>
            <a:cxnSpLocks/>
          </p:cNvCxnSpPr>
          <p:nvPr/>
        </p:nvCxnSpPr>
        <p:spPr>
          <a:xfrm>
            <a:off x="5611091" y="2414649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8E061E-672D-4CFE-B463-CFA5B030809F}"/>
              </a:ext>
            </a:extLst>
          </p:cNvPr>
          <p:cNvCxnSpPr>
            <a:cxnSpLocks/>
          </p:cNvCxnSpPr>
          <p:nvPr/>
        </p:nvCxnSpPr>
        <p:spPr>
          <a:xfrm>
            <a:off x="4631377" y="4265220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9D91B-9A5E-42AC-9457-1AB477650D77}"/>
              </a:ext>
            </a:extLst>
          </p:cNvPr>
          <p:cNvCxnSpPr>
            <a:cxnSpLocks/>
          </p:cNvCxnSpPr>
          <p:nvPr/>
        </p:nvCxnSpPr>
        <p:spPr>
          <a:xfrm>
            <a:off x="4631377" y="2871849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3E5E-4048-4247-86EF-22CE4C9F78A9}"/>
              </a:ext>
            </a:extLst>
          </p:cNvPr>
          <p:cNvCxnSpPr>
            <a:cxnSpLocks/>
          </p:cNvCxnSpPr>
          <p:nvPr/>
        </p:nvCxnSpPr>
        <p:spPr>
          <a:xfrm>
            <a:off x="5611091" y="2877787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2E23DE-6A4F-4754-A5C8-B8E22B41D3D4}"/>
              </a:ext>
            </a:extLst>
          </p:cNvPr>
          <p:cNvCxnSpPr>
            <a:cxnSpLocks/>
          </p:cNvCxnSpPr>
          <p:nvPr/>
        </p:nvCxnSpPr>
        <p:spPr>
          <a:xfrm>
            <a:off x="4631377" y="3321132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0B9FE8-F64A-4992-BC6F-858A8187634F}"/>
              </a:ext>
            </a:extLst>
          </p:cNvPr>
          <p:cNvCxnSpPr>
            <a:cxnSpLocks/>
          </p:cNvCxnSpPr>
          <p:nvPr/>
        </p:nvCxnSpPr>
        <p:spPr>
          <a:xfrm>
            <a:off x="5611091" y="3327070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966088-9288-4B9F-ADC3-34B9899F1B1C}"/>
              </a:ext>
            </a:extLst>
          </p:cNvPr>
          <p:cNvCxnSpPr>
            <a:cxnSpLocks/>
          </p:cNvCxnSpPr>
          <p:nvPr/>
        </p:nvCxnSpPr>
        <p:spPr>
          <a:xfrm>
            <a:off x="4631377" y="3794166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97A508-BBBD-4ADF-B871-B5D628FC6539}"/>
              </a:ext>
            </a:extLst>
          </p:cNvPr>
          <p:cNvCxnSpPr>
            <a:cxnSpLocks/>
          </p:cNvCxnSpPr>
          <p:nvPr/>
        </p:nvCxnSpPr>
        <p:spPr>
          <a:xfrm>
            <a:off x="5611091" y="3800104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2179D-67B1-4F52-ABD3-F7EA28D2A711}"/>
              </a:ext>
            </a:extLst>
          </p:cNvPr>
          <p:cNvGrpSpPr/>
          <p:nvPr/>
        </p:nvGrpSpPr>
        <p:grpSpPr>
          <a:xfrm>
            <a:off x="5157721" y="2885106"/>
            <a:ext cx="471988" cy="396741"/>
            <a:chOff x="5157721" y="3189906"/>
            <a:chExt cx="471988" cy="3967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46A021-AB45-4425-81EC-8A79DDA9F3E9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139F6-6DF8-4DB8-A3E3-5F4349694807}"/>
              </a:ext>
            </a:extLst>
          </p:cNvPr>
          <p:cNvSpPr/>
          <p:nvPr/>
        </p:nvSpPr>
        <p:spPr>
          <a:xfrm>
            <a:off x="2736609" y="2794597"/>
            <a:ext cx="1840675" cy="1270722"/>
          </a:xfrm>
          <a:custGeom>
            <a:avLst/>
            <a:gdLst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517"/>
              <a:gd name="connsiteX1" fmla="*/ 1840675 w 1840675"/>
              <a:gd name="connsiteY1" fmla="*/ 629393 h 62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0675" h="629517">
                <a:moveTo>
                  <a:pt x="0" y="0"/>
                </a:moveTo>
                <a:cubicBezTo>
                  <a:pt x="750124" y="55419"/>
                  <a:pt x="829293" y="639288"/>
                  <a:pt x="1840675" y="6293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DEAA0D-6D00-4861-B6FC-B8C0DD62A3AC}"/>
                  </a:ext>
                </a:extLst>
              </p:cNvPr>
              <p:cNvSpPr txBox="1"/>
              <p:nvPr/>
            </p:nvSpPr>
            <p:spPr>
              <a:xfrm>
                <a:off x="1858489" y="2546475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DEAA0D-6D00-4861-B6FC-B8C0DD62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89" y="2546475"/>
                <a:ext cx="985652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93962-8737-422E-923D-5873A44E7D08}"/>
              </a:ext>
            </a:extLst>
          </p:cNvPr>
          <p:cNvGrpSpPr/>
          <p:nvPr/>
        </p:nvGrpSpPr>
        <p:grpSpPr>
          <a:xfrm>
            <a:off x="5151786" y="3821426"/>
            <a:ext cx="477310" cy="396741"/>
            <a:chOff x="5157721" y="3189906"/>
            <a:chExt cx="477310" cy="39674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9115BD-DDE8-4D22-AA36-DE3B10AECE51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CAEC0-5F56-4E5C-889D-6AF004956F76}"/>
                  </a:ext>
                </a:extLst>
              </p:cNvPr>
              <p:cNvSpPr txBox="1"/>
              <p:nvPr/>
            </p:nvSpPr>
            <p:spPr>
              <a:xfrm>
                <a:off x="1858489" y="2177143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CAEC0-5F56-4E5C-889D-6AF004956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89" y="2177143"/>
                <a:ext cx="9856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hape 1079">
            <a:extLst>
              <a:ext uri="{FF2B5EF4-FFF2-40B4-BE49-F238E27FC236}">
                <a16:creationId xmlns:a16="http://schemas.microsoft.com/office/drawing/2014/main" id="{BADB4584-6AA6-491C-B9B1-DE0E27325DBA}"/>
              </a:ext>
            </a:extLst>
          </p:cNvPr>
          <p:cNvSpPr/>
          <p:nvPr/>
        </p:nvSpPr>
        <p:spPr>
          <a:xfrm rot="16200000">
            <a:off x="5186395" y="3271023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6B2177-E540-422A-9A23-D559F9AD8D31}"/>
                  </a:ext>
                </a:extLst>
              </p:cNvPr>
              <p:cNvSpPr txBox="1"/>
              <p:nvPr/>
            </p:nvSpPr>
            <p:spPr>
              <a:xfrm>
                <a:off x="6369133" y="3131866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bins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6B2177-E540-422A-9A23-D559F9AD8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33" y="3131866"/>
                <a:ext cx="972946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838173-16EE-4897-AF86-4D91DA4064E0}"/>
                  </a:ext>
                </a:extLst>
              </p:cNvPr>
              <p:cNvSpPr txBox="1"/>
              <p:nvPr/>
            </p:nvSpPr>
            <p:spPr>
              <a:xfrm>
                <a:off x="2197451" y="4755200"/>
                <a:ext cx="2690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⋅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→{1,…,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838173-16EE-4897-AF86-4D91DA406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451" y="4755200"/>
                <a:ext cx="2690737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6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Set Intersection (PSI)</a:t>
            </a:r>
          </a:p>
        </p:txBody>
      </p:sp>
      <p:sp>
        <p:nvSpPr>
          <p:cNvPr id="4" name="Oval 3"/>
          <p:cNvSpPr/>
          <p:nvPr/>
        </p:nvSpPr>
        <p:spPr>
          <a:xfrm>
            <a:off x="4023455" y="2749640"/>
            <a:ext cx="2709280" cy="2548787"/>
          </a:xfrm>
          <a:prstGeom prst="ellipse">
            <a:avLst/>
          </a:prstGeom>
          <a:solidFill>
            <a:srgbClr val="B71E42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46457" y="2749640"/>
            <a:ext cx="2709280" cy="2548787"/>
          </a:xfrm>
          <a:prstGeom prst="ellipse">
            <a:avLst/>
          </a:prstGeom>
          <a:solidFill>
            <a:srgbClr val="6892A0">
              <a:alpha val="60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0891" y="1770065"/>
                <a:ext cx="949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89" y="1770066"/>
                <a:ext cx="949911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41297" y="1770065"/>
                <a:ext cx="949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94" y="1770066"/>
                <a:ext cx="949911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63407" y="5531247"/>
                <a:ext cx="17123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05" y="5531247"/>
                <a:ext cx="1712375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http://www.iconsdb.com/icons/download/green/check-mark-3-512.jp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267" y="3650228"/>
            <a:ext cx="747608" cy="747608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412066" y="2671845"/>
            <a:ext cx="10068332" cy="1968241"/>
            <a:chOff x="1737528" y="3213359"/>
            <a:chExt cx="4656734" cy="91033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635995" y="3282019"/>
              <a:ext cx="758267" cy="8416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528" y="3213359"/>
              <a:ext cx="846794" cy="841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88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+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F72B-789E-47FC-857D-DADBD064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5626248"/>
          </a:xfrm>
        </p:spPr>
        <p:txBody>
          <a:bodyPr/>
          <a:lstStyle/>
          <a:p>
            <a:r>
              <a:rPr lang="en-US" dirty="0"/>
              <a:t>Use hash table to reduce PSI complexity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each bin, compare all pairs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[PinkasScheiderZohner14]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47D9FB-6095-47B7-B1D3-5E02881EB3D1}"/>
              </a:ext>
            </a:extLst>
          </p:cNvPr>
          <p:cNvCxnSpPr>
            <a:cxnSpLocks/>
          </p:cNvCxnSpPr>
          <p:nvPr/>
        </p:nvCxnSpPr>
        <p:spPr>
          <a:xfrm>
            <a:off x="4631377" y="2408711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3E1A4-A390-4E8B-B665-183103F9B6FE}"/>
              </a:ext>
            </a:extLst>
          </p:cNvPr>
          <p:cNvCxnSpPr>
            <a:cxnSpLocks/>
          </p:cNvCxnSpPr>
          <p:nvPr/>
        </p:nvCxnSpPr>
        <p:spPr>
          <a:xfrm>
            <a:off x="5611091" y="2414649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8E061E-672D-4CFE-B463-CFA5B030809F}"/>
              </a:ext>
            </a:extLst>
          </p:cNvPr>
          <p:cNvCxnSpPr>
            <a:cxnSpLocks/>
          </p:cNvCxnSpPr>
          <p:nvPr/>
        </p:nvCxnSpPr>
        <p:spPr>
          <a:xfrm>
            <a:off x="4631377" y="4265220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9D91B-9A5E-42AC-9457-1AB477650D77}"/>
              </a:ext>
            </a:extLst>
          </p:cNvPr>
          <p:cNvCxnSpPr>
            <a:cxnSpLocks/>
          </p:cNvCxnSpPr>
          <p:nvPr/>
        </p:nvCxnSpPr>
        <p:spPr>
          <a:xfrm>
            <a:off x="4631377" y="2871849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3E5E-4048-4247-86EF-22CE4C9F78A9}"/>
              </a:ext>
            </a:extLst>
          </p:cNvPr>
          <p:cNvCxnSpPr>
            <a:cxnSpLocks/>
          </p:cNvCxnSpPr>
          <p:nvPr/>
        </p:nvCxnSpPr>
        <p:spPr>
          <a:xfrm>
            <a:off x="5611091" y="2877787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2E23DE-6A4F-4754-A5C8-B8E22B41D3D4}"/>
              </a:ext>
            </a:extLst>
          </p:cNvPr>
          <p:cNvCxnSpPr>
            <a:cxnSpLocks/>
          </p:cNvCxnSpPr>
          <p:nvPr/>
        </p:nvCxnSpPr>
        <p:spPr>
          <a:xfrm>
            <a:off x="4631377" y="3321132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0B9FE8-F64A-4992-BC6F-858A8187634F}"/>
              </a:ext>
            </a:extLst>
          </p:cNvPr>
          <p:cNvCxnSpPr>
            <a:cxnSpLocks/>
          </p:cNvCxnSpPr>
          <p:nvPr/>
        </p:nvCxnSpPr>
        <p:spPr>
          <a:xfrm>
            <a:off x="5611091" y="3327070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966088-9288-4B9F-ADC3-34B9899F1B1C}"/>
              </a:ext>
            </a:extLst>
          </p:cNvPr>
          <p:cNvCxnSpPr>
            <a:cxnSpLocks/>
          </p:cNvCxnSpPr>
          <p:nvPr/>
        </p:nvCxnSpPr>
        <p:spPr>
          <a:xfrm>
            <a:off x="4631377" y="3794166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97A508-BBBD-4ADF-B871-B5D628FC6539}"/>
              </a:ext>
            </a:extLst>
          </p:cNvPr>
          <p:cNvCxnSpPr>
            <a:cxnSpLocks/>
          </p:cNvCxnSpPr>
          <p:nvPr/>
        </p:nvCxnSpPr>
        <p:spPr>
          <a:xfrm>
            <a:off x="5611091" y="3800104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2179D-67B1-4F52-ABD3-F7EA28D2A711}"/>
              </a:ext>
            </a:extLst>
          </p:cNvPr>
          <p:cNvGrpSpPr/>
          <p:nvPr/>
        </p:nvGrpSpPr>
        <p:grpSpPr>
          <a:xfrm>
            <a:off x="5157721" y="2885106"/>
            <a:ext cx="471988" cy="396741"/>
            <a:chOff x="5157721" y="3189906"/>
            <a:chExt cx="471988" cy="3967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46A021-AB45-4425-81EC-8A79DDA9F3E9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139F6-6DF8-4DB8-A3E3-5F4349694807}"/>
              </a:ext>
            </a:extLst>
          </p:cNvPr>
          <p:cNvSpPr/>
          <p:nvPr/>
        </p:nvSpPr>
        <p:spPr>
          <a:xfrm flipV="1">
            <a:off x="2736609" y="2604656"/>
            <a:ext cx="1840675" cy="1142608"/>
          </a:xfrm>
          <a:custGeom>
            <a:avLst/>
            <a:gdLst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517"/>
              <a:gd name="connsiteX1" fmla="*/ 1840675 w 1840675"/>
              <a:gd name="connsiteY1" fmla="*/ 629393 h 62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0675" h="629517">
                <a:moveTo>
                  <a:pt x="0" y="0"/>
                </a:moveTo>
                <a:cubicBezTo>
                  <a:pt x="750124" y="55419"/>
                  <a:pt x="829293" y="639288"/>
                  <a:pt x="1840675" y="6293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DEAA0D-6D00-4861-B6FC-B8C0DD62A3AC}"/>
                  </a:ext>
                </a:extLst>
              </p:cNvPr>
              <p:cNvSpPr txBox="1"/>
              <p:nvPr/>
            </p:nvSpPr>
            <p:spPr>
              <a:xfrm>
                <a:off x="1858489" y="2546475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DEAA0D-6D00-4861-B6FC-B8C0DD62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89" y="2546475"/>
                <a:ext cx="985652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93962-8737-422E-923D-5873A44E7D08}"/>
              </a:ext>
            </a:extLst>
          </p:cNvPr>
          <p:cNvGrpSpPr/>
          <p:nvPr/>
        </p:nvGrpSpPr>
        <p:grpSpPr>
          <a:xfrm>
            <a:off x="5151786" y="3821426"/>
            <a:ext cx="477310" cy="396741"/>
            <a:chOff x="5157721" y="3189906"/>
            <a:chExt cx="477310" cy="39674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9115BD-DDE8-4D22-AA36-DE3B10AECE51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CAEC0-5F56-4E5C-889D-6AF004956F76}"/>
                  </a:ext>
                </a:extLst>
              </p:cNvPr>
              <p:cNvSpPr txBox="1"/>
              <p:nvPr/>
            </p:nvSpPr>
            <p:spPr>
              <a:xfrm>
                <a:off x="1858489" y="2177143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CAEC0-5F56-4E5C-889D-6AF004956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89" y="2177143"/>
                <a:ext cx="98565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9590BC-83D0-4F85-8A7F-31A0D9F72B7B}"/>
                  </a:ext>
                </a:extLst>
              </p:cNvPr>
              <p:cNvSpPr txBox="1"/>
              <p:nvPr/>
            </p:nvSpPr>
            <p:spPr>
              <a:xfrm rot="16200000">
                <a:off x="1804723" y="3069772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9590BC-83D0-4F85-8A7F-31A0D9F7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04723" y="3069772"/>
                <a:ext cx="98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F6F60F-4C65-47FA-BC40-AFFBC4B66BCD}"/>
                  </a:ext>
                </a:extLst>
              </p:cNvPr>
              <p:cNvSpPr txBox="1"/>
              <p:nvPr/>
            </p:nvSpPr>
            <p:spPr>
              <a:xfrm>
                <a:off x="1858489" y="3512364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F6F60F-4C65-47FA-BC40-AFFBC4B66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89" y="3512364"/>
                <a:ext cx="985652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687241" y="2420571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33E5176-43FD-4B82-9A1A-89BEAF7E567D}"/>
              </a:ext>
            </a:extLst>
          </p:cNvPr>
          <p:cNvSpPr/>
          <p:nvPr/>
        </p:nvSpPr>
        <p:spPr>
          <a:xfrm>
            <a:off x="4717528" y="2902435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5175744" y="244917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/>
              <p:nvPr/>
            </p:nvSpPr>
            <p:spPr>
              <a:xfrm>
                <a:off x="4678876" y="2883708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876" y="2883708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5148509" y="243185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509" y="2431855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85A24BB-8A1E-43C8-9DDE-D05B093EDEBB}"/>
              </a:ext>
            </a:extLst>
          </p:cNvPr>
          <p:cNvGrpSpPr/>
          <p:nvPr/>
        </p:nvGrpSpPr>
        <p:grpSpPr>
          <a:xfrm>
            <a:off x="6900860" y="2405802"/>
            <a:ext cx="979714" cy="1856509"/>
            <a:chOff x="6900860" y="2710602"/>
            <a:chExt cx="979714" cy="185650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7DBFD9-A3CA-423A-92AB-482592F7D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2710602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CE13AF-81D1-4FA6-833B-907358F31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2716540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1B71E9-82D3-41ED-8881-402A7C57D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4567111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1AB914-89E1-4A7A-AF40-95024575F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17374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B9906A-BA74-4A60-9C45-E94DAD2B8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179678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09D6B0-595D-4423-93B0-FB4329A8A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623023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40DFE4-E916-42B2-9C48-815EAF183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628961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DAB46D-D650-4598-849F-6B93E818B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4096057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CE82F9-C396-402A-84A3-7B8165C0D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4101995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1989179-F919-4883-A5D1-0A0151437A0F}"/>
                </a:ext>
              </a:extLst>
            </p:cNvPr>
            <p:cNvGrpSpPr/>
            <p:nvPr/>
          </p:nvGrpSpPr>
          <p:grpSpPr>
            <a:xfrm flipH="1">
              <a:off x="6911932" y="3186997"/>
              <a:ext cx="473656" cy="396741"/>
              <a:chOff x="5126363" y="3189906"/>
              <a:chExt cx="473656" cy="39674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4FC003E-F659-4471-9A8B-71D9182266AD}"/>
                  </a:ext>
                </a:extLst>
              </p:cNvPr>
              <p:cNvSpPr/>
              <p:nvPr/>
            </p:nvSpPr>
            <p:spPr>
              <a:xfrm>
                <a:off x="5182927" y="3212576"/>
                <a:ext cx="374071" cy="374071"/>
              </a:xfrm>
              <a:prstGeom prst="ellipse">
                <a:avLst/>
              </a:prstGeom>
              <a:solidFill>
                <a:schemeClr val="accent6">
                  <a:lumMod val="10000"/>
                  <a:lumOff val="90000"/>
                  <a:alpha val="32157"/>
                </a:schemeClr>
              </a:solidFill>
              <a:ln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EABAADF8-209D-4BA9-AB0E-33150B6F0BE6}"/>
                      </a:ext>
                    </a:extLst>
                  </p:cNvPr>
                  <p:cNvSpPr/>
                  <p:nvPr/>
                </p:nvSpPr>
                <p:spPr>
                  <a:xfrm>
                    <a:off x="5126363" y="3189906"/>
                    <a:ext cx="4736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EABAADF8-209D-4BA9-AB0E-33150B6F0B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363" y="3189906"/>
                    <a:ext cx="47365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28069C-86FB-45FB-A37E-C3906CA1019E}"/>
                </a:ext>
              </a:extLst>
            </p:cNvPr>
            <p:cNvGrpSpPr/>
            <p:nvPr/>
          </p:nvGrpSpPr>
          <p:grpSpPr>
            <a:xfrm flipH="1">
              <a:off x="6918483" y="4123317"/>
              <a:ext cx="478977" cy="396741"/>
              <a:chOff x="5120426" y="3189906"/>
              <a:chExt cx="478977" cy="39674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4CECD31-8037-4137-9994-C3FE51F58343}"/>
                  </a:ext>
                </a:extLst>
              </p:cNvPr>
              <p:cNvSpPr/>
              <p:nvPr/>
            </p:nvSpPr>
            <p:spPr>
              <a:xfrm>
                <a:off x="5182927" y="3212576"/>
                <a:ext cx="374071" cy="374071"/>
              </a:xfrm>
              <a:prstGeom prst="ellipse">
                <a:avLst/>
              </a:prstGeom>
              <a:solidFill>
                <a:schemeClr val="accent6">
                  <a:lumMod val="10000"/>
                  <a:lumOff val="90000"/>
                  <a:alpha val="32157"/>
                </a:schemeClr>
              </a:solidFill>
              <a:ln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0DFD9BE-0D46-48B3-B4F9-A063EB6C91C7}"/>
                      </a:ext>
                    </a:extLst>
                  </p:cNvPr>
                  <p:cNvSpPr/>
                  <p:nvPr/>
                </p:nvSpPr>
                <p:spPr>
                  <a:xfrm>
                    <a:off x="5120426" y="3189906"/>
                    <a:ext cx="4789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0DFD9BE-0D46-48B3-B4F9-A063EB6C91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0426" y="3189906"/>
                    <a:ext cx="47897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BA17FA-FCDD-4FBF-AB24-278604AEBD8B}"/>
                </a:ext>
              </a:extLst>
            </p:cNvPr>
            <p:cNvGrpSpPr/>
            <p:nvPr/>
          </p:nvGrpSpPr>
          <p:grpSpPr>
            <a:xfrm flipH="1">
              <a:off x="7363523" y="3190340"/>
              <a:ext cx="479811" cy="396741"/>
              <a:chOff x="5115885" y="3189906"/>
              <a:chExt cx="479811" cy="39674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D92D4A-A53E-4689-A2D5-9CB29859C716}"/>
                  </a:ext>
                </a:extLst>
              </p:cNvPr>
              <p:cNvSpPr/>
              <p:nvPr/>
            </p:nvSpPr>
            <p:spPr>
              <a:xfrm>
                <a:off x="5182927" y="3212576"/>
                <a:ext cx="374071" cy="374071"/>
              </a:xfrm>
              <a:prstGeom prst="ellipse">
                <a:avLst/>
              </a:prstGeom>
              <a:solidFill>
                <a:schemeClr val="accent6">
                  <a:lumMod val="10000"/>
                  <a:lumOff val="90000"/>
                  <a:alpha val="32157"/>
                </a:schemeClr>
              </a:solidFill>
              <a:ln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2F3A53B-D38E-4361-8E33-1589ACB67A27}"/>
                      </a:ext>
                    </a:extLst>
                  </p:cNvPr>
                  <p:cNvSpPr/>
                  <p:nvPr/>
                </p:nvSpPr>
                <p:spPr>
                  <a:xfrm>
                    <a:off x="5115885" y="3189906"/>
                    <a:ext cx="47981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2F3A53B-D38E-4361-8E33-1589ACB67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5885" y="3189906"/>
                    <a:ext cx="4798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F05123-1425-4494-8CED-97F1C561245E}"/>
                </a:ext>
              </a:extLst>
            </p:cNvPr>
            <p:cNvSpPr/>
            <p:nvPr/>
          </p:nvSpPr>
          <p:spPr>
            <a:xfrm flipH="1">
              <a:off x="6953380" y="3674784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FC4BCB-7A4C-4784-87D4-AE1BBC5307D2}"/>
                </a:ext>
              </a:extLst>
            </p:cNvPr>
            <p:cNvSpPr/>
            <p:nvPr/>
          </p:nvSpPr>
          <p:spPr>
            <a:xfrm flipH="1">
              <a:off x="6962135" y="2751070"/>
              <a:ext cx="376815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C61763-A55B-4404-B913-9006002AB728}"/>
                    </a:ext>
                  </a:extLst>
                </p:cNvPr>
                <p:cNvSpPr/>
                <p:nvPr/>
              </p:nvSpPr>
              <p:spPr>
                <a:xfrm flipH="1">
                  <a:off x="6918483" y="3656057"/>
                  <a:ext cx="4789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C61763-A55B-4404-B913-9006002AB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8483" y="3656057"/>
                  <a:ext cx="47897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29DD5F5-4CF7-41C9-9A55-91D333C19F96}"/>
                    </a:ext>
                  </a:extLst>
                </p:cNvPr>
                <p:cNvSpPr/>
                <p:nvPr/>
              </p:nvSpPr>
              <p:spPr>
                <a:xfrm flipH="1">
                  <a:off x="6933636" y="2733746"/>
                  <a:ext cx="469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29DD5F5-4CF7-41C9-9A55-91D333C19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3636" y="2733746"/>
                  <a:ext cx="469103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F92E8-0DD6-4496-8A69-69BB02DB5FC7}"/>
              </a:ext>
            </a:extLst>
          </p:cNvPr>
          <p:cNvGrpSpPr/>
          <p:nvPr/>
        </p:nvGrpSpPr>
        <p:grpSpPr>
          <a:xfrm>
            <a:off x="6804956" y="4527182"/>
            <a:ext cx="1117134" cy="553698"/>
            <a:chOff x="4534839" y="4679357"/>
            <a:chExt cx="1117134" cy="553698"/>
          </a:xfrm>
        </p:grpSpPr>
        <p:sp>
          <p:nvSpPr>
            <p:cNvPr id="63" name="Shape 1079">
              <a:extLst>
                <a:ext uri="{FF2B5EF4-FFF2-40B4-BE49-F238E27FC236}">
                  <a16:creationId xmlns:a16="http://schemas.microsoft.com/office/drawing/2014/main" id="{846B02B8-163D-40CA-A8A7-7BF4939836E4}"/>
                </a:ext>
              </a:extLst>
            </p:cNvPr>
            <p:cNvSpPr/>
            <p:nvPr/>
          </p:nvSpPr>
          <p:spPr>
            <a:xfrm>
              <a:off x="4534839" y="4679357"/>
              <a:ext cx="1117134" cy="181455"/>
            </a:xfrm>
            <a:custGeom>
              <a:avLst/>
              <a:gdLst/>
              <a:ahLst/>
              <a:cxnLst/>
              <a:rect l="0" t="0" r="0" b="0"/>
              <a:pathLst>
                <a:path w="1189990" h="205740">
                  <a:moveTo>
                    <a:pt x="0" y="0"/>
                  </a:moveTo>
                  <a:cubicBezTo>
                    <a:pt x="0" y="52070"/>
                    <a:pt x="49530" y="102870"/>
                    <a:pt x="99060" y="102870"/>
                  </a:cubicBezTo>
                  <a:lnTo>
                    <a:pt x="495300" y="102870"/>
                  </a:lnTo>
                  <a:cubicBezTo>
                    <a:pt x="544830" y="102870"/>
                    <a:pt x="594360" y="154940"/>
                    <a:pt x="594360" y="205740"/>
                  </a:cubicBezTo>
                  <a:cubicBezTo>
                    <a:pt x="594360" y="154940"/>
                    <a:pt x="643890" y="102870"/>
                    <a:pt x="693420" y="102870"/>
                  </a:cubicBezTo>
                  <a:lnTo>
                    <a:pt x="1089660" y="102870"/>
                  </a:lnTo>
                  <a:cubicBezTo>
                    <a:pt x="1140460" y="102870"/>
                    <a:pt x="1189990" y="52070"/>
                    <a:pt x="1189990" y="0"/>
                  </a:cubicBezTo>
                </a:path>
              </a:pathLst>
            </a:custGeom>
            <a:ln w="2731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/>
                <p:nvPr/>
              </p:nvSpPr>
              <p:spPr>
                <a:xfrm>
                  <a:off x="4600045" y="4863723"/>
                  <a:ext cx="972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045" y="4863723"/>
                  <a:ext cx="972946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25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Shape 1079">
            <a:extLst>
              <a:ext uri="{FF2B5EF4-FFF2-40B4-BE49-F238E27FC236}">
                <a16:creationId xmlns:a16="http://schemas.microsoft.com/office/drawing/2014/main" id="{F7EE021A-0F02-483D-B657-1EAEF7FD9B37}"/>
              </a:ext>
            </a:extLst>
          </p:cNvPr>
          <p:cNvSpPr/>
          <p:nvPr/>
        </p:nvSpPr>
        <p:spPr>
          <a:xfrm rot="16200000">
            <a:off x="7638756" y="3245604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81F63DE-CF9C-4C89-9594-C2BDA2A5DC18}"/>
                  </a:ext>
                </a:extLst>
              </p:cNvPr>
              <p:cNvSpPr txBox="1"/>
              <p:nvPr/>
            </p:nvSpPr>
            <p:spPr>
              <a:xfrm>
                <a:off x="8821494" y="3106447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81F63DE-CF9C-4C89-9594-C2BDA2A5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94" y="3106447"/>
                <a:ext cx="972946" cy="369332"/>
              </a:xfrm>
              <a:prstGeom prst="rect">
                <a:avLst/>
              </a:prstGeom>
              <a:blipFill>
                <a:blip r:embed="rId18"/>
                <a:stretch>
                  <a:fillRect r="-3437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B2B4182-78C5-4A3C-8405-C3DD00B14F62}"/>
              </a:ext>
            </a:extLst>
          </p:cNvPr>
          <p:cNvSpPr/>
          <p:nvPr/>
        </p:nvSpPr>
        <p:spPr>
          <a:xfrm>
            <a:off x="5182926" y="3368272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1A075E1-CA23-4478-9270-27C87ED3A33B}"/>
              </a:ext>
            </a:extLst>
          </p:cNvPr>
          <p:cNvSpPr/>
          <p:nvPr/>
        </p:nvSpPr>
        <p:spPr>
          <a:xfrm>
            <a:off x="4720116" y="336809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9552DF8-C4CF-4929-9314-849091DFDB74}"/>
              </a:ext>
            </a:extLst>
          </p:cNvPr>
          <p:cNvSpPr/>
          <p:nvPr/>
        </p:nvSpPr>
        <p:spPr>
          <a:xfrm>
            <a:off x="4720115" y="384150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6EEBAB-9029-4E0E-A02B-696115FCB39D}"/>
              </a:ext>
            </a:extLst>
          </p:cNvPr>
          <p:cNvSpPr/>
          <p:nvPr/>
        </p:nvSpPr>
        <p:spPr>
          <a:xfrm flipH="1">
            <a:off x="7430321" y="3837515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6EE269-94AF-4A87-B19C-0C6A117554D9}"/>
              </a:ext>
            </a:extLst>
          </p:cNvPr>
          <p:cNvSpPr/>
          <p:nvPr/>
        </p:nvSpPr>
        <p:spPr>
          <a:xfrm flipH="1">
            <a:off x="7430321" y="3361451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377663-C83F-40F7-A5F6-186C5682DA20}"/>
              </a:ext>
            </a:extLst>
          </p:cNvPr>
          <p:cNvSpPr/>
          <p:nvPr/>
        </p:nvSpPr>
        <p:spPr>
          <a:xfrm flipH="1">
            <a:off x="7397460" y="241510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C3494-C023-4CC4-BD30-62445B28D3EC}"/>
              </a:ext>
            </a:extLst>
          </p:cNvPr>
          <p:cNvGrpSpPr/>
          <p:nvPr/>
        </p:nvGrpSpPr>
        <p:grpSpPr>
          <a:xfrm>
            <a:off x="5760172" y="2642981"/>
            <a:ext cx="985581" cy="1396282"/>
            <a:chOff x="5760172" y="2642981"/>
            <a:chExt cx="985581" cy="13962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445AA-497C-4296-BDC5-7F73133BFDE2}"/>
                </a:ext>
              </a:extLst>
            </p:cNvPr>
            <p:cNvCxnSpPr/>
            <p:nvPr/>
          </p:nvCxnSpPr>
          <p:spPr>
            <a:xfrm>
              <a:off x="5760172" y="2642981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DE31BDD-A710-443F-BB1A-76BE99DA992C}"/>
                </a:ext>
              </a:extLst>
            </p:cNvPr>
            <p:cNvCxnSpPr/>
            <p:nvPr/>
          </p:nvCxnSpPr>
          <p:spPr>
            <a:xfrm>
              <a:off x="5760172" y="3098398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84B72E-5D9D-4844-AC39-C85DFCE8A2C2}"/>
                </a:ext>
              </a:extLst>
            </p:cNvPr>
            <p:cNvCxnSpPr/>
            <p:nvPr/>
          </p:nvCxnSpPr>
          <p:spPr>
            <a:xfrm>
              <a:off x="5760172" y="3583846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8993AB-6AF7-4604-AC5E-AAA0E1193E54}"/>
                </a:ext>
              </a:extLst>
            </p:cNvPr>
            <p:cNvCxnSpPr/>
            <p:nvPr/>
          </p:nvCxnSpPr>
          <p:spPr>
            <a:xfrm>
              <a:off x="5760172" y="4039263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FDB7C9-B145-4C20-AA1F-8C8BBE90CFF0}"/>
              </a:ext>
            </a:extLst>
          </p:cNvPr>
          <p:cNvGrpSpPr/>
          <p:nvPr/>
        </p:nvGrpSpPr>
        <p:grpSpPr>
          <a:xfrm>
            <a:off x="7983444" y="2248275"/>
            <a:ext cx="3126391" cy="1704903"/>
            <a:chOff x="7983444" y="2248275"/>
            <a:chExt cx="3126391" cy="170490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5B7328C-230E-4BE2-99DE-1EE84E03746C}"/>
                </a:ext>
              </a:extLst>
            </p:cNvPr>
            <p:cNvSpPr/>
            <p:nvPr/>
          </p:nvSpPr>
          <p:spPr>
            <a:xfrm flipH="1" flipV="1">
              <a:off x="7983444" y="3106446"/>
              <a:ext cx="2225616" cy="712299"/>
            </a:xfrm>
            <a:custGeom>
              <a:avLst/>
              <a:gdLst>
                <a:gd name="connsiteX0" fmla="*/ 0 w 1840675"/>
                <a:gd name="connsiteY0" fmla="*/ 0 h 629393"/>
                <a:gd name="connsiteX1" fmla="*/ 1840675 w 1840675"/>
                <a:gd name="connsiteY1" fmla="*/ 629393 h 629393"/>
                <a:gd name="connsiteX0" fmla="*/ 0 w 1840675"/>
                <a:gd name="connsiteY0" fmla="*/ 0 h 629393"/>
                <a:gd name="connsiteX1" fmla="*/ 1840675 w 1840675"/>
                <a:gd name="connsiteY1" fmla="*/ 629393 h 629393"/>
                <a:gd name="connsiteX0" fmla="*/ 0 w 1840675"/>
                <a:gd name="connsiteY0" fmla="*/ 0 h 629393"/>
                <a:gd name="connsiteX1" fmla="*/ 1840675 w 1840675"/>
                <a:gd name="connsiteY1" fmla="*/ 629393 h 629393"/>
                <a:gd name="connsiteX0" fmla="*/ 0 w 1840675"/>
                <a:gd name="connsiteY0" fmla="*/ 0 h 629517"/>
                <a:gd name="connsiteX1" fmla="*/ 1840675 w 1840675"/>
                <a:gd name="connsiteY1" fmla="*/ 629393 h 62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0675" h="629517">
                  <a:moveTo>
                    <a:pt x="0" y="0"/>
                  </a:moveTo>
                  <a:cubicBezTo>
                    <a:pt x="750124" y="55419"/>
                    <a:pt x="829293" y="639288"/>
                    <a:pt x="1840675" y="62939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7A0950A-54F2-40CC-BA10-75C41F564F6C}"/>
                    </a:ext>
                  </a:extLst>
                </p:cNvPr>
                <p:cNvSpPr txBox="1"/>
                <p:nvPr/>
              </p:nvSpPr>
              <p:spPr>
                <a:xfrm>
                  <a:off x="10124183" y="3583846"/>
                  <a:ext cx="985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7A0950A-54F2-40CC-BA10-75C41F564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183" y="3583846"/>
                  <a:ext cx="985652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7E0DF6C-EF91-4356-837E-C5A791423E12}"/>
                    </a:ext>
                  </a:extLst>
                </p:cNvPr>
                <p:cNvSpPr txBox="1"/>
                <p:nvPr/>
              </p:nvSpPr>
              <p:spPr>
                <a:xfrm>
                  <a:off x="10103102" y="2617607"/>
                  <a:ext cx="985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7E0DF6C-EF91-4356-837E-C5A791423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3102" y="2617607"/>
                  <a:ext cx="985652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6E238B-D684-479B-BC4D-D41088988CDE}"/>
                    </a:ext>
                  </a:extLst>
                </p:cNvPr>
                <p:cNvSpPr txBox="1"/>
                <p:nvPr/>
              </p:nvSpPr>
              <p:spPr>
                <a:xfrm>
                  <a:off x="10103102" y="2248275"/>
                  <a:ext cx="985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6E238B-D684-479B-BC4D-D41088988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3102" y="2248275"/>
                  <a:ext cx="985652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34E074B-908A-408B-84B1-77C19173012D}"/>
                    </a:ext>
                  </a:extLst>
                </p:cNvPr>
                <p:cNvSpPr txBox="1"/>
                <p:nvPr/>
              </p:nvSpPr>
              <p:spPr>
                <a:xfrm rot="16200000">
                  <a:off x="10049336" y="3140904"/>
                  <a:ext cx="985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34E074B-908A-408B-84B1-77C191730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049336" y="3140904"/>
                  <a:ext cx="98565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10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B233AE-AC7A-47BE-8085-CC77755FD691}"/>
              </a:ext>
            </a:extLst>
          </p:cNvPr>
          <p:cNvCxnSpPr>
            <a:cxnSpLocks/>
          </p:cNvCxnSpPr>
          <p:nvPr/>
        </p:nvCxnSpPr>
        <p:spPr>
          <a:xfrm>
            <a:off x="4970774" y="2842406"/>
            <a:ext cx="295509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Semi-Honest Bin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256" y="4242534"/>
                <a:ext cx="9603275" cy="28458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bin, compare all pairs</a:t>
                </a:r>
              </a:p>
              <a:p>
                <a:pPr lvl="1"/>
                <a:r>
                  <a:rPr lang="en-US" dirty="0"/>
                  <a:t>Bin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Quadratic complexity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256" y="4242534"/>
                <a:ext cx="9603275" cy="2845866"/>
              </a:xfrm>
              <a:blipFill>
                <a:blip r:embed="rId2"/>
                <a:stretch>
                  <a:fillRect l="-571" t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88377663-C83F-40F7-A5F6-186C5682DA20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0FCC4CC-9E73-4737-9FE7-F124BB142530}"/>
              </a:ext>
            </a:extLst>
          </p:cNvPr>
          <p:cNvGrpSpPr/>
          <p:nvPr/>
        </p:nvGrpSpPr>
        <p:grpSpPr>
          <a:xfrm>
            <a:off x="3981893" y="1534047"/>
            <a:ext cx="615196" cy="2615919"/>
            <a:chOff x="4631377" y="2326141"/>
            <a:chExt cx="979714" cy="639878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D5DF30-2BDA-4034-A762-709F4B445DE9}"/>
                </a:ext>
              </a:extLst>
            </p:cNvPr>
            <p:cNvCxnSpPr>
              <a:cxnSpLocks/>
            </p:cNvCxnSpPr>
            <p:nvPr/>
          </p:nvCxnSpPr>
          <p:spPr>
            <a:xfrm>
              <a:off x="4631377" y="2408711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6D4E067-9420-4ACA-8265-3FF29CFD2653}"/>
                </a:ext>
              </a:extLst>
            </p:cNvPr>
            <p:cNvCxnSpPr>
              <a:cxnSpLocks/>
            </p:cNvCxnSpPr>
            <p:nvPr/>
          </p:nvCxnSpPr>
          <p:spPr>
            <a:xfrm>
              <a:off x="5611091" y="2326141"/>
              <a:ext cx="0" cy="6398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21A085-87EB-461D-8D40-EE10DD10D5C2}"/>
                </a:ext>
              </a:extLst>
            </p:cNvPr>
            <p:cNvCxnSpPr>
              <a:cxnSpLocks/>
            </p:cNvCxnSpPr>
            <p:nvPr/>
          </p:nvCxnSpPr>
          <p:spPr>
            <a:xfrm>
              <a:off x="4631377" y="28718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654942C-75E6-45CE-8BDA-71ECBDA62DE2}"/>
              </a:ext>
            </a:extLst>
          </p:cNvPr>
          <p:cNvGrpSpPr/>
          <p:nvPr/>
        </p:nvGrpSpPr>
        <p:grpSpPr>
          <a:xfrm flipH="1">
            <a:off x="8218967" y="1450311"/>
            <a:ext cx="615196" cy="2792221"/>
            <a:chOff x="4631377" y="2305658"/>
            <a:chExt cx="979714" cy="683003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3AA0C69-1D0B-4841-9EA1-0954579BFEDD}"/>
                </a:ext>
              </a:extLst>
            </p:cNvPr>
            <p:cNvCxnSpPr>
              <a:cxnSpLocks/>
            </p:cNvCxnSpPr>
            <p:nvPr/>
          </p:nvCxnSpPr>
          <p:spPr>
            <a:xfrm>
              <a:off x="4631377" y="2408711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0B3A157-63C0-4F56-99E3-ECE06E9917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1091" y="2305658"/>
              <a:ext cx="0" cy="6830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63F2171-55A7-47C0-B822-3F79A9BB99A7}"/>
                </a:ext>
              </a:extLst>
            </p:cNvPr>
            <p:cNvCxnSpPr>
              <a:cxnSpLocks/>
            </p:cNvCxnSpPr>
            <p:nvPr/>
          </p:nvCxnSpPr>
          <p:spPr>
            <a:xfrm>
              <a:off x="4631377" y="28718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78D3D25-736C-4CAF-9548-00144851E280}"/>
              </a:ext>
            </a:extLst>
          </p:cNvPr>
          <p:cNvGrpSpPr/>
          <p:nvPr/>
        </p:nvGrpSpPr>
        <p:grpSpPr>
          <a:xfrm>
            <a:off x="4761953" y="2080550"/>
            <a:ext cx="3306632" cy="1525808"/>
            <a:chOff x="4761953" y="2080550"/>
            <a:chExt cx="3306632" cy="1525808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B451C5E-64DD-4F77-8381-18473259D4CF}"/>
                </a:ext>
              </a:extLst>
            </p:cNvPr>
            <p:cNvSpPr/>
            <p:nvPr/>
          </p:nvSpPr>
          <p:spPr>
            <a:xfrm>
              <a:off x="4765876" y="2080550"/>
              <a:ext cx="69448" cy="694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C73C354-0A6B-4695-BDCA-26CE46CAF397}"/>
                </a:ext>
              </a:extLst>
            </p:cNvPr>
            <p:cNvCxnSpPr>
              <a:cxnSpLocks/>
              <a:stCxn id="130" idx="6"/>
              <a:endCxn id="131" idx="2"/>
            </p:cNvCxnSpPr>
            <p:nvPr/>
          </p:nvCxnSpPr>
          <p:spPr>
            <a:xfrm flipV="1">
              <a:off x="4831401" y="2115274"/>
              <a:ext cx="3167736" cy="145636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8D7568B-214D-4018-973E-6FB4A579D246}"/>
                </a:ext>
              </a:extLst>
            </p:cNvPr>
            <p:cNvSpPr/>
            <p:nvPr/>
          </p:nvSpPr>
          <p:spPr>
            <a:xfrm flipV="1">
              <a:off x="4761953" y="3536910"/>
              <a:ext cx="69448" cy="694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C2A3B3E-2636-4E6A-A2D6-0CAE7FDC5B05}"/>
                </a:ext>
              </a:extLst>
            </p:cNvPr>
            <p:cNvSpPr/>
            <p:nvPr/>
          </p:nvSpPr>
          <p:spPr>
            <a:xfrm flipV="1">
              <a:off x="7999137" y="2080550"/>
              <a:ext cx="69448" cy="694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713329-3B60-40D5-9D8B-C7B0EFF75CF9}"/>
                </a:ext>
              </a:extLst>
            </p:cNvPr>
            <p:cNvCxnSpPr>
              <a:stCxn id="125" idx="6"/>
              <a:endCxn id="131" idx="2"/>
            </p:cNvCxnSpPr>
            <p:nvPr/>
          </p:nvCxnSpPr>
          <p:spPr>
            <a:xfrm>
              <a:off x="4835324" y="2115274"/>
              <a:ext cx="3163813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EC2C099-B498-47DD-AD20-82349F2FE866}"/>
                </a:ext>
              </a:extLst>
            </p:cNvPr>
            <p:cNvSpPr/>
            <p:nvPr/>
          </p:nvSpPr>
          <p:spPr>
            <a:xfrm>
              <a:off x="4761953" y="2802804"/>
              <a:ext cx="69448" cy="694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2EB1861-0859-4BD6-BD58-7993FC4FC793}"/>
                </a:ext>
              </a:extLst>
            </p:cNvPr>
            <p:cNvCxnSpPr>
              <a:cxnSpLocks/>
              <a:stCxn id="136" idx="6"/>
              <a:endCxn id="131" idx="2"/>
            </p:cNvCxnSpPr>
            <p:nvPr/>
          </p:nvCxnSpPr>
          <p:spPr>
            <a:xfrm flipV="1">
              <a:off x="4831401" y="2115274"/>
              <a:ext cx="3167736" cy="722254"/>
            </a:xfrm>
            <a:prstGeom prst="line">
              <a:avLst/>
            </a:prstGeom>
            <a:ln w="19050"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C12C845-4848-4F94-81FF-801F4BD5EB83}"/>
              </a:ext>
            </a:extLst>
          </p:cNvPr>
          <p:cNvGrpSpPr/>
          <p:nvPr/>
        </p:nvGrpSpPr>
        <p:grpSpPr>
          <a:xfrm>
            <a:off x="4831401" y="2115274"/>
            <a:ext cx="3241107" cy="1491084"/>
            <a:chOff x="4831401" y="2115274"/>
            <a:chExt cx="3241107" cy="1491084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8C4EA88-D7DD-454D-96F2-F5D947B82D55}"/>
                </a:ext>
              </a:extLst>
            </p:cNvPr>
            <p:cNvCxnSpPr>
              <a:cxnSpLocks/>
              <a:stCxn id="125" idx="6"/>
              <a:endCxn id="126" idx="2"/>
            </p:cNvCxnSpPr>
            <p:nvPr/>
          </p:nvCxnSpPr>
          <p:spPr>
            <a:xfrm>
              <a:off x="4835324" y="2115274"/>
              <a:ext cx="3167736" cy="1456360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2EE0F60-E71A-42BF-9DCA-4BD22803A024}"/>
                </a:ext>
              </a:extLst>
            </p:cNvPr>
            <p:cNvSpPr/>
            <p:nvPr/>
          </p:nvSpPr>
          <p:spPr>
            <a:xfrm>
              <a:off x="8003060" y="3536910"/>
              <a:ext cx="69448" cy="694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08DBADF-5B90-4DBB-9698-EB26D466124E}"/>
                </a:ext>
              </a:extLst>
            </p:cNvPr>
            <p:cNvCxnSpPr>
              <a:stCxn id="130" idx="6"/>
              <a:endCxn id="126" idx="2"/>
            </p:cNvCxnSpPr>
            <p:nvPr/>
          </p:nvCxnSpPr>
          <p:spPr>
            <a:xfrm>
              <a:off x="4831401" y="3571634"/>
              <a:ext cx="317165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8B073C-7569-4312-B891-7691767FAD90}"/>
                </a:ext>
              </a:extLst>
            </p:cNvPr>
            <p:cNvCxnSpPr>
              <a:cxnSpLocks/>
              <a:stCxn id="136" idx="6"/>
              <a:endCxn id="126" idx="2"/>
            </p:cNvCxnSpPr>
            <p:nvPr/>
          </p:nvCxnSpPr>
          <p:spPr>
            <a:xfrm>
              <a:off x="4831401" y="2837528"/>
              <a:ext cx="3171659" cy="734106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6314606-4004-47C7-8120-D27A8F3C19F8}"/>
              </a:ext>
            </a:extLst>
          </p:cNvPr>
          <p:cNvGrpSpPr/>
          <p:nvPr/>
        </p:nvGrpSpPr>
        <p:grpSpPr>
          <a:xfrm>
            <a:off x="4831401" y="2115274"/>
            <a:ext cx="3237184" cy="1456360"/>
            <a:chOff x="4831401" y="2115274"/>
            <a:chExt cx="3237184" cy="145636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E59480C-29E4-49B0-8584-B96ECAA65220}"/>
                </a:ext>
              </a:extLst>
            </p:cNvPr>
            <p:cNvSpPr/>
            <p:nvPr/>
          </p:nvSpPr>
          <p:spPr>
            <a:xfrm>
              <a:off x="7999137" y="2808027"/>
              <a:ext cx="69448" cy="694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E9E3D4A-D71D-45A0-A975-74CBBB4AD231}"/>
                </a:ext>
              </a:extLst>
            </p:cNvPr>
            <p:cNvCxnSpPr>
              <a:stCxn id="136" idx="6"/>
              <a:endCxn id="137" idx="2"/>
            </p:cNvCxnSpPr>
            <p:nvPr/>
          </p:nvCxnSpPr>
          <p:spPr>
            <a:xfrm>
              <a:off x="4831401" y="2837528"/>
              <a:ext cx="3167736" cy="522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0C731D5-1A5E-46FA-AF7C-1AA8996C1340}"/>
                </a:ext>
              </a:extLst>
            </p:cNvPr>
            <p:cNvCxnSpPr>
              <a:stCxn id="125" idx="6"/>
              <a:endCxn id="137" idx="2"/>
            </p:cNvCxnSpPr>
            <p:nvPr/>
          </p:nvCxnSpPr>
          <p:spPr>
            <a:xfrm>
              <a:off x="4835324" y="2115274"/>
              <a:ext cx="3163813" cy="72747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D08A08-E4EC-43CA-BCE3-FB66F63F7BCF}"/>
                </a:ext>
              </a:extLst>
            </p:cNvPr>
            <p:cNvCxnSpPr>
              <a:stCxn id="130" idx="6"/>
              <a:endCxn id="137" idx="2"/>
            </p:cNvCxnSpPr>
            <p:nvPr/>
          </p:nvCxnSpPr>
          <p:spPr>
            <a:xfrm flipV="1">
              <a:off x="4831401" y="2842751"/>
              <a:ext cx="3167736" cy="728883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6023A1D-61AF-4E6D-A379-B3FAA76A7F89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6023A1D-61AF-4E6D-A379-B3FAA76A7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Shape 1079">
            <a:extLst>
              <a:ext uri="{FF2B5EF4-FFF2-40B4-BE49-F238E27FC236}">
                <a16:creationId xmlns:a16="http://schemas.microsoft.com/office/drawing/2014/main" id="{5146D19C-0CDB-4494-8BEF-224C3B3A3F83}"/>
              </a:ext>
            </a:extLst>
          </p:cNvPr>
          <p:cNvSpPr/>
          <p:nvPr/>
        </p:nvSpPr>
        <p:spPr>
          <a:xfrm rot="16200000">
            <a:off x="8399044" y="2767626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91B64AE-065C-4591-8354-E0AA223A6DF1}"/>
                  </a:ext>
                </a:extLst>
              </p:cNvPr>
              <p:cNvSpPr txBox="1"/>
              <p:nvPr/>
            </p:nvSpPr>
            <p:spPr>
              <a:xfrm>
                <a:off x="9581782" y="2628469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91B64AE-065C-4591-8354-E0AA223A6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82" y="2628469"/>
                <a:ext cx="972946" cy="369332"/>
              </a:xfrm>
              <a:prstGeom prst="rect">
                <a:avLst/>
              </a:prstGeom>
              <a:blipFill>
                <a:blip r:embed="rId9"/>
                <a:stretch>
                  <a:fillRect r="-56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5D2A78F3-3954-41EC-B198-0F1842936DFD}"/>
              </a:ext>
            </a:extLst>
          </p:cNvPr>
          <p:cNvSpPr/>
          <p:nvPr/>
        </p:nvSpPr>
        <p:spPr>
          <a:xfrm>
            <a:off x="8463787" y="517184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[PinkasScheiderZohner14]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69BE5-0FEA-412B-BFE3-6E4A167225AD}"/>
              </a:ext>
            </a:extLst>
          </p:cNvPr>
          <p:cNvSpPr txBox="1"/>
          <p:nvPr/>
        </p:nvSpPr>
        <p:spPr>
          <a:xfrm rot="16200000">
            <a:off x="4001396" y="1434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D0FB37-F51D-4DBD-8912-E293E881F5A2}"/>
              </a:ext>
            </a:extLst>
          </p:cNvPr>
          <p:cNvSpPr txBox="1"/>
          <p:nvPr/>
        </p:nvSpPr>
        <p:spPr>
          <a:xfrm rot="16200000">
            <a:off x="4001143" y="38783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940270-8CC6-43BD-BF9B-C87A473AF375}"/>
              </a:ext>
            </a:extLst>
          </p:cNvPr>
          <p:cNvSpPr txBox="1"/>
          <p:nvPr/>
        </p:nvSpPr>
        <p:spPr>
          <a:xfrm rot="16200000">
            <a:off x="8256038" y="13871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660706-20AB-492A-8593-51F69FB42841}"/>
              </a:ext>
            </a:extLst>
          </p:cNvPr>
          <p:cNvSpPr txBox="1"/>
          <p:nvPr/>
        </p:nvSpPr>
        <p:spPr>
          <a:xfrm rot="16200000">
            <a:off x="8256038" y="39161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18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Semi-Honest Bin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256" y="4242533"/>
                <a:ext cx="9603275" cy="2801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bin, compare all pairs</a:t>
                </a:r>
              </a:p>
              <a:p>
                <a:pPr lvl="1"/>
                <a:r>
                  <a:rPr lang="en-US" dirty="0"/>
                  <a:t>Bin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Quadratic complexity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Semi-honest state of art:</a:t>
                </a:r>
              </a:p>
              <a:p>
                <a:pPr lvl="1"/>
                <a:r>
                  <a:rPr lang="en-US" dirty="0"/>
                  <a:t>[PinkasScheiderZohner16], [KolesnikovKumaresanRosulekTrieu16]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Improved with more advanced hashing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256" y="4242533"/>
                <a:ext cx="9603275" cy="2801600"/>
              </a:xfrm>
              <a:blipFill>
                <a:blip r:embed="rId2"/>
                <a:stretch>
                  <a:fillRect l="-571" t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Shape 1079">
            <a:extLst>
              <a:ext uri="{FF2B5EF4-FFF2-40B4-BE49-F238E27FC236}">
                <a16:creationId xmlns:a16="http://schemas.microsoft.com/office/drawing/2014/main" id="{D75B7F4B-2BB4-45B4-941D-7A554FAE7C43}"/>
              </a:ext>
            </a:extLst>
          </p:cNvPr>
          <p:cNvSpPr/>
          <p:nvPr/>
        </p:nvSpPr>
        <p:spPr>
          <a:xfrm rot="5400000" flipH="1" flipV="1">
            <a:off x="3783136" y="2719644"/>
            <a:ext cx="1738888" cy="223669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6D127-5AA8-4529-9AEF-C5B975D413CF}"/>
              </a:ext>
            </a:extLst>
          </p:cNvPr>
          <p:cNvGrpSpPr/>
          <p:nvPr/>
        </p:nvGrpSpPr>
        <p:grpSpPr>
          <a:xfrm>
            <a:off x="5055249" y="1988409"/>
            <a:ext cx="3163718" cy="431431"/>
            <a:chOff x="3689759" y="4065636"/>
            <a:chExt cx="6210846" cy="84696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9E90B9-EEF0-4996-9213-0E97161E14A3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7A262E-1574-45C8-ADFD-D72110DD8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65633-6008-4016-8C71-7878B9CCABC4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BF0B6F-6D44-4650-A63C-4ECC602FCA9D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8"/>
                  <a:stretch>
                    <a:fillRect r="-1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096A7D-EF11-49DF-B1FC-E74545AF5359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7590F-1953-40BE-8806-2FD8C79F913E}"/>
                  </a:ext>
                </a:extLst>
              </p:cNvPr>
              <p:cNvSpPr txBox="1"/>
              <p:nvPr/>
            </p:nvSpPr>
            <p:spPr>
              <a:xfrm>
                <a:off x="5068224" y="1857573"/>
                <a:ext cx="136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7590F-1953-40BE-8806-2FD8C79F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224" y="1857573"/>
                <a:ext cx="136886" cy="369332"/>
              </a:xfrm>
              <a:prstGeom prst="rect">
                <a:avLst/>
              </a:prstGeom>
              <a:blipFill>
                <a:blip r:embed="rId9"/>
                <a:stretch>
                  <a:fillRect l="-8696" r="-1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8D5FE2-A9BE-45D5-A2D4-25A21A30C943}"/>
                  </a:ext>
                </a:extLst>
              </p:cNvPr>
              <p:cNvSpPr txBox="1"/>
              <p:nvPr/>
            </p:nvSpPr>
            <p:spPr>
              <a:xfrm>
                <a:off x="5073566" y="2564040"/>
                <a:ext cx="95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8D5FE2-A9BE-45D5-A2D4-25A21A30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66" y="2564040"/>
                <a:ext cx="95603" cy="369332"/>
              </a:xfrm>
              <a:prstGeom prst="rect">
                <a:avLst/>
              </a:prstGeom>
              <a:blipFill>
                <a:blip r:embed="rId10"/>
                <a:stretch>
                  <a:fillRect l="-31250" r="-19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EB3795-7F83-457F-8624-9FC42EC02595}"/>
                  </a:ext>
                </a:extLst>
              </p:cNvPr>
              <p:cNvSpPr txBox="1"/>
              <p:nvPr/>
            </p:nvSpPr>
            <p:spPr>
              <a:xfrm>
                <a:off x="5077466" y="3298275"/>
                <a:ext cx="95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EB3795-7F83-457F-8624-9FC42EC0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66" y="3298275"/>
                <a:ext cx="95603" cy="369332"/>
              </a:xfrm>
              <a:prstGeom prst="rect">
                <a:avLst/>
              </a:prstGeom>
              <a:blipFill>
                <a:blip r:embed="rId11"/>
                <a:stretch>
                  <a:fillRect l="-37500" r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D1CF7AF3-8479-4CE2-94FB-BA9FB7655D88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128E68-4EB9-47D0-9E94-4AFCE679FD2C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128E68-4EB9-47D0-9E94-4AFCE679F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B97CE40-BE25-4C3C-A781-56DDB152A158}"/>
              </a:ext>
            </a:extLst>
          </p:cNvPr>
          <p:cNvGrpSpPr/>
          <p:nvPr/>
        </p:nvGrpSpPr>
        <p:grpSpPr>
          <a:xfrm>
            <a:off x="5052316" y="2703688"/>
            <a:ext cx="3163718" cy="431431"/>
            <a:chOff x="3689759" y="4065636"/>
            <a:chExt cx="6210846" cy="84696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D8FA7E-5645-41FA-8366-730B787702C2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09BA8CA-AB36-43BB-8704-EC0505B6C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46027D-5852-4E0B-8AB1-4AEE36344234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842FC53-B044-42A4-A9F7-066E4F2CD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35EA0-E2CA-49D2-9A4B-96B151E865BD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35EA0-E2CA-49D2-9A4B-96B151E865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3"/>
                  <a:stretch>
                    <a:fillRect r="-1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9637EF7-57CE-4E36-864F-FFFDCBAD3A5E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E02B84-10BF-4853-A8E1-88BF5235BA3A}"/>
              </a:ext>
            </a:extLst>
          </p:cNvPr>
          <p:cNvGrpSpPr/>
          <p:nvPr/>
        </p:nvGrpSpPr>
        <p:grpSpPr>
          <a:xfrm>
            <a:off x="5049383" y="3429802"/>
            <a:ext cx="3163718" cy="431431"/>
            <a:chOff x="3689759" y="4065636"/>
            <a:chExt cx="6210846" cy="84696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936155-135E-42E6-8EC3-5337178BBF4C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1006628-AC2E-4A67-BB2D-99CE6E828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13B86E0-8807-47EA-B2EC-5A4FD551DDCB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5A5AE7-50AF-4C6F-AA42-51A7E418337E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510BBF-C7CE-4E2E-B890-1475FE0432FC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510BBF-C7CE-4E2E-B890-1475FE043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4"/>
                  <a:stretch>
                    <a:fillRect r="-1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5E854E9-C8B6-4AD0-BFE8-443CBD5ECDC4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30A7F20-FC2A-4571-9DCD-1D152FCFEA98}"/>
              </a:ext>
            </a:extLst>
          </p:cNvPr>
          <p:cNvSpPr/>
          <p:nvPr/>
        </p:nvSpPr>
        <p:spPr>
          <a:xfrm>
            <a:off x="8463787" y="517184"/>
            <a:ext cx="2661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[PinkasScheiderZohner14]</a:t>
            </a:r>
          </a:p>
        </p:txBody>
      </p:sp>
    </p:spTree>
    <p:extLst>
      <p:ext uri="{BB962C8B-B14F-4D97-AF65-F5344CB8AC3E}">
        <p14:creationId xmlns:p14="http://schemas.microsoft.com/office/powerpoint/2010/main" val="337203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256" y="4242534"/>
                <a:ext cx="9603275" cy="257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bin, compare all pairs</a:t>
                </a:r>
              </a:p>
              <a:p>
                <a:r>
                  <a:rPr lang="en-US" dirty="0"/>
                  <a:t>Issue:</a:t>
                </a:r>
              </a:p>
              <a:p>
                <a:pPr lvl="1"/>
                <a:r>
                  <a:rPr lang="en-US" dirty="0"/>
                  <a:t>Malicious sender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PMT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not be simulated, </a:t>
                </a:r>
              </a:p>
              <a:p>
                <a:pPr lvl="2"/>
                <a:r>
                  <a:rPr lang="en-US" dirty="0"/>
                  <a:t>Adversary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input</a:t>
                </a:r>
              </a:p>
              <a:p>
                <a:pPr lvl="2"/>
                <a:r>
                  <a:rPr lang="en-US" dirty="0"/>
                  <a:t>No consistent simulation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256" y="4242534"/>
                <a:ext cx="9603275" cy="2574400"/>
              </a:xfrm>
              <a:blipFill>
                <a:blip r:embed="rId2"/>
                <a:stretch>
                  <a:fillRect l="-571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A9285B-F5FF-48D3-AEC0-33F7B8A54941}"/>
              </a:ext>
            </a:extLst>
          </p:cNvPr>
          <p:cNvGrpSpPr/>
          <p:nvPr/>
        </p:nvGrpSpPr>
        <p:grpSpPr>
          <a:xfrm>
            <a:off x="4026062" y="2603683"/>
            <a:ext cx="477310" cy="391395"/>
            <a:chOff x="4026062" y="2603683"/>
            <a:chExt cx="477310" cy="39139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2D1CC2-6E0C-47EC-B87F-40005B52AC25}"/>
                </a:ext>
              </a:extLst>
            </p:cNvPr>
            <p:cNvSpPr/>
            <p:nvPr/>
          </p:nvSpPr>
          <p:spPr>
            <a:xfrm>
              <a:off x="4053297" y="2621007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5ABBBA7-EACF-46B0-A4D3-BCFC515822D6}"/>
                    </a:ext>
                  </a:extLst>
                </p:cNvPr>
                <p:cNvSpPr/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5ABBBA7-EACF-46B0-A4D3-BCFC51582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3AB9044-DE6F-4531-A7EC-07DD6A6E161C}"/>
              </a:ext>
            </a:extLst>
          </p:cNvPr>
          <p:cNvGrpSpPr/>
          <p:nvPr/>
        </p:nvGrpSpPr>
        <p:grpSpPr>
          <a:xfrm>
            <a:off x="4029021" y="3298665"/>
            <a:ext cx="477310" cy="391395"/>
            <a:chOff x="4029021" y="3298665"/>
            <a:chExt cx="477310" cy="3913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2726EFF-B88E-49D4-8BED-ADF98C5B933F}"/>
                </a:ext>
              </a:extLst>
            </p:cNvPr>
            <p:cNvSpPr/>
            <p:nvPr/>
          </p:nvSpPr>
          <p:spPr>
            <a:xfrm>
              <a:off x="4056256" y="3315989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4E5FB5C-3CE3-404F-924A-DB9C3039F090}"/>
                    </a:ext>
                  </a:extLst>
                </p:cNvPr>
                <p:cNvSpPr/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4E5FB5C-3CE3-404F-924A-DB9C3039F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Shape 1079">
            <a:extLst>
              <a:ext uri="{FF2B5EF4-FFF2-40B4-BE49-F238E27FC236}">
                <a16:creationId xmlns:a16="http://schemas.microsoft.com/office/drawing/2014/main" id="{D75B7F4B-2BB4-45B4-941D-7A554FAE7C43}"/>
              </a:ext>
            </a:extLst>
          </p:cNvPr>
          <p:cNvSpPr/>
          <p:nvPr/>
        </p:nvSpPr>
        <p:spPr>
          <a:xfrm rot="5400000" flipH="1" flipV="1">
            <a:off x="3783136" y="2719644"/>
            <a:ext cx="1738888" cy="223669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7590F-1953-40BE-8806-2FD8C79F913E}"/>
                  </a:ext>
                </a:extLst>
              </p:cNvPr>
              <p:cNvSpPr txBox="1"/>
              <p:nvPr/>
            </p:nvSpPr>
            <p:spPr>
              <a:xfrm>
                <a:off x="4515694" y="1974949"/>
                <a:ext cx="136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27590F-1953-40BE-8806-2FD8C79F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94" y="1974949"/>
                <a:ext cx="136886" cy="369332"/>
              </a:xfrm>
              <a:prstGeom prst="rect">
                <a:avLst/>
              </a:prstGeom>
              <a:blipFill>
                <a:blip r:embed="rId8"/>
                <a:stretch>
                  <a:fillRect r="-3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8D5FE2-A9BE-45D5-A2D4-25A21A30C943}"/>
                  </a:ext>
                </a:extLst>
              </p:cNvPr>
              <p:cNvSpPr txBox="1"/>
              <p:nvPr/>
            </p:nvSpPr>
            <p:spPr>
              <a:xfrm>
                <a:off x="4502451" y="2646812"/>
                <a:ext cx="95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8D5FE2-A9BE-45D5-A2D4-25A21A30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451" y="2646812"/>
                <a:ext cx="95603" cy="369332"/>
              </a:xfrm>
              <a:prstGeom prst="rect">
                <a:avLst/>
              </a:prstGeom>
              <a:blipFill>
                <a:blip r:embed="rId9"/>
                <a:stretch>
                  <a:fillRect l="-6667" r="-5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EB3795-7F83-457F-8624-9FC42EC02595}"/>
                  </a:ext>
                </a:extLst>
              </p:cNvPr>
              <p:cNvSpPr txBox="1"/>
              <p:nvPr/>
            </p:nvSpPr>
            <p:spPr>
              <a:xfrm>
                <a:off x="4499031" y="3326738"/>
                <a:ext cx="95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EB3795-7F83-457F-8624-9FC42EC02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31" y="3326738"/>
                <a:ext cx="95603" cy="369332"/>
              </a:xfrm>
              <a:prstGeom prst="rect">
                <a:avLst/>
              </a:prstGeom>
              <a:blipFill>
                <a:blip r:embed="rId10"/>
                <a:stretch>
                  <a:fillRect l="-6250" r="-5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54969D35-A1CA-4218-87FF-95B46CD4662E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60E447-FBE4-4921-B7A4-3DF9A92618E7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60E447-FBE4-4921-B7A4-3DF9A9261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E2116D6-4C77-4157-989A-D15FA2404606}"/>
              </a:ext>
            </a:extLst>
          </p:cNvPr>
          <p:cNvGrpSpPr/>
          <p:nvPr/>
        </p:nvGrpSpPr>
        <p:grpSpPr>
          <a:xfrm>
            <a:off x="5055249" y="1988409"/>
            <a:ext cx="3163718" cy="431431"/>
            <a:chOff x="3689759" y="4065636"/>
            <a:chExt cx="6210846" cy="84696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DCFA80-E0F0-42C4-896D-D72F6558A08A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152B33-EC0A-44C3-8F06-F026D9D4E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CE19224-75DA-42C3-89E9-929861F33569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11E4D65-3FE1-4313-B46D-BCD13845B1FD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F7D19CC-06E7-42FD-A8B7-F04DD44B65BE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F7D19CC-06E7-42FD-A8B7-F04DD44B6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2"/>
                  <a:stretch>
                    <a:fillRect r="-1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24CB4E7-F734-460E-AA0C-5D3B0BF81E8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C356A1-6D08-44E9-8DDE-F2D2634DA50F}"/>
              </a:ext>
            </a:extLst>
          </p:cNvPr>
          <p:cNvGrpSpPr/>
          <p:nvPr/>
        </p:nvGrpSpPr>
        <p:grpSpPr>
          <a:xfrm>
            <a:off x="5052316" y="2703688"/>
            <a:ext cx="3163718" cy="431431"/>
            <a:chOff x="3689759" y="4065636"/>
            <a:chExt cx="6210846" cy="84696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A2505F8-CF58-4C03-BB97-FD0B1C00AD1B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C9D316-13F7-44D4-81FF-2E840583F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74C269-37B8-4F08-9CEB-343E03D5BEA5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AE912C-1DBE-497F-B8A5-0955C847368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DE7D1E6-D8ED-4329-9DBB-B87D9FC9DDE2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DE7D1E6-D8ED-4329-9DBB-B87D9FC9D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3"/>
                  <a:stretch>
                    <a:fillRect r="-1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DD83838-9EE1-4281-A18C-F78D8D58020A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8457F4-EE72-457C-93B2-27C2E6F298EA}"/>
              </a:ext>
            </a:extLst>
          </p:cNvPr>
          <p:cNvGrpSpPr/>
          <p:nvPr/>
        </p:nvGrpSpPr>
        <p:grpSpPr>
          <a:xfrm>
            <a:off x="5049383" y="3429802"/>
            <a:ext cx="3163718" cy="431431"/>
            <a:chOff x="3689759" y="4065636"/>
            <a:chExt cx="6210846" cy="84696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00CC1D-DB71-463B-B8EC-4529B9E8591F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4412BA7-E482-40A5-8712-52891437C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5A86933-6507-458C-9BB0-16B8F75494CE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833FF2F-5EBF-48EB-9731-5C08483148B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EF13F17-5F7B-4479-9908-19B3CEA33B2B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EF13F17-5F7B-4479-9908-19B3CEA33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4"/>
                  <a:stretch>
                    <a:fillRect r="-1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BAA7F6-AC9E-4F33-B1C1-9D757ECC0ABD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3F21145-3AA3-4CD6-91CA-029D760727CF}"/>
              </a:ext>
            </a:extLst>
          </p:cNvPr>
          <p:cNvGrpSpPr/>
          <p:nvPr/>
        </p:nvGrpSpPr>
        <p:grpSpPr>
          <a:xfrm>
            <a:off x="3267511" y="2609435"/>
            <a:ext cx="477310" cy="391395"/>
            <a:chOff x="4026062" y="2603683"/>
            <a:chExt cx="477310" cy="391395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1FC0141-2AA8-473F-A811-CBDF24CAA077}"/>
                </a:ext>
              </a:extLst>
            </p:cNvPr>
            <p:cNvSpPr/>
            <p:nvPr/>
          </p:nvSpPr>
          <p:spPr>
            <a:xfrm>
              <a:off x="4053297" y="2621007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E355B2F-731A-4F0A-8253-09929898D554}"/>
                    </a:ext>
                  </a:extLst>
                </p:cNvPr>
                <p:cNvSpPr/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E355B2F-731A-4F0A-8253-09929898D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DC82813-6B1A-442E-BD86-4D54C276CED6}"/>
              </a:ext>
            </a:extLst>
          </p:cNvPr>
          <p:cNvGrpSpPr/>
          <p:nvPr/>
        </p:nvGrpSpPr>
        <p:grpSpPr>
          <a:xfrm>
            <a:off x="2480506" y="2598403"/>
            <a:ext cx="477310" cy="391395"/>
            <a:chOff x="4029021" y="3298665"/>
            <a:chExt cx="477310" cy="39139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FAE2FFD-C4FC-49D0-A0A7-AC0C05D52B56}"/>
                </a:ext>
              </a:extLst>
            </p:cNvPr>
            <p:cNvSpPr/>
            <p:nvPr/>
          </p:nvSpPr>
          <p:spPr>
            <a:xfrm>
              <a:off x="4056256" y="3315989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74C00FD-E3F4-4ABA-A370-1E87DD72A1F2}"/>
                    </a:ext>
                  </a:extLst>
                </p:cNvPr>
                <p:cNvSpPr/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74C00FD-E3F4-4ABA-A370-1E87DD72A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CEB68F3-4F3D-47B0-808A-CD60DB3A957B}"/>
              </a:ext>
            </a:extLst>
          </p:cNvPr>
          <p:cNvGrpSpPr/>
          <p:nvPr/>
        </p:nvGrpSpPr>
        <p:grpSpPr>
          <a:xfrm>
            <a:off x="4003897" y="2598403"/>
            <a:ext cx="491417" cy="396741"/>
            <a:chOff x="5139651" y="3189906"/>
            <a:chExt cx="491417" cy="39674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B47146D-D8B4-4161-879A-826327FE8CA8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5D6B825-E6F5-4751-B103-6799569B675C}"/>
                    </a:ext>
                  </a:extLst>
                </p:cNvPr>
                <p:cNvSpPr/>
                <p:nvPr/>
              </p:nvSpPr>
              <p:spPr>
                <a:xfrm>
                  <a:off x="513965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5D6B825-E6F5-4751-B103-6799569B6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3189906"/>
                  <a:ext cx="49141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2F2FD62-2B06-4D83-BC78-E84D17D526CF}"/>
              </a:ext>
            </a:extLst>
          </p:cNvPr>
          <p:cNvGrpSpPr/>
          <p:nvPr/>
        </p:nvGrpSpPr>
        <p:grpSpPr>
          <a:xfrm>
            <a:off x="3282209" y="3308355"/>
            <a:ext cx="513026" cy="391395"/>
            <a:chOff x="4026062" y="2603683"/>
            <a:chExt cx="513026" cy="39139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AD12070-3707-4C96-97CC-EFB1CB6A19DB}"/>
                </a:ext>
              </a:extLst>
            </p:cNvPr>
            <p:cNvSpPr/>
            <p:nvPr/>
          </p:nvSpPr>
          <p:spPr>
            <a:xfrm>
              <a:off x="4053297" y="2621007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AA0A2B4-A717-4050-8EE4-95C5889E5C6C}"/>
                    </a:ext>
                  </a:extLst>
                </p:cNvPr>
                <p:cNvSpPr/>
                <p:nvPr/>
              </p:nvSpPr>
              <p:spPr>
                <a:xfrm>
                  <a:off x="4026062" y="2603683"/>
                  <a:ext cx="513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AA0A2B4-A717-4050-8EE4-95C5889E5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062" y="2603683"/>
                  <a:ext cx="51302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7401F7A-BF0D-4290-87DD-DFD9515C1DAD}"/>
              </a:ext>
            </a:extLst>
          </p:cNvPr>
          <p:cNvGrpSpPr/>
          <p:nvPr/>
        </p:nvGrpSpPr>
        <p:grpSpPr>
          <a:xfrm>
            <a:off x="2495204" y="3297323"/>
            <a:ext cx="513026" cy="391395"/>
            <a:chOff x="4029021" y="3298665"/>
            <a:chExt cx="513026" cy="391395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F04CB9-E1EC-479A-B5DA-031623139CF2}"/>
                </a:ext>
              </a:extLst>
            </p:cNvPr>
            <p:cNvSpPr/>
            <p:nvPr/>
          </p:nvSpPr>
          <p:spPr>
            <a:xfrm>
              <a:off x="4056256" y="3315989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9ED27B2-C4E0-471D-874C-ABC2693C4C4A}"/>
                    </a:ext>
                  </a:extLst>
                </p:cNvPr>
                <p:cNvSpPr/>
                <p:nvPr/>
              </p:nvSpPr>
              <p:spPr>
                <a:xfrm>
                  <a:off x="4029021" y="3298665"/>
                  <a:ext cx="513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09ED27B2-C4E0-471D-874C-ABC2693C4C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21" y="3298665"/>
                  <a:ext cx="51302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8776E82-C580-4E96-96DE-D4A311C60E5D}"/>
              </a:ext>
            </a:extLst>
          </p:cNvPr>
          <p:cNvGrpSpPr/>
          <p:nvPr/>
        </p:nvGrpSpPr>
        <p:grpSpPr>
          <a:xfrm>
            <a:off x="4018595" y="3297323"/>
            <a:ext cx="513026" cy="396741"/>
            <a:chOff x="5139651" y="3189906"/>
            <a:chExt cx="513026" cy="39674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33CE17F-7199-4CAC-944B-8B181BE1D11D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D3AB66F-B880-4FAF-99AA-A6BD92195DCE}"/>
                    </a:ext>
                  </a:extLst>
                </p:cNvPr>
                <p:cNvSpPr/>
                <p:nvPr/>
              </p:nvSpPr>
              <p:spPr>
                <a:xfrm>
                  <a:off x="5139651" y="3189906"/>
                  <a:ext cx="513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2D3AB66F-B880-4FAF-99AA-A6BD92195D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3189906"/>
                  <a:ext cx="51302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61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7.40741E-7 L -0.12904 -0.203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58" y="-10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-0.06289 -0.0976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" grpId="0"/>
      <p:bldP spid="50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F44941E8-876A-4DA8-B847-E7F920F2E215}"/>
              </a:ext>
            </a:extLst>
          </p:cNvPr>
          <p:cNvGrpSpPr/>
          <p:nvPr/>
        </p:nvGrpSpPr>
        <p:grpSpPr>
          <a:xfrm>
            <a:off x="4018595" y="3297323"/>
            <a:ext cx="513026" cy="396741"/>
            <a:chOff x="5139651" y="3189906"/>
            <a:chExt cx="513026" cy="39674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CB5FF9-BD7A-4C90-8651-9513A91D171A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082A8AA-1780-4401-A968-8FD707A254D4}"/>
                    </a:ext>
                  </a:extLst>
                </p:cNvPr>
                <p:cNvSpPr/>
                <p:nvPr/>
              </p:nvSpPr>
              <p:spPr>
                <a:xfrm>
                  <a:off x="5139651" y="3189906"/>
                  <a:ext cx="513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082A8AA-1780-4401-A968-8FD707A25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3189906"/>
                  <a:ext cx="51302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A99C1F4-43EC-4EA3-8492-816DC309AD7D}"/>
              </a:ext>
            </a:extLst>
          </p:cNvPr>
          <p:cNvGrpSpPr/>
          <p:nvPr/>
        </p:nvGrpSpPr>
        <p:grpSpPr>
          <a:xfrm>
            <a:off x="4003897" y="2598403"/>
            <a:ext cx="491417" cy="396741"/>
            <a:chOff x="5139651" y="3189906"/>
            <a:chExt cx="491417" cy="39674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E57E648-8316-4450-98A8-DE96EDBA4516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87ED581-F717-4C95-9BFE-4F092E56268F}"/>
                    </a:ext>
                  </a:extLst>
                </p:cNvPr>
                <p:cNvSpPr/>
                <p:nvPr/>
              </p:nvSpPr>
              <p:spPr>
                <a:xfrm>
                  <a:off x="513965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87ED581-F717-4C95-9BFE-4F092E5626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3189906"/>
                  <a:ext cx="4914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256" y="4242534"/>
                <a:ext cx="9603275" cy="257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bin, perform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membership tests</a:t>
                </a:r>
              </a:p>
              <a:p>
                <a:r>
                  <a:rPr lang="en-US" dirty="0"/>
                  <a:t>Issue:</a:t>
                </a:r>
              </a:p>
              <a:p>
                <a:pPr lvl="1"/>
                <a:r>
                  <a:rPr lang="en-US" dirty="0"/>
                  <a:t>Malicious sender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PMT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not be simulated, </a:t>
                </a:r>
              </a:p>
              <a:p>
                <a:pPr lvl="2"/>
                <a:r>
                  <a:rPr lang="en-US" dirty="0"/>
                  <a:t>Adversary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input</a:t>
                </a:r>
              </a:p>
              <a:p>
                <a:pPr lvl="2"/>
                <a:r>
                  <a:rPr lang="en-US" dirty="0"/>
                  <a:t>No consistent simulation</a:t>
                </a:r>
              </a:p>
              <a:p>
                <a:pPr marL="457177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256" y="4242534"/>
                <a:ext cx="9603275" cy="2574400"/>
              </a:xfrm>
              <a:blipFill>
                <a:blip r:embed="rId4"/>
                <a:stretch>
                  <a:fillRect l="-571" t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096A7D-EF11-49DF-B1FC-E74545AF5359}"/>
              </a:ext>
            </a:extLst>
          </p:cNvPr>
          <p:cNvCxnSpPr>
            <a:cxnSpLocks/>
          </p:cNvCxnSpPr>
          <p:nvPr/>
        </p:nvCxnSpPr>
        <p:spPr>
          <a:xfrm>
            <a:off x="5055249" y="2159619"/>
            <a:ext cx="986324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175043B-D042-4E32-BEE4-FA3BB91A9222}"/>
              </a:ext>
            </a:extLst>
          </p:cNvPr>
          <p:cNvCxnSpPr>
            <a:cxnSpLocks/>
          </p:cNvCxnSpPr>
          <p:nvPr/>
        </p:nvCxnSpPr>
        <p:spPr>
          <a:xfrm>
            <a:off x="5055249" y="2866925"/>
            <a:ext cx="986324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EBFFD25-010B-444B-BDE2-7E4E65E494F0}"/>
              </a:ext>
            </a:extLst>
          </p:cNvPr>
          <p:cNvCxnSpPr>
            <a:cxnSpLocks/>
          </p:cNvCxnSpPr>
          <p:nvPr/>
        </p:nvCxnSpPr>
        <p:spPr>
          <a:xfrm>
            <a:off x="5055249" y="3596312"/>
            <a:ext cx="986324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373A65F-1A54-4F6F-9A5C-2CB215A51F48}"/>
              </a:ext>
            </a:extLst>
          </p:cNvPr>
          <p:cNvSpPr/>
          <p:nvPr/>
        </p:nvSpPr>
        <p:spPr>
          <a:xfrm>
            <a:off x="6054548" y="1685862"/>
            <a:ext cx="1210074" cy="21628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E0545A-DDFA-4E25-9D43-5A9730E4E965}"/>
              </a:ext>
            </a:extLst>
          </p:cNvPr>
          <p:cNvCxnSpPr>
            <a:cxnSpLocks/>
          </p:cNvCxnSpPr>
          <p:nvPr/>
        </p:nvCxnSpPr>
        <p:spPr>
          <a:xfrm>
            <a:off x="7354025" y="2885704"/>
            <a:ext cx="986324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78DA9C4-91D5-4DA2-829F-76898A86CB97}"/>
                  </a:ext>
                </a:extLst>
              </p:cNvPr>
              <p:cNvSpPr txBox="1"/>
              <p:nvPr/>
            </p:nvSpPr>
            <p:spPr>
              <a:xfrm>
                <a:off x="7562895" y="2564040"/>
                <a:ext cx="57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78DA9C4-91D5-4DA2-829F-76898A86C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95" y="2564040"/>
                <a:ext cx="5753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35F9-4FE2-4583-9966-9463AD801C21}"/>
                  </a:ext>
                </a:extLst>
              </p:cNvPr>
              <p:cNvSpPr txBox="1"/>
              <p:nvPr/>
            </p:nvSpPr>
            <p:spPr>
              <a:xfrm>
                <a:off x="9966933" y="2471707"/>
                <a:ext cx="626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8E035F9-4FE2-4583-9966-9463AD80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33" y="2471707"/>
                <a:ext cx="62654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9001E-0671-46C3-ADA7-8DD5E2830D84}"/>
                  </a:ext>
                </a:extLst>
              </p:cNvPr>
              <p:cNvSpPr txBox="1"/>
              <p:nvPr/>
            </p:nvSpPr>
            <p:spPr>
              <a:xfrm>
                <a:off x="9147877" y="3749082"/>
                <a:ext cx="1129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9001E-0671-46C3-ADA7-8DD5E283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77" y="3749082"/>
                <a:ext cx="112945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892342F-E6F1-44E4-8F68-9A9FA2631E21}"/>
              </a:ext>
            </a:extLst>
          </p:cNvPr>
          <p:cNvSpPr/>
          <p:nvPr/>
        </p:nvSpPr>
        <p:spPr>
          <a:xfrm rot="2700000">
            <a:off x="8516240" y="2549694"/>
            <a:ext cx="676890" cy="67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CE3DAD-3F5F-4EA4-8ADB-661EB2108030}"/>
                  </a:ext>
                </a:extLst>
              </p:cNvPr>
              <p:cNvSpPr txBox="1"/>
              <p:nvPr/>
            </p:nvSpPr>
            <p:spPr>
              <a:xfrm>
                <a:off x="8340349" y="2639379"/>
                <a:ext cx="1054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CE3DAD-3F5F-4EA4-8ADB-661EB2108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349" y="2639379"/>
                <a:ext cx="10545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A3B7BC-6886-4173-99D7-0773FEA80E01}"/>
              </a:ext>
            </a:extLst>
          </p:cNvPr>
          <p:cNvCxnSpPr/>
          <p:nvPr/>
        </p:nvCxnSpPr>
        <p:spPr>
          <a:xfrm flipH="1">
            <a:off x="9426870" y="2889173"/>
            <a:ext cx="1239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96BC1E-7E65-4E7B-9018-23D4F92364A0}"/>
              </a:ext>
            </a:extLst>
          </p:cNvPr>
          <p:cNvCxnSpPr/>
          <p:nvPr/>
        </p:nvCxnSpPr>
        <p:spPr>
          <a:xfrm>
            <a:off x="8852833" y="3430860"/>
            <a:ext cx="0" cy="243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6FAE5B-738B-47D2-8788-24006FBBF73F}"/>
              </a:ext>
            </a:extLst>
          </p:cNvPr>
          <p:cNvCxnSpPr/>
          <p:nvPr/>
        </p:nvCxnSpPr>
        <p:spPr>
          <a:xfrm>
            <a:off x="8846417" y="3674670"/>
            <a:ext cx="17323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F287305-62F5-42E8-BA2D-76EFB840639F}"/>
              </a:ext>
            </a:extLst>
          </p:cNvPr>
          <p:cNvSpPr/>
          <p:nvPr/>
        </p:nvSpPr>
        <p:spPr>
          <a:xfrm>
            <a:off x="7795304" y="2110355"/>
            <a:ext cx="375264" cy="443512"/>
          </a:xfrm>
          <a:custGeom>
            <a:avLst/>
            <a:gdLst>
              <a:gd name="connsiteX0" fmla="*/ 372330 w 372330"/>
              <a:gd name="connsiteY0" fmla="*/ 0 h 443512"/>
              <a:gd name="connsiteX1" fmla="*/ 0 w 372330"/>
              <a:gd name="connsiteY1" fmla="*/ 443512 h 443512"/>
              <a:gd name="connsiteX0" fmla="*/ 377097 w 377097"/>
              <a:gd name="connsiteY0" fmla="*/ 0 h 443512"/>
              <a:gd name="connsiteX1" fmla="*/ 4767 w 377097"/>
              <a:gd name="connsiteY1" fmla="*/ 443512 h 443512"/>
              <a:gd name="connsiteX0" fmla="*/ 375363 w 381819"/>
              <a:gd name="connsiteY0" fmla="*/ 0 h 443512"/>
              <a:gd name="connsiteX1" fmla="*/ 3033 w 381819"/>
              <a:gd name="connsiteY1" fmla="*/ 443512 h 443512"/>
              <a:gd name="connsiteX0" fmla="*/ 384809 w 390671"/>
              <a:gd name="connsiteY0" fmla="*/ 0 h 443512"/>
              <a:gd name="connsiteX1" fmla="*/ 12479 w 390671"/>
              <a:gd name="connsiteY1" fmla="*/ 443512 h 443512"/>
              <a:gd name="connsiteX0" fmla="*/ 374146 w 380736"/>
              <a:gd name="connsiteY0" fmla="*/ 0 h 443512"/>
              <a:gd name="connsiteX1" fmla="*/ 1816 w 380736"/>
              <a:gd name="connsiteY1" fmla="*/ 443512 h 443512"/>
              <a:gd name="connsiteX0" fmla="*/ 374318 w 375264"/>
              <a:gd name="connsiteY0" fmla="*/ 0 h 443512"/>
              <a:gd name="connsiteX1" fmla="*/ 1988 w 375264"/>
              <a:gd name="connsiteY1" fmla="*/ 443512 h 443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264" h="443512">
                <a:moveTo>
                  <a:pt x="374318" y="0"/>
                </a:moveTo>
                <a:cubicBezTo>
                  <a:pt x="398045" y="246394"/>
                  <a:pt x="-32690" y="54755"/>
                  <a:pt x="1988" y="44351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5639E5-2084-4C8B-A4A2-8A178C4D826B}"/>
                  </a:ext>
                </a:extLst>
              </p:cNvPr>
              <p:cNvSpPr txBox="1"/>
              <p:nvPr/>
            </p:nvSpPr>
            <p:spPr>
              <a:xfrm>
                <a:off x="7675506" y="1739237"/>
                <a:ext cx="1401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454545"/>
                    </a:solidFill>
                  </a:rPr>
                  <a:t>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45454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45454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>
                            <a:solidFill>
                              <a:srgbClr val="45454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54545"/>
                    </a:solidFill>
                  </a:rPr>
                  <a:t> exists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5639E5-2084-4C8B-A4A2-8A178C4D8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06" y="1739237"/>
                <a:ext cx="1401089" cy="369332"/>
              </a:xfrm>
              <a:prstGeom prst="rect">
                <a:avLst/>
              </a:prstGeom>
              <a:blipFill>
                <a:blip r:embed="rId13"/>
                <a:stretch>
                  <a:fillRect l="-3478" t="-8197" r="-39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9E615E0-5319-49D3-BCDF-5B4797DAE40A}"/>
              </a:ext>
            </a:extLst>
          </p:cNvPr>
          <p:cNvGrpSpPr/>
          <p:nvPr/>
        </p:nvGrpSpPr>
        <p:grpSpPr>
          <a:xfrm>
            <a:off x="3267511" y="2609435"/>
            <a:ext cx="477310" cy="391395"/>
            <a:chOff x="4026062" y="2603683"/>
            <a:chExt cx="477310" cy="39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91A2030-CE48-43B1-B7C8-D1EF6193F4C7}"/>
                </a:ext>
              </a:extLst>
            </p:cNvPr>
            <p:cNvSpPr/>
            <p:nvPr/>
          </p:nvSpPr>
          <p:spPr>
            <a:xfrm>
              <a:off x="4053297" y="2621007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D0973BB-2CA3-4121-BB7A-85B416A2A6F5}"/>
                    </a:ext>
                  </a:extLst>
                </p:cNvPr>
                <p:cNvSpPr/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D0973BB-2CA3-4121-BB7A-85B416A2A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E994E6-9BDE-480A-9B30-FFF019DDF05E}"/>
              </a:ext>
            </a:extLst>
          </p:cNvPr>
          <p:cNvGrpSpPr/>
          <p:nvPr/>
        </p:nvGrpSpPr>
        <p:grpSpPr>
          <a:xfrm>
            <a:off x="2480506" y="2598403"/>
            <a:ext cx="477310" cy="391395"/>
            <a:chOff x="4029021" y="3298665"/>
            <a:chExt cx="477310" cy="39139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93365C-8812-4C43-8C3D-9B794B7A1FD7}"/>
                </a:ext>
              </a:extLst>
            </p:cNvPr>
            <p:cNvSpPr/>
            <p:nvPr/>
          </p:nvSpPr>
          <p:spPr>
            <a:xfrm>
              <a:off x="4056256" y="3315989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C85444F-D560-4D35-89E5-3C1A7D611FA7}"/>
                    </a:ext>
                  </a:extLst>
                </p:cNvPr>
                <p:cNvSpPr/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C85444F-D560-4D35-89E5-3C1A7D611F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83F435-C6BB-468B-8E72-EFD93B0ACB16}"/>
              </a:ext>
            </a:extLst>
          </p:cNvPr>
          <p:cNvGrpSpPr/>
          <p:nvPr/>
        </p:nvGrpSpPr>
        <p:grpSpPr>
          <a:xfrm>
            <a:off x="3282209" y="3308355"/>
            <a:ext cx="513026" cy="391395"/>
            <a:chOff x="4026062" y="2603683"/>
            <a:chExt cx="513026" cy="39139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733492-ABF8-4BF0-AB8B-D9630F6E682D}"/>
                </a:ext>
              </a:extLst>
            </p:cNvPr>
            <p:cNvSpPr/>
            <p:nvPr/>
          </p:nvSpPr>
          <p:spPr>
            <a:xfrm>
              <a:off x="4053297" y="2621007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AD14557-A095-44BE-9D07-7407A045A315}"/>
                    </a:ext>
                  </a:extLst>
                </p:cNvPr>
                <p:cNvSpPr/>
                <p:nvPr/>
              </p:nvSpPr>
              <p:spPr>
                <a:xfrm>
                  <a:off x="4026062" y="2603683"/>
                  <a:ext cx="513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AD14557-A095-44BE-9D07-7407A045A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062" y="2603683"/>
                  <a:ext cx="51302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272DE12-3A03-490D-8AE3-5470500271F0}"/>
              </a:ext>
            </a:extLst>
          </p:cNvPr>
          <p:cNvGrpSpPr/>
          <p:nvPr/>
        </p:nvGrpSpPr>
        <p:grpSpPr>
          <a:xfrm>
            <a:off x="2495204" y="3297323"/>
            <a:ext cx="513026" cy="391395"/>
            <a:chOff x="4029021" y="3298665"/>
            <a:chExt cx="513026" cy="391395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2C7E3FB-B0E0-422F-BF36-23575DA28340}"/>
                </a:ext>
              </a:extLst>
            </p:cNvPr>
            <p:cNvSpPr/>
            <p:nvPr/>
          </p:nvSpPr>
          <p:spPr>
            <a:xfrm>
              <a:off x="4056256" y="3315989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DED13F8-CBD5-419B-AF80-C9E32EB3AB30}"/>
                    </a:ext>
                  </a:extLst>
                </p:cNvPr>
                <p:cNvSpPr/>
                <p:nvPr/>
              </p:nvSpPr>
              <p:spPr>
                <a:xfrm>
                  <a:off x="4029021" y="3298665"/>
                  <a:ext cx="513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DED13F8-CBD5-419B-AF80-C9E32EB3AB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21" y="3298665"/>
                  <a:ext cx="51302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9CD5BB-BA35-4A0D-8EAE-C51AAC1E57E2}"/>
              </a:ext>
            </a:extLst>
          </p:cNvPr>
          <p:cNvGrpSpPr/>
          <p:nvPr/>
        </p:nvGrpSpPr>
        <p:grpSpPr>
          <a:xfrm>
            <a:off x="3263521" y="1946402"/>
            <a:ext cx="477310" cy="391395"/>
            <a:chOff x="4026062" y="2603683"/>
            <a:chExt cx="477310" cy="391395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70F521-6916-49D2-8045-5BE2D2AFFE9A}"/>
                </a:ext>
              </a:extLst>
            </p:cNvPr>
            <p:cNvSpPr/>
            <p:nvPr/>
          </p:nvSpPr>
          <p:spPr>
            <a:xfrm>
              <a:off x="4053297" y="2621007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5CBD2D2-F228-45F9-B2DC-590D5C5A3A46}"/>
                    </a:ext>
                  </a:extLst>
                </p:cNvPr>
                <p:cNvSpPr/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E5CBD2D2-F228-45F9-B2DC-590D5C5A3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062" y="2603683"/>
                  <a:ext cx="47731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11552F-77B0-4EED-9BE2-73269383354E}"/>
              </a:ext>
            </a:extLst>
          </p:cNvPr>
          <p:cNvGrpSpPr/>
          <p:nvPr/>
        </p:nvGrpSpPr>
        <p:grpSpPr>
          <a:xfrm>
            <a:off x="2476516" y="1935370"/>
            <a:ext cx="477310" cy="391395"/>
            <a:chOff x="4029021" y="3298665"/>
            <a:chExt cx="477310" cy="39139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8A0FD73-9864-41F6-8B62-47C5F9453DE5}"/>
                </a:ext>
              </a:extLst>
            </p:cNvPr>
            <p:cNvSpPr/>
            <p:nvPr/>
          </p:nvSpPr>
          <p:spPr>
            <a:xfrm>
              <a:off x="4056256" y="3315989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DC59937-5600-4A5D-863D-E60AE2387BAF}"/>
                    </a:ext>
                  </a:extLst>
                </p:cNvPr>
                <p:cNvSpPr/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DC59937-5600-4A5D-863D-E60AE2387B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9021" y="3298665"/>
                  <a:ext cx="47731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0694A5-88E2-4C1E-AB4D-4185C15BF560}"/>
                  </a:ext>
                </a:extLst>
              </p:cNvPr>
              <p:cNvSpPr txBox="1"/>
              <p:nvPr/>
            </p:nvSpPr>
            <p:spPr>
              <a:xfrm>
                <a:off x="4515694" y="1974949"/>
                <a:ext cx="136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C0694A5-88E2-4C1E-AB4D-4185C15BF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94" y="1974949"/>
                <a:ext cx="136886" cy="369332"/>
              </a:xfrm>
              <a:prstGeom prst="rect">
                <a:avLst/>
              </a:prstGeom>
              <a:blipFill>
                <a:blip r:embed="rId20"/>
                <a:stretch>
                  <a:fillRect r="-3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55CE653-B233-4B6F-8794-33DECD0C7CCF}"/>
                  </a:ext>
                </a:extLst>
              </p:cNvPr>
              <p:cNvSpPr txBox="1"/>
              <p:nvPr/>
            </p:nvSpPr>
            <p:spPr>
              <a:xfrm>
                <a:off x="4502451" y="2646812"/>
                <a:ext cx="95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55CE653-B233-4B6F-8794-33DECD0C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451" y="2646812"/>
                <a:ext cx="95603" cy="369332"/>
              </a:xfrm>
              <a:prstGeom prst="rect">
                <a:avLst/>
              </a:prstGeom>
              <a:blipFill>
                <a:blip r:embed="rId21"/>
                <a:stretch>
                  <a:fillRect l="-6667" r="-5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8131A4-6327-439E-8E78-8DFE9272B5ED}"/>
                  </a:ext>
                </a:extLst>
              </p:cNvPr>
              <p:cNvSpPr txBox="1"/>
              <p:nvPr/>
            </p:nvSpPr>
            <p:spPr>
              <a:xfrm>
                <a:off x="4499031" y="3326738"/>
                <a:ext cx="95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8131A4-6327-439E-8E78-8DFE9272B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31" y="3326738"/>
                <a:ext cx="95603" cy="369332"/>
              </a:xfrm>
              <a:prstGeom prst="rect">
                <a:avLst/>
              </a:prstGeom>
              <a:blipFill>
                <a:blip r:embed="rId22"/>
                <a:stretch>
                  <a:fillRect l="-6250" r="-5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1E4D6CC3-ABF5-457B-98F0-26E45343594B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BF8D8B5-0A3B-454E-8422-E491F5DC53F2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BF8D8B5-0A3B-454E-8422-E491F5DC5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E7BD238-12F0-4569-B381-198E84978830}"/>
              </a:ext>
            </a:extLst>
          </p:cNvPr>
          <p:cNvGrpSpPr/>
          <p:nvPr/>
        </p:nvGrpSpPr>
        <p:grpSpPr>
          <a:xfrm>
            <a:off x="5055249" y="1988409"/>
            <a:ext cx="3163718" cy="431431"/>
            <a:chOff x="3689759" y="4065636"/>
            <a:chExt cx="6210846" cy="84696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01A719-268B-43FA-BD4A-5D5FA22D9D1F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E47B7CE-4542-4748-8451-29ECBAB4D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7ED6C4-D19E-4F8B-A741-F293F17AE6AC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EB9FF59-6F44-4067-8A67-31ECE8B7D56A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140AAC-11D7-4D3E-A1DD-1EA52270D8DF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140AAC-11D7-4D3E-A1DD-1EA52270D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1"/>
                  <a:stretch>
                    <a:fillRect r="-1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17235B3-C392-4CDB-8765-C4A739A3F331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BEBFF7-24D5-40A7-A8FA-41F8CFACFBFB}"/>
              </a:ext>
            </a:extLst>
          </p:cNvPr>
          <p:cNvGrpSpPr/>
          <p:nvPr/>
        </p:nvGrpSpPr>
        <p:grpSpPr>
          <a:xfrm>
            <a:off x="5052316" y="2703688"/>
            <a:ext cx="3163718" cy="431431"/>
            <a:chOff x="3689759" y="4065636"/>
            <a:chExt cx="6210846" cy="84696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ABDF8A-2A9D-4737-9F96-A03ECD4DFAC0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609A195-4550-4FE4-8174-52627DEB4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C6AAC2-589C-40CA-A251-EA7FC1E89BE8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5D9B907-C6CC-41EB-8E62-32DBB09FF1DB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23398AC-52AE-4124-9992-6BC2E702BD46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23398AC-52AE-4124-9992-6BC2E702B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2"/>
                  <a:stretch>
                    <a:fillRect r="-1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0E642F-7AEB-4FFC-9F31-EBBA38F389DD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A92DA3-06BC-462D-9C4B-C26F21CE65B2}"/>
              </a:ext>
            </a:extLst>
          </p:cNvPr>
          <p:cNvGrpSpPr/>
          <p:nvPr/>
        </p:nvGrpSpPr>
        <p:grpSpPr>
          <a:xfrm>
            <a:off x="5049383" y="3429802"/>
            <a:ext cx="3163718" cy="431431"/>
            <a:chOff x="3689759" y="4065636"/>
            <a:chExt cx="6210846" cy="84696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B9F23A-A50E-4251-A88B-0DA66410B2BC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C7DD1C4-0504-4E2A-8F26-F48DC4C6D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0544836-C3C8-469E-B6A7-FCD6F5E655DB}"/>
                </a:ext>
              </a:extLst>
            </p:cNvPr>
            <p:cNvCxnSpPr>
              <a:cxnSpLocks/>
            </p:cNvCxnSpPr>
            <p:nvPr/>
          </p:nvCxnSpPr>
          <p:spPr>
            <a:xfrm>
              <a:off x="6447762" y="4669096"/>
              <a:ext cx="0" cy="243506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FB85A28-D408-4A89-BD90-3453B4462CB2}"/>
                </a:ext>
              </a:extLst>
            </p:cNvPr>
            <p:cNvCxnSpPr>
              <a:cxnSpLocks/>
            </p:cNvCxnSpPr>
            <p:nvPr/>
          </p:nvCxnSpPr>
          <p:spPr>
            <a:xfrm>
              <a:off x="6460061" y="4874457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F6203C8-2253-438D-A0F7-E386E1990FD5}"/>
                    </a:ext>
                  </a:extLst>
                </p:cNvPr>
                <p:cNvSpPr txBox="1"/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PMT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F6203C8-2253-438D-A0F7-E386E1990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769" y="4127157"/>
                  <a:ext cx="449007" cy="775214"/>
                </a:xfrm>
                <a:prstGeom prst="rect">
                  <a:avLst/>
                </a:prstGeom>
                <a:blipFill>
                  <a:blip r:embed="rId13"/>
                  <a:stretch>
                    <a:fillRect r="-1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71E9370-E876-425E-A9EA-2924E7565E1A}"/>
                </a:ext>
              </a:extLst>
            </p:cNvPr>
            <p:cNvCxnSpPr>
              <a:cxnSpLocks/>
            </p:cNvCxnSpPr>
            <p:nvPr/>
          </p:nvCxnSpPr>
          <p:spPr>
            <a:xfrm>
              <a:off x="3689759" y="4401740"/>
              <a:ext cx="193630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128E73B7-BBF6-433A-B0DA-582076293657}"/>
              </a:ext>
            </a:extLst>
          </p:cNvPr>
          <p:cNvSpPr txBox="1">
            <a:spLocks/>
          </p:cNvSpPr>
          <p:nvPr/>
        </p:nvSpPr>
        <p:spPr>
          <a:xfrm>
            <a:off x="1345256" y="4893086"/>
            <a:ext cx="9603275" cy="19238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589" indent="-228589" algn="l" defTabSz="914354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rgbClr val="454545"/>
                </a:solidFill>
                <a:effectLst/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Need to restrict sender to a single set</a:t>
            </a:r>
          </a:p>
          <a:p>
            <a:endParaRPr lang="en-US"/>
          </a:p>
          <a:p>
            <a:pPr lvl="1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45D4498-B0FB-454D-A1F9-ED07DEBA30C5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2C8F60-83B9-4F4E-9E65-A34E1C8B03C8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59F41D2-CE03-4B1B-8504-065F2CC5F9A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0802AF77-0EF3-48D8-90AA-B9EB5A38DA1A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5DC2891-844D-4FBE-951A-86687D83A06D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5DC2891-844D-4FBE-951A-86687D83A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228624B6-B10E-488C-B9FD-3C4D314E9C76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864D79F-D762-4E89-98F4-D5D963913C22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864D79F-D762-4E89-98F4-D5D963913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hape 1079">
            <a:extLst>
              <a:ext uri="{FF2B5EF4-FFF2-40B4-BE49-F238E27FC236}">
                <a16:creationId xmlns:a16="http://schemas.microsoft.com/office/drawing/2014/main" id="{56790073-0CC5-48EC-9D75-12BC5BD6F022}"/>
              </a:ext>
            </a:extLst>
          </p:cNvPr>
          <p:cNvSpPr/>
          <p:nvPr/>
        </p:nvSpPr>
        <p:spPr>
          <a:xfrm rot="5400000" flipH="1" flipV="1">
            <a:off x="3783136" y="2719644"/>
            <a:ext cx="1738888" cy="223669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9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F72B-789E-47FC-857D-DADBD064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56" y="4893086"/>
            <a:ext cx="9603275" cy="1923848"/>
          </a:xfrm>
        </p:spPr>
        <p:txBody>
          <a:bodyPr>
            <a:normAutofit/>
          </a:bodyPr>
          <a:lstStyle/>
          <a:p>
            <a:r>
              <a:rPr lang="en-US" dirty="0"/>
              <a:t>Need to restrict sender to a single set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79E99E78-0944-493D-8C7C-6AE0B0D36F6D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15BA2FD-B805-434B-B3FA-561C689C24E4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15BA2FD-B805-434B-B3FA-561C689C2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AE793B-BAD3-4733-AA22-5C299ACC399D}"/>
                  </a:ext>
                </a:extLst>
              </p:cNvPr>
              <p:cNvSpPr txBox="1"/>
              <p:nvPr/>
            </p:nvSpPr>
            <p:spPr>
              <a:xfrm>
                <a:off x="7511264" y="2838006"/>
                <a:ext cx="779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5AE793B-BAD3-4733-AA22-5C299ACC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264" y="2838006"/>
                <a:ext cx="779572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38AB501-7BFA-4988-B203-FE05FF7565AD}"/>
                  </a:ext>
                </a:extLst>
              </p:cNvPr>
              <p:cNvSpPr txBox="1"/>
              <p:nvPr/>
            </p:nvSpPr>
            <p:spPr>
              <a:xfrm>
                <a:off x="7511146" y="2215916"/>
                <a:ext cx="78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38AB501-7BFA-4988-B203-FE05FF75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6" y="2215916"/>
                <a:ext cx="784124" cy="369332"/>
              </a:xfrm>
              <a:prstGeom prst="rect">
                <a:avLst/>
              </a:prstGeom>
              <a:blipFill>
                <a:blip r:embed="rId1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26D822-9024-46F7-993C-FBBDD30C1854}"/>
                  </a:ext>
                </a:extLst>
              </p:cNvPr>
              <p:cNvSpPr txBox="1"/>
              <p:nvPr/>
            </p:nvSpPr>
            <p:spPr>
              <a:xfrm>
                <a:off x="7510951" y="3467985"/>
                <a:ext cx="784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26D822-9024-46F7-993C-FBBDD30C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951" y="3467985"/>
                <a:ext cx="784124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0510B2B-7A11-4DD2-AF27-1CCE2D8A17E4}"/>
                  </a:ext>
                </a:extLst>
              </p:cNvPr>
              <p:cNvSpPr txBox="1"/>
              <p:nvPr/>
            </p:nvSpPr>
            <p:spPr>
              <a:xfrm>
                <a:off x="5222413" y="3343692"/>
                <a:ext cx="727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0510B2B-7A11-4DD2-AF27-1CCE2D8A1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13" y="3343692"/>
                <a:ext cx="727571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08E6E7C-CE3A-434E-98E2-CB5780EBD07C}"/>
                  </a:ext>
                </a:extLst>
              </p:cNvPr>
              <p:cNvSpPr txBox="1"/>
              <p:nvPr/>
            </p:nvSpPr>
            <p:spPr>
              <a:xfrm>
                <a:off x="5222413" y="2696206"/>
                <a:ext cx="727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08E6E7C-CE3A-434E-98E2-CB5780EBD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13" y="2696206"/>
                <a:ext cx="72757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55D082B-74AD-4F29-8785-A0130BC7533A}"/>
                  </a:ext>
                </a:extLst>
              </p:cNvPr>
              <p:cNvSpPr txBox="1"/>
              <p:nvPr/>
            </p:nvSpPr>
            <p:spPr>
              <a:xfrm>
                <a:off x="5222607" y="2045297"/>
                <a:ext cx="722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55D082B-74AD-4F29-8785-A0130BC75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607" y="2045297"/>
                <a:ext cx="722249" cy="369332"/>
              </a:xfrm>
              <a:prstGeom prst="rect">
                <a:avLst/>
              </a:prstGeom>
              <a:blipFill>
                <a:blip r:embed="rId2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B0F7790-92F5-4447-9306-22E3BC0CE99E}"/>
              </a:ext>
            </a:extLst>
          </p:cNvPr>
          <p:cNvGrpSpPr/>
          <p:nvPr/>
        </p:nvGrpSpPr>
        <p:grpSpPr>
          <a:xfrm>
            <a:off x="5049773" y="1970481"/>
            <a:ext cx="3169194" cy="500221"/>
            <a:chOff x="3679009" y="4030424"/>
            <a:chExt cx="6221596" cy="98200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9894B07-D0E6-4EA7-A3E4-EA2116814E3D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B3B92B4-73C0-4727-B364-13B87CF4F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1586831-D5CE-4408-8FE6-BC1DCB6B18A8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750D96B-8AA1-4A5F-B338-904166CE37B6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7E6C7154-A07A-4505-9BE8-26B93AC9A7A3}"/>
                    </a:ext>
                  </a:extLst>
                </p:cNvPr>
                <p:cNvSpPr txBox="1"/>
                <p:nvPr/>
              </p:nvSpPr>
              <p:spPr>
                <a:xfrm>
                  <a:off x="5725524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524" y="4030424"/>
                  <a:ext cx="449007" cy="785475"/>
                </a:xfrm>
                <a:prstGeom prst="rect">
                  <a:avLst/>
                </a:prstGeom>
                <a:blipFill>
                  <a:blip r:embed="rId7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96356B-775A-4A6B-B9F5-A41CA2140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5A58E9A-FF63-4B09-8AF4-D22F3D03DA84}"/>
              </a:ext>
            </a:extLst>
          </p:cNvPr>
          <p:cNvGrpSpPr/>
          <p:nvPr/>
        </p:nvGrpSpPr>
        <p:grpSpPr>
          <a:xfrm>
            <a:off x="5049773" y="2591918"/>
            <a:ext cx="3169194" cy="500221"/>
            <a:chOff x="3679009" y="4030424"/>
            <a:chExt cx="6221596" cy="98200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A0C782B-B6C9-41CE-926E-910F61A3C39B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663D06F-CF97-4695-90D5-FBD00B3F2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352A3C-6382-4E12-B3D7-A2A0A1DE7E23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A532C4F-E5DB-4A1C-ACC2-3B166F2DDA7B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13A5D4E-B85F-4066-A4A6-486CFA61629D}"/>
                    </a:ext>
                  </a:extLst>
                </p:cNvPr>
                <p:cNvSpPr txBox="1"/>
                <p:nvPr/>
              </p:nvSpPr>
              <p:spPr>
                <a:xfrm>
                  <a:off x="5725524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524" y="4030424"/>
                  <a:ext cx="449007" cy="785475"/>
                </a:xfrm>
                <a:prstGeom prst="rect">
                  <a:avLst/>
                </a:prstGeom>
                <a:blipFill>
                  <a:blip r:embed="rId8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D93B726-C3F2-4D43-A919-E6A0BC962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1FF2067-B55B-4DB5-B604-1C0EF2E2DA4D}"/>
              </a:ext>
            </a:extLst>
          </p:cNvPr>
          <p:cNvGrpSpPr/>
          <p:nvPr/>
        </p:nvGrpSpPr>
        <p:grpSpPr>
          <a:xfrm>
            <a:off x="5049578" y="3222550"/>
            <a:ext cx="3169194" cy="500221"/>
            <a:chOff x="3679009" y="4030424"/>
            <a:chExt cx="6221596" cy="98200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B0E7594-8893-4754-BB26-9F15695DDA1D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21DED09-9134-4FE3-B5D0-DA113B57F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713E2AD-6161-4DFC-A042-9A81BE5B6075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149FA14-A21E-4747-B49F-0468419A43CD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EB26882-1C81-4E82-B4FD-0BAC092D1B9B}"/>
                    </a:ext>
                  </a:extLst>
                </p:cNvPr>
                <p:cNvSpPr txBox="1"/>
                <p:nvPr/>
              </p:nvSpPr>
              <p:spPr>
                <a:xfrm>
                  <a:off x="5725524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524" y="4030424"/>
                  <a:ext cx="449007" cy="785475"/>
                </a:xfrm>
                <a:prstGeom prst="rect">
                  <a:avLst/>
                </a:prstGeom>
                <a:blipFill>
                  <a:blip r:embed="rId9"/>
                  <a:stretch>
                    <a:fillRect r="-126316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EEE4F67-D2C5-4793-B345-435098454D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85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/>
      <p:bldP spid="113" grpId="0"/>
      <p:bldP spid="1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F72B-789E-47FC-857D-DADBD064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56" y="4893086"/>
            <a:ext cx="9603275" cy="1923848"/>
          </a:xfrm>
        </p:spPr>
        <p:txBody>
          <a:bodyPr>
            <a:normAutofit/>
          </a:bodyPr>
          <a:lstStyle/>
          <a:p>
            <a:r>
              <a:rPr lang="en-US" dirty="0"/>
              <a:t>Need to restrict sender to a single set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/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/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/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blipFill>
                <a:blip r:embed="rId1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6F76545C-EC3D-4BF5-8EFD-56B12FA4E3F0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DAB9156-0ADA-471F-8A7D-E50F0B1CC24F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DAB9156-0ADA-471F-8A7D-E50F0B1C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90323B-EDD0-4144-BEF2-B112BEDE99C6}"/>
                  </a:ext>
                </a:extLst>
              </p:cNvPr>
              <p:cNvSpPr txBox="1"/>
              <p:nvPr/>
            </p:nvSpPr>
            <p:spPr>
              <a:xfrm>
                <a:off x="2959061" y="1909207"/>
                <a:ext cx="750205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90323B-EDD0-4144-BEF2-B112BEDE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1" y="1909207"/>
                <a:ext cx="750205" cy="374077"/>
              </a:xfrm>
              <a:prstGeom prst="rect">
                <a:avLst/>
              </a:prstGeom>
              <a:blipFill>
                <a:blip r:embed="rId1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2003AA-22AC-4E61-9B57-352790BAB248}"/>
                  </a:ext>
                </a:extLst>
              </p:cNvPr>
              <p:cNvSpPr txBox="1"/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42003AA-22AC-4E61-9B57-352790BA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blipFill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E481B4-B7DA-4C2A-AF22-DFF30FCD6009}"/>
                  </a:ext>
                </a:extLst>
              </p:cNvPr>
              <p:cNvSpPr txBox="1"/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E481B4-B7DA-4C2A-AF22-DFF30FCD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blipFill>
                <a:blip r:embed="rId1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02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F72B-789E-47FC-857D-DADBD064D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56" y="4893086"/>
            <a:ext cx="9603275" cy="1923848"/>
          </a:xfrm>
        </p:spPr>
        <p:txBody>
          <a:bodyPr>
            <a:normAutofit/>
          </a:bodyPr>
          <a:lstStyle/>
          <a:p>
            <a:r>
              <a:rPr lang="en-US" dirty="0"/>
              <a:t>Need to restrict sender to a single set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8D137CA-5D03-423A-B5B4-41DCB3505324}"/>
              </a:ext>
            </a:extLst>
          </p:cNvPr>
          <p:cNvGrpSpPr/>
          <p:nvPr/>
        </p:nvGrpSpPr>
        <p:grpSpPr>
          <a:xfrm flipH="1">
            <a:off x="5049773" y="1970481"/>
            <a:ext cx="3169194" cy="500221"/>
            <a:chOff x="5049773" y="1970481"/>
            <a:chExt cx="3169194" cy="50022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416D127-5AA8-4529-9AEF-C5B975D413CF}"/>
                </a:ext>
              </a:extLst>
            </p:cNvPr>
            <p:cNvGrpSpPr/>
            <p:nvPr/>
          </p:nvGrpSpPr>
          <p:grpSpPr>
            <a:xfrm>
              <a:off x="5049773" y="1970481"/>
              <a:ext cx="3169194" cy="500221"/>
              <a:chOff x="3679009" y="4030424"/>
              <a:chExt cx="6221596" cy="98200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99E90B9-EEF0-4996-9213-0E97161E14A3}"/>
                  </a:ext>
                </a:extLst>
              </p:cNvPr>
              <p:cNvSpPr/>
              <p:nvPr/>
            </p:nvSpPr>
            <p:spPr>
              <a:xfrm rot="2700000">
                <a:off x="5875000" y="4065636"/>
                <a:ext cx="696619" cy="696619"/>
              </a:xfrm>
              <a:prstGeom prst="rect">
                <a:avLst/>
              </a:prstGeom>
              <a:solidFill>
                <a:srgbClr val="BD536A"/>
              </a:solidFill>
              <a:ln w="38100">
                <a:solidFill>
                  <a:srgbClr val="BD5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27A262E-1574-45C8-ADFD-D72110DD85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9424" y="4416797"/>
                <a:ext cx="3111181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7D65633-6008-4016-8C71-7878B9CCABC4}"/>
                  </a:ext>
                </a:extLst>
              </p:cNvPr>
              <p:cNvCxnSpPr/>
              <p:nvPr/>
            </p:nvCxnSpPr>
            <p:spPr>
              <a:xfrm>
                <a:off x="6230806" y="4906248"/>
                <a:ext cx="0" cy="73940"/>
              </a:xfrm>
              <a:prstGeom prst="line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BF0B6F-6D44-4650-A63C-4ECC602FC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638" y="5011333"/>
                <a:ext cx="2445036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6FE2C537-570C-4F31-B05D-72AB43FE78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62943" y="4030424"/>
                    <a:ext cx="449007" cy="785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OT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6FE2C537-570C-4F31-B05D-72AB43FE78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2943" y="4030424"/>
                    <a:ext cx="449007" cy="7854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2432"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3096A7D-EF11-49DF-B1FC-E74545AF53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9009" y="5012432"/>
                <a:ext cx="2551798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650C44-E2B0-4891-A975-3D4798265532}"/>
                    </a:ext>
                  </a:extLst>
                </p:cNvPr>
                <p:cNvSpPr txBox="1"/>
                <p:nvPr/>
              </p:nvSpPr>
              <p:spPr>
                <a:xfrm>
                  <a:off x="5154513" y="2069721"/>
                  <a:ext cx="748090" cy="372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⋅ 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650C44-E2B0-4891-A975-3D4798265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513" y="2069721"/>
                  <a:ext cx="748090" cy="372666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B3FF4D7-779A-46EF-B6CB-FECFB076AB08}"/>
              </a:ext>
            </a:extLst>
          </p:cNvPr>
          <p:cNvGrpSpPr/>
          <p:nvPr/>
        </p:nvGrpSpPr>
        <p:grpSpPr>
          <a:xfrm flipH="1">
            <a:off x="5049773" y="2591918"/>
            <a:ext cx="3169194" cy="500221"/>
            <a:chOff x="5049773" y="1970481"/>
            <a:chExt cx="3169194" cy="50022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D368292-E283-480F-9BAF-8BA31481EBCB}"/>
                </a:ext>
              </a:extLst>
            </p:cNvPr>
            <p:cNvGrpSpPr/>
            <p:nvPr/>
          </p:nvGrpSpPr>
          <p:grpSpPr>
            <a:xfrm>
              <a:off x="5049773" y="1970481"/>
              <a:ext cx="3169194" cy="500221"/>
              <a:chOff x="3679009" y="4030424"/>
              <a:chExt cx="6221596" cy="98200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F030E2-EA24-4700-A237-89D31349F031}"/>
                  </a:ext>
                </a:extLst>
              </p:cNvPr>
              <p:cNvSpPr/>
              <p:nvPr/>
            </p:nvSpPr>
            <p:spPr>
              <a:xfrm rot="2700000">
                <a:off x="5875000" y="4065636"/>
                <a:ext cx="696619" cy="696619"/>
              </a:xfrm>
              <a:prstGeom prst="rect">
                <a:avLst/>
              </a:prstGeom>
              <a:solidFill>
                <a:srgbClr val="BD536A"/>
              </a:solidFill>
              <a:ln w="38100">
                <a:solidFill>
                  <a:srgbClr val="BD5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A89A9B6-B6EC-4F03-B772-56D876009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9424" y="4416797"/>
                <a:ext cx="3111181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0291187-5C77-4405-BB53-018ACE651D8B}"/>
                  </a:ext>
                </a:extLst>
              </p:cNvPr>
              <p:cNvCxnSpPr/>
              <p:nvPr/>
            </p:nvCxnSpPr>
            <p:spPr>
              <a:xfrm>
                <a:off x="6230806" y="4906248"/>
                <a:ext cx="0" cy="73940"/>
              </a:xfrm>
              <a:prstGeom prst="line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5ED47E3-4833-44F5-B26C-B7AA542A0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638" y="5011333"/>
                <a:ext cx="2445036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750510E-AC62-4C8C-9A7C-D1D1A43C9932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711" y="4030424"/>
                    <a:ext cx="452566" cy="785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OT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750510E-AC62-4C8C-9A7C-D1D1A43C99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3711" y="4030424"/>
                    <a:ext cx="452566" cy="7854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28947"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1B69D47-0422-4C66-951A-86F26091A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9009" y="5012432"/>
                <a:ext cx="2551798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219BF-D773-445B-A746-81BD3C114DD9}"/>
                    </a:ext>
                  </a:extLst>
                </p:cNvPr>
                <p:cNvSpPr txBox="1"/>
                <p:nvPr/>
              </p:nvSpPr>
              <p:spPr>
                <a:xfrm>
                  <a:off x="5154513" y="2069721"/>
                  <a:ext cx="748090" cy="373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⋅ 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A0219BF-D773-445B-A746-81BD3C114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513" y="2069721"/>
                  <a:ext cx="748090" cy="373179"/>
                </a:xfrm>
                <a:prstGeom prst="rect">
                  <a:avLst/>
                </a:prstGeom>
                <a:blipFill>
                  <a:blip r:embed="rId10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2CF37B-FC59-4D00-BA66-7F04A082CD14}"/>
              </a:ext>
            </a:extLst>
          </p:cNvPr>
          <p:cNvGrpSpPr/>
          <p:nvPr/>
        </p:nvGrpSpPr>
        <p:grpSpPr>
          <a:xfrm flipH="1">
            <a:off x="5049578" y="3216399"/>
            <a:ext cx="3169194" cy="506373"/>
            <a:chOff x="5049773" y="1964330"/>
            <a:chExt cx="3169194" cy="50637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329817A-60F9-45F2-8527-B61B9DA2F831}"/>
                </a:ext>
              </a:extLst>
            </p:cNvPr>
            <p:cNvGrpSpPr/>
            <p:nvPr/>
          </p:nvGrpSpPr>
          <p:grpSpPr>
            <a:xfrm>
              <a:off x="5049773" y="1964330"/>
              <a:ext cx="3169194" cy="506373"/>
              <a:chOff x="3679009" y="4018347"/>
              <a:chExt cx="6221596" cy="99408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7C7AE44-0A43-4B85-A5E5-42CEC275F6C2}"/>
                  </a:ext>
                </a:extLst>
              </p:cNvPr>
              <p:cNvSpPr/>
              <p:nvPr/>
            </p:nvSpPr>
            <p:spPr>
              <a:xfrm rot="2700000">
                <a:off x="5875000" y="4065636"/>
                <a:ext cx="696619" cy="696619"/>
              </a:xfrm>
              <a:prstGeom prst="rect">
                <a:avLst/>
              </a:prstGeom>
              <a:solidFill>
                <a:srgbClr val="BD536A"/>
              </a:solidFill>
              <a:ln w="38100">
                <a:solidFill>
                  <a:srgbClr val="BD53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7B18D89-88AD-4FA7-8C54-BF81F4790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9424" y="4416797"/>
                <a:ext cx="3111181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7D5C036-AC9E-47F3-8D1A-A378B2FC70BC}"/>
                  </a:ext>
                </a:extLst>
              </p:cNvPr>
              <p:cNvCxnSpPr/>
              <p:nvPr/>
            </p:nvCxnSpPr>
            <p:spPr>
              <a:xfrm>
                <a:off x="6230806" y="4906248"/>
                <a:ext cx="0" cy="73940"/>
              </a:xfrm>
              <a:prstGeom prst="line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B7DAD76-A2E1-4590-B763-FF005D034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6638" y="5011333"/>
                <a:ext cx="2445036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B1D00CE-CC2A-49AC-81C0-5AE73596DA5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887" y="4018347"/>
                    <a:ext cx="449007" cy="785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OT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B1D00CE-CC2A-49AC-81C0-5AE73596DA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887" y="4018347"/>
                    <a:ext cx="449007" cy="7854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28947" b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93E08A0-D080-45E0-9C03-3AAE6CA20B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9009" y="5012432"/>
                <a:ext cx="2551798" cy="0"/>
              </a:xfrm>
              <a:prstGeom prst="straightConnector1">
                <a:avLst/>
              </a:prstGeom>
              <a:solidFill>
                <a:srgbClr val="B71E42">
                  <a:alpha val="50196"/>
                </a:srgbClr>
              </a:solidFill>
              <a:ln w="38100">
                <a:solidFill>
                  <a:srgbClr val="BD53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C45F5C-F398-42CE-B4BE-A6C37EE84678}"/>
                    </a:ext>
                  </a:extLst>
                </p:cNvPr>
                <p:cNvSpPr txBox="1"/>
                <p:nvPr/>
              </p:nvSpPr>
              <p:spPr>
                <a:xfrm>
                  <a:off x="5154513" y="2069721"/>
                  <a:ext cx="748090" cy="374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⋅ 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64C45F5C-F398-42CE-B4BE-A6C37EE846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4513" y="2069721"/>
                  <a:ext cx="748090" cy="374590"/>
                </a:xfrm>
                <a:prstGeom prst="rect">
                  <a:avLst/>
                </a:prstGeom>
                <a:blipFill>
                  <a:blip r:embed="rId12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/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blipFill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/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blipFill>
                <a:blip r:embed="rId1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/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blipFill>
                <a:blip r:embed="rId1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117AFE-2280-41CF-9B66-365BA9E82FF2}"/>
                  </a:ext>
                </a:extLst>
              </p:cNvPr>
              <p:cNvSpPr txBox="1"/>
              <p:nvPr/>
            </p:nvSpPr>
            <p:spPr>
              <a:xfrm>
                <a:off x="4917645" y="2224047"/>
                <a:ext cx="822405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117AFE-2280-41CF-9B66-365BA9E82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45" y="2224047"/>
                <a:ext cx="822405" cy="372666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4727BD-ECFF-4638-9DE1-D3BAA4AE8ED4}"/>
                  </a:ext>
                </a:extLst>
              </p:cNvPr>
              <p:cNvSpPr txBox="1"/>
              <p:nvPr/>
            </p:nvSpPr>
            <p:spPr>
              <a:xfrm>
                <a:off x="4917645" y="2911089"/>
                <a:ext cx="808298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4727BD-ECFF-4638-9DE1-D3BAA4AE8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645" y="2911089"/>
                <a:ext cx="808298" cy="373179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BADDB-3444-42FD-ADA7-9B9A46294935}"/>
                  </a:ext>
                </a:extLst>
              </p:cNvPr>
              <p:cNvSpPr txBox="1"/>
              <p:nvPr/>
            </p:nvSpPr>
            <p:spPr>
              <a:xfrm>
                <a:off x="4918568" y="3510571"/>
                <a:ext cx="808298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63BADDB-3444-42FD-ADA7-9B9A4629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68" y="3510571"/>
                <a:ext cx="808298" cy="374590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D7964857-D65D-4533-8DC1-05C4BF091DDD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BA46972-8FC7-4562-8A4A-5AF140486647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BA46972-8FC7-4562-8A4A-5AF140486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4C149A-B989-4179-AC90-DBE504591472}"/>
                  </a:ext>
                </a:extLst>
              </p:cNvPr>
              <p:cNvSpPr txBox="1"/>
              <p:nvPr/>
            </p:nvSpPr>
            <p:spPr>
              <a:xfrm>
                <a:off x="2959061" y="1909207"/>
                <a:ext cx="750205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4C149A-B989-4179-AC90-DBE504591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1" y="1909207"/>
                <a:ext cx="750205" cy="374077"/>
              </a:xfrm>
              <a:prstGeom prst="rect">
                <a:avLst/>
              </a:prstGeom>
              <a:blipFill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8216D8C-2F2A-43BD-AE34-1806A3F72942}"/>
                  </a:ext>
                </a:extLst>
              </p:cNvPr>
              <p:cNvSpPr txBox="1"/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8216D8C-2F2A-43BD-AE34-1806A3F72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blipFill>
                <a:blip r:embed="rId21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260A16-B993-4174-B061-34989A97E432}"/>
                  </a:ext>
                </a:extLst>
              </p:cNvPr>
              <p:cNvSpPr txBox="1"/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D260A16-B993-4174-B061-34989A97E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blipFill>
                <a:blip r:embed="rId2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1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256" y="4563930"/>
                <a:ext cx="9603275" cy="22530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Need to restrict sender to a single set</a:t>
                </a:r>
              </a:p>
              <a:p>
                <a:pPr lvl="1"/>
                <a:r>
                  <a:rPr lang="en-US" dirty="0"/>
                  <a:t>Define common encoding: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party knows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common encodings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256" y="4563930"/>
                <a:ext cx="9603275" cy="2253004"/>
              </a:xfrm>
              <a:blipFill>
                <a:blip r:embed="rId2"/>
                <a:stretch>
                  <a:fillRect l="-571" t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6D127-5AA8-4529-9AEF-C5B975D413CF}"/>
              </a:ext>
            </a:extLst>
          </p:cNvPr>
          <p:cNvGrpSpPr/>
          <p:nvPr/>
        </p:nvGrpSpPr>
        <p:grpSpPr>
          <a:xfrm flipH="1">
            <a:off x="5049773" y="1970481"/>
            <a:ext cx="3169194" cy="500221"/>
            <a:chOff x="3679009" y="4030424"/>
            <a:chExt cx="6221596" cy="98200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9E90B9-EEF0-4996-9213-0E97161E14A3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7A262E-1574-45C8-ADFD-D72110DD8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65633-6008-4016-8C71-7878B9CCABC4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BF0B6F-6D44-4650-A63C-4ECC602FC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/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blipFill>
                  <a:blip r:embed="rId8"/>
                  <a:stretch>
                    <a:fillRect r="-132432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096A7D-EF11-49DF-B1FC-E74545AF5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368292-E283-480F-9BAF-8BA31481EBCB}"/>
              </a:ext>
            </a:extLst>
          </p:cNvPr>
          <p:cNvGrpSpPr/>
          <p:nvPr/>
        </p:nvGrpSpPr>
        <p:grpSpPr>
          <a:xfrm flipH="1">
            <a:off x="5049773" y="2591918"/>
            <a:ext cx="3169194" cy="500221"/>
            <a:chOff x="3679009" y="4030424"/>
            <a:chExt cx="6221596" cy="9820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F030E2-EA24-4700-A237-89D31349F031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89A9B6-B6EC-4F03-B772-56D876009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291187-5C77-4405-BB53-018ACE651D8B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ED47E3-4833-44F5-B26C-B7AA542A04A9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/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blipFill>
                  <a:blip r:embed="rId9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B69D47-0422-4C66-951A-86F26091A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29817A-60F9-45F2-8527-B61B9DA2F831}"/>
              </a:ext>
            </a:extLst>
          </p:cNvPr>
          <p:cNvGrpSpPr/>
          <p:nvPr/>
        </p:nvGrpSpPr>
        <p:grpSpPr>
          <a:xfrm flipH="1">
            <a:off x="5049578" y="3216399"/>
            <a:ext cx="3169194" cy="506373"/>
            <a:chOff x="3679009" y="4018347"/>
            <a:chExt cx="6221596" cy="9940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C7AE44-0A43-4B85-A5E5-42CEC275F6C2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B18D89-88AD-4FA7-8C54-BF81F4790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D5C036-AC9E-47F3-8D1A-A378B2FC70BC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DAD76-A2E1-4590-B763-FF005D034FF1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/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blipFill>
                  <a:blip r:embed="rId10"/>
                  <a:stretch>
                    <a:fillRect r="-128947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93E08A0-D080-45E0-9C03-3AAE6CA20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/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/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blipFill>
                <a:blip r:embed="rId1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/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blipFill>
                <a:blip r:embed="rId1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744DD6-9273-4C2F-AF7C-EF09582676B4}"/>
                  </a:ext>
                </a:extLst>
              </p:cNvPr>
              <p:cNvSpPr txBox="1"/>
              <p:nvPr/>
            </p:nvSpPr>
            <p:spPr>
              <a:xfrm>
                <a:off x="2171546" y="1932251"/>
                <a:ext cx="822405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B744DD6-9273-4C2F-AF7C-EF095826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46" y="1932251"/>
                <a:ext cx="822405" cy="372666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37B78F6-E4B7-44AE-BB72-D6C3B4E40BD1}"/>
                  </a:ext>
                </a:extLst>
              </p:cNvPr>
              <p:cNvSpPr txBox="1"/>
              <p:nvPr/>
            </p:nvSpPr>
            <p:spPr>
              <a:xfrm>
                <a:off x="2160596" y="2604002"/>
                <a:ext cx="808298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37B78F6-E4B7-44AE-BB72-D6C3B4E4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96" y="2604002"/>
                <a:ext cx="808298" cy="373179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98ABF36-5371-48C0-98F2-61258E0C0603}"/>
                  </a:ext>
                </a:extLst>
              </p:cNvPr>
              <p:cNvSpPr txBox="1"/>
              <p:nvPr/>
            </p:nvSpPr>
            <p:spPr>
              <a:xfrm>
                <a:off x="2161519" y="3289524"/>
                <a:ext cx="808298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98ABF36-5371-48C0-98F2-61258E0C0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19" y="3289524"/>
                <a:ext cx="808298" cy="374590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4A9E036E-E434-47A6-AA7D-D024ADBBC132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ABC1F21-E036-40FD-9030-BE4CEA828AF6}"/>
                  </a:ext>
                </a:extLst>
              </p:cNvPr>
              <p:cNvSpPr txBox="1"/>
              <p:nvPr/>
            </p:nvSpPr>
            <p:spPr>
              <a:xfrm>
                <a:off x="2959061" y="1909207"/>
                <a:ext cx="750205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ABC1F21-E036-40FD-9030-BE4CEA82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1" y="1909207"/>
                <a:ext cx="750205" cy="374077"/>
              </a:xfrm>
              <a:prstGeom prst="rect">
                <a:avLst/>
              </a:prstGeom>
              <a:blipFill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4D0305A-94ED-42E2-A0CC-7C8A3C4538BA}"/>
                  </a:ext>
                </a:extLst>
              </p:cNvPr>
              <p:cNvSpPr txBox="1"/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4D0305A-94ED-42E2-A0CC-7C8A3C45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blipFill>
                <a:blip r:embed="rId19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7605B0C-4FA5-4746-B2D9-9797B25D7BD3}"/>
                  </a:ext>
                </a:extLst>
              </p:cNvPr>
              <p:cNvSpPr txBox="1"/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7605B0C-4FA5-4746-B2D9-9797B25D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blipFill>
                <a:blip r:embed="rId2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C69AC3B-00C2-4CB8-89CD-6CC02FFA08F0}"/>
                  </a:ext>
                </a:extLst>
              </p:cNvPr>
              <p:cNvSpPr txBox="1"/>
              <p:nvPr/>
            </p:nvSpPr>
            <p:spPr>
              <a:xfrm>
                <a:off x="9721407" y="1919755"/>
                <a:ext cx="748090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C69AC3B-00C2-4CB8-89CD-6CC02FFA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407" y="1919755"/>
                <a:ext cx="748090" cy="372666"/>
              </a:xfrm>
              <a:prstGeom prst="rect">
                <a:avLst/>
              </a:prstGeom>
              <a:blipFill>
                <a:blip r:embed="rId2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C5168FC-DD59-49D5-A501-EB4A2F34F5A9}"/>
                  </a:ext>
                </a:extLst>
              </p:cNvPr>
              <p:cNvSpPr txBox="1"/>
              <p:nvPr/>
            </p:nvSpPr>
            <p:spPr>
              <a:xfrm>
                <a:off x="9710457" y="2591506"/>
                <a:ext cx="748090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C5168FC-DD59-49D5-A501-EB4A2F34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57" y="2591506"/>
                <a:ext cx="748090" cy="373179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A9D8E8-242D-4977-BF37-6294C5FF2474}"/>
                  </a:ext>
                </a:extLst>
              </p:cNvPr>
              <p:cNvSpPr txBox="1"/>
              <p:nvPr/>
            </p:nvSpPr>
            <p:spPr>
              <a:xfrm>
                <a:off x="9711380" y="3277028"/>
                <a:ext cx="748090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A9D8E8-242D-4977-BF37-6294C5FF2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380" y="3277028"/>
                <a:ext cx="748090" cy="374590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63CFF28C-C01B-4B64-957E-A36A0EE473A7}"/>
              </a:ext>
            </a:extLst>
          </p:cNvPr>
          <p:cNvSpPr/>
          <p:nvPr/>
        </p:nvSpPr>
        <p:spPr>
          <a:xfrm>
            <a:off x="4793474" y="1431756"/>
            <a:ext cx="3499675" cy="2465595"/>
          </a:xfrm>
          <a:prstGeom prst="rect">
            <a:avLst/>
          </a:prstGeom>
          <a:blipFill dpi="0" rotWithShape="1">
            <a:blip r:embed="rId24">
              <a:alphaModFix amt="83000"/>
            </a:blip>
            <a:srcRect/>
            <a:stretch>
              <a:fillRect l="-136942" t="-57256" r="-111402" b="-120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Set Intersection (PSI)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35362" y="3074192"/>
                <a:ext cx="949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59" y="3074192"/>
                <a:ext cx="949911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025850" y="3109373"/>
                <a:ext cx="94991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847" y="3109374"/>
                <a:ext cx="949911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90975" y="5122547"/>
                <a:ext cx="17123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73" y="5122547"/>
                <a:ext cx="1712375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 rot="2700000">
            <a:off x="5733341" y="3304140"/>
            <a:ext cx="1026243" cy="102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66671" y="3440112"/>
                <a:ext cx="159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68" y="3440112"/>
                <a:ext cx="159874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3416651" y="3794055"/>
            <a:ext cx="18834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81269" y="3818828"/>
            <a:ext cx="1879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43655" y="4640087"/>
            <a:ext cx="0" cy="369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33928" y="5009731"/>
            <a:ext cx="26264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12066" y="2671845"/>
            <a:ext cx="10068332" cy="1968241"/>
            <a:chOff x="1737528" y="3213359"/>
            <a:chExt cx="4656734" cy="91033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635995" y="3282019"/>
              <a:ext cx="758267" cy="841677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7528" y="3213359"/>
              <a:ext cx="846794" cy="841073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611827" y="214882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“Sender”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09325" y="2157709"/>
            <a:ext cx="119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“Receiver”</a:t>
            </a:r>
          </a:p>
        </p:txBody>
      </p:sp>
    </p:spTree>
    <p:extLst>
      <p:ext uri="{BB962C8B-B14F-4D97-AF65-F5344CB8AC3E}">
        <p14:creationId xmlns:p14="http://schemas.microsoft.com/office/powerpoint/2010/main" val="867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6D127-5AA8-4529-9AEF-C5B975D413CF}"/>
              </a:ext>
            </a:extLst>
          </p:cNvPr>
          <p:cNvGrpSpPr/>
          <p:nvPr/>
        </p:nvGrpSpPr>
        <p:grpSpPr>
          <a:xfrm flipH="1">
            <a:off x="5049773" y="1970481"/>
            <a:ext cx="3169194" cy="500221"/>
            <a:chOff x="3679009" y="4030424"/>
            <a:chExt cx="6221596" cy="98200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9E90B9-EEF0-4996-9213-0E97161E14A3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7A262E-1574-45C8-ADFD-D72110DD8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65633-6008-4016-8C71-7878B9CCABC4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BF0B6F-6D44-4650-A63C-4ECC602FC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/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blipFill>
                  <a:blip r:embed="rId7"/>
                  <a:stretch>
                    <a:fillRect r="-132432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096A7D-EF11-49DF-B1FC-E74545AF5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368292-E283-480F-9BAF-8BA31481EBCB}"/>
              </a:ext>
            </a:extLst>
          </p:cNvPr>
          <p:cNvGrpSpPr/>
          <p:nvPr/>
        </p:nvGrpSpPr>
        <p:grpSpPr>
          <a:xfrm flipH="1">
            <a:off x="5049773" y="2591918"/>
            <a:ext cx="3169194" cy="500221"/>
            <a:chOff x="3679009" y="4030424"/>
            <a:chExt cx="6221596" cy="9820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F030E2-EA24-4700-A237-89D31349F031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89A9B6-B6EC-4F03-B772-56D876009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291187-5C77-4405-BB53-018ACE651D8B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ED47E3-4833-44F5-B26C-B7AA542A04A9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/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blipFill>
                  <a:blip r:embed="rId8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B69D47-0422-4C66-951A-86F26091A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29817A-60F9-45F2-8527-B61B9DA2F831}"/>
              </a:ext>
            </a:extLst>
          </p:cNvPr>
          <p:cNvGrpSpPr/>
          <p:nvPr/>
        </p:nvGrpSpPr>
        <p:grpSpPr>
          <a:xfrm flipH="1">
            <a:off x="5049578" y="3216399"/>
            <a:ext cx="3169194" cy="506373"/>
            <a:chOff x="3679009" y="4018347"/>
            <a:chExt cx="6221596" cy="9940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C7AE44-0A43-4B85-A5E5-42CEC275F6C2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B18D89-88AD-4FA7-8C54-BF81F4790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D5C036-AC9E-47F3-8D1A-A378B2FC70BC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DAD76-A2E1-4590-B763-FF005D034FF1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/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blipFill>
                  <a:blip r:embed="rId9"/>
                  <a:stretch>
                    <a:fillRect r="-128947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93E08A0-D080-45E0-9C03-3AAE6CA20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/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/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/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blipFill>
                <a:blip r:embed="rId1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4A9E036E-E434-47A6-AA7D-D024ADBBC132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C69AC3B-00C2-4CB8-89CD-6CC02FFA08F0}"/>
                  </a:ext>
                </a:extLst>
              </p:cNvPr>
              <p:cNvSpPr txBox="1"/>
              <p:nvPr/>
            </p:nvSpPr>
            <p:spPr>
              <a:xfrm>
                <a:off x="9721407" y="1919755"/>
                <a:ext cx="748090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C69AC3B-00C2-4CB8-89CD-6CC02FFA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407" y="1919755"/>
                <a:ext cx="748090" cy="372666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C5168FC-DD59-49D5-A501-EB4A2F34F5A9}"/>
                  </a:ext>
                </a:extLst>
              </p:cNvPr>
              <p:cNvSpPr txBox="1"/>
              <p:nvPr/>
            </p:nvSpPr>
            <p:spPr>
              <a:xfrm>
                <a:off x="9710457" y="2591506"/>
                <a:ext cx="748090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C5168FC-DD59-49D5-A501-EB4A2F34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57" y="2591506"/>
                <a:ext cx="748090" cy="37317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A9D8E8-242D-4977-BF37-6294C5FF2474}"/>
                  </a:ext>
                </a:extLst>
              </p:cNvPr>
              <p:cNvSpPr txBox="1"/>
              <p:nvPr/>
            </p:nvSpPr>
            <p:spPr>
              <a:xfrm>
                <a:off x="9711380" y="3277028"/>
                <a:ext cx="748090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A9D8E8-242D-4977-BF37-6294C5FF2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380" y="3277028"/>
                <a:ext cx="748090" cy="374590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Need to restrict sender to a single set</a:t>
                </a:r>
              </a:p>
              <a:p>
                <a:pPr lvl="1"/>
                <a:r>
                  <a:rPr lang="en-US" dirty="0"/>
                  <a:t>Define common encoding: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party knows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common encodings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  <a:blipFill>
                <a:blip r:embed="rId22"/>
                <a:stretch>
                  <a:fillRect l="-571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F2E7E6-90DA-400C-AF9D-DB2FD9AB5358}"/>
                  </a:ext>
                </a:extLst>
              </p:cNvPr>
              <p:cNvSpPr txBox="1"/>
              <p:nvPr/>
            </p:nvSpPr>
            <p:spPr>
              <a:xfrm>
                <a:off x="2160596" y="2604002"/>
                <a:ext cx="808298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F2E7E6-90DA-400C-AF9D-DB2FD9AB5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596" y="2604002"/>
                <a:ext cx="808298" cy="373179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2DAA05E-A674-43AC-A1E6-042A99727A8A}"/>
                  </a:ext>
                </a:extLst>
              </p:cNvPr>
              <p:cNvSpPr txBox="1"/>
              <p:nvPr/>
            </p:nvSpPr>
            <p:spPr>
              <a:xfrm>
                <a:off x="2161519" y="3289524"/>
                <a:ext cx="808298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2DAA05E-A674-43AC-A1E6-042A99727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19" y="3289524"/>
                <a:ext cx="808298" cy="374590"/>
              </a:xfrm>
              <a:prstGeom prst="rect">
                <a:avLst/>
              </a:prstGeom>
              <a:blipFill>
                <a:blip r:embed="rId2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F2CF51-120F-4540-A08A-307563C838C7}"/>
                  </a:ext>
                </a:extLst>
              </p:cNvPr>
              <p:cNvSpPr txBox="1"/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EF2CF51-120F-4540-A08A-307563C83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1" y="2604065"/>
                <a:ext cx="750205" cy="374590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1FE74A-478D-4C63-80AA-D1D2FB5C892B}"/>
                  </a:ext>
                </a:extLst>
              </p:cNvPr>
              <p:cNvSpPr txBox="1"/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1FE74A-478D-4C63-80AA-D1D2FB5C8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66" y="3296899"/>
                <a:ext cx="750205" cy="376000"/>
              </a:xfrm>
              <a:prstGeom prst="rect">
                <a:avLst/>
              </a:prstGeom>
              <a:blipFill>
                <a:blip r:embed="rId2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EE53E28-2257-41A7-8AA8-09EC3B97ADBC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EE53E28-2257-41A7-8AA8-09EC3B97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C7A53F4-337F-4EE7-898B-67363AEC7DFB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C7A53F4-337F-4EE7-898B-67363AEC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92E3AF-49C1-422E-B849-D2ED96BE02CB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1D7414-E424-4A0D-A3EA-0EED00675DA5}"/>
              </a:ext>
            </a:extLst>
          </p:cNvPr>
          <p:cNvCxnSpPr>
            <a:cxnSpLocks/>
          </p:cNvCxnSpPr>
          <p:nvPr/>
        </p:nvCxnSpPr>
        <p:spPr>
          <a:xfrm>
            <a:off x="1659239" y="1895586"/>
            <a:ext cx="0" cy="6407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BC6BBA-7D17-40D5-95E6-93FE5C758E5C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2BC6BBA-7D17-40D5-95E6-93FE5C758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38CF1FA-52DA-40D7-B651-E46E40C25E3C}"/>
              </a:ext>
            </a:extLst>
          </p:cNvPr>
          <p:cNvSpPr/>
          <p:nvPr/>
        </p:nvSpPr>
        <p:spPr>
          <a:xfrm>
            <a:off x="4793474" y="1431756"/>
            <a:ext cx="3499675" cy="2465595"/>
          </a:xfrm>
          <a:prstGeom prst="rect">
            <a:avLst/>
          </a:prstGeom>
          <a:blipFill dpi="0" rotWithShape="1">
            <a:blip r:embed="rId30">
              <a:alphaModFix amt="83000"/>
            </a:blip>
            <a:srcRect/>
            <a:stretch>
              <a:fillRect l="-136942" t="-57256" r="-111402" b="-120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6D127-5AA8-4529-9AEF-C5B975D413CF}"/>
              </a:ext>
            </a:extLst>
          </p:cNvPr>
          <p:cNvGrpSpPr/>
          <p:nvPr/>
        </p:nvGrpSpPr>
        <p:grpSpPr>
          <a:xfrm flipH="1">
            <a:off x="5049773" y="1970481"/>
            <a:ext cx="3169194" cy="500221"/>
            <a:chOff x="3679009" y="4030424"/>
            <a:chExt cx="6221596" cy="98200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9E90B9-EEF0-4996-9213-0E97161E14A3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7A262E-1574-45C8-ADFD-D72110DD8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65633-6008-4016-8C71-7878B9CCABC4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BF0B6F-6D44-4650-A63C-4ECC602FC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/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blipFill>
                  <a:blip r:embed="rId7"/>
                  <a:stretch>
                    <a:fillRect r="-132432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096A7D-EF11-49DF-B1FC-E74545AF5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368292-E283-480F-9BAF-8BA31481EBCB}"/>
              </a:ext>
            </a:extLst>
          </p:cNvPr>
          <p:cNvGrpSpPr/>
          <p:nvPr/>
        </p:nvGrpSpPr>
        <p:grpSpPr>
          <a:xfrm flipH="1">
            <a:off x="5049773" y="2591918"/>
            <a:ext cx="3169194" cy="500221"/>
            <a:chOff x="3679009" y="4030424"/>
            <a:chExt cx="6221596" cy="9820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F030E2-EA24-4700-A237-89D31349F031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89A9B6-B6EC-4F03-B772-56D876009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291187-5C77-4405-BB53-018ACE651D8B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ED47E3-4833-44F5-B26C-B7AA542A04A9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/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blipFill>
                  <a:blip r:embed="rId8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B69D47-0422-4C66-951A-86F26091A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29817A-60F9-45F2-8527-B61B9DA2F831}"/>
              </a:ext>
            </a:extLst>
          </p:cNvPr>
          <p:cNvGrpSpPr/>
          <p:nvPr/>
        </p:nvGrpSpPr>
        <p:grpSpPr>
          <a:xfrm flipH="1">
            <a:off x="5049578" y="3216399"/>
            <a:ext cx="3169194" cy="506373"/>
            <a:chOff x="3679009" y="4018347"/>
            <a:chExt cx="6221596" cy="9940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C7AE44-0A43-4B85-A5E5-42CEC275F6C2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B18D89-88AD-4FA7-8C54-BF81F4790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D5C036-AC9E-47F3-8D1A-A378B2FC70BC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DAD76-A2E1-4590-B763-FF005D034FF1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/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blipFill>
                  <a:blip r:embed="rId9"/>
                  <a:stretch>
                    <a:fillRect r="-128947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93E08A0-D080-45E0-9C03-3AAE6CA20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/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B2B89E-BE2C-418B-BE3A-0F3EB177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1904876"/>
                <a:ext cx="812082" cy="374077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/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D6DAF6F-AB4F-46E0-8563-AEEA93B5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80" y="2591918"/>
                <a:ext cx="802206" cy="374590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/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9496E18-B5A0-4380-9EE2-4AC50E1D1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28" y="3317335"/>
                <a:ext cx="806759" cy="376000"/>
              </a:xfrm>
              <a:prstGeom prst="rect">
                <a:avLst/>
              </a:prstGeom>
              <a:blipFill>
                <a:blip r:embed="rId12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4A9E036E-E434-47A6-AA7D-D024ADBBC132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8ABC1F21-E036-40FD-9030-BE4CEA828AF6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C69AC3B-00C2-4CB8-89CD-6CC02FFA08F0}"/>
                  </a:ext>
                </a:extLst>
              </p:cNvPr>
              <p:cNvSpPr txBox="1"/>
              <p:nvPr/>
            </p:nvSpPr>
            <p:spPr>
              <a:xfrm>
                <a:off x="9721407" y="1919755"/>
                <a:ext cx="748090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C69AC3B-00C2-4CB8-89CD-6CC02FFA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407" y="1919755"/>
                <a:ext cx="748090" cy="372666"/>
              </a:xfrm>
              <a:prstGeom prst="rect">
                <a:avLst/>
              </a:prstGeom>
              <a:blipFill>
                <a:blip r:embed="rId1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C5168FC-DD59-49D5-A501-EB4A2F34F5A9}"/>
                  </a:ext>
                </a:extLst>
              </p:cNvPr>
              <p:cNvSpPr txBox="1"/>
              <p:nvPr/>
            </p:nvSpPr>
            <p:spPr>
              <a:xfrm>
                <a:off x="9710457" y="2591506"/>
                <a:ext cx="748090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C5168FC-DD59-49D5-A501-EB4A2F34F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457" y="2591506"/>
                <a:ext cx="748090" cy="373179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A9D8E8-242D-4977-BF37-6294C5FF2474}"/>
                  </a:ext>
                </a:extLst>
              </p:cNvPr>
              <p:cNvSpPr txBox="1"/>
              <p:nvPr/>
            </p:nvSpPr>
            <p:spPr>
              <a:xfrm>
                <a:off x="9711380" y="3277028"/>
                <a:ext cx="748090" cy="374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FA9D8E8-242D-4977-BF37-6294C5FF2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380" y="3277028"/>
                <a:ext cx="748090" cy="374590"/>
              </a:xfrm>
              <a:prstGeom prst="rect">
                <a:avLst/>
              </a:prstGeom>
              <a:blipFill>
                <a:blip r:embed="rId1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0B6EE45-8A7C-4BA3-9676-454633686A1E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0B6EE45-8A7C-4BA3-9676-45463368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7F3FD-CC5A-407F-95D1-3F0C3754389F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7F3FD-CC5A-407F-95D1-3F0C3754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Need to restrict sender to a single set</a:t>
                </a:r>
              </a:p>
              <a:p>
                <a:pPr lvl="1"/>
                <a:r>
                  <a:rPr lang="en-US" dirty="0"/>
                  <a:t>Define common encoding: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party knows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common encodings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  <a:blipFill>
                <a:blip r:embed="rId22"/>
                <a:stretch>
                  <a:fillRect l="-571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4456809-EC73-4816-A0F1-8825D1ADE63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4456809-EC73-4816-A0F1-8825D1AD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5ABD91-3BA0-4B58-AECA-BBAE729B5DE7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5ABD91-3BA0-4B58-AECA-BBAE729B5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802E59-F67D-4532-ACDA-F21B7216F84C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412BB9-960E-421F-B2A7-FDCE14E218A5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1309B-B105-4FC0-915D-8DCE116760CA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1309B-B105-4FC0-915D-8DCE1167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973AAA50-8ED7-4D88-9BB9-F221C8F440A2}"/>
              </a:ext>
            </a:extLst>
          </p:cNvPr>
          <p:cNvSpPr/>
          <p:nvPr/>
        </p:nvSpPr>
        <p:spPr>
          <a:xfrm>
            <a:off x="4793474" y="1431756"/>
            <a:ext cx="3499675" cy="2465595"/>
          </a:xfrm>
          <a:prstGeom prst="rect">
            <a:avLst/>
          </a:prstGeom>
          <a:blipFill dpi="0" rotWithShape="1">
            <a:blip r:embed="rId26">
              <a:alphaModFix amt="83000"/>
            </a:blip>
            <a:srcRect/>
            <a:stretch>
              <a:fillRect l="-136942" t="-57256" r="-111402" b="-120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14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Malicious 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6D127-5AA8-4529-9AEF-C5B975D413CF}"/>
              </a:ext>
            </a:extLst>
          </p:cNvPr>
          <p:cNvGrpSpPr/>
          <p:nvPr/>
        </p:nvGrpSpPr>
        <p:grpSpPr>
          <a:xfrm flipH="1">
            <a:off x="5049773" y="1970481"/>
            <a:ext cx="3169194" cy="500221"/>
            <a:chOff x="3679009" y="4030424"/>
            <a:chExt cx="6221596" cy="98200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9E90B9-EEF0-4996-9213-0E97161E14A3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7A262E-1574-45C8-ADFD-D72110DD8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65633-6008-4016-8C71-7878B9CCABC4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BF0B6F-6D44-4650-A63C-4ECC602FC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/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blipFill>
                  <a:blip r:embed="rId7"/>
                  <a:stretch>
                    <a:fillRect r="-132432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096A7D-EF11-49DF-B1FC-E74545AF5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368292-E283-480F-9BAF-8BA31481EBCB}"/>
              </a:ext>
            </a:extLst>
          </p:cNvPr>
          <p:cNvGrpSpPr/>
          <p:nvPr/>
        </p:nvGrpSpPr>
        <p:grpSpPr>
          <a:xfrm flipH="1">
            <a:off x="5049773" y="2591918"/>
            <a:ext cx="3169194" cy="500221"/>
            <a:chOff x="3679009" y="4030424"/>
            <a:chExt cx="6221596" cy="9820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F030E2-EA24-4700-A237-89D31349F031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89A9B6-B6EC-4F03-B772-56D876009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291187-5C77-4405-BB53-018ACE651D8B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ED47E3-4833-44F5-B26C-B7AA542A04A9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/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blipFill>
                  <a:blip r:embed="rId8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B69D47-0422-4C66-951A-86F26091A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29817A-60F9-45F2-8527-B61B9DA2F831}"/>
              </a:ext>
            </a:extLst>
          </p:cNvPr>
          <p:cNvGrpSpPr/>
          <p:nvPr/>
        </p:nvGrpSpPr>
        <p:grpSpPr>
          <a:xfrm flipH="1">
            <a:off x="5049578" y="3216399"/>
            <a:ext cx="3169194" cy="506373"/>
            <a:chOff x="3679009" y="4018347"/>
            <a:chExt cx="6221596" cy="9940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C7AE44-0A43-4B85-A5E5-42CEC275F6C2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B18D89-88AD-4FA7-8C54-BF81F4790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D5C036-AC9E-47F3-8D1A-A378B2FC70BC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DAD76-A2E1-4590-B763-FF005D034FF1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/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blipFill>
                  <a:blip r:embed="rId9"/>
                  <a:stretch>
                    <a:fillRect r="-128947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93E08A0-D080-45E0-9C03-3AAE6CA20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4A9E036E-E434-47A6-AA7D-D024ADBBC132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8ABC1F21-E036-40FD-9030-BE4CEA828AF6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0B6EE45-8A7C-4BA3-9676-454633686A1E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0B6EE45-8A7C-4BA3-9676-454633686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7F3FD-CC5A-407F-95D1-3F0C3754389F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7F3FD-CC5A-407F-95D1-3F0C3754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C197BE-FF07-4BE3-90B3-D1EAE18E4764}"/>
              </a:ext>
            </a:extLst>
          </p:cNvPr>
          <p:cNvCxnSpPr>
            <a:cxnSpLocks/>
          </p:cNvCxnSpPr>
          <p:nvPr/>
        </p:nvCxnSpPr>
        <p:spPr>
          <a:xfrm>
            <a:off x="2335063" y="4268268"/>
            <a:ext cx="675707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31935D-FBB3-4F85-A9A0-84371E4A9F58}"/>
                  </a:ext>
                </a:extLst>
              </p:cNvPr>
              <p:cNvSpPr txBox="1"/>
              <p:nvPr/>
            </p:nvSpPr>
            <p:spPr>
              <a:xfrm>
                <a:off x="9416970" y="4066065"/>
                <a:ext cx="2412905" cy="3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31935D-FBB3-4F85-A9A0-84371E4A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70" y="4066065"/>
                <a:ext cx="2412905" cy="392800"/>
              </a:xfrm>
              <a:prstGeom prst="rect">
                <a:avLst/>
              </a:prstGeom>
              <a:blipFill>
                <a:blip r:embed="rId21"/>
                <a:stretch>
                  <a:fillRect l="-2273" t="-6250" r="-782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Need to restrict sender to a single set</a:t>
                </a:r>
              </a:p>
              <a:p>
                <a:pPr lvl="1"/>
                <a:r>
                  <a:rPr lang="en-US" dirty="0"/>
                  <a:t>Define common encoding: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party knows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common encodings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  <a:blipFill>
                <a:blip r:embed="rId22"/>
                <a:stretch>
                  <a:fillRect l="-571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4456809-EC73-4816-A0F1-8825D1ADE63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4456809-EC73-4816-A0F1-8825D1AD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5ABD91-3BA0-4B58-AECA-BBAE729B5DE7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35ABD91-3BA0-4B58-AECA-BBAE729B5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802E59-F67D-4532-ACDA-F21B7216F84C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412BB9-960E-421F-B2A7-FDCE14E218A5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1309B-B105-4FC0-915D-8DCE116760CA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1309B-B105-4FC0-915D-8DCE1167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6643EF9-9784-4294-A9BF-E06F9AC6E10F}"/>
              </a:ext>
            </a:extLst>
          </p:cNvPr>
          <p:cNvSpPr txBox="1"/>
          <p:nvPr/>
        </p:nvSpPr>
        <p:spPr>
          <a:xfrm>
            <a:off x="11021320" y="190059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B4DFF4-E6C2-4ABA-92D1-9C3A12E25BE1}"/>
                  </a:ext>
                </a:extLst>
              </p:cNvPr>
              <p:cNvSpPr txBox="1"/>
              <p:nvPr/>
            </p:nvSpPr>
            <p:spPr>
              <a:xfrm>
                <a:off x="8913340" y="2573726"/>
                <a:ext cx="3300455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3B4DFF4-E6C2-4ABA-92D1-9C3A12E25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40" y="2573726"/>
                <a:ext cx="3300455" cy="391517"/>
              </a:xfrm>
              <a:prstGeom prst="rect">
                <a:avLst/>
              </a:prstGeom>
              <a:blipFill>
                <a:blip r:embed="rId2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5D6974-AB6B-451D-8FAD-5140DEA2132F}"/>
                  </a:ext>
                </a:extLst>
              </p:cNvPr>
              <p:cNvSpPr txBox="1"/>
              <p:nvPr/>
            </p:nvSpPr>
            <p:spPr>
              <a:xfrm>
                <a:off x="8950580" y="3300144"/>
                <a:ext cx="3137205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35D6974-AB6B-451D-8FAD-5140DEA2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80" y="3300144"/>
                <a:ext cx="3137205" cy="391517"/>
              </a:xfrm>
              <a:prstGeom prst="rect">
                <a:avLst/>
              </a:prstGeom>
              <a:blipFill>
                <a:blip r:embed="rId2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B94172C-2DDE-4785-9D21-FD788AD5BD35}"/>
                  </a:ext>
                </a:extLst>
              </p:cNvPr>
              <p:cNvSpPr txBox="1"/>
              <p:nvPr/>
            </p:nvSpPr>
            <p:spPr>
              <a:xfrm>
                <a:off x="8935711" y="1963492"/>
                <a:ext cx="3258200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B94172C-2DDE-4785-9D21-FD788AD5B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11" y="1963492"/>
                <a:ext cx="3258200" cy="391197"/>
              </a:xfrm>
              <a:prstGeom prst="rect">
                <a:avLst/>
              </a:prstGeom>
              <a:blipFill>
                <a:blip r:embed="rId2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B50D5B1-AB3F-4DC1-BA88-ABE0D7C6A81D}"/>
                  </a:ext>
                </a:extLst>
              </p:cNvPr>
              <p:cNvSpPr/>
              <p:nvPr/>
            </p:nvSpPr>
            <p:spPr>
              <a:xfrm>
                <a:off x="9708931" y="1425418"/>
                <a:ext cx="2436436" cy="376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B50D5B1-AB3F-4DC1-BA88-ABE0D7C6A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931" y="1425418"/>
                <a:ext cx="2436436" cy="376000"/>
              </a:xfrm>
              <a:prstGeom prst="rect">
                <a:avLst/>
              </a:prstGeom>
              <a:blipFill>
                <a:blip r:embed="rId2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9D0DEC0-4665-44DE-9C73-5B4D35F48CEC}"/>
              </a:ext>
            </a:extLst>
          </p:cNvPr>
          <p:cNvCxnSpPr/>
          <p:nvPr/>
        </p:nvCxnSpPr>
        <p:spPr>
          <a:xfrm>
            <a:off x="9720226" y="188697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E423326-C841-4525-8EB4-AD63E153E498}"/>
              </a:ext>
            </a:extLst>
          </p:cNvPr>
          <p:cNvCxnSpPr/>
          <p:nvPr/>
        </p:nvCxnSpPr>
        <p:spPr>
          <a:xfrm>
            <a:off x="9721498" y="188697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044D5BA-AEE9-4C29-AB2F-CE24B685F40C}"/>
                  </a:ext>
                </a:extLst>
              </p:cNvPr>
              <p:cNvSpPr txBox="1"/>
              <p:nvPr/>
            </p:nvSpPr>
            <p:spPr>
              <a:xfrm>
                <a:off x="9116359" y="146904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044D5BA-AEE9-4C29-AB2F-CE24B685F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59" y="1469048"/>
                <a:ext cx="478015" cy="369332"/>
              </a:xfrm>
              <a:prstGeom prst="rect">
                <a:avLst/>
              </a:prstGeom>
              <a:blipFill>
                <a:blip r:embed="rId2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BE25908F-F21C-4701-8E11-F83243518578}"/>
              </a:ext>
            </a:extLst>
          </p:cNvPr>
          <p:cNvSpPr/>
          <p:nvPr/>
        </p:nvSpPr>
        <p:spPr>
          <a:xfrm>
            <a:off x="4793474" y="1431756"/>
            <a:ext cx="3499675" cy="2465595"/>
          </a:xfrm>
          <a:prstGeom prst="rect">
            <a:avLst/>
          </a:prstGeom>
          <a:blipFill dpi="0" rotWithShape="1">
            <a:blip r:embed="rId30">
              <a:alphaModFix amt="83000"/>
            </a:blip>
            <a:srcRect/>
            <a:stretch>
              <a:fillRect l="-136942" t="-57256" r="-111402" b="-120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80" grpId="0"/>
      <p:bldP spid="8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6D127-5AA8-4529-9AEF-C5B975D413CF}"/>
              </a:ext>
            </a:extLst>
          </p:cNvPr>
          <p:cNvGrpSpPr/>
          <p:nvPr/>
        </p:nvGrpSpPr>
        <p:grpSpPr>
          <a:xfrm flipH="1">
            <a:off x="5049773" y="1970481"/>
            <a:ext cx="3169194" cy="500221"/>
            <a:chOff x="3679009" y="4030424"/>
            <a:chExt cx="6221596" cy="98200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9E90B9-EEF0-4996-9213-0E97161E14A3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7A262E-1574-45C8-ADFD-D72110DD8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65633-6008-4016-8C71-7878B9CCABC4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BF0B6F-6D44-4650-A63C-4ECC602FC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/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blipFill>
                  <a:blip r:embed="rId7"/>
                  <a:stretch>
                    <a:fillRect r="-132432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096A7D-EF11-49DF-B1FC-E74545AF5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368292-E283-480F-9BAF-8BA31481EBCB}"/>
              </a:ext>
            </a:extLst>
          </p:cNvPr>
          <p:cNvGrpSpPr/>
          <p:nvPr/>
        </p:nvGrpSpPr>
        <p:grpSpPr>
          <a:xfrm flipH="1">
            <a:off x="5049773" y="2591918"/>
            <a:ext cx="3169194" cy="500221"/>
            <a:chOff x="3679009" y="4030424"/>
            <a:chExt cx="6221596" cy="9820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F030E2-EA24-4700-A237-89D31349F031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89A9B6-B6EC-4F03-B772-56D876009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291187-5C77-4405-BB53-018ACE651D8B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ED47E3-4833-44F5-B26C-B7AA542A04A9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/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blipFill>
                  <a:blip r:embed="rId8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B69D47-0422-4C66-951A-86F26091A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29817A-60F9-45F2-8527-B61B9DA2F831}"/>
              </a:ext>
            </a:extLst>
          </p:cNvPr>
          <p:cNvGrpSpPr/>
          <p:nvPr/>
        </p:nvGrpSpPr>
        <p:grpSpPr>
          <a:xfrm flipH="1">
            <a:off x="5049578" y="3216399"/>
            <a:ext cx="3169194" cy="506373"/>
            <a:chOff x="3679009" y="4018347"/>
            <a:chExt cx="6221596" cy="9940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C7AE44-0A43-4B85-A5E5-42CEC275F6C2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B18D89-88AD-4FA7-8C54-BF81F4790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D5C036-AC9E-47F3-8D1A-A378B2FC70BC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DAD76-A2E1-4590-B763-FF005D034FF1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/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blipFill>
                  <a:blip r:embed="rId9"/>
                  <a:stretch>
                    <a:fillRect r="-128947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93E08A0-D080-45E0-9C03-3AAE6CA20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4A9E036E-E434-47A6-AA7D-D024ADBBC132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C197BE-FF07-4BE3-90B3-D1EAE18E4764}"/>
              </a:ext>
            </a:extLst>
          </p:cNvPr>
          <p:cNvCxnSpPr>
            <a:cxnSpLocks/>
          </p:cNvCxnSpPr>
          <p:nvPr/>
        </p:nvCxnSpPr>
        <p:spPr>
          <a:xfrm>
            <a:off x="2335063" y="4268268"/>
            <a:ext cx="675707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31935D-FBB3-4F85-A9A0-84371E4A9F58}"/>
                  </a:ext>
                </a:extLst>
              </p:cNvPr>
              <p:cNvSpPr txBox="1"/>
              <p:nvPr/>
            </p:nvSpPr>
            <p:spPr>
              <a:xfrm>
                <a:off x="9416970" y="4066065"/>
                <a:ext cx="2412905" cy="3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31935D-FBB3-4F85-A9A0-84371E4A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70" y="4066065"/>
                <a:ext cx="2412905" cy="392800"/>
              </a:xfrm>
              <a:prstGeom prst="rect">
                <a:avLst/>
              </a:prstGeom>
              <a:blipFill>
                <a:blip r:embed="rId21"/>
                <a:stretch>
                  <a:fillRect l="-2273" t="-6250" r="-782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Need to restrict sender to a single set</a:t>
                </a:r>
              </a:p>
              <a:p>
                <a:pPr lvl="1"/>
                <a:r>
                  <a:rPr lang="en-US" dirty="0"/>
                  <a:t>Define common encoding: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party knows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common encodings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dirty="0"/>
                  <a:t>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  <a:blipFill>
                <a:blip r:embed="rId22"/>
                <a:stretch>
                  <a:fillRect l="-571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E1B06AA4-3BCC-4854-990A-3A8ECD6D421C}"/>
              </a:ext>
            </a:extLst>
          </p:cNvPr>
          <p:cNvSpPr txBox="1"/>
          <p:nvPr/>
        </p:nvSpPr>
        <p:spPr>
          <a:xfrm>
            <a:off x="11021320" y="190059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951BEB-92F3-4FA5-835F-D0F753284F57}"/>
                  </a:ext>
                </a:extLst>
              </p:cNvPr>
              <p:cNvSpPr txBox="1"/>
              <p:nvPr/>
            </p:nvSpPr>
            <p:spPr>
              <a:xfrm>
                <a:off x="8913340" y="2573726"/>
                <a:ext cx="3278911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951BEB-92F3-4FA5-835F-D0F75328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40" y="2573726"/>
                <a:ext cx="3278911" cy="391517"/>
              </a:xfrm>
              <a:prstGeom prst="rect">
                <a:avLst/>
              </a:prstGeom>
              <a:blipFill>
                <a:blip r:embed="rId2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6BD61B-4CA1-4E31-A95E-5017F53EC412}"/>
                  </a:ext>
                </a:extLst>
              </p:cNvPr>
              <p:cNvSpPr txBox="1"/>
              <p:nvPr/>
            </p:nvSpPr>
            <p:spPr>
              <a:xfrm>
                <a:off x="8914440" y="3296530"/>
                <a:ext cx="3249159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C6BD61B-4CA1-4E31-A95E-5017F53EC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440" y="3296530"/>
                <a:ext cx="3249159" cy="391517"/>
              </a:xfrm>
              <a:prstGeom prst="rect">
                <a:avLst/>
              </a:prstGeom>
              <a:blipFill>
                <a:blip r:embed="rId2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A1D63CB-18B4-42F0-8E6A-5400EAA302B7}"/>
                  </a:ext>
                </a:extLst>
              </p:cNvPr>
              <p:cNvSpPr txBox="1"/>
              <p:nvPr/>
            </p:nvSpPr>
            <p:spPr>
              <a:xfrm>
                <a:off x="8935711" y="1963492"/>
                <a:ext cx="3258200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A1D63CB-18B4-42F0-8E6A-5400EAA3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11" y="1963492"/>
                <a:ext cx="3258200" cy="391197"/>
              </a:xfrm>
              <a:prstGeom prst="rect">
                <a:avLst/>
              </a:prstGeom>
              <a:blipFill>
                <a:blip r:embed="rId3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CE8A30D-82B8-4ADE-9ED7-52687DDBE6B3}"/>
                  </a:ext>
                </a:extLst>
              </p:cNvPr>
              <p:cNvSpPr/>
              <p:nvPr/>
            </p:nvSpPr>
            <p:spPr>
              <a:xfrm>
                <a:off x="9708931" y="1425418"/>
                <a:ext cx="2436436" cy="376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CE8A30D-82B8-4ADE-9ED7-52687DDBE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931" y="1425418"/>
                <a:ext cx="2436436" cy="376000"/>
              </a:xfrm>
              <a:prstGeom prst="rect">
                <a:avLst/>
              </a:prstGeom>
              <a:blipFill>
                <a:blip r:embed="rId3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984AAE-BBBB-4250-B61A-EAAE3A10E81D}"/>
              </a:ext>
            </a:extLst>
          </p:cNvPr>
          <p:cNvCxnSpPr/>
          <p:nvPr/>
        </p:nvCxnSpPr>
        <p:spPr>
          <a:xfrm>
            <a:off x="9720226" y="188697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478250A-AE98-4374-B8BA-4506175EF2DD}"/>
              </a:ext>
            </a:extLst>
          </p:cNvPr>
          <p:cNvCxnSpPr/>
          <p:nvPr/>
        </p:nvCxnSpPr>
        <p:spPr>
          <a:xfrm>
            <a:off x="9721498" y="188697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B97E0B9-CF7A-47E5-89B4-4E8CF27C6554}"/>
                  </a:ext>
                </a:extLst>
              </p:cNvPr>
              <p:cNvSpPr txBox="1"/>
              <p:nvPr/>
            </p:nvSpPr>
            <p:spPr>
              <a:xfrm>
                <a:off x="9116359" y="146904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B97E0B9-CF7A-47E5-89B4-4E8CF27C6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59" y="1469048"/>
                <a:ext cx="478015" cy="369332"/>
              </a:xfrm>
              <a:prstGeom prst="rect">
                <a:avLst/>
              </a:prstGeom>
              <a:blipFill>
                <a:blip r:embed="rId3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B1A6FFB4-0CFD-4CEE-902B-DB4A11BBC963}"/>
              </a:ext>
            </a:extLst>
          </p:cNvPr>
          <p:cNvSpPr/>
          <p:nvPr/>
        </p:nvSpPr>
        <p:spPr>
          <a:xfrm>
            <a:off x="4793474" y="1431756"/>
            <a:ext cx="3499675" cy="2465595"/>
          </a:xfrm>
          <a:prstGeom prst="rect">
            <a:avLst/>
          </a:prstGeom>
          <a:blipFill dpi="0" rotWithShape="1">
            <a:blip r:embed="rId33">
              <a:alphaModFix amt="83000"/>
            </a:blip>
            <a:srcRect/>
            <a:stretch>
              <a:fillRect l="-136942" t="-57256" r="-111402" b="-120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1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8352555" y="261809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24056" y="2600774"/>
                <a:ext cx="46910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56277341-B41A-4E00-8AD9-9868F850F66D}"/>
              </a:ext>
            </a:extLst>
          </p:cNvPr>
          <p:cNvSpPr/>
          <p:nvPr/>
        </p:nvSpPr>
        <p:spPr>
          <a:xfrm flipH="1">
            <a:off x="8355705" y="332685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/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E3CE723-3DAB-4A3D-A37D-49A5A9380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2684" y="3304182"/>
                <a:ext cx="47365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6D127-5AA8-4529-9AEF-C5B975D413CF}"/>
              </a:ext>
            </a:extLst>
          </p:cNvPr>
          <p:cNvGrpSpPr/>
          <p:nvPr/>
        </p:nvGrpSpPr>
        <p:grpSpPr>
          <a:xfrm flipH="1">
            <a:off x="5049773" y="1970481"/>
            <a:ext cx="3169194" cy="500221"/>
            <a:chOff x="3679009" y="4030424"/>
            <a:chExt cx="6221596" cy="98200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99E90B9-EEF0-4996-9213-0E97161E14A3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27A262E-1574-45C8-ADFD-D72110DD8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7D65633-6008-4016-8C71-7878B9CCABC4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BF0B6F-6D44-4650-A63C-4ECC602FCA9D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/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FE2C537-570C-4F31-B05D-72AB43FE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943" y="4030424"/>
                  <a:ext cx="449007" cy="785475"/>
                </a:xfrm>
                <a:prstGeom prst="rect">
                  <a:avLst/>
                </a:prstGeom>
                <a:blipFill>
                  <a:blip r:embed="rId7"/>
                  <a:stretch>
                    <a:fillRect r="-132432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3096A7D-EF11-49DF-B1FC-E74545AF53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368292-E283-480F-9BAF-8BA31481EBCB}"/>
              </a:ext>
            </a:extLst>
          </p:cNvPr>
          <p:cNvGrpSpPr/>
          <p:nvPr/>
        </p:nvGrpSpPr>
        <p:grpSpPr>
          <a:xfrm flipH="1">
            <a:off x="5049773" y="2591918"/>
            <a:ext cx="3169194" cy="500221"/>
            <a:chOff x="3679009" y="4030424"/>
            <a:chExt cx="6221596" cy="9820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F030E2-EA24-4700-A237-89D31349F031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89A9B6-B6EC-4F03-B772-56D876009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291187-5C77-4405-BB53-018ACE651D8B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5ED47E3-4833-44F5-B26C-B7AA542A04A9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/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750510E-AC62-4C8C-9A7C-D1D1A43C9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3711" y="4030424"/>
                  <a:ext cx="452566" cy="785475"/>
                </a:xfrm>
                <a:prstGeom prst="rect">
                  <a:avLst/>
                </a:prstGeom>
                <a:blipFill>
                  <a:blip r:embed="rId8"/>
                  <a:stretch>
                    <a:fillRect r="-128947"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B69D47-0422-4C66-951A-86F26091A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29817A-60F9-45F2-8527-B61B9DA2F831}"/>
              </a:ext>
            </a:extLst>
          </p:cNvPr>
          <p:cNvGrpSpPr/>
          <p:nvPr/>
        </p:nvGrpSpPr>
        <p:grpSpPr>
          <a:xfrm flipH="1">
            <a:off x="5049578" y="3216399"/>
            <a:ext cx="3169194" cy="506373"/>
            <a:chOff x="3679009" y="4018347"/>
            <a:chExt cx="6221596" cy="99408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7C7AE44-0A43-4B85-A5E5-42CEC275F6C2}"/>
                </a:ext>
              </a:extLst>
            </p:cNvPr>
            <p:cNvSpPr/>
            <p:nvPr/>
          </p:nvSpPr>
          <p:spPr>
            <a:xfrm rot="2700000">
              <a:off x="5875000" y="4065636"/>
              <a:ext cx="696619" cy="696619"/>
            </a:xfrm>
            <a:prstGeom prst="rect">
              <a:avLst/>
            </a:prstGeom>
            <a:solidFill>
              <a:srgbClr val="BD536A"/>
            </a:solidFill>
            <a:ln w="38100">
              <a:solidFill>
                <a:srgbClr val="BD53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7B18D89-88AD-4FA7-8C54-BF81F4790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9424" y="4416797"/>
              <a:ext cx="311118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D5C036-AC9E-47F3-8D1A-A378B2FC70BC}"/>
                </a:ext>
              </a:extLst>
            </p:cNvPr>
            <p:cNvCxnSpPr/>
            <p:nvPr/>
          </p:nvCxnSpPr>
          <p:spPr>
            <a:xfrm>
              <a:off x="6230806" y="4906248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DAD76-A2E1-4590-B763-FF005D034FF1}"/>
                </a:ext>
              </a:extLst>
            </p:cNvPr>
            <p:cNvCxnSpPr>
              <a:cxnSpLocks/>
            </p:cNvCxnSpPr>
            <p:nvPr/>
          </p:nvCxnSpPr>
          <p:spPr>
            <a:xfrm>
              <a:off x="6186638" y="5011333"/>
              <a:ext cx="2445036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/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B1D00CE-CC2A-49AC-81C0-5AE73596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887" y="4018347"/>
                  <a:ext cx="449007" cy="785475"/>
                </a:xfrm>
                <a:prstGeom prst="rect">
                  <a:avLst/>
                </a:prstGeom>
                <a:blipFill>
                  <a:blip r:embed="rId9"/>
                  <a:stretch>
                    <a:fillRect r="-128947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93E08A0-D080-45E0-9C03-3AAE6CA20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009" y="5012432"/>
              <a:ext cx="2551798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4A9E036E-E434-47A6-AA7D-D024ADBBC132}"/>
              </a:ext>
            </a:extLst>
          </p:cNvPr>
          <p:cNvSpPr/>
          <p:nvPr/>
        </p:nvSpPr>
        <p:spPr>
          <a:xfrm flipH="1">
            <a:off x="8350538" y="1958040"/>
            <a:ext cx="374071" cy="374071"/>
          </a:xfrm>
          <a:prstGeom prst="ellipse">
            <a:avLst/>
          </a:prstGeom>
          <a:solidFill>
            <a:srgbClr val="EFF3FC"/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/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39FFA3F-4E72-4D6D-95B8-0E681CC9B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03021" y="1925716"/>
                <a:ext cx="478977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8C197BE-FF07-4BE3-90B3-D1EAE18E4764}"/>
              </a:ext>
            </a:extLst>
          </p:cNvPr>
          <p:cNvCxnSpPr>
            <a:cxnSpLocks/>
          </p:cNvCxnSpPr>
          <p:nvPr/>
        </p:nvCxnSpPr>
        <p:spPr>
          <a:xfrm>
            <a:off x="2335063" y="4268268"/>
            <a:ext cx="675707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31935D-FBB3-4F85-A9A0-84371E4A9F58}"/>
                  </a:ext>
                </a:extLst>
              </p:cNvPr>
              <p:cNvSpPr txBox="1"/>
              <p:nvPr/>
            </p:nvSpPr>
            <p:spPr>
              <a:xfrm>
                <a:off x="9416970" y="4066065"/>
                <a:ext cx="2412905" cy="3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31935D-FBB3-4F85-A9A0-84371E4A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70" y="4066065"/>
                <a:ext cx="2412905" cy="392800"/>
              </a:xfrm>
              <a:prstGeom prst="rect">
                <a:avLst/>
              </a:prstGeom>
              <a:blipFill>
                <a:blip r:embed="rId21"/>
                <a:stretch>
                  <a:fillRect l="-2273" t="-6250" r="-7828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Need to restrict sender to a single set</a:t>
                </a:r>
              </a:p>
              <a:p>
                <a:pPr lvl="1"/>
                <a:r>
                  <a:rPr lang="en-US" dirty="0"/>
                  <a:t>Define common encoding: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party knows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common encodings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values</a:t>
                </a:r>
              </a:p>
              <a:p>
                <a:pPr lvl="1"/>
                <a:r>
                  <a:rPr lang="en-US" dirty="0"/>
                  <a:t>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256" y="4563930"/>
                <a:ext cx="9603275" cy="2417360"/>
              </a:xfrm>
              <a:prstGeom prst="rect">
                <a:avLst/>
              </a:prstGeom>
              <a:blipFill>
                <a:blip r:embed="rId22"/>
                <a:stretch>
                  <a:fillRect l="-571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6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CA92B34-3FB4-4700-8E50-F7CFBE700709}"/>
              </a:ext>
            </a:extLst>
          </p:cNvPr>
          <p:cNvSpPr txBox="1"/>
          <p:nvPr/>
        </p:nvSpPr>
        <p:spPr>
          <a:xfrm>
            <a:off x="11021320" y="190059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5352F5-01E7-4402-B614-4AF67FB6CDF3}"/>
                  </a:ext>
                </a:extLst>
              </p:cNvPr>
              <p:cNvSpPr txBox="1"/>
              <p:nvPr/>
            </p:nvSpPr>
            <p:spPr>
              <a:xfrm>
                <a:off x="8913340" y="2573726"/>
                <a:ext cx="3278911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5352F5-01E7-4402-B614-4AF67FB6C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40" y="2573726"/>
                <a:ext cx="3278911" cy="391517"/>
              </a:xfrm>
              <a:prstGeom prst="rect">
                <a:avLst/>
              </a:prstGeom>
              <a:blipFill>
                <a:blip r:embed="rId2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CC647B-13FB-4E8D-A057-EED6ED3CF23A}"/>
                  </a:ext>
                </a:extLst>
              </p:cNvPr>
              <p:cNvSpPr txBox="1"/>
              <p:nvPr/>
            </p:nvSpPr>
            <p:spPr>
              <a:xfrm>
                <a:off x="8970036" y="3295280"/>
                <a:ext cx="3137205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DCC647B-13FB-4E8D-A057-EED6ED3CF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36" y="3295280"/>
                <a:ext cx="3137205" cy="391517"/>
              </a:xfrm>
              <a:prstGeom prst="rect">
                <a:avLst/>
              </a:prstGeom>
              <a:blipFill>
                <a:blip r:embed="rId2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50B06A1-29ED-42D4-B07D-79EE931398F9}"/>
                  </a:ext>
                </a:extLst>
              </p:cNvPr>
              <p:cNvSpPr txBox="1"/>
              <p:nvPr/>
            </p:nvSpPr>
            <p:spPr>
              <a:xfrm>
                <a:off x="8935711" y="1963492"/>
                <a:ext cx="3258200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50B06A1-29ED-42D4-B07D-79EE9313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11" y="1963492"/>
                <a:ext cx="3258200" cy="391197"/>
              </a:xfrm>
              <a:prstGeom prst="rect">
                <a:avLst/>
              </a:prstGeom>
              <a:blipFill>
                <a:blip r:embed="rId3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EF23B4-D3B8-4CEF-A286-BA56B7F02FF4}"/>
                  </a:ext>
                </a:extLst>
              </p:cNvPr>
              <p:cNvSpPr/>
              <p:nvPr/>
            </p:nvSpPr>
            <p:spPr>
              <a:xfrm>
                <a:off x="9708931" y="1425418"/>
                <a:ext cx="2436436" cy="376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6EF23B4-D3B8-4CEF-A286-BA56B7F02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931" y="1425418"/>
                <a:ext cx="2436436" cy="376000"/>
              </a:xfrm>
              <a:prstGeom prst="rect">
                <a:avLst/>
              </a:prstGeom>
              <a:blipFill>
                <a:blip r:embed="rId31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D11AB5-DD6D-47D8-B68D-1D7D035D1BFF}"/>
              </a:ext>
            </a:extLst>
          </p:cNvPr>
          <p:cNvCxnSpPr/>
          <p:nvPr/>
        </p:nvCxnSpPr>
        <p:spPr>
          <a:xfrm>
            <a:off x="9720226" y="188697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62A484-8CD1-4944-9C28-326265FB7401}"/>
              </a:ext>
            </a:extLst>
          </p:cNvPr>
          <p:cNvCxnSpPr/>
          <p:nvPr/>
        </p:nvCxnSpPr>
        <p:spPr>
          <a:xfrm>
            <a:off x="9721498" y="188697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04F391-039D-48CB-8810-AC7A839BD777}"/>
                  </a:ext>
                </a:extLst>
              </p:cNvPr>
              <p:cNvSpPr txBox="1"/>
              <p:nvPr/>
            </p:nvSpPr>
            <p:spPr>
              <a:xfrm>
                <a:off x="9116359" y="146904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04F391-039D-48CB-8810-AC7A839BD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359" y="1469048"/>
                <a:ext cx="478015" cy="369332"/>
              </a:xfrm>
              <a:prstGeom prst="rect">
                <a:avLst/>
              </a:prstGeom>
              <a:blipFill>
                <a:blip r:embed="rId3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E5E35C2C-7BC0-4974-8DA5-3AE132291FD1}"/>
              </a:ext>
            </a:extLst>
          </p:cNvPr>
          <p:cNvSpPr/>
          <p:nvPr/>
        </p:nvSpPr>
        <p:spPr>
          <a:xfrm>
            <a:off x="4793474" y="1431756"/>
            <a:ext cx="3499675" cy="2465595"/>
          </a:xfrm>
          <a:prstGeom prst="rect">
            <a:avLst/>
          </a:prstGeom>
          <a:blipFill dpi="0" rotWithShape="1">
            <a:blip r:embed="rId33">
              <a:alphaModFix amt="83000"/>
            </a:blip>
            <a:srcRect/>
            <a:stretch>
              <a:fillRect l="-136942" t="-57256" r="-111402" b="-1208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4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Strategy: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imagine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Logically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at random bin position </a:t>
                </a:r>
              </a:p>
              <a:p>
                <a:pPr lvl="2"/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position 2</a:t>
                </a: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  <a:blipFill>
                <a:blip r:embed="rId21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DC42DAFC-E569-414F-B845-4A94F69A5EB0}"/>
              </a:ext>
            </a:extLst>
          </p:cNvPr>
          <p:cNvSpPr/>
          <p:nvPr/>
        </p:nvSpPr>
        <p:spPr>
          <a:xfrm>
            <a:off x="5977200" y="1860351"/>
            <a:ext cx="3141630" cy="25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DFC9EF-03E7-4246-9EDC-16A5F2CAFD1C}"/>
              </a:ext>
            </a:extLst>
          </p:cNvPr>
          <p:cNvCxnSpPr>
            <a:cxnSpLocks/>
          </p:cNvCxnSpPr>
          <p:nvPr/>
        </p:nvCxnSpPr>
        <p:spPr>
          <a:xfrm>
            <a:off x="9219899" y="2688611"/>
            <a:ext cx="87527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/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/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/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36A9E162-8381-4F7C-AAE5-FAFCC14F28EF}"/>
              </a:ext>
            </a:extLst>
          </p:cNvPr>
          <p:cNvSpPr/>
          <p:nvPr/>
        </p:nvSpPr>
        <p:spPr>
          <a:xfrm rot="2700000">
            <a:off x="10271067" y="2352601"/>
            <a:ext cx="676890" cy="67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/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8C5449-5A0F-4732-8F10-01BDFBC38BD5}"/>
              </a:ext>
            </a:extLst>
          </p:cNvPr>
          <p:cNvCxnSpPr>
            <a:cxnSpLocks/>
          </p:cNvCxnSpPr>
          <p:nvPr/>
        </p:nvCxnSpPr>
        <p:spPr>
          <a:xfrm flipH="1">
            <a:off x="11181697" y="2692080"/>
            <a:ext cx="88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D5DA0F-E88A-424C-8228-2FA4956B344A}"/>
              </a:ext>
            </a:extLst>
          </p:cNvPr>
          <p:cNvCxnSpPr/>
          <p:nvPr/>
        </p:nvCxnSpPr>
        <p:spPr>
          <a:xfrm>
            <a:off x="10607660" y="3233767"/>
            <a:ext cx="0" cy="243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CAE9AD-9A20-4E7A-A1A4-7ACC442C5794}"/>
              </a:ext>
            </a:extLst>
          </p:cNvPr>
          <p:cNvCxnSpPr>
            <a:cxnSpLocks/>
          </p:cNvCxnSpPr>
          <p:nvPr/>
        </p:nvCxnSpPr>
        <p:spPr>
          <a:xfrm>
            <a:off x="10601244" y="3477577"/>
            <a:ext cx="1430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A43027-BE73-4A6D-AA6B-8B2D8E76DB74}"/>
              </a:ext>
            </a:extLst>
          </p:cNvPr>
          <p:cNvSpPr/>
          <p:nvPr/>
        </p:nvSpPr>
        <p:spPr>
          <a:xfrm>
            <a:off x="2360092" y="2691047"/>
            <a:ext cx="3588929" cy="1580972"/>
          </a:xfrm>
          <a:custGeom>
            <a:avLst/>
            <a:gdLst>
              <a:gd name="connsiteX0" fmla="*/ 0 w 3570858"/>
              <a:gd name="connsiteY0" fmla="*/ 1261366 h 1340086"/>
              <a:gd name="connsiteX1" fmla="*/ 1434849 w 3570858"/>
              <a:gd name="connsiteY1" fmla="*/ 1264980 h 1340086"/>
              <a:gd name="connsiteX2" fmla="*/ 1810729 w 3570858"/>
              <a:gd name="connsiteY2" fmla="*/ 1261366 h 1340086"/>
              <a:gd name="connsiteX3" fmla="*/ 2117938 w 3570858"/>
              <a:gd name="connsiteY3" fmla="*/ 1264980 h 1340086"/>
              <a:gd name="connsiteX4" fmla="*/ 2844398 w 3570858"/>
              <a:gd name="connsiteY4" fmla="*/ 234925 h 1340086"/>
              <a:gd name="connsiteX5" fmla="*/ 3570858 w 3570858"/>
              <a:gd name="connsiteY5" fmla="*/ 0 h 1340086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2844398 w 3570858"/>
              <a:gd name="connsiteY3" fmla="*/ 234925 h 1264980"/>
              <a:gd name="connsiteX4" fmla="*/ 3570858 w 3570858"/>
              <a:gd name="connsiteY4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5949"/>
              <a:gd name="connsiteX1" fmla="*/ 1434849 w 3570858"/>
              <a:gd name="connsiteY1" fmla="*/ 1264980 h 1265949"/>
              <a:gd name="connsiteX2" fmla="*/ 1810729 w 3570858"/>
              <a:gd name="connsiteY2" fmla="*/ 1261366 h 1265949"/>
              <a:gd name="connsiteX3" fmla="*/ 3570858 w 3570858"/>
              <a:gd name="connsiteY3" fmla="*/ 0 h 1265949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88929"/>
              <a:gd name="connsiteY0" fmla="*/ 1579418 h 1697353"/>
              <a:gd name="connsiteX1" fmla="*/ 1434849 w 3588929"/>
              <a:gd name="connsiteY1" fmla="*/ 1583032 h 1697353"/>
              <a:gd name="connsiteX2" fmla="*/ 1810729 w 3588929"/>
              <a:gd name="connsiteY2" fmla="*/ 1579418 h 1697353"/>
              <a:gd name="connsiteX3" fmla="*/ 3588929 w 3588929"/>
              <a:gd name="connsiteY3" fmla="*/ 0 h 1697353"/>
              <a:gd name="connsiteX0" fmla="*/ 0 w 3588929"/>
              <a:gd name="connsiteY0" fmla="*/ 1579418 h 1678334"/>
              <a:gd name="connsiteX1" fmla="*/ 1434849 w 3588929"/>
              <a:gd name="connsiteY1" fmla="*/ 1583032 h 1678334"/>
              <a:gd name="connsiteX2" fmla="*/ 2125167 w 3588929"/>
              <a:gd name="connsiteY2" fmla="*/ 1554118 h 1678334"/>
              <a:gd name="connsiteX3" fmla="*/ 3588929 w 3588929"/>
              <a:gd name="connsiteY3" fmla="*/ 0 h 1678334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25167 w 3588929"/>
              <a:gd name="connsiteY2" fmla="*/ 1554118 h 1583032"/>
              <a:gd name="connsiteX3" fmla="*/ 3588929 w 3588929"/>
              <a:gd name="connsiteY3" fmla="*/ 0 h 1583032"/>
              <a:gd name="connsiteX0" fmla="*/ 0 w 3588929"/>
              <a:gd name="connsiteY0" fmla="*/ 1579418 h 1593880"/>
              <a:gd name="connsiteX1" fmla="*/ 1434849 w 3588929"/>
              <a:gd name="connsiteY1" fmla="*/ 1583032 h 1593880"/>
              <a:gd name="connsiteX2" fmla="*/ 2150466 w 3588929"/>
              <a:gd name="connsiteY2" fmla="*/ 1593874 h 1593880"/>
              <a:gd name="connsiteX3" fmla="*/ 3588929 w 3588929"/>
              <a:gd name="connsiteY3" fmla="*/ 0 h 1593880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50466 w 3588929"/>
              <a:gd name="connsiteY2" fmla="*/ 1572189 h 1583032"/>
              <a:gd name="connsiteX3" fmla="*/ 3588929 w 3588929"/>
              <a:gd name="connsiteY3" fmla="*/ 0 h 1583032"/>
              <a:gd name="connsiteX0" fmla="*/ 0 w 3588929"/>
              <a:gd name="connsiteY0" fmla="*/ 1579418 h 1579418"/>
              <a:gd name="connsiteX1" fmla="*/ 2150466 w 3588929"/>
              <a:gd name="connsiteY1" fmla="*/ 1572189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81572 h 1581572"/>
              <a:gd name="connsiteX1" fmla="*/ 2136009 w 3588929"/>
              <a:gd name="connsiteY1" fmla="*/ 1577957 h 1581572"/>
              <a:gd name="connsiteX2" fmla="*/ 3588929 w 3588929"/>
              <a:gd name="connsiteY2" fmla="*/ 2154 h 15815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929" h="1580972">
                <a:moveTo>
                  <a:pt x="0" y="1580972"/>
                </a:moveTo>
                <a:lnTo>
                  <a:pt x="2136009" y="1577357"/>
                </a:lnTo>
                <a:cubicBezTo>
                  <a:pt x="3449178" y="1577357"/>
                  <a:pt x="2596974" y="-57328"/>
                  <a:pt x="3588929" y="1554"/>
                </a:cubicBezTo>
              </a:path>
            </a:pathLst>
          </a:custGeom>
          <a:noFill/>
          <a:ln w="38100">
            <a:solidFill>
              <a:srgbClr val="BD53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51F21-A1E0-459C-82D2-D8021CCA6ADF}"/>
              </a:ext>
            </a:extLst>
          </p:cNvPr>
          <p:cNvGrpSpPr/>
          <p:nvPr/>
        </p:nvGrpSpPr>
        <p:grpSpPr>
          <a:xfrm>
            <a:off x="6609049" y="2973015"/>
            <a:ext cx="2811425" cy="1310908"/>
            <a:chOff x="6609049" y="2973015"/>
            <a:chExt cx="2811425" cy="131090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9843F9-7C76-438A-9850-3AAB2170A796}"/>
                </a:ext>
              </a:extLst>
            </p:cNvPr>
            <p:cNvSpPr txBox="1"/>
            <p:nvPr/>
          </p:nvSpPr>
          <p:spPr>
            <a:xfrm>
              <a:off x="8670269" y="2973015"/>
              <a:ext cx="75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/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/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/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437BF2-98D5-40CF-BEA5-2E5367839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6535" y="2982873"/>
              <a:ext cx="177638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6AD485-F493-4527-862A-3DD982B354DB}"/>
                </a:ext>
              </a:extLst>
            </p:cNvPr>
            <p:cNvCxnSpPr>
              <a:cxnSpLocks/>
            </p:cNvCxnSpPr>
            <p:nvPr/>
          </p:nvCxnSpPr>
          <p:spPr>
            <a:xfrm>
              <a:off x="7207807" y="2982873"/>
              <a:ext cx="0" cy="1301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Must show a simulator:</a:t>
                </a:r>
              </a:p>
              <a:p>
                <a:pPr lvl="1"/>
                <a:r>
                  <a:rPr lang="en-US" dirty="0"/>
                  <a:t>On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Correct intersection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  <a:blipFill>
                <a:blip r:embed="rId34"/>
                <a:stretch>
                  <a:fillRect l="-126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/>
              <p:nvPr/>
            </p:nvSpPr>
            <p:spPr>
              <a:xfrm>
                <a:off x="7852819" y="2248902"/>
                <a:ext cx="81592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819" y="2248902"/>
                <a:ext cx="815929" cy="325089"/>
              </a:xfrm>
              <a:prstGeom prst="rect">
                <a:avLst/>
              </a:prstGeom>
              <a:blipFill>
                <a:blip r:embed="rId3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D37519-08B2-43D8-9175-EB67E5EEE3CC}"/>
              </a:ext>
            </a:extLst>
          </p:cNvPr>
          <p:cNvCxnSpPr>
            <a:cxnSpLocks/>
          </p:cNvCxnSpPr>
          <p:nvPr/>
        </p:nvCxnSpPr>
        <p:spPr>
          <a:xfrm>
            <a:off x="8041660" y="2572227"/>
            <a:ext cx="0" cy="3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Strategy: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imagine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Logically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random bin position </a:t>
                </a:r>
              </a:p>
              <a:p>
                <a:pPr lvl="2"/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position 2</a:t>
                </a: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  <a:blipFill>
                <a:blip r:embed="rId21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DC42DAFC-E569-414F-B845-4A94F69A5EB0}"/>
              </a:ext>
            </a:extLst>
          </p:cNvPr>
          <p:cNvSpPr/>
          <p:nvPr/>
        </p:nvSpPr>
        <p:spPr>
          <a:xfrm>
            <a:off x="5977200" y="1860351"/>
            <a:ext cx="3141630" cy="25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DFC9EF-03E7-4246-9EDC-16A5F2CAFD1C}"/>
              </a:ext>
            </a:extLst>
          </p:cNvPr>
          <p:cNvCxnSpPr>
            <a:cxnSpLocks/>
          </p:cNvCxnSpPr>
          <p:nvPr/>
        </p:nvCxnSpPr>
        <p:spPr>
          <a:xfrm>
            <a:off x="9219899" y="2688611"/>
            <a:ext cx="87527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/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/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/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36A9E162-8381-4F7C-AAE5-FAFCC14F28EF}"/>
              </a:ext>
            </a:extLst>
          </p:cNvPr>
          <p:cNvSpPr/>
          <p:nvPr/>
        </p:nvSpPr>
        <p:spPr>
          <a:xfrm rot="2700000">
            <a:off x="10271067" y="2352601"/>
            <a:ext cx="676890" cy="67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/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8C5449-5A0F-4732-8F10-01BDFBC38BD5}"/>
              </a:ext>
            </a:extLst>
          </p:cNvPr>
          <p:cNvCxnSpPr>
            <a:cxnSpLocks/>
          </p:cNvCxnSpPr>
          <p:nvPr/>
        </p:nvCxnSpPr>
        <p:spPr>
          <a:xfrm flipH="1">
            <a:off x="11181697" y="2692080"/>
            <a:ext cx="88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D5DA0F-E88A-424C-8228-2FA4956B344A}"/>
              </a:ext>
            </a:extLst>
          </p:cNvPr>
          <p:cNvCxnSpPr/>
          <p:nvPr/>
        </p:nvCxnSpPr>
        <p:spPr>
          <a:xfrm>
            <a:off x="10607660" y="3233767"/>
            <a:ext cx="0" cy="243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CAE9AD-9A20-4E7A-A1A4-7ACC442C5794}"/>
              </a:ext>
            </a:extLst>
          </p:cNvPr>
          <p:cNvCxnSpPr>
            <a:cxnSpLocks/>
          </p:cNvCxnSpPr>
          <p:nvPr/>
        </p:nvCxnSpPr>
        <p:spPr>
          <a:xfrm>
            <a:off x="10601244" y="3477577"/>
            <a:ext cx="1430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A43027-BE73-4A6D-AA6B-8B2D8E76DB74}"/>
              </a:ext>
            </a:extLst>
          </p:cNvPr>
          <p:cNvSpPr/>
          <p:nvPr/>
        </p:nvSpPr>
        <p:spPr>
          <a:xfrm>
            <a:off x="2360092" y="2691047"/>
            <a:ext cx="3588929" cy="1580972"/>
          </a:xfrm>
          <a:custGeom>
            <a:avLst/>
            <a:gdLst>
              <a:gd name="connsiteX0" fmla="*/ 0 w 3570858"/>
              <a:gd name="connsiteY0" fmla="*/ 1261366 h 1340086"/>
              <a:gd name="connsiteX1" fmla="*/ 1434849 w 3570858"/>
              <a:gd name="connsiteY1" fmla="*/ 1264980 h 1340086"/>
              <a:gd name="connsiteX2" fmla="*/ 1810729 w 3570858"/>
              <a:gd name="connsiteY2" fmla="*/ 1261366 h 1340086"/>
              <a:gd name="connsiteX3" fmla="*/ 2117938 w 3570858"/>
              <a:gd name="connsiteY3" fmla="*/ 1264980 h 1340086"/>
              <a:gd name="connsiteX4" fmla="*/ 2844398 w 3570858"/>
              <a:gd name="connsiteY4" fmla="*/ 234925 h 1340086"/>
              <a:gd name="connsiteX5" fmla="*/ 3570858 w 3570858"/>
              <a:gd name="connsiteY5" fmla="*/ 0 h 1340086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2844398 w 3570858"/>
              <a:gd name="connsiteY3" fmla="*/ 234925 h 1264980"/>
              <a:gd name="connsiteX4" fmla="*/ 3570858 w 3570858"/>
              <a:gd name="connsiteY4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5949"/>
              <a:gd name="connsiteX1" fmla="*/ 1434849 w 3570858"/>
              <a:gd name="connsiteY1" fmla="*/ 1264980 h 1265949"/>
              <a:gd name="connsiteX2" fmla="*/ 1810729 w 3570858"/>
              <a:gd name="connsiteY2" fmla="*/ 1261366 h 1265949"/>
              <a:gd name="connsiteX3" fmla="*/ 3570858 w 3570858"/>
              <a:gd name="connsiteY3" fmla="*/ 0 h 1265949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88929"/>
              <a:gd name="connsiteY0" fmla="*/ 1579418 h 1697353"/>
              <a:gd name="connsiteX1" fmla="*/ 1434849 w 3588929"/>
              <a:gd name="connsiteY1" fmla="*/ 1583032 h 1697353"/>
              <a:gd name="connsiteX2" fmla="*/ 1810729 w 3588929"/>
              <a:gd name="connsiteY2" fmla="*/ 1579418 h 1697353"/>
              <a:gd name="connsiteX3" fmla="*/ 3588929 w 3588929"/>
              <a:gd name="connsiteY3" fmla="*/ 0 h 1697353"/>
              <a:gd name="connsiteX0" fmla="*/ 0 w 3588929"/>
              <a:gd name="connsiteY0" fmla="*/ 1579418 h 1678334"/>
              <a:gd name="connsiteX1" fmla="*/ 1434849 w 3588929"/>
              <a:gd name="connsiteY1" fmla="*/ 1583032 h 1678334"/>
              <a:gd name="connsiteX2" fmla="*/ 2125167 w 3588929"/>
              <a:gd name="connsiteY2" fmla="*/ 1554118 h 1678334"/>
              <a:gd name="connsiteX3" fmla="*/ 3588929 w 3588929"/>
              <a:gd name="connsiteY3" fmla="*/ 0 h 1678334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25167 w 3588929"/>
              <a:gd name="connsiteY2" fmla="*/ 1554118 h 1583032"/>
              <a:gd name="connsiteX3" fmla="*/ 3588929 w 3588929"/>
              <a:gd name="connsiteY3" fmla="*/ 0 h 1583032"/>
              <a:gd name="connsiteX0" fmla="*/ 0 w 3588929"/>
              <a:gd name="connsiteY0" fmla="*/ 1579418 h 1593880"/>
              <a:gd name="connsiteX1" fmla="*/ 1434849 w 3588929"/>
              <a:gd name="connsiteY1" fmla="*/ 1583032 h 1593880"/>
              <a:gd name="connsiteX2" fmla="*/ 2150466 w 3588929"/>
              <a:gd name="connsiteY2" fmla="*/ 1593874 h 1593880"/>
              <a:gd name="connsiteX3" fmla="*/ 3588929 w 3588929"/>
              <a:gd name="connsiteY3" fmla="*/ 0 h 1593880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50466 w 3588929"/>
              <a:gd name="connsiteY2" fmla="*/ 1572189 h 1583032"/>
              <a:gd name="connsiteX3" fmla="*/ 3588929 w 3588929"/>
              <a:gd name="connsiteY3" fmla="*/ 0 h 1583032"/>
              <a:gd name="connsiteX0" fmla="*/ 0 w 3588929"/>
              <a:gd name="connsiteY0" fmla="*/ 1579418 h 1579418"/>
              <a:gd name="connsiteX1" fmla="*/ 2150466 w 3588929"/>
              <a:gd name="connsiteY1" fmla="*/ 1572189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81572 h 1581572"/>
              <a:gd name="connsiteX1" fmla="*/ 2136009 w 3588929"/>
              <a:gd name="connsiteY1" fmla="*/ 1577957 h 1581572"/>
              <a:gd name="connsiteX2" fmla="*/ 3588929 w 3588929"/>
              <a:gd name="connsiteY2" fmla="*/ 2154 h 15815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929" h="1580972">
                <a:moveTo>
                  <a:pt x="0" y="1580972"/>
                </a:moveTo>
                <a:lnTo>
                  <a:pt x="2136009" y="1577357"/>
                </a:lnTo>
                <a:cubicBezTo>
                  <a:pt x="3449178" y="1577357"/>
                  <a:pt x="2596974" y="-57328"/>
                  <a:pt x="3588929" y="1554"/>
                </a:cubicBezTo>
              </a:path>
            </a:pathLst>
          </a:custGeom>
          <a:noFill/>
          <a:ln w="38100">
            <a:solidFill>
              <a:srgbClr val="BD53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51F21-A1E0-459C-82D2-D8021CCA6ADF}"/>
              </a:ext>
            </a:extLst>
          </p:cNvPr>
          <p:cNvGrpSpPr/>
          <p:nvPr/>
        </p:nvGrpSpPr>
        <p:grpSpPr>
          <a:xfrm>
            <a:off x="6609049" y="2973015"/>
            <a:ext cx="2811425" cy="1310908"/>
            <a:chOff x="6609049" y="2973015"/>
            <a:chExt cx="2811425" cy="131090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9843F9-7C76-438A-9850-3AAB2170A796}"/>
                </a:ext>
              </a:extLst>
            </p:cNvPr>
            <p:cNvSpPr txBox="1"/>
            <p:nvPr/>
          </p:nvSpPr>
          <p:spPr>
            <a:xfrm>
              <a:off x="8670269" y="2973015"/>
              <a:ext cx="75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/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/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/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437BF2-98D5-40CF-BEA5-2E5367839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6535" y="2982873"/>
              <a:ext cx="177638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6AD485-F493-4527-862A-3DD982B354DB}"/>
                </a:ext>
              </a:extLst>
            </p:cNvPr>
            <p:cNvCxnSpPr>
              <a:cxnSpLocks/>
            </p:cNvCxnSpPr>
            <p:nvPr/>
          </p:nvCxnSpPr>
          <p:spPr>
            <a:xfrm>
              <a:off x="7207807" y="2982873"/>
              <a:ext cx="0" cy="1301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Must show a simulator:</a:t>
                </a:r>
              </a:p>
              <a:p>
                <a:pPr lvl="1"/>
                <a:r>
                  <a:rPr lang="en-US" dirty="0"/>
                  <a:t>On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Correct intersection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  <a:blipFill>
                <a:blip r:embed="rId34"/>
                <a:stretch>
                  <a:fillRect l="-126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/>
              <p:nvPr/>
            </p:nvSpPr>
            <p:spPr>
              <a:xfrm>
                <a:off x="7852819" y="2248902"/>
                <a:ext cx="815929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819" y="2248902"/>
                <a:ext cx="815929" cy="325089"/>
              </a:xfrm>
              <a:prstGeom prst="rect">
                <a:avLst/>
              </a:prstGeom>
              <a:blipFill>
                <a:blip r:embed="rId3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D37519-08B2-43D8-9175-EB67E5EEE3CC}"/>
              </a:ext>
            </a:extLst>
          </p:cNvPr>
          <p:cNvCxnSpPr>
            <a:cxnSpLocks/>
          </p:cNvCxnSpPr>
          <p:nvPr/>
        </p:nvCxnSpPr>
        <p:spPr>
          <a:xfrm>
            <a:off x="8041660" y="2572227"/>
            <a:ext cx="0" cy="3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2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Strategy: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imagine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Pick a random bin position to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then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randomly at position 2</a:t>
                </a: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  <a:blipFill>
                <a:blip r:embed="rId21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DC42DAFC-E569-414F-B845-4A94F69A5EB0}"/>
              </a:ext>
            </a:extLst>
          </p:cNvPr>
          <p:cNvSpPr/>
          <p:nvPr/>
        </p:nvSpPr>
        <p:spPr>
          <a:xfrm>
            <a:off x="5977200" y="1860351"/>
            <a:ext cx="3141630" cy="25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DFC9EF-03E7-4246-9EDC-16A5F2CAFD1C}"/>
              </a:ext>
            </a:extLst>
          </p:cNvPr>
          <p:cNvCxnSpPr>
            <a:cxnSpLocks/>
          </p:cNvCxnSpPr>
          <p:nvPr/>
        </p:nvCxnSpPr>
        <p:spPr>
          <a:xfrm>
            <a:off x="9219899" y="2688611"/>
            <a:ext cx="87527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/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/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/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36A9E162-8381-4F7C-AAE5-FAFCC14F28EF}"/>
              </a:ext>
            </a:extLst>
          </p:cNvPr>
          <p:cNvSpPr/>
          <p:nvPr/>
        </p:nvSpPr>
        <p:spPr>
          <a:xfrm rot="2700000">
            <a:off x="10271067" y="2352601"/>
            <a:ext cx="676890" cy="67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/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8C5449-5A0F-4732-8F10-01BDFBC38BD5}"/>
              </a:ext>
            </a:extLst>
          </p:cNvPr>
          <p:cNvCxnSpPr>
            <a:cxnSpLocks/>
          </p:cNvCxnSpPr>
          <p:nvPr/>
        </p:nvCxnSpPr>
        <p:spPr>
          <a:xfrm flipH="1">
            <a:off x="11181697" y="2692080"/>
            <a:ext cx="88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D5DA0F-E88A-424C-8228-2FA4956B344A}"/>
              </a:ext>
            </a:extLst>
          </p:cNvPr>
          <p:cNvCxnSpPr/>
          <p:nvPr/>
        </p:nvCxnSpPr>
        <p:spPr>
          <a:xfrm>
            <a:off x="10607660" y="3233767"/>
            <a:ext cx="0" cy="243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CAE9AD-9A20-4E7A-A1A4-7ACC442C5794}"/>
              </a:ext>
            </a:extLst>
          </p:cNvPr>
          <p:cNvCxnSpPr>
            <a:cxnSpLocks/>
          </p:cNvCxnSpPr>
          <p:nvPr/>
        </p:nvCxnSpPr>
        <p:spPr>
          <a:xfrm>
            <a:off x="10601244" y="3477577"/>
            <a:ext cx="1430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A43027-BE73-4A6D-AA6B-8B2D8E76DB74}"/>
              </a:ext>
            </a:extLst>
          </p:cNvPr>
          <p:cNvSpPr/>
          <p:nvPr/>
        </p:nvSpPr>
        <p:spPr>
          <a:xfrm>
            <a:off x="2360092" y="2691047"/>
            <a:ext cx="3588929" cy="1580972"/>
          </a:xfrm>
          <a:custGeom>
            <a:avLst/>
            <a:gdLst>
              <a:gd name="connsiteX0" fmla="*/ 0 w 3570858"/>
              <a:gd name="connsiteY0" fmla="*/ 1261366 h 1340086"/>
              <a:gd name="connsiteX1" fmla="*/ 1434849 w 3570858"/>
              <a:gd name="connsiteY1" fmla="*/ 1264980 h 1340086"/>
              <a:gd name="connsiteX2" fmla="*/ 1810729 w 3570858"/>
              <a:gd name="connsiteY2" fmla="*/ 1261366 h 1340086"/>
              <a:gd name="connsiteX3" fmla="*/ 2117938 w 3570858"/>
              <a:gd name="connsiteY3" fmla="*/ 1264980 h 1340086"/>
              <a:gd name="connsiteX4" fmla="*/ 2844398 w 3570858"/>
              <a:gd name="connsiteY4" fmla="*/ 234925 h 1340086"/>
              <a:gd name="connsiteX5" fmla="*/ 3570858 w 3570858"/>
              <a:gd name="connsiteY5" fmla="*/ 0 h 1340086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2844398 w 3570858"/>
              <a:gd name="connsiteY3" fmla="*/ 234925 h 1264980"/>
              <a:gd name="connsiteX4" fmla="*/ 3570858 w 3570858"/>
              <a:gd name="connsiteY4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5949"/>
              <a:gd name="connsiteX1" fmla="*/ 1434849 w 3570858"/>
              <a:gd name="connsiteY1" fmla="*/ 1264980 h 1265949"/>
              <a:gd name="connsiteX2" fmla="*/ 1810729 w 3570858"/>
              <a:gd name="connsiteY2" fmla="*/ 1261366 h 1265949"/>
              <a:gd name="connsiteX3" fmla="*/ 3570858 w 3570858"/>
              <a:gd name="connsiteY3" fmla="*/ 0 h 1265949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88929"/>
              <a:gd name="connsiteY0" fmla="*/ 1579418 h 1697353"/>
              <a:gd name="connsiteX1" fmla="*/ 1434849 w 3588929"/>
              <a:gd name="connsiteY1" fmla="*/ 1583032 h 1697353"/>
              <a:gd name="connsiteX2" fmla="*/ 1810729 w 3588929"/>
              <a:gd name="connsiteY2" fmla="*/ 1579418 h 1697353"/>
              <a:gd name="connsiteX3" fmla="*/ 3588929 w 3588929"/>
              <a:gd name="connsiteY3" fmla="*/ 0 h 1697353"/>
              <a:gd name="connsiteX0" fmla="*/ 0 w 3588929"/>
              <a:gd name="connsiteY0" fmla="*/ 1579418 h 1678334"/>
              <a:gd name="connsiteX1" fmla="*/ 1434849 w 3588929"/>
              <a:gd name="connsiteY1" fmla="*/ 1583032 h 1678334"/>
              <a:gd name="connsiteX2" fmla="*/ 2125167 w 3588929"/>
              <a:gd name="connsiteY2" fmla="*/ 1554118 h 1678334"/>
              <a:gd name="connsiteX3" fmla="*/ 3588929 w 3588929"/>
              <a:gd name="connsiteY3" fmla="*/ 0 h 1678334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25167 w 3588929"/>
              <a:gd name="connsiteY2" fmla="*/ 1554118 h 1583032"/>
              <a:gd name="connsiteX3" fmla="*/ 3588929 w 3588929"/>
              <a:gd name="connsiteY3" fmla="*/ 0 h 1583032"/>
              <a:gd name="connsiteX0" fmla="*/ 0 w 3588929"/>
              <a:gd name="connsiteY0" fmla="*/ 1579418 h 1593880"/>
              <a:gd name="connsiteX1" fmla="*/ 1434849 w 3588929"/>
              <a:gd name="connsiteY1" fmla="*/ 1583032 h 1593880"/>
              <a:gd name="connsiteX2" fmla="*/ 2150466 w 3588929"/>
              <a:gd name="connsiteY2" fmla="*/ 1593874 h 1593880"/>
              <a:gd name="connsiteX3" fmla="*/ 3588929 w 3588929"/>
              <a:gd name="connsiteY3" fmla="*/ 0 h 1593880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50466 w 3588929"/>
              <a:gd name="connsiteY2" fmla="*/ 1572189 h 1583032"/>
              <a:gd name="connsiteX3" fmla="*/ 3588929 w 3588929"/>
              <a:gd name="connsiteY3" fmla="*/ 0 h 1583032"/>
              <a:gd name="connsiteX0" fmla="*/ 0 w 3588929"/>
              <a:gd name="connsiteY0" fmla="*/ 1579418 h 1579418"/>
              <a:gd name="connsiteX1" fmla="*/ 2150466 w 3588929"/>
              <a:gd name="connsiteY1" fmla="*/ 1572189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81572 h 1581572"/>
              <a:gd name="connsiteX1" fmla="*/ 2136009 w 3588929"/>
              <a:gd name="connsiteY1" fmla="*/ 1577957 h 1581572"/>
              <a:gd name="connsiteX2" fmla="*/ 3588929 w 3588929"/>
              <a:gd name="connsiteY2" fmla="*/ 2154 h 15815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929" h="1580972">
                <a:moveTo>
                  <a:pt x="0" y="1580972"/>
                </a:moveTo>
                <a:lnTo>
                  <a:pt x="2136009" y="1577357"/>
                </a:lnTo>
                <a:cubicBezTo>
                  <a:pt x="3449178" y="1577357"/>
                  <a:pt x="2596974" y="-57328"/>
                  <a:pt x="3588929" y="1554"/>
                </a:cubicBezTo>
              </a:path>
            </a:pathLst>
          </a:custGeom>
          <a:noFill/>
          <a:ln w="38100">
            <a:solidFill>
              <a:srgbClr val="BD53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51F21-A1E0-459C-82D2-D8021CCA6ADF}"/>
              </a:ext>
            </a:extLst>
          </p:cNvPr>
          <p:cNvGrpSpPr/>
          <p:nvPr/>
        </p:nvGrpSpPr>
        <p:grpSpPr>
          <a:xfrm>
            <a:off x="6609049" y="2973015"/>
            <a:ext cx="2811425" cy="1310908"/>
            <a:chOff x="6609049" y="2973015"/>
            <a:chExt cx="2811425" cy="131090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9843F9-7C76-438A-9850-3AAB2170A796}"/>
                </a:ext>
              </a:extLst>
            </p:cNvPr>
            <p:cNvSpPr txBox="1"/>
            <p:nvPr/>
          </p:nvSpPr>
          <p:spPr>
            <a:xfrm>
              <a:off x="8670269" y="2973015"/>
              <a:ext cx="75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/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/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/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437BF2-98D5-40CF-BEA5-2E5367839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6535" y="2982873"/>
              <a:ext cx="177638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6AD485-F493-4527-862A-3DD982B354DB}"/>
                </a:ext>
              </a:extLst>
            </p:cNvPr>
            <p:cNvCxnSpPr>
              <a:cxnSpLocks/>
            </p:cNvCxnSpPr>
            <p:nvPr/>
          </p:nvCxnSpPr>
          <p:spPr>
            <a:xfrm>
              <a:off x="7207807" y="2982873"/>
              <a:ext cx="0" cy="1301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Must show a simulator:</a:t>
                </a:r>
              </a:p>
              <a:p>
                <a:pPr lvl="1"/>
                <a:r>
                  <a:rPr lang="en-US" dirty="0"/>
                  <a:t>On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Correct intersection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  <a:blipFill>
                <a:blip r:embed="rId34"/>
                <a:stretch>
                  <a:fillRect l="-126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/>
              <p:nvPr/>
            </p:nvSpPr>
            <p:spPr>
              <a:xfrm>
                <a:off x="8299654" y="2312124"/>
                <a:ext cx="846064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654" y="2312124"/>
                <a:ext cx="846064" cy="325089"/>
              </a:xfrm>
              <a:prstGeom prst="rect">
                <a:avLst/>
              </a:prstGeom>
              <a:blipFill>
                <a:blip r:embed="rId3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D37519-08B2-43D8-9175-EB67E5EEE3CC}"/>
              </a:ext>
            </a:extLst>
          </p:cNvPr>
          <p:cNvCxnSpPr>
            <a:cxnSpLocks/>
          </p:cNvCxnSpPr>
          <p:nvPr/>
        </p:nvCxnSpPr>
        <p:spPr>
          <a:xfrm>
            <a:off x="8644971" y="2621007"/>
            <a:ext cx="0" cy="3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999ADB-F87E-4D36-B944-6E72E4CABDD3}"/>
                  </a:ext>
                </a:extLst>
              </p:cNvPr>
              <p:cNvSpPr/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999ADB-F87E-4D36-B944-6E72E4CABD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963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Strategy: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imagine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Logically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random bin position </a:t>
                </a:r>
              </a:p>
              <a:p>
                <a:pPr lvl="2"/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position 2</a:t>
                </a: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  <a:blipFill>
                <a:blip r:embed="rId21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DC42DAFC-E569-414F-B845-4A94F69A5EB0}"/>
              </a:ext>
            </a:extLst>
          </p:cNvPr>
          <p:cNvSpPr/>
          <p:nvPr/>
        </p:nvSpPr>
        <p:spPr>
          <a:xfrm>
            <a:off x="5977200" y="1860351"/>
            <a:ext cx="3141630" cy="25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DFC9EF-03E7-4246-9EDC-16A5F2CAFD1C}"/>
              </a:ext>
            </a:extLst>
          </p:cNvPr>
          <p:cNvCxnSpPr>
            <a:cxnSpLocks/>
          </p:cNvCxnSpPr>
          <p:nvPr/>
        </p:nvCxnSpPr>
        <p:spPr>
          <a:xfrm>
            <a:off x="9219899" y="2688611"/>
            <a:ext cx="87527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/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/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/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36A9E162-8381-4F7C-AAE5-FAFCC14F28EF}"/>
              </a:ext>
            </a:extLst>
          </p:cNvPr>
          <p:cNvSpPr/>
          <p:nvPr/>
        </p:nvSpPr>
        <p:spPr>
          <a:xfrm rot="2700000">
            <a:off x="10271067" y="2352601"/>
            <a:ext cx="676890" cy="67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/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8C5449-5A0F-4732-8F10-01BDFBC38BD5}"/>
              </a:ext>
            </a:extLst>
          </p:cNvPr>
          <p:cNvCxnSpPr>
            <a:cxnSpLocks/>
          </p:cNvCxnSpPr>
          <p:nvPr/>
        </p:nvCxnSpPr>
        <p:spPr>
          <a:xfrm flipH="1">
            <a:off x="11181697" y="2692080"/>
            <a:ext cx="88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D5DA0F-E88A-424C-8228-2FA4956B344A}"/>
              </a:ext>
            </a:extLst>
          </p:cNvPr>
          <p:cNvCxnSpPr/>
          <p:nvPr/>
        </p:nvCxnSpPr>
        <p:spPr>
          <a:xfrm>
            <a:off x="10607660" y="3233767"/>
            <a:ext cx="0" cy="243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CAE9AD-9A20-4E7A-A1A4-7ACC442C5794}"/>
              </a:ext>
            </a:extLst>
          </p:cNvPr>
          <p:cNvCxnSpPr>
            <a:cxnSpLocks/>
          </p:cNvCxnSpPr>
          <p:nvPr/>
        </p:nvCxnSpPr>
        <p:spPr>
          <a:xfrm>
            <a:off x="10601244" y="3477577"/>
            <a:ext cx="1430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A43027-BE73-4A6D-AA6B-8B2D8E76DB74}"/>
              </a:ext>
            </a:extLst>
          </p:cNvPr>
          <p:cNvSpPr/>
          <p:nvPr/>
        </p:nvSpPr>
        <p:spPr>
          <a:xfrm>
            <a:off x="2360092" y="2691047"/>
            <a:ext cx="3588929" cy="1580972"/>
          </a:xfrm>
          <a:custGeom>
            <a:avLst/>
            <a:gdLst>
              <a:gd name="connsiteX0" fmla="*/ 0 w 3570858"/>
              <a:gd name="connsiteY0" fmla="*/ 1261366 h 1340086"/>
              <a:gd name="connsiteX1" fmla="*/ 1434849 w 3570858"/>
              <a:gd name="connsiteY1" fmla="*/ 1264980 h 1340086"/>
              <a:gd name="connsiteX2" fmla="*/ 1810729 w 3570858"/>
              <a:gd name="connsiteY2" fmla="*/ 1261366 h 1340086"/>
              <a:gd name="connsiteX3" fmla="*/ 2117938 w 3570858"/>
              <a:gd name="connsiteY3" fmla="*/ 1264980 h 1340086"/>
              <a:gd name="connsiteX4" fmla="*/ 2844398 w 3570858"/>
              <a:gd name="connsiteY4" fmla="*/ 234925 h 1340086"/>
              <a:gd name="connsiteX5" fmla="*/ 3570858 w 3570858"/>
              <a:gd name="connsiteY5" fmla="*/ 0 h 1340086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2844398 w 3570858"/>
              <a:gd name="connsiteY3" fmla="*/ 234925 h 1264980"/>
              <a:gd name="connsiteX4" fmla="*/ 3570858 w 3570858"/>
              <a:gd name="connsiteY4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5949"/>
              <a:gd name="connsiteX1" fmla="*/ 1434849 w 3570858"/>
              <a:gd name="connsiteY1" fmla="*/ 1264980 h 1265949"/>
              <a:gd name="connsiteX2" fmla="*/ 1810729 w 3570858"/>
              <a:gd name="connsiteY2" fmla="*/ 1261366 h 1265949"/>
              <a:gd name="connsiteX3" fmla="*/ 3570858 w 3570858"/>
              <a:gd name="connsiteY3" fmla="*/ 0 h 1265949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88929"/>
              <a:gd name="connsiteY0" fmla="*/ 1579418 h 1697353"/>
              <a:gd name="connsiteX1" fmla="*/ 1434849 w 3588929"/>
              <a:gd name="connsiteY1" fmla="*/ 1583032 h 1697353"/>
              <a:gd name="connsiteX2" fmla="*/ 1810729 w 3588929"/>
              <a:gd name="connsiteY2" fmla="*/ 1579418 h 1697353"/>
              <a:gd name="connsiteX3" fmla="*/ 3588929 w 3588929"/>
              <a:gd name="connsiteY3" fmla="*/ 0 h 1697353"/>
              <a:gd name="connsiteX0" fmla="*/ 0 w 3588929"/>
              <a:gd name="connsiteY0" fmla="*/ 1579418 h 1678334"/>
              <a:gd name="connsiteX1" fmla="*/ 1434849 w 3588929"/>
              <a:gd name="connsiteY1" fmla="*/ 1583032 h 1678334"/>
              <a:gd name="connsiteX2" fmla="*/ 2125167 w 3588929"/>
              <a:gd name="connsiteY2" fmla="*/ 1554118 h 1678334"/>
              <a:gd name="connsiteX3" fmla="*/ 3588929 w 3588929"/>
              <a:gd name="connsiteY3" fmla="*/ 0 h 1678334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25167 w 3588929"/>
              <a:gd name="connsiteY2" fmla="*/ 1554118 h 1583032"/>
              <a:gd name="connsiteX3" fmla="*/ 3588929 w 3588929"/>
              <a:gd name="connsiteY3" fmla="*/ 0 h 1583032"/>
              <a:gd name="connsiteX0" fmla="*/ 0 w 3588929"/>
              <a:gd name="connsiteY0" fmla="*/ 1579418 h 1593880"/>
              <a:gd name="connsiteX1" fmla="*/ 1434849 w 3588929"/>
              <a:gd name="connsiteY1" fmla="*/ 1583032 h 1593880"/>
              <a:gd name="connsiteX2" fmla="*/ 2150466 w 3588929"/>
              <a:gd name="connsiteY2" fmla="*/ 1593874 h 1593880"/>
              <a:gd name="connsiteX3" fmla="*/ 3588929 w 3588929"/>
              <a:gd name="connsiteY3" fmla="*/ 0 h 1593880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50466 w 3588929"/>
              <a:gd name="connsiteY2" fmla="*/ 1572189 h 1583032"/>
              <a:gd name="connsiteX3" fmla="*/ 3588929 w 3588929"/>
              <a:gd name="connsiteY3" fmla="*/ 0 h 1583032"/>
              <a:gd name="connsiteX0" fmla="*/ 0 w 3588929"/>
              <a:gd name="connsiteY0" fmla="*/ 1579418 h 1579418"/>
              <a:gd name="connsiteX1" fmla="*/ 2150466 w 3588929"/>
              <a:gd name="connsiteY1" fmla="*/ 1572189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81572 h 1581572"/>
              <a:gd name="connsiteX1" fmla="*/ 2136009 w 3588929"/>
              <a:gd name="connsiteY1" fmla="*/ 1577957 h 1581572"/>
              <a:gd name="connsiteX2" fmla="*/ 3588929 w 3588929"/>
              <a:gd name="connsiteY2" fmla="*/ 2154 h 15815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929" h="1580972">
                <a:moveTo>
                  <a:pt x="0" y="1580972"/>
                </a:moveTo>
                <a:lnTo>
                  <a:pt x="2136009" y="1577357"/>
                </a:lnTo>
                <a:cubicBezTo>
                  <a:pt x="3449178" y="1577357"/>
                  <a:pt x="2596974" y="-57328"/>
                  <a:pt x="3588929" y="1554"/>
                </a:cubicBezTo>
              </a:path>
            </a:pathLst>
          </a:custGeom>
          <a:noFill/>
          <a:ln w="38100">
            <a:solidFill>
              <a:srgbClr val="BD53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51F21-A1E0-459C-82D2-D8021CCA6ADF}"/>
              </a:ext>
            </a:extLst>
          </p:cNvPr>
          <p:cNvGrpSpPr/>
          <p:nvPr/>
        </p:nvGrpSpPr>
        <p:grpSpPr>
          <a:xfrm>
            <a:off x="6609049" y="2973015"/>
            <a:ext cx="2811425" cy="1310908"/>
            <a:chOff x="6609049" y="2973015"/>
            <a:chExt cx="2811425" cy="131090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9843F9-7C76-438A-9850-3AAB2170A796}"/>
                </a:ext>
              </a:extLst>
            </p:cNvPr>
            <p:cNvSpPr txBox="1"/>
            <p:nvPr/>
          </p:nvSpPr>
          <p:spPr>
            <a:xfrm>
              <a:off x="8670269" y="2973015"/>
              <a:ext cx="75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/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/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/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437BF2-98D5-40CF-BEA5-2E5367839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6535" y="2982873"/>
              <a:ext cx="177638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6AD485-F493-4527-862A-3DD982B354DB}"/>
                </a:ext>
              </a:extLst>
            </p:cNvPr>
            <p:cNvCxnSpPr>
              <a:cxnSpLocks/>
            </p:cNvCxnSpPr>
            <p:nvPr/>
          </p:nvCxnSpPr>
          <p:spPr>
            <a:xfrm>
              <a:off x="7207807" y="2982873"/>
              <a:ext cx="0" cy="1301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Must show a simulator:</a:t>
                </a:r>
              </a:p>
              <a:p>
                <a:pPr lvl="1"/>
                <a:r>
                  <a:rPr lang="en-US" dirty="0"/>
                  <a:t>On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Correct intersection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  <a:blipFill>
                <a:blip r:embed="rId34"/>
                <a:stretch>
                  <a:fillRect l="-126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/>
              <p:nvPr/>
            </p:nvSpPr>
            <p:spPr>
              <a:xfrm>
                <a:off x="8299654" y="2312124"/>
                <a:ext cx="846064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654" y="2312124"/>
                <a:ext cx="846064" cy="325089"/>
              </a:xfrm>
              <a:prstGeom prst="rect">
                <a:avLst/>
              </a:prstGeom>
              <a:blipFill>
                <a:blip r:embed="rId3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D37519-08B2-43D8-9175-EB67E5EEE3CC}"/>
              </a:ext>
            </a:extLst>
          </p:cNvPr>
          <p:cNvCxnSpPr>
            <a:cxnSpLocks/>
          </p:cNvCxnSpPr>
          <p:nvPr/>
        </p:nvCxnSpPr>
        <p:spPr>
          <a:xfrm>
            <a:off x="8644971" y="2621007"/>
            <a:ext cx="0" cy="3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1BFE5E-9B38-4C88-8763-78B797A48FF9}"/>
                  </a:ext>
                </a:extLst>
              </p:cNvPr>
              <p:cNvSpPr/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1BFE5E-9B38-4C88-8763-78B797A48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09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2000D4-DC4C-4B05-9384-7CF4F2E281F0}"/>
                  </a:ext>
                </a:extLst>
              </p:cNvPr>
              <p:cNvSpPr/>
              <p:nvPr/>
            </p:nvSpPr>
            <p:spPr>
              <a:xfrm>
                <a:off x="8465805" y="2646297"/>
                <a:ext cx="4115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2000D4-DC4C-4B05-9384-7CF4F2E28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805" y="2646297"/>
                <a:ext cx="41158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Strategy: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imagine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Logically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random bin position </a:t>
                </a:r>
              </a:p>
              <a:p>
                <a:pPr lvl="2"/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position 2</a:t>
                </a: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  <a:blipFill>
                <a:blip r:embed="rId21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DC42DAFC-E569-414F-B845-4A94F69A5EB0}"/>
              </a:ext>
            </a:extLst>
          </p:cNvPr>
          <p:cNvSpPr/>
          <p:nvPr/>
        </p:nvSpPr>
        <p:spPr>
          <a:xfrm>
            <a:off x="5977200" y="1860351"/>
            <a:ext cx="3141630" cy="25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DFC9EF-03E7-4246-9EDC-16A5F2CAFD1C}"/>
              </a:ext>
            </a:extLst>
          </p:cNvPr>
          <p:cNvCxnSpPr>
            <a:cxnSpLocks/>
          </p:cNvCxnSpPr>
          <p:nvPr/>
        </p:nvCxnSpPr>
        <p:spPr>
          <a:xfrm>
            <a:off x="9219899" y="2688611"/>
            <a:ext cx="87527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/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/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/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36A9E162-8381-4F7C-AAE5-FAFCC14F28EF}"/>
              </a:ext>
            </a:extLst>
          </p:cNvPr>
          <p:cNvSpPr/>
          <p:nvPr/>
        </p:nvSpPr>
        <p:spPr>
          <a:xfrm rot="2700000">
            <a:off x="10271067" y="2352601"/>
            <a:ext cx="676890" cy="67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/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8C5449-5A0F-4732-8F10-01BDFBC38BD5}"/>
              </a:ext>
            </a:extLst>
          </p:cNvPr>
          <p:cNvCxnSpPr>
            <a:cxnSpLocks/>
          </p:cNvCxnSpPr>
          <p:nvPr/>
        </p:nvCxnSpPr>
        <p:spPr>
          <a:xfrm flipH="1">
            <a:off x="11181697" y="2692080"/>
            <a:ext cx="88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D5DA0F-E88A-424C-8228-2FA4956B344A}"/>
              </a:ext>
            </a:extLst>
          </p:cNvPr>
          <p:cNvCxnSpPr/>
          <p:nvPr/>
        </p:nvCxnSpPr>
        <p:spPr>
          <a:xfrm>
            <a:off x="10607660" y="3233767"/>
            <a:ext cx="0" cy="243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CAE9AD-9A20-4E7A-A1A4-7ACC442C5794}"/>
              </a:ext>
            </a:extLst>
          </p:cNvPr>
          <p:cNvCxnSpPr>
            <a:cxnSpLocks/>
          </p:cNvCxnSpPr>
          <p:nvPr/>
        </p:nvCxnSpPr>
        <p:spPr>
          <a:xfrm>
            <a:off x="10601244" y="3477577"/>
            <a:ext cx="1430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A43027-BE73-4A6D-AA6B-8B2D8E76DB74}"/>
              </a:ext>
            </a:extLst>
          </p:cNvPr>
          <p:cNvSpPr/>
          <p:nvPr/>
        </p:nvSpPr>
        <p:spPr>
          <a:xfrm>
            <a:off x="2360092" y="2691047"/>
            <a:ext cx="3588929" cy="1580972"/>
          </a:xfrm>
          <a:custGeom>
            <a:avLst/>
            <a:gdLst>
              <a:gd name="connsiteX0" fmla="*/ 0 w 3570858"/>
              <a:gd name="connsiteY0" fmla="*/ 1261366 h 1340086"/>
              <a:gd name="connsiteX1" fmla="*/ 1434849 w 3570858"/>
              <a:gd name="connsiteY1" fmla="*/ 1264980 h 1340086"/>
              <a:gd name="connsiteX2" fmla="*/ 1810729 w 3570858"/>
              <a:gd name="connsiteY2" fmla="*/ 1261366 h 1340086"/>
              <a:gd name="connsiteX3" fmla="*/ 2117938 w 3570858"/>
              <a:gd name="connsiteY3" fmla="*/ 1264980 h 1340086"/>
              <a:gd name="connsiteX4" fmla="*/ 2844398 w 3570858"/>
              <a:gd name="connsiteY4" fmla="*/ 234925 h 1340086"/>
              <a:gd name="connsiteX5" fmla="*/ 3570858 w 3570858"/>
              <a:gd name="connsiteY5" fmla="*/ 0 h 1340086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2844398 w 3570858"/>
              <a:gd name="connsiteY3" fmla="*/ 234925 h 1264980"/>
              <a:gd name="connsiteX4" fmla="*/ 3570858 w 3570858"/>
              <a:gd name="connsiteY4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5949"/>
              <a:gd name="connsiteX1" fmla="*/ 1434849 w 3570858"/>
              <a:gd name="connsiteY1" fmla="*/ 1264980 h 1265949"/>
              <a:gd name="connsiteX2" fmla="*/ 1810729 w 3570858"/>
              <a:gd name="connsiteY2" fmla="*/ 1261366 h 1265949"/>
              <a:gd name="connsiteX3" fmla="*/ 3570858 w 3570858"/>
              <a:gd name="connsiteY3" fmla="*/ 0 h 1265949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88929"/>
              <a:gd name="connsiteY0" fmla="*/ 1579418 h 1697353"/>
              <a:gd name="connsiteX1" fmla="*/ 1434849 w 3588929"/>
              <a:gd name="connsiteY1" fmla="*/ 1583032 h 1697353"/>
              <a:gd name="connsiteX2" fmla="*/ 1810729 w 3588929"/>
              <a:gd name="connsiteY2" fmla="*/ 1579418 h 1697353"/>
              <a:gd name="connsiteX3" fmla="*/ 3588929 w 3588929"/>
              <a:gd name="connsiteY3" fmla="*/ 0 h 1697353"/>
              <a:gd name="connsiteX0" fmla="*/ 0 w 3588929"/>
              <a:gd name="connsiteY0" fmla="*/ 1579418 h 1678334"/>
              <a:gd name="connsiteX1" fmla="*/ 1434849 w 3588929"/>
              <a:gd name="connsiteY1" fmla="*/ 1583032 h 1678334"/>
              <a:gd name="connsiteX2" fmla="*/ 2125167 w 3588929"/>
              <a:gd name="connsiteY2" fmla="*/ 1554118 h 1678334"/>
              <a:gd name="connsiteX3" fmla="*/ 3588929 w 3588929"/>
              <a:gd name="connsiteY3" fmla="*/ 0 h 1678334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25167 w 3588929"/>
              <a:gd name="connsiteY2" fmla="*/ 1554118 h 1583032"/>
              <a:gd name="connsiteX3" fmla="*/ 3588929 w 3588929"/>
              <a:gd name="connsiteY3" fmla="*/ 0 h 1583032"/>
              <a:gd name="connsiteX0" fmla="*/ 0 w 3588929"/>
              <a:gd name="connsiteY0" fmla="*/ 1579418 h 1593880"/>
              <a:gd name="connsiteX1" fmla="*/ 1434849 w 3588929"/>
              <a:gd name="connsiteY1" fmla="*/ 1583032 h 1593880"/>
              <a:gd name="connsiteX2" fmla="*/ 2150466 w 3588929"/>
              <a:gd name="connsiteY2" fmla="*/ 1593874 h 1593880"/>
              <a:gd name="connsiteX3" fmla="*/ 3588929 w 3588929"/>
              <a:gd name="connsiteY3" fmla="*/ 0 h 1593880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50466 w 3588929"/>
              <a:gd name="connsiteY2" fmla="*/ 1572189 h 1583032"/>
              <a:gd name="connsiteX3" fmla="*/ 3588929 w 3588929"/>
              <a:gd name="connsiteY3" fmla="*/ 0 h 1583032"/>
              <a:gd name="connsiteX0" fmla="*/ 0 w 3588929"/>
              <a:gd name="connsiteY0" fmla="*/ 1579418 h 1579418"/>
              <a:gd name="connsiteX1" fmla="*/ 2150466 w 3588929"/>
              <a:gd name="connsiteY1" fmla="*/ 1572189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81572 h 1581572"/>
              <a:gd name="connsiteX1" fmla="*/ 2136009 w 3588929"/>
              <a:gd name="connsiteY1" fmla="*/ 1577957 h 1581572"/>
              <a:gd name="connsiteX2" fmla="*/ 3588929 w 3588929"/>
              <a:gd name="connsiteY2" fmla="*/ 2154 h 15815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929" h="1580972">
                <a:moveTo>
                  <a:pt x="0" y="1580972"/>
                </a:moveTo>
                <a:lnTo>
                  <a:pt x="2136009" y="1577357"/>
                </a:lnTo>
                <a:cubicBezTo>
                  <a:pt x="3449178" y="1577357"/>
                  <a:pt x="2596974" y="-57328"/>
                  <a:pt x="3588929" y="1554"/>
                </a:cubicBezTo>
              </a:path>
            </a:pathLst>
          </a:custGeom>
          <a:noFill/>
          <a:ln w="38100">
            <a:solidFill>
              <a:srgbClr val="BD53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51F21-A1E0-459C-82D2-D8021CCA6ADF}"/>
              </a:ext>
            </a:extLst>
          </p:cNvPr>
          <p:cNvGrpSpPr/>
          <p:nvPr/>
        </p:nvGrpSpPr>
        <p:grpSpPr>
          <a:xfrm>
            <a:off x="6609049" y="2973015"/>
            <a:ext cx="2811425" cy="1310908"/>
            <a:chOff x="6609049" y="2973015"/>
            <a:chExt cx="2811425" cy="131090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9843F9-7C76-438A-9850-3AAB2170A796}"/>
                </a:ext>
              </a:extLst>
            </p:cNvPr>
            <p:cNvSpPr txBox="1"/>
            <p:nvPr/>
          </p:nvSpPr>
          <p:spPr>
            <a:xfrm>
              <a:off x="8670269" y="2973015"/>
              <a:ext cx="75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/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/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/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437BF2-98D5-40CF-BEA5-2E5367839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6535" y="2982873"/>
              <a:ext cx="177638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6AD485-F493-4527-862A-3DD982B354DB}"/>
                </a:ext>
              </a:extLst>
            </p:cNvPr>
            <p:cNvCxnSpPr>
              <a:cxnSpLocks/>
            </p:cNvCxnSpPr>
            <p:nvPr/>
          </p:nvCxnSpPr>
          <p:spPr>
            <a:xfrm>
              <a:off x="7207807" y="2982873"/>
              <a:ext cx="0" cy="1301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Must show a simulator:</a:t>
                </a:r>
              </a:p>
              <a:p>
                <a:pPr lvl="1"/>
                <a:r>
                  <a:rPr lang="en-US" dirty="0"/>
                  <a:t>On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Correct intersection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  <a:blipFill>
                <a:blip r:embed="rId34"/>
                <a:stretch>
                  <a:fillRect l="-126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/>
              <p:nvPr/>
            </p:nvSpPr>
            <p:spPr>
              <a:xfrm>
                <a:off x="6999754" y="2321208"/>
                <a:ext cx="892552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54" y="2321208"/>
                <a:ext cx="892552" cy="325089"/>
              </a:xfrm>
              <a:prstGeom prst="rect">
                <a:avLst/>
              </a:prstGeom>
              <a:blipFill>
                <a:blip r:embed="rId3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D37519-08B2-43D8-9175-EB67E5EEE3CC}"/>
              </a:ext>
            </a:extLst>
          </p:cNvPr>
          <p:cNvCxnSpPr>
            <a:cxnSpLocks/>
          </p:cNvCxnSpPr>
          <p:nvPr/>
        </p:nvCxnSpPr>
        <p:spPr>
          <a:xfrm>
            <a:off x="7460378" y="2621007"/>
            <a:ext cx="0" cy="33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1BFE5E-9B38-4C88-8763-78B797A48FF9}"/>
                  </a:ext>
                </a:extLst>
              </p:cNvPr>
              <p:cNvSpPr/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1BFE5E-9B38-4C88-8763-78B797A48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7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Ad Efficiency</a:t>
            </a:r>
          </a:p>
        </p:txBody>
      </p:sp>
      <p:pic>
        <p:nvPicPr>
          <p:cNvPr id="18" name="Picture 2" descr="http://www.keepit.com/sites/www.keepit.com/files/images/server_r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1" y="2583349"/>
            <a:ext cx="2610003" cy="23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317203" y="3141240"/>
            <a:ext cx="202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Ad Views</a:t>
            </a:r>
          </a:p>
        </p:txBody>
      </p:sp>
      <p:pic>
        <p:nvPicPr>
          <p:cNvPr id="4098" name="Picture 2" descr="http://www.wired.com/wp-content/uploads/2015/09/googl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75" y="2943777"/>
            <a:ext cx="3198293" cy="1599147"/>
          </a:xfrm>
          <a:prstGeom prst="rect">
            <a:avLst/>
          </a:prstGeom>
          <a:noFill/>
          <a:effectLst>
            <a:glow rad="203200">
              <a:schemeClr val="bg1">
                <a:alpha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91999" y="3121240"/>
            <a:ext cx="202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Customer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90975" y="5122547"/>
                <a:ext cx="17123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75" y="5122547"/>
                <a:ext cx="1712375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 rot="2700000">
            <a:off x="5733341" y="3304140"/>
            <a:ext cx="1026243" cy="102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66671" y="3440112"/>
                <a:ext cx="159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71" y="3440112"/>
                <a:ext cx="159874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3416651" y="3794055"/>
            <a:ext cx="18834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81269" y="3818828"/>
            <a:ext cx="1879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43655" y="4640087"/>
            <a:ext cx="0" cy="369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33928" y="5009731"/>
            <a:ext cx="26264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834572" y="2583352"/>
            <a:ext cx="1480459" cy="2716433"/>
            <a:chOff x="10031185" y="2802545"/>
            <a:chExt cx="1264403" cy="2320002"/>
          </a:xfrm>
        </p:grpSpPr>
        <p:pic>
          <p:nvPicPr>
            <p:cNvPr id="17" name="Picture 2" descr="http://www.keepit.com/sites/www.keepit.com/files/images/server_rack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76" t="985" r="3503" b="-985"/>
            <a:stretch/>
          </p:blipFill>
          <p:spPr bwMode="auto">
            <a:xfrm>
              <a:off x="10129732" y="2802545"/>
              <a:ext cx="968866" cy="2320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tesla logo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1185" y="3330344"/>
              <a:ext cx="1264403" cy="1264403"/>
            </a:xfrm>
            <a:prstGeom prst="rect">
              <a:avLst/>
            </a:prstGeom>
            <a:ln>
              <a:noFill/>
            </a:ln>
            <a:effectLst>
              <a:glow rad="228600">
                <a:schemeClr val="tx1">
                  <a:alpha val="40000"/>
                </a:schemeClr>
              </a:glow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6908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2000D4-DC4C-4B05-9384-7CF4F2E281F0}"/>
                  </a:ext>
                </a:extLst>
              </p:cNvPr>
              <p:cNvSpPr/>
              <p:nvPr/>
            </p:nvSpPr>
            <p:spPr>
              <a:xfrm>
                <a:off x="8465805" y="2646297"/>
                <a:ext cx="4115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2000D4-DC4C-4B05-9384-7CF4F2E28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805" y="2646297"/>
                <a:ext cx="41158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26149"/>
            <a:ext cx="9603275" cy="608238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0108-3B20-4365-8CD0-6F8EA64A4F7B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024479" y="1935370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4053297" y="262100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62" y="2603683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2726EFF-B88E-49D4-8BED-ADF98C5B933F}"/>
              </a:ext>
            </a:extLst>
          </p:cNvPr>
          <p:cNvSpPr/>
          <p:nvPr/>
        </p:nvSpPr>
        <p:spPr>
          <a:xfrm>
            <a:off x="4056256" y="3315989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/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4E5FB5C-3CE3-404F-924A-DB9C3039F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21" y="3298665"/>
                <a:ext cx="4773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/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219CBF-F175-4DFF-A638-9C466E564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3" y="3898629"/>
                <a:ext cx="852349" cy="374270"/>
              </a:xfrm>
              <a:prstGeom prst="rect">
                <a:avLst/>
              </a:prstGeom>
              <a:blipFill>
                <a:blip r:embed="rId20"/>
                <a:stretch>
                  <a:fillRect l="-6475" t="-8197" r="-273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hape 1079">
            <a:extLst>
              <a:ext uri="{FF2B5EF4-FFF2-40B4-BE49-F238E27FC236}">
                <a16:creationId xmlns:a16="http://schemas.microsoft.com/office/drawing/2014/main" id="{4B4047C4-6CC3-4233-B46D-6D7A3609B8F1}"/>
              </a:ext>
            </a:extLst>
          </p:cNvPr>
          <p:cNvSpPr/>
          <p:nvPr/>
        </p:nvSpPr>
        <p:spPr>
          <a:xfrm>
            <a:off x="1756881" y="3735052"/>
            <a:ext cx="2151922" cy="163577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Strategy: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imagine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Logically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random bin position </a:t>
                </a:r>
              </a:p>
              <a:p>
                <a:pPr lvl="2"/>
                <a:r>
                  <a:rPr lang="en-US" dirty="0"/>
                  <a:t>E.g.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at position 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 iff  that position is correct</a:t>
                </a: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CEE06903-3681-4D5A-AA54-C2B094BD9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00" y="4574907"/>
                <a:ext cx="5454607" cy="2115031"/>
              </a:xfrm>
              <a:prstGeom prst="rect">
                <a:avLst/>
              </a:prstGeom>
              <a:blipFill>
                <a:blip r:embed="rId21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E88215F-7392-428B-9DD8-3A9997CDA5DD}"/>
              </a:ext>
            </a:extLst>
          </p:cNvPr>
          <p:cNvSpPr txBox="1"/>
          <p:nvPr/>
        </p:nvSpPr>
        <p:spPr>
          <a:xfrm>
            <a:off x="2959061" y="1909207"/>
            <a:ext cx="750205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/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F81374D-BB94-4C17-9673-908FFAB8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7" y="2582336"/>
                <a:ext cx="3248710" cy="39151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/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8C2E55D-5DFD-4B4D-ACFA-28EE0F18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92" y="3308754"/>
                <a:ext cx="3197414" cy="39151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/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F3F6B05-E96C-4B69-A4EA-C1658FBD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5" y="1972102"/>
                <a:ext cx="3305136" cy="39119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/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268116F-94CF-4DB9-9413-66471504C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445766"/>
                <a:ext cx="2317301" cy="374077"/>
              </a:xfrm>
              <a:prstGeom prst="rect">
                <a:avLst/>
              </a:prstGeom>
              <a:blipFill>
                <a:blip r:embed="rId2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C017939-EF10-454D-B0EF-EE95662FBFC3}"/>
              </a:ext>
            </a:extLst>
          </p:cNvPr>
          <p:cNvCxnSpPr/>
          <p:nvPr/>
        </p:nvCxnSpPr>
        <p:spPr>
          <a:xfrm>
            <a:off x="1657967" y="1895586"/>
            <a:ext cx="2339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E972EB-8127-4DFD-B73C-9589C3DD8106}"/>
              </a:ext>
            </a:extLst>
          </p:cNvPr>
          <p:cNvCxnSpPr/>
          <p:nvPr/>
        </p:nvCxnSpPr>
        <p:spPr>
          <a:xfrm>
            <a:off x="1659239" y="1895586"/>
            <a:ext cx="0" cy="17919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/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2E9F240-0340-4427-8AEE-E2EE64E2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1477658"/>
                <a:ext cx="478015" cy="369332"/>
              </a:xfrm>
              <a:prstGeom prst="rect">
                <a:avLst/>
              </a:prstGeom>
              <a:blipFill>
                <a:blip r:embed="rId2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DC42DAFC-E569-414F-B845-4A94F69A5EB0}"/>
              </a:ext>
            </a:extLst>
          </p:cNvPr>
          <p:cNvSpPr/>
          <p:nvPr/>
        </p:nvSpPr>
        <p:spPr>
          <a:xfrm>
            <a:off x="5977200" y="1860351"/>
            <a:ext cx="3141630" cy="2509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Simulator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2DFC9EF-03E7-4246-9EDC-16A5F2CAFD1C}"/>
              </a:ext>
            </a:extLst>
          </p:cNvPr>
          <p:cNvCxnSpPr>
            <a:cxnSpLocks/>
          </p:cNvCxnSpPr>
          <p:nvPr/>
        </p:nvCxnSpPr>
        <p:spPr>
          <a:xfrm>
            <a:off x="9219899" y="2688611"/>
            <a:ext cx="875277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/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C911A3-AB44-4052-B33E-B0A73F2B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722" y="2366947"/>
                <a:ext cx="57531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/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88B4B81-C2A8-4EBA-96A7-4A4CD9BFD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1760" y="2274614"/>
                <a:ext cx="62654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/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02EA275-152F-4BD2-8D43-6A8FF772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04" y="3551989"/>
                <a:ext cx="1129450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36A9E162-8381-4F7C-AAE5-FAFCC14F28EF}"/>
              </a:ext>
            </a:extLst>
          </p:cNvPr>
          <p:cNvSpPr/>
          <p:nvPr/>
        </p:nvSpPr>
        <p:spPr>
          <a:xfrm rot="2700000">
            <a:off x="10271067" y="2352601"/>
            <a:ext cx="676890" cy="676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/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569536E-4A09-46B6-833C-92554B11F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176" y="2442286"/>
                <a:ext cx="10545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8C5449-5A0F-4732-8F10-01BDFBC38BD5}"/>
              </a:ext>
            </a:extLst>
          </p:cNvPr>
          <p:cNvCxnSpPr>
            <a:cxnSpLocks/>
          </p:cNvCxnSpPr>
          <p:nvPr/>
        </p:nvCxnSpPr>
        <p:spPr>
          <a:xfrm flipH="1">
            <a:off x="11181697" y="2692080"/>
            <a:ext cx="88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1D5DA0F-E88A-424C-8228-2FA4956B344A}"/>
              </a:ext>
            </a:extLst>
          </p:cNvPr>
          <p:cNvCxnSpPr/>
          <p:nvPr/>
        </p:nvCxnSpPr>
        <p:spPr>
          <a:xfrm>
            <a:off x="10607660" y="3233767"/>
            <a:ext cx="0" cy="243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CAE9AD-9A20-4E7A-A1A4-7ACC442C5794}"/>
              </a:ext>
            </a:extLst>
          </p:cNvPr>
          <p:cNvCxnSpPr>
            <a:cxnSpLocks/>
          </p:cNvCxnSpPr>
          <p:nvPr/>
        </p:nvCxnSpPr>
        <p:spPr>
          <a:xfrm>
            <a:off x="10601244" y="3477577"/>
            <a:ext cx="14309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A43027-BE73-4A6D-AA6B-8B2D8E76DB74}"/>
              </a:ext>
            </a:extLst>
          </p:cNvPr>
          <p:cNvSpPr/>
          <p:nvPr/>
        </p:nvSpPr>
        <p:spPr>
          <a:xfrm>
            <a:off x="2360092" y="2691047"/>
            <a:ext cx="3588929" cy="1580972"/>
          </a:xfrm>
          <a:custGeom>
            <a:avLst/>
            <a:gdLst>
              <a:gd name="connsiteX0" fmla="*/ 0 w 3570858"/>
              <a:gd name="connsiteY0" fmla="*/ 1261366 h 1340086"/>
              <a:gd name="connsiteX1" fmla="*/ 1434849 w 3570858"/>
              <a:gd name="connsiteY1" fmla="*/ 1264980 h 1340086"/>
              <a:gd name="connsiteX2" fmla="*/ 1810729 w 3570858"/>
              <a:gd name="connsiteY2" fmla="*/ 1261366 h 1340086"/>
              <a:gd name="connsiteX3" fmla="*/ 2117938 w 3570858"/>
              <a:gd name="connsiteY3" fmla="*/ 1264980 h 1340086"/>
              <a:gd name="connsiteX4" fmla="*/ 2844398 w 3570858"/>
              <a:gd name="connsiteY4" fmla="*/ 234925 h 1340086"/>
              <a:gd name="connsiteX5" fmla="*/ 3570858 w 3570858"/>
              <a:gd name="connsiteY5" fmla="*/ 0 h 1340086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2844398 w 3570858"/>
              <a:gd name="connsiteY3" fmla="*/ 234925 h 1264980"/>
              <a:gd name="connsiteX4" fmla="*/ 3570858 w 3570858"/>
              <a:gd name="connsiteY4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70858"/>
              <a:gd name="connsiteY0" fmla="*/ 1261366 h 1265949"/>
              <a:gd name="connsiteX1" fmla="*/ 1434849 w 3570858"/>
              <a:gd name="connsiteY1" fmla="*/ 1264980 h 1265949"/>
              <a:gd name="connsiteX2" fmla="*/ 1810729 w 3570858"/>
              <a:gd name="connsiteY2" fmla="*/ 1261366 h 1265949"/>
              <a:gd name="connsiteX3" fmla="*/ 3570858 w 3570858"/>
              <a:gd name="connsiteY3" fmla="*/ 0 h 1265949"/>
              <a:gd name="connsiteX0" fmla="*/ 0 w 3570858"/>
              <a:gd name="connsiteY0" fmla="*/ 1261366 h 1264980"/>
              <a:gd name="connsiteX1" fmla="*/ 1434849 w 3570858"/>
              <a:gd name="connsiteY1" fmla="*/ 1264980 h 1264980"/>
              <a:gd name="connsiteX2" fmla="*/ 1810729 w 3570858"/>
              <a:gd name="connsiteY2" fmla="*/ 1261366 h 1264980"/>
              <a:gd name="connsiteX3" fmla="*/ 3570858 w 3570858"/>
              <a:gd name="connsiteY3" fmla="*/ 0 h 1264980"/>
              <a:gd name="connsiteX0" fmla="*/ 0 w 3588929"/>
              <a:gd name="connsiteY0" fmla="*/ 1579418 h 1697353"/>
              <a:gd name="connsiteX1" fmla="*/ 1434849 w 3588929"/>
              <a:gd name="connsiteY1" fmla="*/ 1583032 h 1697353"/>
              <a:gd name="connsiteX2" fmla="*/ 1810729 w 3588929"/>
              <a:gd name="connsiteY2" fmla="*/ 1579418 h 1697353"/>
              <a:gd name="connsiteX3" fmla="*/ 3588929 w 3588929"/>
              <a:gd name="connsiteY3" fmla="*/ 0 h 1697353"/>
              <a:gd name="connsiteX0" fmla="*/ 0 w 3588929"/>
              <a:gd name="connsiteY0" fmla="*/ 1579418 h 1678334"/>
              <a:gd name="connsiteX1" fmla="*/ 1434849 w 3588929"/>
              <a:gd name="connsiteY1" fmla="*/ 1583032 h 1678334"/>
              <a:gd name="connsiteX2" fmla="*/ 2125167 w 3588929"/>
              <a:gd name="connsiteY2" fmla="*/ 1554118 h 1678334"/>
              <a:gd name="connsiteX3" fmla="*/ 3588929 w 3588929"/>
              <a:gd name="connsiteY3" fmla="*/ 0 h 1678334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25167 w 3588929"/>
              <a:gd name="connsiteY2" fmla="*/ 1554118 h 1583032"/>
              <a:gd name="connsiteX3" fmla="*/ 3588929 w 3588929"/>
              <a:gd name="connsiteY3" fmla="*/ 0 h 1583032"/>
              <a:gd name="connsiteX0" fmla="*/ 0 w 3588929"/>
              <a:gd name="connsiteY0" fmla="*/ 1579418 h 1593880"/>
              <a:gd name="connsiteX1" fmla="*/ 1434849 w 3588929"/>
              <a:gd name="connsiteY1" fmla="*/ 1583032 h 1593880"/>
              <a:gd name="connsiteX2" fmla="*/ 2150466 w 3588929"/>
              <a:gd name="connsiteY2" fmla="*/ 1593874 h 1593880"/>
              <a:gd name="connsiteX3" fmla="*/ 3588929 w 3588929"/>
              <a:gd name="connsiteY3" fmla="*/ 0 h 1593880"/>
              <a:gd name="connsiteX0" fmla="*/ 0 w 3588929"/>
              <a:gd name="connsiteY0" fmla="*/ 1579418 h 1583032"/>
              <a:gd name="connsiteX1" fmla="*/ 1434849 w 3588929"/>
              <a:gd name="connsiteY1" fmla="*/ 1583032 h 1583032"/>
              <a:gd name="connsiteX2" fmla="*/ 2150466 w 3588929"/>
              <a:gd name="connsiteY2" fmla="*/ 1572189 h 1583032"/>
              <a:gd name="connsiteX3" fmla="*/ 3588929 w 3588929"/>
              <a:gd name="connsiteY3" fmla="*/ 0 h 1583032"/>
              <a:gd name="connsiteX0" fmla="*/ 0 w 3588929"/>
              <a:gd name="connsiteY0" fmla="*/ 1579418 h 1579418"/>
              <a:gd name="connsiteX1" fmla="*/ 2150466 w 3588929"/>
              <a:gd name="connsiteY1" fmla="*/ 1572189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79418 h 1579418"/>
              <a:gd name="connsiteX1" fmla="*/ 2136009 w 3588929"/>
              <a:gd name="connsiteY1" fmla="*/ 1575803 h 1579418"/>
              <a:gd name="connsiteX2" fmla="*/ 3588929 w 3588929"/>
              <a:gd name="connsiteY2" fmla="*/ 0 h 1579418"/>
              <a:gd name="connsiteX0" fmla="*/ 0 w 3588929"/>
              <a:gd name="connsiteY0" fmla="*/ 1581572 h 1581572"/>
              <a:gd name="connsiteX1" fmla="*/ 2136009 w 3588929"/>
              <a:gd name="connsiteY1" fmla="*/ 1577957 h 1581572"/>
              <a:gd name="connsiteX2" fmla="*/ 3588929 w 3588929"/>
              <a:gd name="connsiteY2" fmla="*/ 2154 h 15815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  <a:gd name="connsiteX0" fmla="*/ 0 w 3588929"/>
              <a:gd name="connsiteY0" fmla="*/ 1580972 h 1580972"/>
              <a:gd name="connsiteX1" fmla="*/ 2136009 w 3588929"/>
              <a:gd name="connsiteY1" fmla="*/ 1577357 h 1580972"/>
              <a:gd name="connsiteX2" fmla="*/ 3588929 w 3588929"/>
              <a:gd name="connsiteY2" fmla="*/ 1554 h 158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8929" h="1580972">
                <a:moveTo>
                  <a:pt x="0" y="1580972"/>
                </a:moveTo>
                <a:lnTo>
                  <a:pt x="2136009" y="1577357"/>
                </a:lnTo>
                <a:cubicBezTo>
                  <a:pt x="3449178" y="1577357"/>
                  <a:pt x="2596974" y="-57328"/>
                  <a:pt x="3588929" y="1554"/>
                </a:cubicBezTo>
              </a:path>
            </a:pathLst>
          </a:custGeom>
          <a:noFill/>
          <a:ln w="38100">
            <a:solidFill>
              <a:srgbClr val="BD536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51F21-A1E0-459C-82D2-D8021CCA6ADF}"/>
              </a:ext>
            </a:extLst>
          </p:cNvPr>
          <p:cNvGrpSpPr/>
          <p:nvPr/>
        </p:nvGrpSpPr>
        <p:grpSpPr>
          <a:xfrm>
            <a:off x="6609049" y="2973015"/>
            <a:ext cx="2811425" cy="1310908"/>
            <a:chOff x="6609049" y="2973015"/>
            <a:chExt cx="2811425" cy="131090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C9843F9-7C76-438A-9850-3AAB2170A796}"/>
                </a:ext>
              </a:extLst>
            </p:cNvPr>
            <p:cNvSpPr txBox="1"/>
            <p:nvPr/>
          </p:nvSpPr>
          <p:spPr>
            <a:xfrm>
              <a:off x="8670269" y="2973015"/>
              <a:ext cx="75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/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E2B445D-F9BB-4A68-B1A5-DD61C5F9C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716" y="3383593"/>
                  <a:ext cx="2440091" cy="32496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/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400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A3BA6BEC-C2D7-4ED0-8744-82138723A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393" y="3776940"/>
                  <a:ext cx="2440091" cy="32496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/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8E001DAC-8186-407D-87A5-DCA19737D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049" y="3035910"/>
                  <a:ext cx="2487540" cy="32470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437BF2-98D5-40CF-BEA5-2E5367839682}"/>
                </a:ext>
              </a:extLst>
            </p:cNvPr>
            <p:cNvCxnSpPr>
              <a:cxnSpLocks/>
            </p:cNvCxnSpPr>
            <p:nvPr/>
          </p:nvCxnSpPr>
          <p:spPr>
            <a:xfrm>
              <a:off x="7206535" y="2982873"/>
              <a:ext cx="177638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6AD485-F493-4527-862A-3DD982B354DB}"/>
                </a:ext>
              </a:extLst>
            </p:cNvPr>
            <p:cNvCxnSpPr>
              <a:cxnSpLocks/>
            </p:cNvCxnSpPr>
            <p:nvPr/>
          </p:nvCxnSpPr>
          <p:spPr>
            <a:xfrm>
              <a:off x="7207807" y="2982873"/>
              <a:ext cx="0" cy="130105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Must show a simulator:</a:t>
                </a:r>
              </a:p>
              <a:p>
                <a:pPr lvl="1"/>
                <a:r>
                  <a:rPr lang="en-US" dirty="0"/>
                  <a:t>On input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Correct intersection must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8E291783-759B-4565-B834-40A061B7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56" y="4716330"/>
                <a:ext cx="4339927" cy="2417360"/>
              </a:xfrm>
              <a:prstGeom prst="rect">
                <a:avLst/>
              </a:prstGeom>
              <a:blipFill>
                <a:blip r:embed="rId34"/>
                <a:stretch>
                  <a:fillRect l="-126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/>
              <p:nvPr/>
            </p:nvSpPr>
            <p:spPr>
              <a:xfrm>
                <a:off x="7263204" y="2638463"/>
                <a:ext cx="41158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D17F18-F988-4916-9D40-399D8E67B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204" y="2638463"/>
                <a:ext cx="411587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1BFE5E-9B38-4C88-8763-78B797A48FF9}"/>
                  </a:ext>
                </a:extLst>
              </p:cNvPr>
              <p:cNvSpPr/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1BFE5E-9B38-4C88-8763-78B797A48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60" y="2638425"/>
                <a:ext cx="423449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85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47D9FB-6095-47B7-B1D3-5E02881EB3D1}"/>
              </a:ext>
            </a:extLst>
          </p:cNvPr>
          <p:cNvCxnSpPr>
            <a:cxnSpLocks/>
          </p:cNvCxnSpPr>
          <p:nvPr/>
        </p:nvCxnSpPr>
        <p:spPr>
          <a:xfrm>
            <a:off x="4709198" y="1771549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3E1A4-A390-4E8B-B665-183103F9B6FE}"/>
              </a:ext>
            </a:extLst>
          </p:cNvPr>
          <p:cNvCxnSpPr>
            <a:cxnSpLocks/>
          </p:cNvCxnSpPr>
          <p:nvPr/>
        </p:nvCxnSpPr>
        <p:spPr>
          <a:xfrm>
            <a:off x="5688912" y="1777487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8E061E-672D-4CFE-B463-CFA5B030809F}"/>
              </a:ext>
            </a:extLst>
          </p:cNvPr>
          <p:cNvCxnSpPr>
            <a:cxnSpLocks/>
          </p:cNvCxnSpPr>
          <p:nvPr/>
        </p:nvCxnSpPr>
        <p:spPr>
          <a:xfrm>
            <a:off x="4709198" y="3628058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9D91B-9A5E-42AC-9457-1AB477650D77}"/>
              </a:ext>
            </a:extLst>
          </p:cNvPr>
          <p:cNvCxnSpPr>
            <a:cxnSpLocks/>
          </p:cNvCxnSpPr>
          <p:nvPr/>
        </p:nvCxnSpPr>
        <p:spPr>
          <a:xfrm>
            <a:off x="4709198" y="2234687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3E5E-4048-4247-86EF-22CE4C9F78A9}"/>
              </a:ext>
            </a:extLst>
          </p:cNvPr>
          <p:cNvCxnSpPr>
            <a:cxnSpLocks/>
          </p:cNvCxnSpPr>
          <p:nvPr/>
        </p:nvCxnSpPr>
        <p:spPr>
          <a:xfrm>
            <a:off x="5688912" y="2240625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2E23DE-6A4F-4754-A5C8-B8E22B41D3D4}"/>
              </a:ext>
            </a:extLst>
          </p:cNvPr>
          <p:cNvCxnSpPr>
            <a:cxnSpLocks/>
          </p:cNvCxnSpPr>
          <p:nvPr/>
        </p:nvCxnSpPr>
        <p:spPr>
          <a:xfrm>
            <a:off x="4709198" y="2683970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0B9FE8-F64A-4992-BC6F-858A8187634F}"/>
              </a:ext>
            </a:extLst>
          </p:cNvPr>
          <p:cNvCxnSpPr>
            <a:cxnSpLocks/>
          </p:cNvCxnSpPr>
          <p:nvPr/>
        </p:nvCxnSpPr>
        <p:spPr>
          <a:xfrm>
            <a:off x="5688912" y="2689908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966088-9288-4B9F-ADC3-34B9899F1B1C}"/>
              </a:ext>
            </a:extLst>
          </p:cNvPr>
          <p:cNvCxnSpPr>
            <a:cxnSpLocks/>
          </p:cNvCxnSpPr>
          <p:nvPr/>
        </p:nvCxnSpPr>
        <p:spPr>
          <a:xfrm>
            <a:off x="4709198" y="3157004"/>
            <a:ext cx="9797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97A508-BBBD-4ADF-B871-B5D628FC6539}"/>
              </a:ext>
            </a:extLst>
          </p:cNvPr>
          <p:cNvCxnSpPr>
            <a:cxnSpLocks/>
          </p:cNvCxnSpPr>
          <p:nvPr/>
        </p:nvCxnSpPr>
        <p:spPr>
          <a:xfrm>
            <a:off x="5688912" y="3162942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2179D-67B1-4F52-ABD3-F7EA28D2A711}"/>
              </a:ext>
            </a:extLst>
          </p:cNvPr>
          <p:cNvGrpSpPr/>
          <p:nvPr/>
        </p:nvGrpSpPr>
        <p:grpSpPr>
          <a:xfrm>
            <a:off x="5235542" y="2247944"/>
            <a:ext cx="471988" cy="396741"/>
            <a:chOff x="5157721" y="3189906"/>
            <a:chExt cx="471988" cy="3967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46A021-AB45-4425-81EC-8A79DDA9F3E9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6139F6-6DF8-4DB8-A3E3-5F4349694807}"/>
              </a:ext>
            </a:extLst>
          </p:cNvPr>
          <p:cNvSpPr/>
          <p:nvPr/>
        </p:nvSpPr>
        <p:spPr>
          <a:xfrm flipV="1">
            <a:off x="2814430" y="1967494"/>
            <a:ext cx="1840675" cy="1142608"/>
          </a:xfrm>
          <a:custGeom>
            <a:avLst/>
            <a:gdLst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393"/>
              <a:gd name="connsiteX1" fmla="*/ 1840675 w 1840675"/>
              <a:gd name="connsiteY1" fmla="*/ 629393 h 629393"/>
              <a:gd name="connsiteX0" fmla="*/ 0 w 1840675"/>
              <a:gd name="connsiteY0" fmla="*/ 0 h 629517"/>
              <a:gd name="connsiteX1" fmla="*/ 1840675 w 1840675"/>
              <a:gd name="connsiteY1" fmla="*/ 629393 h 62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0675" h="629517">
                <a:moveTo>
                  <a:pt x="0" y="0"/>
                </a:moveTo>
                <a:cubicBezTo>
                  <a:pt x="750124" y="55419"/>
                  <a:pt x="829293" y="639288"/>
                  <a:pt x="1840675" y="6293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DEAA0D-6D00-4861-B6FC-B8C0DD62A3AC}"/>
                  </a:ext>
                </a:extLst>
              </p:cNvPr>
              <p:cNvSpPr txBox="1"/>
              <p:nvPr/>
            </p:nvSpPr>
            <p:spPr>
              <a:xfrm>
                <a:off x="1936310" y="1909313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DEAA0D-6D00-4861-B6FC-B8C0DD62A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10" y="1909313"/>
                <a:ext cx="98565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93962-8737-422E-923D-5873A44E7D08}"/>
              </a:ext>
            </a:extLst>
          </p:cNvPr>
          <p:cNvGrpSpPr/>
          <p:nvPr/>
        </p:nvGrpSpPr>
        <p:grpSpPr>
          <a:xfrm>
            <a:off x="5229607" y="3184264"/>
            <a:ext cx="477310" cy="396741"/>
            <a:chOff x="5157721" y="3189906"/>
            <a:chExt cx="477310" cy="39674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9115BD-DDE8-4D22-AA36-DE3B10AECE51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CAEC0-5F56-4E5C-889D-6AF004956F76}"/>
                  </a:ext>
                </a:extLst>
              </p:cNvPr>
              <p:cNvSpPr txBox="1"/>
              <p:nvPr/>
            </p:nvSpPr>
            <p:spPr>
              <a:xfrm>
                <a:off x="1936310" y="1539981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FCAEC0-5F56-4E5C-889D-6AF004956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10" y="1539981"/>
                <a:ext cx="985652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9590BC-83D0-4F85-8A7F-31A0D9F72B7B}"/>
                  </a:ext>
                </a:extLst>
              </p:cNvPr>
              <p:cNvSpPr txBox="1"/>
              <p:nvPr/>
            </p:nvSpPr>
            <p:spPr>
              <a:xfrm rot="16200000">
                <a:off x="1882544" y="2432610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9590BC-83D0-4F85-8A7F-31A0D9F7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82544" y="2432610"/>
                <a:ext cx="9856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F6F60F-4C65-47FA-BC40-AFFBC4B66BCD}"/>
                  </a:ext>
                </a:extLst>
              </p:cNvPr>
              <p:cNvSpPr txBox="1"/>
              <p:nvPr/>
            </p:nvSpPr>
            <p:spPr>
              <a:xfrm>
                <a:off x="1936310" y="2875202"/>
                <a:ext cx="985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F6F60F-4C65-47FA-BC40-AFFBC4B66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10" y="2875202"/>
                <a:ext cx="98565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765062" y="1783409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33E5176-43FD-4B82-9A1A-89BEAF7E567D}"/>
              </a:ext>
            </a:extLst>
          </p:cNvPr>
          <p:cNvSpPr/>
          <p:nvPr/>
        </p:nvSpPr>
        <p:spPr>
          <a:xfrm>
            <a:off x="4795349" y="2265273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5253565" y="181201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/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85A24BB-8A1E-43C8-9DDE-D05B093EDEBB}"/>
              </a:ext>
            </a:extLst>
          </p:cNvPr>
          <p:cNvGrpSpPr/>
          <p:nvPr/>
        </p:nvGrpSpPr>
        <p:grpSpPr>
          <a:xfrm>
            <a:off x="6978681" y="1768640"/>
            <a:ext cx="979714" cy="1856509"/>
            <a:chOff x="6900860" y="2710602"/>
            <a:chExt cx="979714" cy="185650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7DBFD9-A3CA-423A-92AB-482592F7D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2710602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CE13AF-81D1-4FA6-833B-907358F31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2716540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1B71E9-82D3-41ED-8881-402A7C57D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4567111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1AB914-89E1-4A7A-AF40-95024575F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17374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B9906A-BA74-4A60-9C45-E94DAD2B8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179678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09D6B0-595D-4423-93B0-FB4329A8A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623023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40DFE4-E916-42B2-9C48-815EAF183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3628961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DAB46D-D650-4598-849F-6B93E818B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4096057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CE82F9-C396-402A-84A3-7B8165C0D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860" y="4101995"/>
              <a:ext cx="0" cy="4631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1989179-F919-4883-A5D1-0A0151437A0F}"/>
                </a:ext>
              </a:extLst>
            </p:cNvPr>
            <p:cNvGrpSpPr/>
            <p:nvPr/>
          </p:nvGrpSpPr>
          <p:grpSpPr>
            <a:xfrm flipH="1">
              <a:off x="6911932" y="3186997"/>
              <a:ext cx="473656" cy="396741"/>
              <a:chOff x="5126363" y="3189906"/>
              <a:chExt cx="473656" cy="39674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4FC003E-F659-4471-9A8B-71D9182266AD}"/>
                  </a:ext>
                </a:extLst>
              </p:cNvPr>
              <p:cNvSpPr/>
              <p:nvPr/>
            </p:nvSpPr>
            <p:spPr>
              <a:xfrm>
                <a:off x="5182927" y="3212576"/>
                <a:ext cx="374071" cy="374071"/>
              </a:xfrm>
              <a:prstGeom prst="ellipse">
                <a:avLst/>
              </a:prstGeom>
              <a:solidFill>
                <a:schemeClr val="accent6">
                  <a:lumMod val="10000"/>
                  <a:lumOff val="90000"/>
                  <a:alpha val="32157"/>
                </a:schemeClr>
              </a:solidFill>
              <a:ln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EABAADF8-209D-4BA9-AB0E-33150B6F0BE6}"/>
                      </a:ext>
                    </a:extLst>
                  </p:cNvPr>
                  <p:cNvSpPr/>
                  <p:nvPr/>
                </p:nvSpPr>
                <p:spPr>
                  <a:xfrm>
                    <a:off x="5126363" y="3189906"/>
                    <a:ext cx="4736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EABAADF8-209D-4BA9-AB0E-33150B6F0B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6363" y="3189906"/>
                    <a:ext cx="47365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828069C-86FB-45FB-A37E-C3906CA1019E}"/>
                </a:ext>
              </a:extLst>
            </p:cNvPr>
            <p:cNvGrpSpPr/>
            <p:nvPr/>
          </p:nvGrpSpPr>
          <p:grpSpPr>
            <a:xfrm flipH="1">
              <a:off x="6918483" y="4123317"/>
              <a:ext cx="478977" cy="396741"/>
              <a:chOff x="5120426" y="3189906"/>
              <a:chExt cx="478977" cy="39674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4CECD31-8037-4137-9994-C3FE51F58343}"/>
                  </a:ext>
                </a:extLst>
              </p:cNvPr>
              <p:cNvSpPr/>
              <p:nvPr/>
            </p:nvSpPr>
            <p:spPr>
              <a:xfrm>
                <a:off x="5182927" y="3212576"/>
                <a:ext cx="374071" cy="374071"/>
              </a:xfrm>
              <a:prstGeom prst="ellipse">
                <a:avLst/>
              </a:prstGeom>
              <a:solidFill>
                <a:schemeClr val="accent6">
                  <a:lumMod val="10000"/>
                  <a:lumOff val="90000"/>
                  <a:alpha val="32157"/>
                </a:schemeClr>
              </a:solidFill>
              <a:ln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0DFD9BE-0D46-48B3-B4F9-A063EB6C91C7}"/>
                      </a:ext>
                    </a:extLst>
                  </p:cNvPr>
                  <p:cNvSpPr/>
                  <p:nvPr/>
                </p:nvSpPr>
                <p:spPr>
                  <a:xfrm>
                    <a:off x="5120426" y="3189906"/>
                    <a:ext cx="4789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0DFD9BE-0D46-48B3-B4F9-A063EB6C91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0426" y="3189906"/>
                    <a:ext cx="47897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BA17FA-FCDD-4FBF-AB24-278604AEBD8B}"/>
                </a:ext>
              </a:extLst>
            </p:cNvPr>
            <p:cNvGrpSpPr/>
            <p:nvPr/>
          </p:nvGrpSpPr>
          <p:grpSpPr>
            <a:xfrm flipH="1">
              <a:off x="7363523" y="3190340"/>
              <a:ext cx="479811" cy="396741"/>
              <a:chOff x="5115885" y="3189906"/>
              <a:chExt cx="479811" cy="39674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D92D4A-A53E-4689-A2D5-9CB29859C716}"/>
                  </a:ext>
                </a:extLst>
              </p:cNvPr>
              <p:cNvSpPr/>
              <p:nvPr/>
            </p:nvSpPr>
            <p:spPr>
              <a:xfrm>
                <a:off x="5182927" y="3212576"/>
                <a:ext cx="374071" cy="374071"/>
              </a:xfrm>
              <a:prstGeom prst="ellipse">
                <a:avLst/>
              </a:prstGeom>
              <a:solidFill>
                <a:schemeClr val="accent6">
                  <a:lumMod val="10000"/>
                  <a:lumOff val="90000"/>
                  <a:alpha val="32157"/>
                </a:schemeClr>
              </a:solidFill>
              <a:ln>
                <a:solidFill>
                  <a:schemeClr val="accent6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2F3A53B-D38E-4361-8E33-1589ACB67A27}"/>
                      </a:ext>
                    </a:extLst>
                  </p:cNvPr>
                  <p:cNvSpPr/>
                  <p:nvPr/>
                </p:nvSpPr>
                <p:spPr>
                  <a:xfrm>
                    <a:off x="5115885" y="3189906"/>
                    <a:ext cx="47981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2F3A53B-D38E-4361-8E33-1589ACB67A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5885" y="3189906"/>
                    <a:ext cx="4798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F05123-1425-4494-8CED-97F1C561245E}"/>
                </a:ext>
              </a:extLst>
            </p:cNvPr>
            <p:cNvSpPr/>
            <p:nvPr/>
          </p:nvSpPr>
          <p:spPr>
            <a:xfrm flipH="1">
              <a:off x="6953380" y="3674784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FC4BCB-7A4C-4784-87D4-AE1BBC5307D2}"/>
                </a:ext>
              </a:extLst>
            </p:cNvPr>
            <p:cNvSpPr/>
            <p:nvPr/>
          </p:nvSpPr>
          <p:spPr>
            <a:xfrm flipH="1">
              <a:off x="6962135" y="2751070"/>
              <a:ext cx="376815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C61763-A55B-4404-B913-9006002AB728}"/>
                    </a:ext>
                  </a:extLst>
                </p:cNvPr>
                <p:cNvSpPr/>
                <p:nvPr/>
              </p:nvSpPr>
              <p:spPr>
                <a:xfrm flipH="1">
                  <a:off x="6918483" y="3656057"/>
                  <a:ext cx="4789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3C61763-A55B-4404-B913-9006002AB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18483" y="3656057"/>
                  <a:ext cx="47897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29DD5F5-4CF7-41C9-9A55-91D333C19F96}"/>
                    </a:ext>
                  </a:extLst>
                </p:cNvPr>
                <p:cNvSpPr/>
                <p:nvPr/>
              </p:nvSpPr>
              <p:spPr>
                <a:xfrm flipH="1">
                  <a:off x="6933636" y="2733746"/>
                  <a:ext cx="469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529DD5F5-4CF7-41C9-9A55-91D333C19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3636" y="2733746"/>
                  <a:ext cx="469103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F92E8-0DD6-4496-8A69-69BB02DB5FC7}"/>
              </a:ext>
            </a:extLst>
          </p:cNvPr>
          <p:cNvGrpSpPr/>
          <p:nvPr/>
        </p:nvGrpSpPr>
        <p:grpSpPr>
          <a:xfrm>
            <a:off x="4655105" y="3702146"/>
            <a:ext cx="1117134" cy="553698"/>
            <a:chOff x="4534839" y="4679357"/>
            <a:chExt cx="1117134" cy="553698"/>
          </a:xfrm>
        </p:grpSpPr>
        <p:sp>
          <p:nvSpPr>
            <p:cNvPr id="63" name="Shape 1079">
              <a:extLst>
                <a:ext uri="{FF2B5EF4-FFF2-40B4-BE49-F238E27FC236}">
                  <a16:creationId xmlns:a16="http://schemas.microsoft.com/office/drawing/2014/main" id="{846B02B8-163D-40CA-A8A7-7BF4939836E4}"/>
                </a:ext>
              </a:extLst>
            </p:cNvPr>
            <p:cNvSpPr/>
            <p:nvPr/>
          </p:nvSpPr>
          <p:spPr>
            <a:xfrm>
              <a:off x="4534839" y="4679357"/>
              <a:ext cx="1117134" cy="181455"/>
            </a:xfrm>
            <a:custGeom>
              <a:avLst/>
              <a:gdLst/>
              <a:ahLst/>
              <a:cxnLst/>
              <a:rect l="0" t="0" r="0" b="0"/>
              <a:pathLst>
                <a:path w="1189990" h="205740">
                  <a:moveTo>
                    <a:pt x="0" y="0"/>
                  </a:moveTo>
                  <a:cubicBezTo>
                    <a:pt x="0" y="52070"/>
                    <a:pt x="49530" y="102870"/>
                    <a:pt x="99060" y="102870"/>
                  </a:cubicBezTo>
                  <a:lnTo>
                    <a:pt x="495300" y="102870"/>
                  </a:lnTo>
                  <a:cubicBezTo>
                    <a:pt x="544830" y="102870"/>
                    <a:pt x="594360" y="154940"/>
                    <a:pt x="594360" y="205740"/>
                  </a:cubicBezTo>
                  <a:cubicBezTo>
                    <a:pt x="594360" y="154940"/>
                    <a:pt x="643890" y="102870"/>
                    <a:pt x="693420" y="102870"/>
                  </a:cubicBezTo>
                  <a:lnTo>
                    <a:pt x="1089660" y="102870"/>
                  </a:lnTo>
                  <a:cubicBezTo>
                    <a:pt x="1140460" y="102870"/>
                    <a:pt x="1189990" y="52070"/>
                    <a:pt x="1189990" y="0"/>
                  </a:cubicBezTo>
                </a:path>
              </a:pathLst>
            </a:custGeom>
            <a:ln w="2731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/>
                <p:nvPr/>
              </p:nvSpPr>
              <p:spPr>
                <a:xfrm>
                  <a:off x="4600045" y="4863723"/>
                  <a:ext cx="972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0045" y="4863723"/>
                  <a:ext cx="972946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25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B2B4182-78C5-4A3C-8405-C3DD00B14F62}"/>
              </a:ext>
            </a:extLst>
          </p:cNvPr>
          <p:cNvSpPr/>
          <p:nvPr/>
        </p:nvSpPr>
        <p:spPr>
          <a:xfrm>
            <a:off x="5260747" y="273111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1A075E1-CA23-4478-9270-27C87ED3A33B}"/>
              </a:ext>
            </a:extLst>
          </p:cNvPr>
          <p:cNvSpPr/>
          <p:nvPr/>
        </p:nvSpPr>
        <p:spPr>
          <a:xfrm>
            <a:off x="4797937" y="2730936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9552DF8-C4CF-4929-9314-849091DFDB74}"/>
              </a:ext>
            </a:extLst>
          </p:cNvPr>
          <p:cNvSpPr/>
          <p:nvPr/>
        </p:nvSpPr>
        <p:spPr>
          <a:xfrm>
            <a:off x="4797936" y="3204346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6EEBAB-9029-4E0E-A02B-696115FCB39D}"/>
              </a:ext>
            </a:extLst>
          </p:cNvPr>
          <p:cNvSpPr/>
          <p:nvPr/>
        </p:nvSpPr>
        <p:spPr>
          <a:xfrm flipH="1">
            <a:off x="7508142" y="320035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6EE269-94AF-4A87-B19C-0C6A117554D9}"/>
              </a:ext>
            </a:extLst>
          </p:cNvPr>
          <p:cNvSpPr/>
          <p:nvPr/>
        </p:nvSpPr>
        <p:spPr>
          <a:xfrm flipH="1">
            <a:off x="7508142" y="2724289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377663-C83F-40F7-A5F6-186C5682DA20}"/>
              </a:ext>
            </a:extLst>
          </p:cNvPr>
          <p:cNvSpPr/>
          <p:nvPr/>
        </p:nvSpPr>
        <p:spPr>
          <a:xfrm flipH="1">
            <a:off x="7475281" y="1777942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C3494-C023-4CC4-BD30-62445B28D3EC}"/>
              </a:ext>
            </a:extLst>
          </p:cNvPr>
          <p:cNvGrpSpPr/>
          <p:nvPr/>
        </p:nvGrpSpPr>
        <p:grpSpPr>
          <a:xfrm>
            <a:off x="5837993" y="2005819"/>
            <a:ext cx="985581" cy="1396282"/>
            <a:chOff x="5760172" y="2642981"/>
            <a:chExt cx="985581" cy="13962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445AA-497C-4296-BDC5-7F73133BFDE2}"/>
                </a:ext>
              </a:extLst>
            </p:cNvPr>
            <p:cNvCxnSpPr/>
            <p:nvPr/>
          </p:nvCxnSpPr>
          <p:spPr>
            <a:xfrm>
              <a:off x="5760172" y="2642981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DE31BDD-A710-443F-BB1A-76BE99DA992C}"/>
                </a:ext>
              </a:extLst>
            </p:cNvPr>
            <p:cNvCxnSpPr/>
            <p:nvPr/>
          </p:nvCxnSpPr>
          <p:spPr>
            <a:xfrm>
              <a:off x="5760172" y="3098398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84B72E-5D9D-4844-AC39-C85DFCE8A2C2}"/>
                </a:ext>
              </a:extLst>
            </p:cNvPr>
            <p:cNvCxnSpPr/>
            <p:nvPr/>
          </p:nvCxnSpPr>
          <p:spPr>
            <a:xfrm>
              <a:off x="5760172" y="3583846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8993AB-6AF7-4604-AC5E-AAA0E1193E54}"/>
                </a:ext>
              </a:extLst>
            </p:cNvPr>
            <p:cNvCxnSpPr/>
            <p:nvPr/>
          </p:nvCxnSpPr>
          <p:spPr>
            <a:xfrm>
              <a:off x="5760172" y="4039263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F7470-9A39-4C89-8E5A-FFA4E71B12D8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sp>
        <p:nvSpPr>
          <p:cNvPr id="72" name="Shape 1079">
            <a:extLst>
              <a:ext uri="{FF2B5EF4-FFF2-40B4-BE49-F238E27FC236}">
                <a16:creationId xmlns:a16="http://schemas.microsoft.com/office/drawing/2014/main" id="{33A90056-7628-46CC-A126-3C356BB4756E}"/>
              </a:ext>
            </a:extLst>
          </p:cNvPr>
          <p:cNvSpPr/>
          <p:nvPr/>
        </p:nvSpPr>
        <p:spPr>
          <a:xfrm rot="16200000">
            <a:off x="7716577" y="2608442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8A4F7C-3AE0-4A5F-8BCA-4E5841FFC4AF}"/>
                  </a:ext>
                </a:extLst>
              </p:cNvPr>
              <p:cNvSpPr txBox="1"/>
              <p:nvPr/>
            </p:nvSpPr>
            <p:spPr>
              <a:xfrm>
                <a:off x="8899315" y="2469285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18A4F7C-3AE0-4A5F-8BCA-4E5841FF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315" y="2469285"/>
                <a:ext cx="972946" cy="369332"/>
              </a:xfrm>
              <a:prstGeom prst="rect">
                <a:avLst/>
              </a:prstGeom>
              <a:blipFill>
                <a:blip r:embed="rId18"/>
                <a:stretch>
                  <a:fillRect r="-3522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40AC72A-C3B4-4E19-93D1-8E968016D171}"/>
                  </a:ext>
                </a:extLst>
              </p:cNvPr>
              <p:cNvSpPr txBox="1"/>
              <p:nvPr/>
            </p:nvSpPr>
            <p:spPr>
              <a:xfrm>
                <a:off x="2262700" y="4244517"/>
                <a:ext cx="1851789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Send all common </a:t>
                </a:r>
                <a:br>
                  <a:rPr lang="en-US" b="0" dirty="0"/>
                </a:br>
                <a:r>
                  <a:rPr lang="en-US" b="0" dirty="0"/>
                  <a:t>encodings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40AC72A-C3B4-4E19-93D1-8E968016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700" y="4244517"/>
                <a:ext cx="1851789" cy="651269"/>
              </a:xfrm>
              <a:prstGeom prst="rect">
                <a:avLst/>
              </a:prstGeom>
              <a:blipFill>
                <a:blip r:embed="rId19"/>
                <a:stretch>
                  <a:fillRect l="-2303" t="-2804" r="-2303" b="-1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B01301-65EB-498D-A75C-193BB5E923F8}"/>
              </a:ext>
            </a:extLst>
          </p:cNvPr>
          <p:cNvCxnSpPr>
            <a:cxnSpLocks/>
          </p:cNvCxnSpPr>
          <p:nvPr/>
        </p:nvCxnSpPr>
        <p:spPr>
          <a:xfrm>
            <a:off x="2365310" y="4562873"/>
            <a:ext cx="675707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BD7EBB6E-D4C4-401E-8EF5-31DD59CE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5158898"/>
            <a:ext cx="9603275" cy="2162240"/>
          </a:xfrm>
        </p:spPr>
        <p:txBody>
          <a:bodyPr>
            <a:normAutofit/>
          </a:bodyPr>
          <a:lstStyle/>
          <a:p>
            <a:r>
              <a:rPr lang="en-US" dirty="0"/>
              <a:t>For each bin, perform quadratic cost PSI.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E8E4E7-0EA3-42B2-B453-02C140AF13C1}"/>
                  </a:ext>
                </a:extLst>
              </p:cNvPr>
              <p:cNvSpPr txBox="1"/>
              <p:nvPr/>
            </p:nvSpPr>
            <p:spPr>
              <a:xfrm>
                <a:off x="9385788" y="4360181"/>
                <a:ext cx="2412905" cy="3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E8E4E7-0EA3-42B2-B453-02C140AF1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788" y="4360181"/>
                <a:ext cx="2412905" cy="392800"/>
              </a:xfrm>
              <a:prstGeom prst="rect">
                <a:avLst/>
              </a:prstGeom>
              <a:blipFill>
                <a:blip r:embed="rId20"/>
                <a:stretch>
                  <a:fillRect l="-2278" t="-6154" r="-8101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70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Aggregation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5158898"/>
                <a:ext cx="4930169" cy="21622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bin, perform quadratic cost PSI.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    common encodings </a:t>
                </a:r>
              </a:p>
              <a:p>
                <a:pPr lvl="1"/>
                <a:r>
                  <a:rPr lang="en-US" b="1" dirty="0"/>
                  <a:t>¾ </a:t>
                </a:r>
                <a:r>
                  <a:rPr lang="en-US" dirty="0"/>
                  <a:t> of which encode dummy items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5158898"/>
                <a:ext cx="4930169" cy="2162240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3E1A4-A390-4E8B-B665-183103F9B6FE}"/>
              </a:ext>
            </a:extLst>
          </p:cNvPr>
          <p:cNvCxnSpPr>
            <a:cxnSpLocks/>
          </p:cNvCxnSpPr>
          <p:nvPr/>
        </p:nvCxnSpPr>
        <p:spPr>
          <a:xfrm>
            <a:off x="5688912" y="1777487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3E5E-4048-4247-86EF-22CE4C9F78A9}"/>
              </a:ext>
            </a:extLst>
          </p:cNvPr>
          <p:cNvCxnSpPr>
            <a:cxnSpLocks/>
          </p:cNvCxnSpPr>
          <p:nvPr/>
        </p:nvCxnSpPr>
        <p:spPr>
          <a:xfrm>
            <a:off x="5688912" y="2240625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0B9FE8-F64A-4992-BC6F-858A8187634F}"/>
              </a:ext>
            </a:extLst>
          </p:cNvPr>
          <p:cNvCxnSpPr>
            <a:cxnSpLocks/>
          </p:cNvCxnSpPr>
          <p:nvPr/>
        </p:nvCxnSpPr>
        <p:spPr>
          <a:xfrm>
            <a:off x="5688912" y="2689908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C1753B7-D5C2-4014-8832-B49D405AE56A}"/>
              </a:ext>
            </a:extLst>
          </p:cNvPr>
          <p:cNvGrpSpPr/>
          <p:nvPr/>
        </p:nvGrpSpPr>
        <p:grpSpPr>
          <a:xfrm>
            <a:off x="3174873" y="1771549"/>
            <a:ext cx="2514039" cy="1856509"/>
            <a:chOff x="4709198" y="1771549"/>
            <a:chExt cx="979714" cy="185650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47D9FB-6095-47B7-B1D3-5E02881EB3D1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17715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8E061E-672D-4CFE-B463-CFA5B030809F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3628058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09D91B-9A5E-42AC-9457-1AB477650D77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2234687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2E23DE-6A4F-4754-A5C8-B8E22B41D3D4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268397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966088-9288-4B9F-ADC3-34B9899F1B1C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3157004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97A508-BBBD-4ADF-B871-B5D628FC6539}"/>
              </a:ext>
            </a:extLst>
          </p:cNvPr>
          <p:cNvCxnSpPr>
            <a:cxnSpLocks/>
          </p:cNvCxnSpPr>
          <p:nvPr/>
        </p:nvCxnSpPr>
        <p:spPr>
          <a:xfrm>
            <a:off x="5688912" y="3162942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2179D-67B1-4F52-ABD3-F7EA28D2A711}"/>
              </a:ext>
            </a:extLst>
          </p:cNvPr>
          <p:cNvGrpSpPr/>
          <p:nvPr/>
        </p:nvGrpSpPr>
        <p:grpSpPr>
          <a:xfrm>
            <a:off x="5235542" y="2247944"/>
            <a:ext cx="471988" cy="396741"/>
            <a:chOff x="5157721" y="3189906"/>
            <a:chExt cx="471988" cy="3967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46A021-AB45-4425-81EC-8A79DDA9F3E9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93962-8737-422E-923D-5873A44E7D08}"/>
              </a:ext>
            </a:extLst>
          </p:cNvPr>
          <p:cNvGrpSpPr/>
          <p:nvPr/>
        </p:nvGrpSpPr>
        <p:grpSpPr>
          <a:xfrm>
            <a:off x="5229607" y="3184264"/>
            <a:ext cx="477310" cy="396741"/>
            <a:chOff x="5157721" y="3189906"/>
            <a:chExt cx="477310" cy="39674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9115BD-DDE8-4D22-AA36-DE3B10AECE51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765062" y="1783409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33E5176-43FD-4B82-9A1A-89BEAF7E567D}"/>
              </a:ext>
            </a:extLst>
          </p:cNvPr>
          <p:cNvSpPr/>
          <p:nvPr/>
        </p:nvSpPr>
        <p:spPr>
          <a:xfrm>
            <a:off x="4795349" y="2265273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5253565" y="181201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/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E13AF-81D1-4FA6-833B-907358F313AB}"/>
              </a:ext>
            </a:extLst>
          </p:cNvPr>
          <p:cNvCxnSpPr>
            <a:cxnSpLocks/>
          </p:cNvCxnSpPr>
          <p:nvPr/>
        </p:nvCxnSpPr>
        <p:spPr>
          <a:xfrm flipH="1">
            <a:off x="6978681" y="1774578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B9906A-BA74-4A60-9C45-E94DAD2B8776}"/>
              </a:ext>
            </a:extLst>
          </p:cNvPr>
          <p:cNvCxnSpPr>
            <a:cxnSpLocks/>
          </p:cNvCxnSpPr>
          <p:nvPr/>
        </p:nvCxnSpPr>
        <p:spPr>
          <a:xfrm flipH="1">
            <a:off x="6978681" y="2237716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40DFE4-E916-42B2-9C48-815EAF183A77}"/>
              </a:ext>
            </a:extLst>
          </p:cNvPr>
          <p:cNvCxnSpPr>
            <a:cxnSpLocks/>
          </p:cNvCxnSpPr>
          <p:nvPr/>
        </p:nvCxnSpPr>
        <p:spPr>
          <a:xfrm flipH="1">
            <a:off x="6978681" y="2686999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1DAA7-3A45-4329-8A7B-BD11707EC75C}"/>
              </a:ext>
            </a:extLst>
          </p:cNvPr>
          <p:cNvGrpSpPr/>
          <p:nvPr/>
        </p:nvGrpSpPr>
        <p:grpSpPr>
          <a:xfrm>
            <a:off x="6978681" y="1768640"/>
            <a:ext cx="2565378" cy="1856509"/>
            <a:chOff x="6978681" y="1768640"/>
            <a:chExt cx="979714" cy="185650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7DBFD9-A3CA-423A-92AB-482592F7D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176864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1B71E9-82D3-41ED-8881-402A7C57D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36251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1AB914-89E1-4A7A-AF40-95024575F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2231778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09D6B0-595D-4423-93B0-FB4329A8A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2681061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DAB46D-D650-4598-849F-6B93E818B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3154095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E82F9-C396-402A-84A3-7B8165C0D2ED}"/>
              </a:ext>
            </a:extLst>
          </p:cNvPr>
          <p:cNvCxnSpPr>
            <a:cxnSpLocks/>
          </p:cNvCxnSpPr>
          <p:nvPr/>
        </p:nvCxnSpPr>
        <p:spPr>
          <a:xfrm flipH="1">
            <a:off x="6978681" y="3160033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989179-F919-4883-A5D1-0A0151437A0F}"/>
              </a:ext>
            </a:extLst>
          </p:cNvPr>
          <p:cNvGrpSpPr/>
          <p:nvPr/>
        </p:nvGrpSpPr>
        <p:grpSpPr>
          <a:xfrm flipH="1">
            <a:off x="6989753" y="2245035"/>
            <a:ext cx="473656" cy="396741"/>
            <a:chOff x="5126363" y="3189906"/>
            <a:chExt cx="473656" cy="39674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4FC003E-F659-4471-9A8B-71D9182266AD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ABAADF8-209D-4BA9-AB0E-33150B6F0BE6}"/>
                    </a:ext>
                  </a:extLst>
                </p:cNvPr>
                <p:cNvSpPr/>
                <p:nvPr/>
              </p:nvSpPr>
              <p:spPr>
                <a:xfrm>
                  <a:off x="5126363" y="3189906"/>
                  <a:ext cx="473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ABAADF8-209D-4BA9-AB0E-33150B6F0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63" y="3189906"/>
                  <a:ext cx="47365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28069C-86FB-45FB-A37E-C3906CA1019E}"/>
              </a:ext>
            </a:extLst>
          </p:cNvPr>
          <p:cNvGrpSpPr/>
          <p:nvPr/>
        </p:nvGrpSpPr>
        <p:grpSpPr>
          <a:xfrm flipH="1">
            <a:off x="6996304" y="3181355"/>
            <a:ext cx="478977" cy="396741"/>
            <a:chOff x="5120426" y="3189906"/>
            <a:chExt cx="478977" cy="39674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CECD31-8037-4137-9994-C3FE51F5834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0DFD9BE-0D46-48B3-B4F9-A063EB6C91C7}"/>
                    </a:ext>
                  </a:extLst>
                </p:cNvPr>
                <p:cNvSpPr/>
                <p:nvPr/>
              </p:nvSpPr>
              <p:spPr>
                <a:xfrm>
                  <a:off x="5120426" y="3189906"/>
                  <a:ext cx="4789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0DFD9BE-0D46-48B3-B4F9-A063EB6C9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426" y="3189906"/>
                  <a:ext cx="47897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BA17FA-FCDD-4FBF-AB24-278604AEBD8B}"/>
              </a:ext>
            </a:extLst>
          </p:cNvPr>
          <p:cNvGrpSpPr/>
          <p:nvPr/>
        </p:nvGrpSpPr>
        <p:grpSpPr>
          <a:xfrm flipH="1">
            <a:off x="7441344" y="2248378"/>
            <a:ext cx="479811" cy="396741"/>
            <a:chOff x="5115885" y="3189906"/>
            <a:chExt cx="479811" cy="39674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D92D4A-A53E-4689-A2D5-9CB29859C716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2F3A53B-D38E-4361-8E33-1589ACB67A27}"/>
                    </a:ext>
                  </a:extLst>
                </p:cNvPr>
                <p:cNvSpPr/>
                <p:nvPr/>
              </p:nvSpPr>
              <p:spPr>
                <a:xfrm>
                  <a:off x="5115885" y="3189906"/>
                  <a:ext cx="4798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2F3A53B-D38E-4361-8E33-1589ACB67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885" y="3189906"/>
                  <a:ext cx="47981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2F05123-1425-4494-8CED-97F1C561245E}"/>
              </a:ext>
            </a:extLst>
          </p:cNvPr>
          <p:cNvSpPr/>
          <p:nvPr/>
        </p:nvSpPr>
        <p:spPr>
          <a:xfrm flipH="1">
            <a:off x="7031201" y="273282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7039956" y="180910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3C61763-A55B-4404-B913-9006002AB728}"/>
                  </a:ext>
                </a:extLst>
              </p:cNvPr>
              <p:cNvSpPr/>
              <p:nvPr/>
            </p:nvSpPr>
            <p:spPr>
              <a:xfrm flipH="1">
                <a:off x="6996304" y="2714095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3C61763-A55B-4404-B913-9006002AB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6304" y="2714095"/>
                <a:ext cx="478977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7011457" y="179178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11457" y="1791784"/>
                <a:ext cx="469103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F92E8-0DD6-4496-8A69-69BB02DB5FC7}"/>
              </a:ext>
            </a:extLst>
          </p:cNvPr>
          <p:cNvGrpSpPr/>
          <p:nvPr/>
        </p:nvGrpSpPr>
        <p:grpSpPr>
          <a:xfrm>
            <a:off x="3136585" y="3696843"/>
            <a:ext cx="2582749" cy="553698"/>
            <a:chOff x="4518278" y="4532465"/>
            <a:chExt cx="1117134" cy="553698"/>
          </a:xfrm>
        </p:grpSpPr>
        <p:sp>
          <p:nvSpPr>
            <p:cNvPr id="63" name="Shape 1079">
              <a:extLst>
                <a:ext uri="{FF2B5EF4-FFF2-40B4-BE49-F238E27FC236}">
                  <a16:creationId xmlns:a16="http://schemas.microsoft.com/office/drawing/2014/main" id="{846B02B8-163D-40CA-A8A7-7BF4939836E4}"/>
                </a:ext>
              </a:extLst>
            </p:cNvPr>
            <p:cNvSpPr/>
            <p:nvPr/>
          </p:nvSpPr>
          <p:spPr>
            <a:xfrm>
              <a:off x="4518278" y="4532465"/>
              <a:ext cx="1117134" cy="181455"/>
            </a:xfrm>
            <a:custGeom>
              <a:avLst/>
              <a:gdLst/>
              <a:ahLst/>
              <a:cxnLst/>
              <a:rect l="0" t="0" r="0" b="0"/>
              <a:pathLst>
                <a:path w="1189990" h="205740">
                  <a:moveTo>
                    <a:pt x="0" y="0"/>
                  </a:moveTo>
                  <a:cubicBezTo>
                    <a:pt x="0" y="52070"/>
                    <a:pt x="49530" y="102870"/>
                    <a:pt x="99060" y="102870"/>
                  </a:cubicBezTo>
                  <a:lnTo>
                    <a:pt x="495300" y="102870"/>
                  </a:lnTo>
                  <a:cubicBezTo>
                    <a:pt x="544830" y="102870"/>
                    <a:pt x="594360" y="154940"/>
                    <a:pt x="594360" y="205740"/>
                  </a:cubicBezTo>
                  <a:cubicBezTo>
                    <a:pt x="594360" y="154940"/>
                    <a:pt x="643890" y="102870"/>
                    <a:pt x="693420" y="102870"/>
                  </a:cubicBezTo>
                  <a:lnTo>
                    <a:pt x="1089660" y="102870"/>
                  </a:lnTo>
                  <a:cubicBezTo>
                    <a:pt x="1140460" y="102870"/>
                    <a:pt x="1189990" y="52070"/>
                    <a:pt x="1189990" y="0"/>
                  </a:cubicBezTo>
                </a:path>
              </a:pathLst>
            </a:custGeom>
            <a:ln w="2731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/>
                <p:nvPr/>
              </p:nvSpPr>
              <p:spPr>
                <a:xfrm>
                  <a:off x="4583484" y="4716831"/>
                  <a:ext cx="972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84" y="4716831"/>
                  <a:ext cx="97294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2B2B4182-78C5-4A3C-8405-C3DD00B14F62}"/>
              </a:ext>
            </a:extLst>
          </p:cNvPr>
          <p:cNvSpPr/>
          <p:nvPr/>
        </p:nvSpPr>
        <p:spPr>
          <a:xfrm>
            <a:off x="5260747" y="273111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1A075E1-CA23-4478-9270-27C87ED3A33B}"/>
              </a:ext>
            </a:extLst>
          </p:cNvPr>
          <p:cNvSpPr/>
          <p:nvPr/>
        </p:nvSpPr>
        <p:spPr>
          <a:xfrm>
            <a:off x="4797937" y="2730936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9552DF8-C4CF-4929-9314-849091DFDB74}"/>
              </a:ext>
            </a:extLst>
          </p:cNvPr>
          <p:cNvSpPr/>
          <p:nvPr/>
        </p:nvSpPr>
        <p:spPr>
          <a:xfrm>
            <a:off x="4797936" y="3204346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66EEBAB-9029-4E0E-A02B-696115FCB39D}"/>
              </a:ext>
            </a:extLst>
          </p:cNvPr>
          <p:cNvSpPr/>
          <p:nvPr/>
        </p:nvSpPr>
        <p:spPr>
          <a:xfrm flipH="1">
            <a:off x="7508142" y="320035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6EE269-94AF-4A87-B19C-0C6A117554D9}"/>
              </a:ext>
            </a:extLst>
          </p:cNvPr>
          <p:cNvSpPr/>
          <p:nvPr/>
        </p:nvSpPr>
        <p:spPr>
          <a:xfrm flipH="1">
            <a:off x="7508142" y="2724289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377663-C83F-40F7-A5F6-186C5682DA20}"/>
              </a:ext>
            </a:extLst>
          </p:cNvPr>
          <p:cNvSpPr/>
          <p:nvPr/>
        </p:nvSpPr>
        <p:spPr>
          <a:xfrm flipH="1">
            <a:off x="7475281" y="1777942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C3494-C023-4CC4-BD30-62445B28D3EC}"/>
              </a:ext>
            </a:extLst>
          </p:cNvPr>
          <p:cNvGrpSpPr/>
          <p:nvPr/>
        </p:nvGrpSpPr>
        <p:grpSpPr>
          <a:xfrm>
            <a:off x="5837993" y="2005819"/>
            <a:ext cx="985581" cy="1396282"/>
            <a:chOff x="5760172" y="2642981"/>
            <a:chExt cx="985581" cy="13962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445AA-497C-4296-BDC5-7F73133BFDE2}"/>
                </a:ext>
              </a:extLst>
            </p:cNvPr>
            <p:cNvCxnSpPr/>
            <p:nvPr/>
          </p:nvCxnSpPr>
          <p:spPr>
            <a:xfrm>
              <a:off x="5760172" y="2642981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DE31BDD-A710-443F-BB1A-76BE99DA992C}"/>
                </a:ext>
              </a:extLst>
            </p:cNvPr>
            <p:cNvCxnSpPr/>
            <p:nvPr/>
          </p:nvCxnSpPr>
          <p:spPr>
            <a:xfrm>
              <a:off x="5760172" y="3098398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84B72E-5D9D-4844-AC39-C85DFCE8A2C2}"/>
                </a:ext>
              </a:extLst>
            </p:cNvPr>
            <p:cNvCxnSpPr/>
            <p:nvPr/>
          </p:nvCxnSpPr>
          <p:spPr>
            <a:xfrm>
              <a:off x="5760172" y="3583846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8993AB-6AF7-4604-AC5E-AAA0E1193E54}"/>
                </a:ext>
              </a:extLst>
            </p:cNvPr>
            <p:cNvCxnSpPr/>
            <p:nvPr/>
          </p:nvCxnSpPr>
          <p:spPr>
            <a:xfrm>
              <a:off x="5760172" y="4039263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F7470-9A39-4C89-8E5A-FFA4E71B12D8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sp>
        <p:nvSpPr>
          <p:cNvPr id="102" name="Shape 1079">
            <a:extLst>
              <a:ext uri="{FF2B5EF4-FFF2-40B4-BE49-F238E27FC236}">
                <a16:creationId xmlns:a16="http://schemas.microsoft.com/office/drawing/2014/main" id="{FBA3FF32-0DCA-4847-9AB1-6A48BA7D77A6}"/>
              </a:ext>
            </a:extLst>
          </p:cNvPr>
          <p:cNvSpPr/>
          <p:nvPr/>
        </p:nvSpPr>
        <p:spPr>
          <a:xfrm rot="16200000">
            <a:off x="8890118" y="2623666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9C213E3-F10D-4C14-ACA3-CCAA65FC4312}"/>
                  </a:ext>
                </a:extLst>
              </p:cNvPr>
              <p:cNvSpPr txBox="1"/>
              <p:nvPr/>
            </p:nvSpPr>
            <p:spPr>
              <a:xfrm>
                <a:off x="10072856" y="2484509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9C213E3-F10D-4C14-ACA3-CCAA65FC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56" y="2484509"/>
                <a:ext cx="972946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E2FEEA81-0854-47D7-8277-446533EE0CB3}"/>
              </a:ext>
            </a:extLst>
          </p:cNvPr>
          <p:cNvSpPr/>
          <p:nvPr/>
        </p:nvSpPr>
        <p:spPr>
          <a:xfrm>
            <a:off x="4334315" y="274022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BC9457-A74D-4C11-A2F7-115BA4C3E204}"/>
              </a:ext>
            </a:extLst>
          </p:cNvPr>
          <p:cNvSpPr/>
          <p:nvPr/>
        </p:nvSpPr>
        <p:spPr>
          <a:xfrm>
            <a:off x="4334314" y="321363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CF7D5CC-D9B4-4997-813B-B69371BEAC67}"/>
              </a:ext>
            </a:extLst>
          </p:cNvPr>
          <p:cNvSpPr/>
          <p:nvPr/>
        </p:nvSpPr>
        <p:spPr>
          <a:xfrm>
            <a:off x="3889974" y="274022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C12BF5-1D33-4724-9580-8197EFA529BD}"/>
              </a:ext>
            </a:extLst>
          </p:cNvPr>
          <p:cNvSpPr/>
          <p:nvPr/>
        </p:nvSpPr>
        <p:spPr>
          <a:xfrm>
            <a:off x="3889973" y="321363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2CC08AD-0CA8-492D-A057-7CBA4A59953D}"/>
              </a:ext>
            </a:extLst>
          </p:cNvPr>
          <p:cNvSpPr/>
          <p:nvPr/>
        </p:nvSpPr>
        <p:spPr>
          <a:xfrm>
            <a:off x="4327476" y="179398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42F92B9-138F-4724-8A04-DFD1A6291291}"/>
              </a:ext>
            </a:extLst>
          </p:cNvPr>
          <p:cNvSpPr/>
          <p:nvPr/>
        </p:nvSpPr>
        <p:spPr>
          <a:xfrm>
            <a:off x="4327475" y="226739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C444121-29DD-4C79-A271-71959485B6C0}"/>
              </a:ext>
            </a:extLst>
          </p:cNvPr>
          <p:cNvSpPr/>
          <p:nvPr/>
        </p:nvSpPr>
        <p:spPr>
          <a:xfrm>
            <a:off x="3883135" y="179398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74DE1C9-55D0-4983-A421-E10B076B83F1}"/>
              </a:ext>
            </a:extLst>
          </p:cNvPr>
          <p:cNvSpPr/>
          <p:nvPr/>
        </p:nvSpPr>
        <p:spPr>
          <a:xfrm>
            <a:off x="3883134" y="226739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2622E3F-FBD1-44C3-89DC-68DE11456ED1}"/>
              </a:ext>
            </a:extLst>
          </p:cNvPr>
          <p:cNvSpPr/>
          <p:nvPr/>
        </p:nvSpPr>
        <p:spPr>
          <a:xfrm>
            <a:off x="3445275" y="274022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7FB7F1C-72C4-4D86-BBA4-06EAA68831B5}"/>
              </a:ext>
            </a:extLst>
          </p:cNvPr>
          <p:cNvSpPr/>
          <p:nvPr/>
        </p:nvSpPr>
        <p:spPr>
          <a:xfrm>
            <a:off x="3445274" y="321363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2AE0954-66F8-48A4-BA1D-CF0747C5B106}"/>
              </a:ext>
            </a:extLst>
          </p:cNvPr>
          <p:cNvSpPr/>
          <p:nvPr/>
        </p:nvSpPr>
        <p:spPr>
          <a:xfrm>
            <a:off x="3438436" y="179398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F505E1-D799-447F-9ABF-559EAE0651A8}"/>
              </a:ext>
            </a:extLst>
          </p:cNvPr>
          <p:cNvSpPr/>
          <p:nvPr/>
        </p:nvSpPr>
        <p:spPr>
          <a:xfrm>
            <a:off x="3438435" y="226739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09DE4DE-C79A-4337-89AD-5434CA072920}"/>
              </a:ext>
            </a:extLst>
          </p:cNvPr>
          <p:cNvSpPr/>
          <p:nvPr/>
        </p:nvSpPr>
        <p:spPr>
          <a:xfrm flipH="1">
            <a:off x="7972396" y="320035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D5BDC38-F2CE-47FB-BDDA-00DAB93A15BA}"/>
              </a:ext>
            </a:extLst>
          </p:cNvPr>
          <p:cNvSpPr/>
          <p:nvPr/>
        </p:nvSpPr>
        <p:spPr>
          <a:xfrm flipH="1">
            <a:off x="7972396" y="2724289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401CE4-22EE-4ACC-B4AB-6C4BB0D2AE8C}"/>
              </a:ext>
            </a:extLst>
          </p:cNvPr>
          <p:cNvSpPr/>
          <p:nvPr/>
        </p:nvSpPr>
        <p:spPr>
          <a:xfrm flipH="1">
            <a:off x="8400321" y="320693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47023C4-B7A6-4DD6-9839-E1B7B6F254E0}"/>
              </a:ext>
            </a:extLst>
          </p:cNvPr>
          <p:cNvSpPr/>
          <p:nvPr/>
        </p:nvSpPr>
        <p:spPr>
          <a:xfrm flipH="1">
            <a:off x="8400321" y="273087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79FBA5-BDBA-4FF7-98AC-88C5834DB7FB}"/>
              </a:ext>
            </a:extLst>
          </p:cNvPr>
          <p:cNvSpPr/>
          <p:nvPr/>
        </p:nvSpPr>
        <p:spPr>
          <a:xfrm flipH="1">
            <a:off x="8864575" y="320693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8474E69-CC2F-49A4-BE5D-C1FA8B7031BC}"/>
              </a:ext>
            </a:extLst>
          </p:cNvPr>
          <p:cNvSpPr/>
          <p:nvPr/>
        </p:nvSpPr>
        <p:spPr>
          <a:xfrm flipH="1">
            <a:off x="8864575" y="273087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B358344-40D6-461D-AED2-666AE8FB414F}"/>
              </a:ext>
            </a:extLst>
          </p:cNvPr>
          <p:cNvSpPr/>
          <p:nvPr/>
        </p:nvSpPr>
        <p:spPr>
          <a:xfrm flipH="1">
            <a:off x="7953567" y="2259967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B227865-FDCF-4931-9310-DAC7C04C0A32}"/>
              </a:ext>
            </a:extLst>
          </p:cNvPr>
          <p:cNvSpPr/>
          <p:nvPr/>
        </p:nvSpPr>
        <p:spPr>
          <a:xfrm flipH="1">
            <a:off x="7953567" y="178390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E99CDF6-51B9-48DA-B266-41930273138B}"/>
              </a:ext>
            </a:extLst>
          </p:cNvPr>
          <p:cNvSpPr/>
          <p:nvPr/>
        </p:nvSpPr>
        <p:spPr>
          <a:xfrm flipH="1">
            <a:off x="8381492" y="226654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615E3D4-A82C-4BB5-8A64-42ED958478AA}"/>
              </a:ext>
            </a:extLst>
          </p:cNvPr>
          <p:cNvSpPr/>
          <p:nvPr/>
        </p:nvSpPr>
        <p:spPr>
          <a:xfrm flipH="1">
            <a:off x="8381492" y="179048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E179457-556C-444C-86BC-F6416297E1B6}"/>
              </a:ext>
            </a:extLst>
          </p:cNvPr>
          <p:cNvSpPr/>
          <p:nvPr/>
        </p:nvSpPr>
        <p:spPr>
          <a:xfrm flipH="1">
            <a:off x="8845746" y="226654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98CC4CB-CC35-4A90-9251-99CDE55EBE3A}"/>
              </a:ext>
            </a:extLst>
          </p:cNvPr>
          <p:cNvSpPr/>
          <p:nvPr/>
        </p:nvSpPr>
        <p:spPr>
          <a:xfrm flipH="1">
            <a:off x="8845746" y="179048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284442-FFD7-4923-BFD3-A3DDEBBB0578}"/>
                  </a:ext>
                </a:extLst>
              </p:cNvPr>
              <p:cNvSpPr txBox="1"/>
              <p:nvPr/>
            </p:nvSpPr>
            <p:spPr>
              <a:xfrm>
                <a:off x="2248978" y="4250814"/>
                <a:ext cx="1851789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Send all common </a:t>
                </a:r>
                <a:br>
                  <a:rPr lang="en-US" b="0" dirty="0"/>
                </a:br>
                <a:r>
                  <a:rPr lang="en-US" b="0" dirty="0"/>
                  <a:t>encodings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284442-FFD7-4923-BFD3-A3DDEBBB0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78" y="4250814"/>
                <a:ext cx="1851789" cy="651269"/>
              </a:xfrm>
              <a:prstGeom prst="rect">
                <a:avLst/>
              </a:prstGeom>
              <a:blipFill>
                <a:blip r:embed="rId19"/>
                <a:stretch>
                  <a:fillRect l="-2632" t="-2804" r="-1974" b="-1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6FC1CBA-8D34-43E1-AEB2-689E6C0B2972}"/>
              </a:ext>
            </a:extLst>
          </p:cNvPr>
          <p:cNvCxnSpPr>
            <a:cxnSpLocks/>
          </p:cNvCxnSpPr>
          <p:nvPr/>
        </p:nvCxnSpPr>
        <p:spPr>
          <a:xfrm>
            <a:off x="2365310" y="4562873"/>
            <a:ext cx="675707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BB7B99-0EAA-4009-AE7F-BDE06516AA4E}"/>
              </a:ext>
            </a:extLst>
          </p:cNvPr>
          <p:cNvGrpSpPr/>
          <p:nvPr/>
        </p:nvGrpSpPr>
        <p:grpSpPr>
          <a:xfrm>
            <a:off x="-122381" y="1401865"/>
            <a:ext cx="3287585" cy="1498636"/>
            <a:chOff x="-131271" y="1378692"/>
            <a:chExt cx="3287585" cy="1498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75240E8-49A5-40CA-9DCB-3E9784767AD8}"/>
                    </a:ext>
                  </a:extLst>
                </p:cNvPr>
                <p:cNvSpPr/>
                <p:nvPr/>
              </p:nvSpPr>
              <p:spPr>
                <a:xfrm>
                  <a:off x="-131271" y="1389286"/>
                  <a:ext cx="32144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75240E8-49A5-40CA-9DCB-3E9784767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1271" y="1389286"/>
                  <a:ext cx="3214470" cy="34932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43BFA62-64B0-4465-8113-2C79BD0D90E4}"/>
                    </a:ext>
                  </a:extLst>
                </p:cNvPr>
                <p:cNvSpPr/>
                <p:nvPr/>
              </p:nvSpPr>
              <p:spPr>
                <a:xfrm>
                  <a:off x="-90643" y="2266548"/>
                  <a:ext cx="3135667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43BFA62-64B0-4465-8113-2C79BD0D9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643" y="2266548"/>
                  <a:ext cx="3135667" cy="31720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D7F56B3-E794-4E48-AEE3-50BD910C0CE7}"/>
                    </a:ext>
                  </a:extLst>
                </p:cNvPr>
                <p:cNvSpPr/>
                <p:nvPr/>
              </p:nvSpPr>
              <p:spPr>
                <a:xfrm>
                  <a:off x="-123689" y="1688500"/>
                  <a:ext cx="3214470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3D7F56B3-E794-4E48-AEE3-50BD910C0C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3689" y="1688500"/>
                  <a:ext cx="3214470" cy="34932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Shape 1079">
              <a:extLst>
                <a:ext uri="{FF2B5EF4-FFF2-40B4-BE49-F238E27FC236}">
                  <a16:creationId xmlns:a16="http://schemas.microsoft.com/office/drawing/2014/main" id="{A7B5FAFC-A045-4412-BDD5-EAAF2063239F}"/>
                </a:ext>
              </a:extLst>
            </p:cNvPr>
            <p:cNvSpPr/>
            <p:nvPr/>
          </p:nvSpPr>
          <p:spPr>
            <a:xfrm rot="16200000">
              <a:off x="2296730" y="2017743"/>
              <a:ext cx="1498636" cy="220533"/>
            </a:xfrm>
            <a:custGeom>
              <a:avLst/>
              <a:gdLst>
                <a:gd name="connsiteX0" fmla="*/ 0 w 1189990"/>
                <a:gd name="connsiteY0" fmla="*/ 0 h 210282"/>
                <a:gd name="connsiteX1" fmla="*/ 99060 w 1189990"/>
                <a:gd name="connsiteY1" fmla="*/ 102870 h 210282"/>
                <a:gd name="connsiteX2" fmla="*/ 495300 w 1189990"/>
                <a:gd name="connsiteY2" fmla="*/ 102870 h 210282"/>
                <a:gd name="connsiteX3" fmla="*/ 719155 w 1189990"/>
                <a:gd name="connsiteY3" fmla="*/ 210282 h 210282"/>
                <a:gd name="connsiteX4" fmla="*/ 693420 w 1189990"/>
                <a:gd name="connsiteY4" fmla="*/ 102870 h 210282"/>
                <a:gd name="connsiteX5" fmla="*/ 1089660 w 1189990"/>
                <a:gd name="connsiteY5" fmla="*/ 102870 h 210282"/>
                <a:gd name="connsiteX6" fmla="*/ 1189990 w 1189990"/>
                <a:gd name="connsiteY6" fmla="*/ 0 h 210282"/>
                <a:gd name="connsiteX0" fmla="*/ 0 w 1189990"/>
                <a:gd name="connsiteY0" fmla="*/ 0 h 210283"/>
                <a:gd name="connsiteX1" fmla="*/ 99060 w 1189990"/>
                <a:gd name="connsiteY1" fmla="*/ 102870 h 210283"/>
                <a:gd name="connsiteX2" fmla="*/ 495300 w 1189990"/>
                <a:gd name="connsiteY2" fmla="*/ 102870 h 210283"/>
                <a:gd name="connsiteX3" fmla="*/ 719155 w 1189990"/>
                <a:gd name="connsiteY3" fmla="*/ 210282 h 210283"/>
                <a:gd name="connsiteX4" fmla="*/ 775355 w 1189990"/>
                <a:gd name="connsiteY4" fmla="*/ 105900 h 210283"/>
                <a:gd name="connsiteX5" fmla="*/ 1089660 w 1189990"/>
                <a:gd name="connsiteY5" fmla="*/ 102870 h 210283"/>
                <a:gd name="connsiteX6" fmla="*/ 1189990 w 1189990"/>
                <a:gd name="connsiteY6" fmla="*/ 0 h 210283"/>
                <a:gd name="connsiteX0" fmla="*/ 0 w 1189990"/>
                <a:gd name="connsiteY0" fmla="*/ 0 h 210282"/>
                <a:gd name="connsiteX1" fmla="*/ 99060 w 1189990"/>
                <a:gd name="connsiteY1" fmla="*/ 102870 h 210282"/>
                <a:gd name="connsiteX2" fmla="*/ 661693 w 1189990"/>
                <a:gd name="connsiteY2" fmla="*/ 104384 h 210282"/>
                <a:gd name="connsiteX3" fmla="*/ 719155 w 1189990"/>
                <a:gd name="connsiteY3" fmla="*/ 210282 h 210282"/>
                <a:gd name="connsiteX4" fmla="*/ 775355 w 1189990"/>
                <a:gd name="connsiteY4" fmla="*/ 105900 h 210282"/>
                <a:gd name="connsiteX5" fmla="*/ 1089660 w 1189990"/>
                <a:gd name="connsiteY5" fmla="*/ 102870 h 210282"/>
                <a:gd name="connsiteX6" fmla="*/ 1189990 w 1189990"/>
                <a:gd name="connsiteY6" fmla="*/ 0 h 210282"/>
                <a:gd name="connsiteX0" fmla="*/ 0 w 1189990"/>
                <a:gd name="connsiteY0" fmla="*/ 0 h 220311"/>
                <a:gd name="connsiteX1" fmla="*/ 99060 w 1189990"/>
                <a:gd name="connsiteY1" fmla="*/ 102870 h 220311"/>
                <a:gd name="connsiteX2" fmla="*/ 661693 w 1189990"/>
                <a:gd name="connsiteY2" fmla="*/ 104384 h 220311"/>
                <a:gd name="connsiteX3" fmla="*/ 719155 w 1189990"/>
                <a:gd name="connsiteY3" fmla="*/ 210282 h 220311"/>
                <a:gd name="connsiteX4" fmla="*/ 775355 w 1189990"/>
                <a:gd name="connsiteY4" fmla="*/ 105900 h 220311"/>
                <a:gd name="connsiteX5" fmla="*/ 1089660 w 1189990"/>
                <a:gd name="connsiteY5" fmla="*/ 102870 h 220311"/>
                <a:gd name="connsiteX6" fmla="*/ 1189990 w 1189990"/>
                <a:gd name="connsiteY6" fmla="*/ 0 h 220311"/>
                <a:gd name="connsiteX0" fmla="*/ 0 w 1189990"/>
                <a:gd name="connsiteY0" fmla="*/ 0 h 210282"/>
                <a:gd name="connsiteX1" fmla="*/ 99060 w 1189990"/>
                <a:gd name="connsiteY1" fmla="*/ 102870 h 210282"/>
                <a:gd name="connsiteX2" fmla="*/ 661693 w 1189990"/>
                <a:gd name="connsiteY2" fmla="*/ 104384 h 210282"/>
                <a:gd name="connsiteX3" fmla="*/ 719155 w 1189990"/>
                <a:gd name="connsiteY3" fmla="*/ 210282 h 210282"/>
                <a:gd name="connsiteX4" fmla="*/ 775355 w 1189990"/>
                <a:gd name="connsiteY4" fmla="*/ 105900 h 210282"/>
                <a:gd name="connsiteX5" fmla="*/ 1089660 w 1189990"/>
                <a:gd name="connsiteY5" fmla="*/ 102870 h 210282"/>
                <a:gd name="connsiteX6" fmla="*/ 1189990 w 1189990"/>
                <a:gd name="connsiteY6" fmla="*/ 0 h 210282"/>
                <a:gd name="connsiteX0" fmla="*/ 0 w 1189990"/>
                <a:gd name="connsiteY0" fmla="*/ 0 h 210282"/>
                <a:gd name="connsiteX1" fmla="*/ 99060 w 1189990"/>
                <a:gd name="connsiteY1" fmla="*/ 102870 h 210282"/>
                <a:gd name="connsiteX2" fmla="*/ 661693 w 1189990"/>
                <a:gd name="connsiteY2" fmla="*/ 104384 h 210282"/>
                <a:gd name="connsiteX3" fmla="*/ 719155 w 1189990"/>
                <a:gd name="connsiteY3" fmla="*/ 210282 h 210282"/>
                <a:gd name="connsiteX4" fmla="*/ 775355 w 1189990"/>
                <a:gd name="connsiteY4" fmla="*/ 105900 h 210282"/>
                <a:gd name="connsiteX5" fmla="*/ 1089660 w 1189990"/>
                <a:gd name="connsiteY5" fmla="*/ 102870 h 210282"/>
                <a:gd name="connsiteX6" fmla="*/ 1189990 w 1189990"/>
                <a:gd name="connsiteY6" fmla="*/ 0 h 21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990" h="210282">
                  <a:moveTo>
                    <a:pt x="0" y="0"/>
                  </a:moveTo>
                  <a:cubicBezTo>
                    <a:pt x="0" y="52070"/>
                    <a:pt x="49530" y="102870"/>
                    <a:pt x="99060" y="102870"/>
                  </a:cubicBezTo>
                  <a:lnTo>
                    <a:pt x="661693" y="104384"/>
                  </a:lnTo>
                  <a:cubicBezTo>
                    <a:pt x="711223" y="104384"/>
                    <a:pt x="720380" y="160082"/>
                    <a:pt x="719155" y="210282"/>
                  </a:cubicBezTo>
                  <a:cubicBezTo>
                    <a:pt x="716668" y="154527"/>
                    <a:pt x="725825" y="105900"/>
                    <a:pt x="775355" y="105900"/>
                  </a:cubicBezTo>
                  <a:lnTo>
                    <a:pt x="1089660" y="102870"/>
                  </a:lnTo>
                  <a:cubicBezTo>
                    <a:pt x="1140460" y="102870"/>
                    <a:pt x="1189990" y="52070"/>
                    <a:pt x="1189990" y="0"/>
                  </a:cubicBezTo>
                </a:path>
              </a:pathLst>
            </a:custGeom>
            <a:ln w="2731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F8FD2BC-3C3F-4B72-929F-8FE7E8BA18A6}"/>
                    </a:ext>
                  </a:extLst>
                </p:cNvPr>
                <p:cNvSpPr/>
                <p:nvPr/>
              </p:nvSpPr>
              <p:spPr>
                <a:xfrm>
                  <a:off x="-97937" y="2527368"/>
                  <a:ext cx="3194464" cy="317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F8FD2BC-3C3F-4B72-929F-8FE7E8BA1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7937" y="2527368"/>
                  <a:ext cx="3194464" cy="31720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B4AE2EC-EAC7-41A9-9D95-6DA84FD4D0B4}"/>
                    </a:ext>
                  </a:extLst>
                </p:cNvPr>
                <p:cNvSpPr/>
                <p:nvPr/>
              </p:nvSpPr>
              <p:spPr>
                <a:xfrm>
                  <a:off x="-130815" y="1963478"/>
                  <a:ext cx="3259354" cy="349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d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B4AE2EC-EAC7-41A9-9D95-6DA84FD4D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0815" y="1963478"/>
                  <a:ext cx="3259354" cy="34932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242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 Aggregation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5158898"/>
                <a:ext cx="4930169" cy="21622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bin, perform quadratic cost PSI.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    common encodings </a:t>
                </a:r>
              </a:p>
              <a:p>
                <a:pPr lvl="1"/>
                <a:r>
                  <a:rPr lang="en-US" b="1" dirty="0"/>
                  <a:t>¾ </a:t>
                </a:r>
                <a:r>
                  <a:rPr lang="en-US" dirty="0"/>
                  <a:t> of which encode dummy items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5158898"/>
                <a:ext cx="4930169" cy="2162240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3E1A4-A390-4E8B-B665-183103F9B6FE}"/>
              </a:ext>
            </a:extLst>
          </p:cNvPr>
          <p:cNvCxnSpPr>
            <a:cxnSpLocks/>
          </p:cNvCxnSpPr>
          <p:nvPr/>
        </p:nvCxnSpPr>
        <p:spPr>
          <a:xfrm>
            <a:off x="5688912" y="1777487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3E5E-4048-4247-86EF-22CE4C9F78A9}"/>
              </a:ext>
            </a:extLst>
          </p:cNvPr>
          <p:cNvCxnSpPr>
            <a:cxnSpLocks/>
          </p:cNvCxnSpPr>
          <p:nvPr/>
        </p:nvCxnSpPr>
        <p:spPr>
          <a:xfrm>
            <a:off x="5688912" y="2240625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0B9FE8-F64A-4992-BC6F-858A8187634F}"/>
              </a:ext>
            </a:extLst>
          </p:cNvPr>
          <p:cNvCxnSpPr>
            <a:cxnSpLocks/>
          </p:cNvCxnSpPr>
          <p:nvPr/>
        </p:nvCxnSpPr>
        <p:spPr>
          <a:xfrm>
            <a:off x="5688912" y="2689908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C1753B7-D5C2-4014-8832-B49D405AE56A}"/>
              </a:ext>
            </a:extLst>
          </p:cNvPr>
          <p:cNvGrpSpPr/>
          <p:nvPr/>
        </p:nvGrpSpPr>
        <p:grpSpPr>
          <a:xfrm>
            <a:off x="3174873" y="1771549"/>
            <a:ext cx="2514039" cy="1856509"/>
            <a:chOff x="4709198" y="1771549"/>
            <a:chExt cx="979714" cy="185650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47D9FB-6095-47B7-B1D3-5E02881EB3D1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17715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8E061E-672D-4CFE-B463-CFA5B030809F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3628058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09D91B-9A5E-42AC-9457-1AB477650D77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2234687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2E23DE-6A4F-4754-A5C8-B8E22B41D3D4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268397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966088-9288-4B9F-ADC3-34B9899F1B1C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3157004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97A508-BBBD-4ADF-B871-B5D628FC6539}"/>
              </a:ext>
            </a:extLst>
          </p:cNvPr>
          <p:cNvCxnSpPr>
            <a:cxnSpLocks/>
          </p:cNvCxnSpPr>
          <p:nvPr/>
        </p:nvCxnSpPr>
        <p:spPr>
          <a:xfrm>
            <a:off x="5688912" y="3162942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2179D-67B1-4F52-ABD3-F7EA28D2A711}"/>
              </a:ext>
            </a:extLst>
          </p:cNvPr>
          <p:cNvGrpSpPr/>
          <p:nvPr/>
        </p:nvGrpSpPr>
        <p:grpSpPr>
          <a:xfrm>
            <a:off x="5235542" y="2247944"/>
            <a:ext cx="471988" cy="396741"/>
            <a:chOff x="5157721" y="3189906"/>
            <a:chExt cx="471988" cy="3967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46A021-AB45-4425-81EC-8A79DDA9F3E9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93962-8737-422E-923D-5873A44E7D08}"/>
              </a:ext>
            </a:extLst>
          </p:cNvPr>
          <p:cNvGrpSpPr/>
          <p:nvPr/>
        </p:nvGrpSpPr>
        <p:grpSpPr>
          <a:xfrm>
            <a:off x="5229607" y="3184264"/>
            <a:ext cx="477310" cy="396741"/>
            <a:chOff x="5157721" y="3189906"/>
            <a:chExt cx="477310" cy="39674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9115BD-DDE8-4D22-AA36-DE3B10AECE51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765062" y="1783409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33E5176-43FD-4B82-9A1A-89BEAF7E567D}"/>
              </a:ext>
            </a:extLst>
          </p:cNvPr>
          <p:cNvSpPr/>
          <p:nvPr/>
        </p:nvSpPr>
        <p:spPr>
          <a:xfrm>
            <a:off x="4795349" y="2265273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5253565" y="181201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/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E13AF-81D1-4FA6-833B-907358F313AB}"/>
              </a:ext>
            </a:extLst>
          </p:cNvPr>
          <p:cNvCxnSpPr>
            <a:cxnSpLocks/>
          </p:cNvCxnSpPr>
          <p:nvPr/>
        </p:nvCxnSpPr>
        <p:spPr>
          <a:xfrm flipH="1">
            <a:off x="6978681" y="1774578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B9906A-BA74-4A60-9C45-E94DAD2B8776}"/>
              </a:ext>
            </a:extLst>
          </p:cNvPr>
          <p:cNvCxnSpPr>
            <a:cxnSpLocks/>
          </p:cNvCxnSpPr>
          <p:nvPr/>
        </p:nvCxnSpPr>
        <p:spPr>
          <a:xfrm flipH="1">
            <a:off x="6978681" y="2237716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40DFE4-E916-42B2-9C48-815EAF183A77}"/>
              </a:ext>
            </a:extLst>
          </p:cNvPr>
          <p:cNvCxnSpPr>
            <a:cxnSpLocks/>
          </p:cNvCxnSpPr>
          <p:nvPr/>
        </p:nvCxnSpPr>
        <p:spPr>
          <a:xfrm flipH="1">
            <a:off x="6978681" y="2686999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1DAA7-3A45-4329-8A7B-BD11707EC75C}"/>
              </a:ext>
            </a:extLst>
          </p:cNvPr>
          <p:cNvGrpSpPr/>
          <p:nvPr/>
        </p:nvGrpSpPr>
        <p:grpSpPr>
          <a:xfrm>
            <a:off x="6978681" y="1768640"/>
            <a:ext cx="2565378" cy="1856509"/>
            <a:chOff x="6978681" y="1768640"/>
            <a:chExt cx="979714" cy="185650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7DBFD9-A3CA-423A-92AB-482592F7D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176864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1B71E9-82D3-41ED-8881-402A7C57D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36251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1AB914-89E1-4A7A-AF40-95024575F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2231778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09D6B0-595D-4423-93B0-FB4329A8A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2681061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DAB46D-D650-4598-849F-6B93E818B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3154095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E82F9-C396-402A-84A3-7B8165C0D2ED}"/>
              </a:ext>
            </a:extLst>
          </p:cNvPr>
          <p:cNvCxnSpPr>
            <a:cxnSpLocks/>
          </p:cNvCxnSpPr>
          <p:nvPr/>
        </p:nvCxnSpPr>
        <p:spPr>
          <a:xfrm flipH="1">
            <a:off x="6978681" y="3160033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989179-F919-4883-A5D1-0A0151437A0F}"/>
              </a:ext>
            </a:extLst>
          </p:cNvPr>
          <p:cNvGrpSpPr/>
          <p:nvPr/>
        </p:nvGrpSpPr>
        <p:grpSpPr>
          <a:xfrm flipH="1">
            <a:off x="6989753" y="2245035"/>
            <a:ext cx="473656" cy="396741"/>
            <a:chOff x="5126363" y="3189906"/>
            <a:chExt cx="473656" cy="39674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4FC003E-F659-4471-9A8B-71D9182266AD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ABAADF8-209D-4BA9-AB0E-33150B6F0BE6}"/>
                    </a:ext>
                  </a:extLst>
                </p:cNvPr>
                <p:cNvSpPr/>
                <p:nvPr/>
              </p:nvSpPr>
              <p:spPr>
                <a:xfrm>
                  <a:off x="5126363" y="3189906"/>
                  <a:ext cx="473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ABAADF8-209D-4BA9-AB0E-33150B6F0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63" y="3189906"/>
                  <a:ext cx="47365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28069C-86FB-45FB-A37E-C3906CA1019E}"/>
              </a:ext>
            </a:extLst>
          </p:cNvPr>
          <p:cNvGrpSpPr/>
          <p:nvPr/>
        </p:nvGrpSpPr>
        <p:grpSpPr>
          <a:xfrm flipH="1">
            <a:off x="6996304" y="3181355"/>
            <a:ext cx="478977" cy="396741"/>
            <a:chOff x="5120426" y="3189906"/>
            <a:chExt cx="478977" cy="39674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CECD31-8037-4137-9994-C3FE51F5834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0DFD9BE-0D46-48B3-B4F9-A063EB6C91C7}"/>
                    </a:ext>
                  </a:extLst>
                </p:cNvPr>
                <p:cNvSpPr/>
                <p:nvPr/>
              </p:nvSpPr>
              <p:spPr>
                <a:xfrm>
                  <a:off x="5120426" y="3189906"/>
                  <a:ext cx="4789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0DFD9BE-0D46-48B3-B4F9-A063EB6C9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426" y="3189906"/>
                  <a:ext cx="47897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BA17FA-FCDD-4FBF-AB24-278604AEBD8B}"/>
              </a:ext>
            </a:extLst>
          </p:cNvPr>
          <p:cNvGrpSpPr/>
          <p:nvPr/>
        </p:nvGrpSpPr>
        <p:grpSpPr>
          <a:xfrm flipH="1">
            <a:off x="7441344" y="2248378"/>
            <a:ext cx="479811" cy="396741"/>
            <a:chOff x="5115885" y="3189906"/>
            <a:chExt cx="479811" cy="39674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D92D4A-A53E-4689-A2D5-9CB29859C716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2F3A53B-D38E-4361-8E33-1589ACB67A27}"/>
                    </a:ext>
                  </a:extLst>
                </p:cNvPr>
                <p:cNvSpPr/>
                <p:nvPr/>
              </p:nvSpPr>
              <p:spPr>
                <a:xfrm>
                  <a:off x="5115885" y="3189906"/>
                  <a:ext cx="4798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2F3A53B-D38E-4361-8E33-1589ACB67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885" y="3189906"/>
                  <a:ext cx="47981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2F05123-1425-4494-8CED-97F1C561245E}"/>
              </a:ext>
            </a:extLst>
          </p:cNvPr>
          <p:cNvSpPr/>
          <p:nvPr/>
        </p:nvSpPr>
        <p:spPr>
          <a:xfrm flipH="1">
            <a:off x="7031201" y="273282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7039956" y="180910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3C61763-A55B-4404-B913-9006002AB728}"/>
                  </a:ext>
                </a:extLst>
              </p:cNvPr>
              <p:cNvSpPr/>
              <p:nvPr/>
            </p:nvSpPr>
            <p:spPr>
              <a:xfrm flipH="1">
                <a:off x="6996304" y="2714095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3C61763-A55B-4404-B913-9006002AB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6304" y="2714095"/>
                <a:ext cx="478977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7011457" y="179178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11457" y="1791784"/>
                <a:ext cx="469103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F92E8-0DD6-4496-8A69-69BB02DB5FC7}"/>
              </a:ext>
            </a:extLst>
          </p:cNvPr>
          <p:cNvGrpSpPr/>
          <p:nvPr/>
        </p:nvGrpSpPr>
        <p:grpSpPr>
          <a:xfrm>
            <a:off x="3136585" y="3696843"/>
            <a:ext cx="2582749" cy="553698"/>
            <a:chOff x="4518278" y="4532465"/>
            <a:chExt cx="1117134" cy="553698"/>
          </a:xfrm>
        </p:grpSpPr>
        <p:sp>
          <p:nvSpPr>
            <p:cNvPr id="63" name="Shape 1079">
              <a:extLst>
                <a:ext uri="{FF2B5EF4-FFF2-40B4-BE49-F238E27FC236}">
                  <a16:creationId xmlns:a16="http://schemas.microsoft.com/office/drawing/2014/main" id="{846B02B8-163D-40CA-A8A7-7BF4939836E4}"/>
                </a:ext>
              </a:extLst>
            </p:cNvPr>
            <p:cNvSpPr/>
            <p:nvPr/>
          </p:nvSpPr>
          <p:spPr>
            <a:xfrm>
              <a:off x="4518278" y="4532465"/>
              <a:ext cx="1117134" cy="181455"/>
            </a:xfrm>
            <a:custGeom>
              <a:avLst/>
              <a:gdLst/>
              <a:ahLst/>
              <a:cxnLst/>
              <a:rect l="0" t="0" r="0" b="0"/>
              <a:pathLst>
                <a:path w="1189990" h="205740">
                  <a:moveTo>
                    <a:pt x="0" y="0"/>
                  </a:moveTo>
                  <a:cubicBezTo>
                    <a:pt x="0" y="52070"/>
                    <a:pt x="49530" y="102870"/>
                    <a:pt x="99060" y="102870"/>
                  </a:cubicBezTo>
                  <a:lnTo>
                    <a:pt x="495300" y="102870"/>
                  </a:lnTo>
                  <a:cubicBezTo>
                    <a:pt x="544830" y="102870"/>
                    <a:pt x="594360" y="154940"/>
                    <a:pt x="594360" y="205740"/>
                  </a:cubicBezTo>
                  <a:cubicBezTo>
                    <a:pt x="594360" y="154940"/>
                    <a:pt x="643890" y="102870"/>
                    <a:pt x="693420" y="102870"/>
                  </a:cubicBezTo>
                  <a:lnTo>
                    <a:pt x="1089660" y="102870"/>
                  </a:lnTo>
                  <a:cubicBezTo>
                    <a:pt x="1140460" y="102870"/>
                    <a:pt x="1189990" y="52070"/>
                    <a:pt x="1189990" y="0"/>
                  </a:cubicBezTo>
                </a:path>
              </a:pathLst>
            </a:custGeom>
            <a:ln w="2731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/>
                <p:nvPr/>
              </p:nvSpPr>
              <p:spPr>
                <a:xfrm>
                  <a:off x="4583484" y="4716831"/>
                  <a:ext cx="972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84" y="4716831"/>
                  <a:ext cx="97294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066EEBAB-9029-4E0E-A02B-696115FCB39D}"/>
              </a:ext>
            </a:extLst>
          </p:cNvPr>
          <p:cNvSpPr/>
          <p:nvPr/>
        </p:nvSpPr>
        <p:spPr>
          <a:xfrm flipH="1">
            <a:off x="7508142" y="320035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6EE269-94AF-4A87-B19C-0C6A117554D9}"/>
              </a:ext>
            </a:extLst>
          </p:cNvPr>
          <p:cNvSpPr/>
          <p:nvPr/>
        </p:nvSpPr>
        <p:spPr>
          <a:xfrm flipH="1">
            <a:off x="7508142" y="2724289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377663-C83F-40F7-A5F6-186C5682DA20}"/>
              </a:ext>
            </a:extLst>
          </p:cNvPr>
          <p:cNvSpPr/>
          <p:nvPr/>
        </p:nvSpPr>
        <p:spPr>
          <a:xfrm flipH="1">
            <a:off x="7475281" y="1777942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C3494-C023-4CC4-BD30-62445B28D3EC}"/>
              </a:ext>
            </a:extLst>
          </p:cNvPr>
          <p:cNvGrpSpPr/>
          <p:nvPr/>
        </p:nvGrpSpPr>
        <p:grpSpPr>
          <a:xfrm>
            <a:off x="5837993" y="2005819"/>
            <a:ext cx="985581" cy="1396282"/>
            <a:chOff x="5760172" y="2642981"/>
            <a:chExt cx="985581" cy="13962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445AA-497C-4296-BDC5-7F73133BFDE2}"/>
                </a:ext>
              </a:extLst>
            </p:cNvPr>
            <p:cNvCxnSpPr/>
            <p:nvPr/>
          </p:nvCxnSpPr>
          <p:spPr>
            <a:xfrm>
              <a:off x="5760172" y="2642981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DE31BDD-A710-443F-BB1A-76BE99DA992C}"/>
                </a:ext>
              </a:extLst>
            </p:cNvPr>
            <p:cNvCxnSpPr/>
            <p:nvPr/>
          </p:nvCxnSpPr>
          <p:spPr>
            <a:xfrm>
              <a:off x="5760172" y="3098398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84B72E-5D9D-4844-AC39-C85DFCE8A2C2}"/>
                </a:ext>
              </a:extLst>
            </p:cNvPr>
            <p:cNvCxnSpPr/>
            <p:nvPr/>
          </p:nvCxnSpPr>
          <p:spPr>
            <a:xfrm>
              <a:off x="5760172" y="3583846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8993AB-6AF7-4604-AC5E-AAA0E1193E54}"/>
                </a:ext>
              </a:extLst>
            </p:cNvPr>
            <p:cNvCxnSpPr/>
            <p:nvPr/>
          </p:nvCxnSpPr>
          <p:spPr>
            <a:xfrm>
              <a:off x="5760172" y="4039263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F7470-9A39-4C89-8E5A-FFA4E71B12D8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sp>
        <p:nvSpPr>
          <p:cNvPr id="102" name="Shape 1079">
            <a:extLst>
              <a:ext uri="{FF2B5EF4-FFF2-40B4-BE49-F238E27FC236}">
                <a16:creationId xmlns:a16="http://schemas.microsoft.com/office/drawing/2014/main" id="{FBA3FF32-0DCA-4847-9AB1-6A48BA7D77A6}"/>
              </a:ext>
            </a:extLst>
          </p:cNvPr>
          <p:cNvSpPr/>
          <p:nvPr/>
        </p:nvSpPr>
        <p:spPr>
          <a:xfrm rot="16200000">
            <a:off x="8890118" y="2623666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9C213E3-F10D-4C14-ACA3-CCAA65FC4312}"/>
                  </a:ext>
                </a:extLst>
              </p:cNvPr>
              <p:cNvSpPr txBox="1"/>
              <p:nvPr/>
            </p:nvSpPr>
            <p:spPr>
              <a:xfrm>
                <a:off x="10072856" y="2484509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9C213E3-F10D-4C14-ACA3-CCAA65FC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56" y="2484509"/>
                <a:ext cx="972946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>
            <a:extLst>
              <a:ext uri="{FF2B5EF4-FFF2-40B4-BE49-F238E27FC236}">
                <a16:creationId xmlns:a16="http://schemas.microsoft.com/office/drawing/2014/main" id="{F09DE4DE-C79A-4337-89AD-5434CA072920}"/>
              </a:ext>
            </a:extLst>
          </p:cNvPr>
          <p:cNvSpPr/>
          <p:nvPr/>
        </p:nvSpPr>
        <p:spPr>
          <a:xfrm flipH="1">
            <a:off x="7972396" y="320035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D5BDC38-F2CE-47FB-BDDA-00DAB93A15BA}"/>
              </a:ext>
            </a:extLst>
          </p:cNvPr>
          <p:cNvSpPr/>
          <p:nvPr/>
        </p:nvSpPr>
        <p:spPr>
          <a:xfrm flipH="1">
            <a:off x="7972396" y="2724289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401CE4-22EE-4ACC-B4AB-6C4BB0D2AE8C}"/>
              </a:ext>
            </a:extLst>
          </p:cNvPr>
          <p:cNvSpPr/>
          <p:nvPr/>
        </p:nvSpPr>
        <p:spPr>
          <a:xfrm flipH="1">
            <a:off x="8400321" y="320693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47023C4-B7A6-4DD6-9839-E1B7B6F254E0}"/>
              </a:ext>
            </a:extLst>
          </p:cNvPr>
          <p:cNvSpPr/>
          <p:nvPr/>
        </p:nvSpPr>
        <p:spPr>
          <a:xfrm flipH="1">
            <a:off x="8400321" y="273087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79FBA5-BDBA-4FF7-98AC-88C5834DB7FB}"/>
              </a:ext>
            </a:extLst>
          </p:cNvPr>
          <p:cNvSpPr/>
          <p:nvPr/>
        </p:nvSpPr>
        <p:spPr>
          <a:xfrm flipH="1">
            <a:off x="8864575" y="320693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8474E69-CC2F-49A4-BE5D-C1FA8B7031BC}"/>
              </a:ext>
            </a:extLst>
          </p:cNvPr>
          <p:cNvSpPr/>
          <p:nvPr/>
        </p:nvSpPr>
        <p:spPr>
          <a:xfrm flipH="1">
            <a:off x="8864575" y="273087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B358344-40D6-461D-AED2-666AE8FB414F}"/>
              </a:ext>
            </a:extLst>
          </p:cNvPr>
          <p:cNvSpPr/>
          <p:nvPr/>
        </p:nvSpPr>
        <p:spPr>
          <a:xfrm flipH="1">
            <a:off x="7953567" y="2259967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B227865-FDCF-4931-9310-DAC7C04C0A32}"/>
              </a:ext>
            </a:extLst>
          </p:cNvPr>
          <p:cNvSpPr/>
          <p:nvPr/>
        </p:nvSpPr>
        <p:spPr>
          <a:xfrm flipH="1">
            <a:off x="7953567" y="178390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E99CDF6-51B9-48DA-B266-41930273138B}"/>
              </a:ext>
            </a:extLst>
          </p:cNvPr>
          <p:cNvSpPr/>
          <p:nvPr/>
        </p:nvSpPr>
        <p:spPr>
          <a:xfrm flipH="1">
            <a:off x="8381492" y="226654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615E3D4-A82C-4BB5-8A64-42ED958478AA}"/>
              </a:ext>
            </a:extLst>
          </p:cNvPr>
          <p:cNvSpPr/>
          <p:nvPr/>
        </p:nvSpPr>
        <p:spPr>
          <a:xfrm flipH="1">
            <a:off x="8381492" y="179048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E179457-556C-444C-86BC-F6416297E1B6}"/>
              </a:ext>
            </a:extLst>
          </p:cNvPr>
          <p:cNvSpPr/>
          <p:nvPr/>
        </p:nvSpPr>
        <p:spPr>
          <a:xfrm flipH="1">
            <a:off x="8845746" y="226654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98CC4CB-CC35-4A90-9251-99CDE55EBE3A}"/>
              </a:ext>
            </a:extLst>
          </p:cNvPr>
          <p:cNvSpPr/>
          <p:nvPr/>
        </p:nvSpPr>
        <p:spPr>
          <a:xfrm flipH="1">
            <a:off x="8845746" y="179048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284442-FFD7-4923-BFD3-A3DDEBBB0578}"/>
                  </a:ext>
                </a:extLst>
              </p:cNvPr>
              <p:cNvSpPr txBox="1"/>
              <p:nvPr/>
            </p:nvSpPr>
            <p:spPr>
              <a:xfrm>
                <a:off x="2248978" y="4250814"/>
                <a:ext cx="1851789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/>
                  <a:t>Send all common </a:t>
                </a:r>
                <a:br>
                  <a:rPr lang="en-US" b="0" dirty="0"/>
                </a:br>
                <a:r>
                  <a:rPr lang="en-US" b="0" dirty="0"/>
                  <a:t>encodings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284442-FFD7-4923-BFD3-A3DDEBBB0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978" y="4250814"/>
                <a:ext cx="1851789" cy="651269"/>
              </a:xfrm>
              <a:prstGeom prst="rect">
                <a:avLst/>
              </a:prstGeom>
              <a:blipFill>
                <a:blip r:embed="rId19"/>
                <a:stretch>
                  <a:fillRect l="-2632" t="-2804" r="-1974" b="-15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6FC1CBA-8D34-43E1-AEB2-689E6C0B2972}"/>
              </a:ext>
            </a:extLst>
          </p:cNvPr>
          <p:cNvCxnSpPr>
            <a:cxnSpLocks/>
          </p:cNvCxnSpPr>
          <p:nvPr/>
        </p:nvCxnSpPr>
        <p:spPr>
          <a:xfrm>
            <a:off x="2365310" y="4562873"/>
            <a:ext cx="675707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54E5D136-FCF7-41C9-87B4-0EB9744BFF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1831" y="5174634"/>
                <a:ext cx="4930169" cy="216224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Skip all dummy encodings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≔ </m:t>
                    </m:r>
                  </m:oMath>
                </a14:m>
                <a:r>
                  <a:rPr lang="en-US" dirty="0"/>
                  <a:t> all </a:t>
                </a:r>
                <a:r>
                  <a:rPr lang="en-US" b="1" dirty="0"/>
                  <a:t>real </a:t>
                </a:r>
                <a:r>
                  <a:rPr lang="en-US" dirty="0"/>
                  <a:t>encodings</a:t>
                </a:r>
              </a:p>
              <a:p>
                <a:pPr lvl="1"/>
                <a:r>
                  <a:rPr lang="en-US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random order</a:t>
                </a:r>
              </a:p>
              <a:p>
                <a:pPr lvl="1"/>
                <a:r>
                  <a:rPr lang="en-US" dirty="0"/>
                  <a:t>Hides bin load</a:t>
                </a:r>
              </a:p>
              <a:p>
                <a:pPr marL="457177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54E5D136-FCF7-41C9-87B4-0EB9744BF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31" y="5174634"/>
                <a:ext cx="4930169" cy="2162240"/>
              </a:xfrm>
              <a:prstGeom prst="rect">
                <a:avLst/>
              </a:prstGeom>
              <a:blipFill>
                <a:blip r:embed="rId20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54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4860085"/>
                <a:ext cx="5127019" cy="19979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Protocol:</a:t>
                </a:r>
              </a:p>
              <a:p>
                <a:pPr lvl="1"/>
                <a:r>
                  <a:rPr lang="en-US" dirty="0"/>
                  <a:t>Hash to bins</a:t>
                </a:r>
              </a:p>
              <a:p>
                <a:pPr lvl="1"/>
                <a:r>
                  <a:rPr lang="en-US" dirty="0"/>
                  <a:t>Compute common encodings</a:t>
                </a:r>
              </a:p>
              <a:p>
                <a:pPr lvl="1"/>
                <a:r>
                  <a:rPr lang="en-US" dirty="0"/>
                  <a:t>Send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in random order</a:t>
                </a:r>
              </a:p>
              <a:p>
                <a:pPr lvl="1"/>
                <a:r>
                  <a:rPr lang="en-US" dirty="0"/>
                  <a:t>Overall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4860085"/>
                <a:ext cx="5127019" cy="1997915"/>
              </a:xfrm>
              <a:blipFill>
                <a:blip r:embed="rId2"/>
                <a:stretch>
                  <a:fillRect l="-1070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3E1A4-A390-4E8B-B665-183103F9B6FE}"/>
              </a:ext>
            </a:extLst>
          </p:cNvPr>
          <p:cNvCxnSpPr>
            <a:cxnSpLocks/>
          </p:cNvCxnSpPr>
          <p:nvPr/>
        </p:nvCxnSpPr>
        <p:spPr>
          <a:xfrm>
            <a:off x="5688912" y="1777487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3E5E-4048-4247-86EF-22CE4C9F78A9}"/>
              </a:ext>
            </a:extLst>
          </p:cNvPr>
          <p:cNvCxnSpPr>
            <a:cxnSpLocks/>
          </p:cNvCxnSpPr>
          <p:nvPr/>
        </p:nvCxnSpPr>
        <p:spPr>
          <a:xfrm>
            <a:off x="5688912" y="2240625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0B9FE8-F64A-4992-BC6F-858A8187634F}"/>
              </a:ext>
            </a:extLst>
          </p:cNvPr>
          <p:cNvCxnSpPr>
            <a:cxnSpLocks/>
          </p:cNvCxnSpPr>
          <p:nvPr/>
        </p:nvCxnSpPr>
        <p:spPr>
          <a:xfrm>
            <a:off x="5688912" y="2689908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C1753B7-D5C2-4014-8832-B49D405AE56A}"/>
              </a:ext>
            </a:extLst>
          </p:cNvPr>
          <p:cNvGrpSpPr/>
          <p:nvPr/>
        </p:nvGrpSpPr>
        <p:grpSpPr>
          <a:xfrm>
            <a:off x="4771816" y="1771549"/>
            <a:ext cx="917096" cy="1856509"/>
            <a:chOff x="4709198" y="1771549"/>
            <a:chExt cx="979714" cy="185650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647D9FB-6095-47B7-B1D3-5E02881EB3D1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17715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8E061E-672D-4CFE-B463-CFA5B030809F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3628058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09D91B-9A5E-42AC-9457-1AB477650D77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2234687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2E23DE-6A4F-4754-A5C8-B8E22B41D3D4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268397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966088-9288-4B9F-ADC3-34B9899F1B1C}"/>
                </a:ext>
              </a:extLst>
            </p:cNvPr>
            <p:cNvCxnSpPr>
              <a:cxnSpLocks/>
            </p:cNvCxnSpPr>
            <p:nvPr/>
          </p:nvCxnSpPr>
          <p:spPr>
            <a:xfrm>
              <a:off x="4709198" y="3157004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97A508-BBBD-4ADF-B871-B5D628FC6539}"/>
              </a:ext>
            </a:extLst>
          </p:cNvPr>
          <p:cNvCxnSpPr>
            <a:cxnSpLocks/>
          </p:cNvCxnSpPr>
          <p:nvPr/>
        </p:nvCxnSpPr>
        <p:spPr>
          <a:xfrm>
            <a:off x="5688912" y="3162942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5C2179D-67B1-4F52-ABD3-F7EA28D2A711}"/>
              </a:ext>
            </a:extLst>
          </p:cNvPr>
          <p:cNvGrpSpPr/>
          <p:nvPr/>
        </p:nvGrpSpPr>
        <p:grpSpPr>
          <a:xfrm>
            <a:off x="5235542" y="2247944"/>
            <a:ext cx="471988" cy="396741"/>
            <a:chOff x="5157721" y="3189906"/>
            <a:chExt cx="471988" cy="3967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46A021-AB45-4425-81EC-8A79DDA9F3E9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D9C6D7A-D16C-4295-B8A3-77986BBB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198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893962-8737-422E-923D-5873A44E7D08}"/>
              </a:ext>
            </a:extLst>
          </p:cNvPr>
          <p:cNvGrpSpPr/>
          <p:nvPr/>
        </p:nvGrpSpPr>
        <p:grpSpPr>
          <a:xfrm>
            <a:off x="5229607" y="3184264"/>
            <a:ext cx="477310" cy="396741"/>
            <a:chOff x="5157721" y="3189906"/>
            <a:chExt cx="477310" cy="39674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9115BD-DDE8-4D22-AA36-DE3B10AECE51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EFA94F9-D3E9-4A6A-ABF5-D1C5A24069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77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9127D1-CB9D-45C3-96E9-3F9141C1F21D}"/>
              </a:ext>
            </a:extLst>
          </p:cNvPr>
          <p:cNvGrpSpPr/>
          <p:nvPr/>
        </p:nvGrpSpPr>
        <p:grpSpPr>
          <a:xfrm>
            <a:off x="4765062" y="1783409"/>
            <a:ext cx="491417" cy="396741"/>
            <a:chOff x="5157721" y="3189906"/>
            <a:chExt cx="491417" cy="3967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B0E3B3-6B0C-42C4-B877-94FC5702358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rgbClr val="B71E42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/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8D07278-0E23-4E27-86AE-12F977656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721" y="3189906"/>
                  <a:ext cx="4914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33E5176-43FD-4B82-9A1A-89BEAF7E567D}"/>
              </a:ext>
            </a:extLst>
          </p:cNvPr>
          <p:cNvSpPr/>
          <p:nvPr/>
        </p:nvSpPr>
        <p:spPr>
          <a:xfrm>
            <a:off x="4795349" y="2265273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2D1CC2-6E0C-47EC-B87F-40005B52AC25}"/>
              </a:ext>
            </a:extLst>
          </p:cNvPr>
          <p:cNvSpPr/>
          <p:nvPr/>
        </p:nvSpPr>
        <p:spPr>
          <a:xfrm>
            <a:off x="5253565" y="1812017"/>
            <a:ext cx="374071" cy="374071"/>
          </a:xfrm>
          <a:prstGeom prst="ellipse">
            <a:avLst/>
          </a:prstGeom>
          <a:solidFill>
            <a:srgbClr val="B71E42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/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AA57E4-D2DF-4F09-A725-D17A05C1B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697" y="2246546"/>
                <a:ext cx="47731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/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5ABBBA7-EACF-46B0-A4D3-BCFC51582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30" y="1794693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CE13AF-81D1-4FA6-833B-907358F313AB}"/>
              </a:ext>
            </a:extLst>
          </p:cNvPr>
          <p:cNvCxnSpPr>
            <a:cxnSpLocks/>
          </p:cNvCxnSpPr>
          <p:nvPr/>
        </p:nvCxnSpPr>
        <p:spPr>
          <a:xfrm flipH="1">
            <a:off x="6978681" y="1774578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B9906A-BA74-4A60-9C45-E94DAD2B8776}"/>
              </a:ext>
            </a:extLst>
          </p:cNvPr>
          <p:cNvCxnSpPr>
            <a:cxnSpLocks/>
          </p:cNvCxnSpPr>
          <p:nvPr/>
        </p:nvCxnSpPr>
        <p:spPr>
          <a:xfrm flipH="1">
            <a:off x="6978681" y="2237716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540DFE4-E916-42B2-9C48-815EAF183A77}"/>
              </a:ext>
            </a:extLst>
          </p:cNvPr>
          <p:cNvCxnSpPr>
            <a:cxnSpLocks/>
          </p:cNvCxnSpPr>
          <p:nvPr/>
        </p:nvCxnSpPr>
        <p:spPr>
          <a:xfrm flipH="1">
            <a:off x="6978681" y="2686999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91DAA7-3A45-4329-8A7B-BD11707EC75C}"/>
              </a:ext>
            </a:extLst>
          </p:cNvPr>
          <p:cNvGrpSpPr/>
          <p:nvPr/>
        </p:nvGrpSpPr>
        <p:grpSpPr>
          <a:xfrm>
            <a:off x="6978681" y="1768640"/>
            <a:ext cx="2565378" cy="1856509"/>
            <a:chOff x="6978681" y="1768640"/>
            <a:chExt cx="979714" cy="185650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7DBFD9-A3CA-423A-92AB-482592F7D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1768640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1B71E9-82D3-41ED-8881-402A7C57D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3625149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1AB914-89E1-4A7A-AF40-95024575F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2231778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09D6B0-595D-4423-93B0-FB4329A8A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2681061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DAB46D-D650-4598-849F-6B93E818B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681" y="3154095"/>
              <a:ext cx="9797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8CE82F9-C396-402A-84A3-7B8165C0D2ED}"/>
              </a:ext>
            </a:extLst>
          </p:cNvPr>
          <p:cNvCxnSpPr>
            <a:cxnSpLocks/>
          </p:cNvCxnSpPr>
          <p:nvPr/>
        </p:nvCxnSpPr>
        <p:spPr>
          <a:xfrm flipH="1">
            <a:off x="6978681" y="3160033"/>
            <a:ext cx="0" cy="4631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989179-F919-4883-A5D1-0A0151437A0F}"/>
              </a:ext>
            </a:extLst>
          </p:cNvPr>
          <p:cNvGrpSpPr/>
          <p:nvPr/>
        </p:nvGrpSpPr>
        <p:grpSpPr>
          <a:xfrm flipH="1">
            <a:off x="6989753" y="2245035"/>
            <a:ext cx="473656" cy="396741"/>
            <a:chOff x="5126363" y="3189906"/>
            <a:chExt cx="473656" cy="39674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4FC003E-F659-4471-9A8B-71D9182266AD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ABAADF8-209D-4BA9-AB0E-33150B6F0BE6}"/>
                    </a:ext>
                  </a:extLst>
                </p:cNvPr>
                <p:cNvSpPr/>
                <p:nvPr/>
              </p:nvSpPr>
              <p:spPr>
                <a:xfrm>
                  <a:off x="5126363" y="3189906"/>
                  <a:ext cx="473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ABAADF8-209D-4BA9-AB0E-33150B6F0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363" y="3189906"/>
                  <a:ext cx="47365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28069C-86FB-45FB-A37E-C3906CA1019E}"/>
              </a:ext>
            </a:extLst>
          </p:cNvPr>
          <p:cNvGrpSpPr/>
          <p:nvPr/>
        </p:nvGrpSpPr>
        <p:grpSpPr>
          <a:xfrm flipH="1">
            <a:off x="6996304" y="3181355"/>
            <a:ext cx="478977" cy="396741"/>
            <a:chOff x="5120426" y="3189906"/>
            <a:chExt cx="478977" cy="39674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4CECD31-8037-4137-9994-C3FE51F58343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0DFD9BE-0D46-48B3-B4F9-A063EB6C91C7}"/>
                    </a:ext>
                  </a:extLst>
                </p:cNvPr>
                <p:cNvSpPr/>
                <p:nvPr/>
              </p:nvSpPr>
              <p:spPr>
                <a:xfrm>
                  <a:off x="5120426" y="3189906"/>
                  <a:ext cx="4789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0DFD9BE-0D46-48B3-B4F9-A063EB6C9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426" y="3189906"/>
                  <a:ext cx="47897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BA17FA-FCDD-4FBF-AB24-278604AEBD8B}"/>
              </a:ext>
            </a:extLst>
          </p:cNvPr>
          <p:cNvGrpSpPr/>
          <p:nvPr/>
        </p:nvGrpSpPr>
        <p:grpSpPr>
          <a:xfrm flipH="1">
            <a:off x="7441344" y="2248378"/>
            <a:ext cx="479811" cy="396741"/>
            <a:chOff x="5115885" y="3189906"/>
            <a:chExt cx="479811" cy="39674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9D92D4A-A53E-4689-A2D5-9CB29859C716}"/>
                </a:ext>
              </a:extLst>
            </p:cNvPr>
            <p:cNvSpPr/>
            <p:nvPr/>
          </p:nvSpPr>
          <p:spPr>
            <a:xfrm>
              <a:off x="5182927" y="3212576"/>
              <a:ext cx="374071" cy="374071"/>
            </a:xfrm>
            <a:prstGeom prst="ellipse">
              <a:avLst/>
            </a:prstGeom>
            <a:solidFill>
              <a:schemeClr val="accent6">
                <a:lumMod val="10000"/>
                <a:lumOff val="90000"/>
                <a:alpha val="32157"/>
              </a:schemeClr>
            </a:solidFill>
            <a:ln>
              <a:solidFill>
                <a:schemeClr val="accent6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2F3A53B-D38E-4361-8E33-1589ACB67A27}"/>
                    </a:ext>
                  </a:extLst>
                </p:cNvPr>
                <p:cNvSpPr/>
                <p:nvPr/>
              </p:nvSpPr>
              <p:spPr>
                <a:xfrm>
                  <a:off x="5115885" y="3189906"/>
                  <a:ext cx="4798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2F3A53B-D38E-4361-8E33-1589ACB67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885" y="3189906"/>
                  <a:ext cx="47981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2F05123-1425-4494-8CED-97F1C561245E}"/>
              </a:ext>
            </a:extLst>
          </p:cNvPr>
          <p:cNvSpPr/>
          <p:nvPr/>
        </p:nvSpPr>
        <p:spPr>
          <a:xfrm flipH="1">
            <a:off x="7031201" y="2732822"/>
            <a:ext cx="374071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FC4BCB-7A4C-4784-87D4-AE1BBC5307D2}"/>
              </a:ext>
            </a:extLst>
          </p:cNvPr>
          <p:cNvSpPr/>
          <p:nvPr/>
        </p:nvSpPr>
        <p:spPr>
          <a:xfrm flipH="1">
            <a:off x="7039956" y="1809108"/>
            <a:ext cx="376815" cy="374071"/>
          </a:xfrm>
          <a:prstGeom prst="ellipse">
            <a:avLst/>
          </a:prstGeom>
          <a:solidFill>
            <a:schemeClr val="accent6">
              <a:lumMod val="10000"/>
              <a:lumOff val="90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3C61763-A55B-4404-B913-9006002AB728}"/>
                  </a:ext>
                </a:extLst>
              </p:cNvPr>
              <p:cNvSpPr/>
              <p:nvPr/>
            </p:nvSpPr>
            <p:spPr>
              <a:xfrm flipH="1">
                <a:off x="6996304" y="2714095"/>
                <a:ext cx="478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3C61763-A55B-4404-B913-9006002AB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6304" y="2714095"/>
                <a:ext cx="478977" cy="369332"/>
              </a:xfrm>
              <a:prstGeom prst="rect">
                <a:avLst/>
              </a:prstGeom>
              <a:blipFill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/>
              <p:nvPr/>
            </p:nvSpPr>
            <p:spPr>
              <a:xfrm flipH="1">
                <a:off x="7011457" y="1791784"/>
                <a:ext cx="469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9DD5F5-4CF7-41C9-9A55-91D333C19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11457" y="1791784"/>
                <a:ext cx="469103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F92E8-0DD6-4496-8A69-69BB02DB5FC7}"/>
              </a:ext>
            </a:extLst>
          </p:cNvPr>
          <p:cNvGrpSpPr/>
          <p:nvPr/>
        </p:nvGrpSpPr>
        <p:grpSpPr>
          <a:xfrm>
            <a:off x="7055092" y="3753597"/>
            <a:ext cx="2582749" cy="553698"/>
            <a:chOff x="4518278" y="4532465"/>
            <a:chExt cx="1117134" cy="553698"/>
          </a:xfrm>
        </p:grpSpPr>
        <p:sp>
          <p:nvSpPr>
            <p:cNvPr id="63" name="Shape 1079">
              <a:extLst>
                <a:ext uri="{FF2B5EF4-FFF2-40B4-BE49-F238E27FC236}">
                  <a16:creationId xmlns:a16="http://schemas.microsoft.com/office/drawing/2014/main" id="{846B02B8-163D-40CA-A8A7-7BF4939836E4}"/>
                </a:ext>
              </a:extLst>
            </p:cNvPr>
            <p:cNvSpPr/>
            <p:nvPr/>
          </p:nvSpPr>
          <p:spPr>
            <a:xfrm>
              <a:off x="4518278" y="4532465"/>
              <a:ext cx="1117134" cy="181455"/>
            </a:xfrm>
            <a:custGeom>
              <a:avLst/>
              <a:gdLst/>
              <a:ahLst/>
              <a:cxnLst/>
              <a:rect l="0" t="0" r="0" b="0"/>
              <a:pathLst>
                <a:path w="1189990" h="205740">
                  <a:moveTo>
                    <a:pt x="0" y="0"/>
                  </a:moveTo>
                  <a:cubicBezTo>
                    <a:pt x="0" y="52070"/>
                    <a:pt x="49530" y="102870"/>
                    <a:pt x="99060" y="102870"/>
                  </a:cubicBezTo>
                  <a:lnTo>
                    <a:pt x="495300" y="102870"/>
                  </a:lnTo>
                  <a:cubicBezTo>
                    <a:pt x="544830" y="102870"/>
                    <a:pt x="594360" y="154940"/>
                    <a:pt x="594360" y="205740"/>
                  </a:cubicBezTo>
                  <a:cubicBezTo>
                    <a:pt x="594360" y="154940"/>
                    <a:pt x="643890" y="102870"/>
                    <a:pt x="693420" y="102870"/>
                  </a:cubicBezTo>
                  <a:lnTo>
                    <a:pt x="1089660" y="102870"/>
                  </a:lnTo>
                  <a:cubicBezTo>
                    <a:pt x="1140460" y="102870"/>
                    <a:pt x="1189990" y="52070"/>
                    <a:pt x="1189990" y="0"/>
                  </a:cubicBezTo>
                </a:path>
              </a:pathLst>
            </a:custGeom>
            <a:ln w="2731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/>
                <p:nvPr/>
              </p:nvSpPr>
              <p:spPr>
                <a:xfrm>
                  <a:off x="4583484" y="4716831"/>
                  <a:ext cx="9729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A47EA7D-4E09-483B-BDD3-505EB21FE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84" y="4716831"/>
                  <a:ext cx="972946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066EEBAB-9029-4E0E-A02B-696115FCB39D}"/>
              </a:ext>
            </a:extLst>
          </p:cNvPr>
          <p:cNvSpPr/>
          <p:nvPr/>
        </p:nvSpPr>
        <p:spPr>
          <a:xfrm flipH="1">
            <a:off x="7508142" y="320035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56EE269-94AF-4A87-B19C-0C6A117554D9}"/>
              </a:ext>
            </a:extLst>
          </p:cNvPr>
          <p:cNvSpPr/>
          <p:nvPr/>
        </p:nvSpPr>
        <p:spPr>
          <a:xfrm flipH="1">
            <a:off x="7508142" y="2724289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377663-C83F-40F7-A5F6-186C5682DA20}"/>
              </a:ext>
            </a:extLst>
          </p:cNvPr>
          <p:cNvSpPr/>
          <p:nvPr/>
        </p:nvSpPr>
        <p:spPr>
          <a:xfrm flipH="1">
            <a:off x="7475281" y="1777942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C3494-C023-4CC4-BD30-62445B28D3EC}"/>
              </a:ext>
            </a:extLst>
          </p:cNvPr>
          <p:cNvGrpSpPr/>
          <p:nvPr/>
        </p:nvGrpSpPr>
        <p:grpSpPr>
          <a:xfrm>
            <a:off x="5837993" y="2005819"/>
            <a:ext cx="985581" cy="1396282"/>
            <a:chOff x="5760172" y="2642981"/>
            <a:chExt cx="985581" cy="139628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445AA-497C-4296-BDC5-7F73133BFDE2}"/>
                </a:ext>
              </a:extLst>
            </p:cNvPr>
            <p:cNvCxnSpPr/>
            <p:nvPr/>
          </p:nvCxnSpPr>
          <p:spPr>
            <a:xfrm>
              <a:off x="5760172" y="2642981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DE31BDD-A710-443F-BB1A-76BE99DA992C}"/>
                </a:ext>
              </a:extLst>
            </p:cNvPr>
            <p:cNvCxnSpPr/>
            <p:nvPr/>
          </p:nvCxnSpPr>
          <p:spPr>
            <a:xfrm>
              <a:off x="5760172" y="3098398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84B72E-5D9D-4844-AC39-C85DFCE8A2C2}"/>
                </a:ext>
              </a:extLst>
            </p:cNvPr>
            <p:cNvCxnSpPr/>
            <p:nvPr/>
          </p:nvCxnSpPr>
          <p:spPr>
            <a:xfrm>
              <a:off x="5760172" y="3583846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8993AB-6AF7-4604-AC5E-AAA0E1193E54}"/>
                </a:ext>
              </a:extLst>
            </p:cNvPr>
            <p:cNvCxnSpPr/>
            <p:nvPr/>
          </p:nvCxnSpPr>
          <p:spPr>
            <a:xfrm>
              <a:off x="5760172" y="4039263"/>
              <a:ext cx="98558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A30F7470-9A39-4C89-8E5A-FFA4E71B12D8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sp>
        <p:nvSpPr>
          <p:cNvPr id="102" name="Shape 1079">
            <a:extLst>
              <a:ext uri="{FF2B5EF4-FFF2-40B4-BE49-F238E27FC236}">
                <a16:creationId xmlns:a16="http://schemas.microsoft.com/office/drawing/2014/main" id="{FBA3FF32-0DCA-4847-9AB1-6A48BA7D77A6}"/>
              </a:ext>
            </a:extLst>
          </p:cNvPr>
          <p:cNvSpPr/>
          <p:nvPr/>
        </p:nvSpPr>
        <p:spPr>
          <a:xfrm rot="16200000">
            <a:off x="8890118" y="2623666"/>
            <a:ext cx="2010266" cy="139804"/>
          </a:xfrm>
          <a:custGeom>
            <a:avLst/>
            <a:gdLst/>
            <a:ahLst/>
            <a:cxnLst/>
            <a:rect l="0" t="0" r="0" b="0"/>
            <a:pathLst>
              <a:path w="1189990" h="205740">
                <a:moveTo>
                  <a:pt x="0" y="0"/>
                </a:moveTo>
                <a:cubicBezTo>
                  <a:pt x="0" y="52070"/>
                  <a:pt x="49530" y="102870"/>
                  <a:pt x="99060" y="102870"/>
                </a:cubicBezTo>
                <a:lnTo>
                  <a:pt x="495300" y="102870"/>
                </a:lnTo>
                <a:cubicBezTo>
                  <a:pt x="544830" y="102870"/>
                  <a:pt x="594360" y="154940"/>
                  <a:pt x="594360" y="205740"/>
                </a:cubicBezTo>
                <a:cubicBezTo>
                  <a:pt x="594360" y="154940"/>
                  <a:pt x="643890" y="102870"/>
                  <a:pt x="693420" y="102870"/>
                </a:cubicBezTo>
                <a:lnTo>
                  <a:pt x="1089660" y="102870"/>
                </a:lnTo>
                <a:cubicBezTo>
                  <a:pt x="1140460" y="102870"/>
                  <a:pt x="1189990" y="52070"/>
                  <a:pt x="1189990" y="0"/>
                </a:cubicBezTo>
              </a:path>
            </a:pathLst>
          </a:custGeom>
          <a:ln w="27315" cap="flat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9C213E3-F10D-4C14-ACA3-CCAA65FC4312}"/>
                  </a:ext>
                </a:extLst>
              </p:cNvPr>
              <p:cNvSpPr txBox="1"/>
              <p:nvPr/>
            </p:nvSpPr>
            <p:spPr>
              <a:xfrm>
                <a:off x="10072856" y="2484509"/>
                <a:ext cx="972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9C213E3-F10D-4C14-ACA3-CCAA65FC4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856" y="2484509"/>
                <a:ext cx="972946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Oval 108">
            <a:extLst>
              <a:ext uri="{FF2B5EF4-FFF2-40B4-BE49-F238E27FC236}">
                <a16:creationId xmlns:a16="http://schemas.microsoft.com/office/drawing/2014/main" id="{F09DE4DE-C79A-4337-89AD-5434CA072920}"/>
              </a:ext>
            </a:extLst>
          </p:cNvPr>
          <p:cNvSpPr/>
          <p:nvPr/>
        </p:nvSpPr>
        <p:spPr>
          <a:xfrm flipH="1">
            <a:off x="7972396" y="320035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D5BDC38-F2CE-47FB-BDDA-00DAB93A15BA}"/>
              </a:ext>
            </a:extLst>
          </p:cNvPr>
          <p:cNvSpPr/>
          <p:nvPr/>
        </p:nvSpPr>
        <p:spPr>
          <a:xfrm flipH="1">
            <a:off x="7972396" y="2724289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F401CE4-22EE-4ACC-B4AB-6C4BB0D2AE8C}"/>
              </a:ext>
            </a:extLst>
          </p:cNvPr>
          <p:cNvSpPr/>
          <p:nvPr/>
        </p:nvSpPr>
        <p:spPr>
          <a:xfrm flipH="1">
            <a:off x="8400321" y="320693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47023C4-B7A6-4DD6-9839-E1B7B6F254E0}"/>
              </a:ext>
            </a:extLst>
          </p:cNvPr>
          <p:cNvSpPr/>
          <p:nvPr/>
        </p:nvSpPr>
        <p:spPr>
          <a:xfrm flipH="1">
            <a:off x="8400321" y="273087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79FBA5-BDBA-4FF7-98AC-88C5834DB7FB}"/>
              </a:ext>
            </a:extLst>
          </p:cNvPr>
          <p:cNvSpPr/>
          <p:nvPr/>
        </p:nvSpPr>
        <p:spPr>
          <a:xfrm flipH="1">
            <a:off x="8864575" y="320693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8474E69-CC2F-49A4-BE5D-C1FA8B7031BC}"/>
              </a:ext>
            </a:extLst>
          </p:cNvPr>
          <p:cNvSpPr/>
          <p:nvPr/>
        </p:nvSpPr>
        <p:spPr>
          <a:xfrm flipH="1">
            <a:off x="8864575" y="2730870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B358344-40D6-461D-AED2-666AE8FB414F}"/>
              </a:ext>
            </a:extLst>
          </p:cNvPr>
          <p:cNvSpPr/>
          <p:nvPr/>
        </p:nvSpPr>
        <p:spPr>
          <a:xfrm flipH="1">
            <a:off x="7953567" y="2259967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B227865-FDCF-4931-9310-DAC7C04C0A32}"/>
              </a:ext>
            </a:extLst>
          </p:cNvPr>
          <p:cNvSpPr/>
          <p:nvPr/>
        </p:nvSpPr>
        <p:spPr>
          <a:xfrm flipH="1">
            <a:off x="7953567" y="1783903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E99CDF6-51B9-48DA-B266-41930273138B}"/>
              </a:ext>
            </a:extLst>
          </p:cNvPr>
          <p:cNvSpPr/>
          <p:nvPr/>
        </p:nvSpPr>
        <p:spPr>
          <a:xfrm flipH="1">
            <a:off x="8381492" y="226654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615E3D4-A82C-4BB5-8A64-42ED958478AA}"/>
              </a:ext>
            </a:extLst>
          </p:cNvPr>
          <p:cNvSpPr/>
          <p:nvPr/>
        </p:nvSpPr>
        <p:spPr>
          <a:xfrm flipH="1">
            <a:off x="8381492" y="179048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E179457-556C-444C-86BC-F6416297E1B6}"/>
              </a:ext>
            </a:extLst>
          </p:cNvPr>
          <p:cNvSpPr/>
          <p:nvPr/>
        </p:nvSpPr>
        <p:spPr>
          <a:xfrm flipH="1">
            <a:off x="8845746" y="2266548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98CC4CB-CC35-4A90-9251-99CDE55EBE3A}"/>
              </a:ext>
            </a:extLst>
          </p:cNvPr>
          <p:cNvSpPr/>
          <p:nvPr/>
        </p:nvSpPr>
        <p:spPr>
          <a:xfrm flipH="1">
            <a:off x="8845746" y="1790484"/>
            <a:ext cx="374071" cy="374071"/>
          </a:xfrm>
          <a:prstGeom prst="ellipse">
            <a:avLst/>
          </a:prstGeom>
          <a:solidFill>
            <a:schemeClr val="bg1">
              <a:lumMod val="75000"/>
              <a:alpha val="32157"/>
            </a:schemeClr>
          </a:solidFill>
          <a:ln>
            <a:solidFill>
              <a:schemeClr val="accent6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284442-FFD7-4923-BFD3-A3DDEBBB0578}"/>
                  </a:ext>
                </a:extLst>
              </p:cNvPr>
              <p:cNvSpPr txBox="1"/>
              <p:nvPr/>
            </p:nvSpPr>
            <p:spPr>
              <a:xfrm>
                <a:off x="1853493" y="3898448"/>
                <a:ext cx="312381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Send common encodings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In random order</a:t>
                </a: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6284442-FFD7-4923-BFD3-A3DDEBBB0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93" y="3898448"/>
                <a:ext cx="3123810" cy="651269"/>
              </a:xfrm>
              <a:prstGeom prst="rect">
                <a:avLst/>
              </a:prstGeom>
              <a:blipFill>
                <a:blip r:embed="rId19"/>
                <a:stretch>
                  <a:fillRect t="-2830" r="-977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6FC1CBA-8D34-43E1-AEB2-689E6C0B2972}"/>
              </a:ext>
            </a:extLst>
          </p:cNvPr>
          <p:cNvCxnSpPr>
            <a:cxnSpLocks/>
          </p:cNvCxnSpPr>
          <p:nvPr/>
        </p:nvCxnSpPr>
        <p:spPr>
          <a:xfrm>
            <a:off x="2365310" y="4562873"/>
            <a:ext cx="6757071" cy="0"/>
          </a:xfrm>
          <a:prstGeom prst="straightConnector1">
            <a:avLst/>
          </a:prstGeom>
          <a:solidFill>
            <a:srgbClr val="B71E42">
              <a:alpha val="50196"/>
            </a:srgbClr>
          </a:solidFill>
          <a:ln w="38100">
            <a:solidFill>
              <a:srgbClr val="BD53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4BACF0-555A-4B04-B229-9404214B1C12}"/>
                  </a:ext>
                </a:extLst>
              </p:cNvPr>
              <p:cNvSpPr txBox="1"/>
              <p:nvPr/>
            </p:nvSpPr>
            <p:spPr>
              <a:xfrm>
                <a:off x="9385788" y="4360181"/>
                <a:ext cx="2412905" cy="392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4BACF0-555A-4B04-B229-9404214B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788" y="4360181"/>
                <a:ext cx="2412905" cy="392800"/>
              </a:xfrm>
              <a:prstGeom prst="rect">
                <a:avLst/>
              </a:prstGeom>
              <a:blipFill>
                <a:blip r:embed="rId20"/>
                <a:stretch>
                  <a:fillRect l="-2278" t="-3077" r="-8101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011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69026730-B228-4A03-8F56-A4204673097E}"/>
              </a:ext>
            </a:extLst>
          </p:cNvPr>
          <p:cNvSpPr/>
          <p:nvPr/>
        </p:nvSpPr>
        <p:spPr>
          <a:xfrm rot="2700000">
            <a:off x="7486199" y="3792445"/>
            <a:ext cx="488869" cy="488868"/>
          </a:xfrm>
          <a:prstGeom prst="rect">
            <a:avLst/>
          </a:prstGeom>
          <a:solidFill>
            <a:srgbClr val="BD536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A5C198-BB2D-4C8F-AB89-211F8D4FBDE2}"/>
              </a:ext>
            </a:extLst>
          </p:cNvPr>
          <p:cNvSpPr/>
          <p:nvPr/>
        </p:nvSpPr>
        <p:spPr>
          <a:xfrm rot="2700000">
            <a:off x="7597555" y="3792444"/>
            <a:ext cx="488869" cy="488868"/>
          </a:xfrm>
          <a:prstGeom prst="rect">
            <a:avLst/>
          </a:prstGeom>
          <a:solidFill>
            <a:srgbClr val="BD536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48025-3835-450A-B2A4-86D58C5E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742059"/>
                <a:ext cx="10128410" cy="51159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Fastest protocol is in the Random Oracle Model</a:t>
                </a:r>
              </a:p>
              <a:p>
                <a:pPr lvl="1"/>
                <a:r>
                  <a:rPr lang="en-US" dirty="0"/>
                  <a:t>Utilizes “random” OT</a:t>
                </a:r>
              </a:p>
              <a:p>
                <a:pPr lvl="1"/>
                <a:r>
                  <a:rPr lang="en-US" dirty="0"/>
                  <a:t>Requires Random Oracle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Standard model variant:</a:t>
                </a:r>
              </a:p>
              <a:p>
                <a:pPr lvl="1"/>
                <a:r>
                  <a:rPr lang="en-US" dirty="0"/>
                  <a:t>Utilizes many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-out-of-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20×</m:t>
                    </m:r>
                  </m:oMath>
                </a14:m>
                <a:r>
                  <a:rPr lang="en-US" dirty="0"/>
                  <a:t> more communication</a:t>
                </a:r>
              </a:p>
              <a:p>
                <a:pPr lvl="1"/>
                <a:r>
                  <a:rPr lang="en-US" dirty="0"/>
                  <a:t>As fast as prior work [RR17a]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Encode-Commit variant:</a:t>
                </a:r>
              </a:p>
              <a:p>
                <a:pPr lvl="1"/>
                <a:r>
                  <a:rPr lang="en-US" dirty="0"/>
                  <a:t>Random Oracle or Standard model</a:t>
                </a:r>
              </a:p>
              <a:p>
                <a:pPr lvl="1"/>
                <a:r>
                  <a:rPr lang="en-US" dirty="0"/>
                  <a:t>Communication-Computation tradeoff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2F72B-789E-47FC-857D-DADBD064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742059"/>
                <a:ext cx="10128410" cy="5115942"/>
              </a:xfrm>
              <a:blipFill>
                <a:blip r:embed="rId2"/>
                <a:stretch>
                  <a:fillRect l="-542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A30F7470-9A39-4C89-8E5A-FFA4E71B12D8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2A1050-D5F8-4737-8A65-A03C7D5D803F}"/>
              </a:ext>
            </a:extLst>
          </p:cNvPr>
          <p:cNvGrpSpPr/>
          <p:nvPr/>
        </p:nvGrpSpPr>
        <p:grpSpPr>
          <a:xfrm>
            <a:off x="6680511" y="2192371"/>
            <a:ext cx="2633358" cy="842326"/>
            <a:chOff x="3718687" y="2871316"/>
            <a:chExt cx="3873987" cy="123916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D3A0E6-2938-463A-A3F8-DD7CDBFDF1C7}"/>
                </a:ext>
              </a:extLst>
            </p:cNvPr>
            <p:cNvSpPr/>
            <p:nvPr/>
          </p:nvSpPr>
          <p:spPr>
            <a:xfrm rot="2700000">
              <a:off x="5217955" y="2871316"/>
              <a:ext cx="719184" cy="719184"/>
            </a:xfrm>
            <a:prstGeom prst="rect">
              <a:avLst/>
            </a:prstGeom>
            <a:solidFill>
              <a:srgbClr val="BD53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384CDE-44BA-4D4E-A586-6E3A53E38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008" y="3883573"/>
              <a:ext cx="1086037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38F6A4-84E4-4686-A365-1807D657B31F}"/>
                </a:ext>
              </a:extLst>
            </p:cNvPr>
            <p:cNvCxnSpPr/>
            <p:nvPr/>
          </p:nvCxnSpPr>
          <p:spPr>
            <a:xfrm flipH="1">
              <a:off x="6143655" y="3233760"/>
              <a:ext cx="902807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7B97129-0701-4E66-B287-8971AAD288EF}"/>
                </a:ext>
              </a:extLst>
            </p:cNvPr>
            <p:cNvCxnSpPr/>
            <p:nvPr/>
          </p:nvCxnSpPr>
          <p:spPr>
            <a:xfrm>
              <a:off x="5585043" y="3809632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818DB1D-A8F1-4749-AD5F-34BA86F0E344}"/>
                </a:ext>
              </a:extLst>
            </p:cNvPr>
            <p:cNvCxnSpPr/>
            <p:nvPr/>
          </p:nvCxnSpPr>
          <p:spPr>
            <a:xfrm>
              <a:off x="5577550" y="3883572"/>
              <a:ext cx="1043921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6E24EC5-4DFD-4234-AB0E-4200B98306A2}"/>
                    </a:ext>
                  </a:extLst>
                </p:cNvPr>
                <p:cNvSpPr/>
                <p:nvPr/>
              </p:nvSpPr>
              <p:spPr>
                <a:xfrm>
                  <a:off x="7111315" y="3034034"/>
                  <a:ext cx="481359" cy="464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6E24EC5-4DFD-4234-AB0E-4200B98306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315" y="3034034"/>
                  <a:ext cx="481359" cy="464660"/>
                </a:xfrm>
                <a:prstGeom prst="rect">
                  <a:avLst/>
                </a:prstGeom>
                <a:blipFill>
                  <a:blip r:embed="rId3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FD5BFFE-CFB7-4239-8E8D-368AF3A4BEF3}"/>
                    </a:ext>
                  </a:extLst>
                </p:cNvPr>
                <p:cNvSpPr/>
                <p:nvPr/>
              </p:nvSpPr>
              <p:spPr>
                <a:xfrm>
                  <a:off x="6690466" y="3645818"/>
                  <a:ext cx="736922" cy="464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FD5BFFE-CFB7-4239-8E8D-368AF3A4BE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466" y="3645818"/>
                  <a:ext cx="736922" cy="464660"/>
                </a:xfrm>
                <a:prstGeom prst="rect">
                  <a:avLst/>
                </a:prstGeom>
                <a:blipFill>
                  <a:blip r:embed="rId4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2E02E19-3D99-49F5-8778-E70513EB6C3B}"/>
                    </a:ext>
                  </a:extLst>
                </p:cNvPr>
                <p:cNvSpPr/>
                <p:nvPr/>
              </p:nvSpPr>
              <p:spPr>
                <a:xfrm>
                  <a:off x="3718687" y="3645818"/>
                  <a:ext cx="780322" cy="464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2E02E19-3D99-49F5-8778-E70513EB6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687" y="3645818"/>
                  <a:ext cx="780322" cy="4646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62B8D69-3409-4AF3-9AB6-D1D6B03F88CE}"/>
                    </a:ext>
                  </a:extLst>
                </p:cNvPr>
                <p:cNvSpPr txBox="1"/>
                <p:nvPr/>
              </p:nvSpPr>
              <p:spPr>
                <a:xfrm>
                  <a:off x="5141247" y="2889734"/>
                  <a:ext cx="396882" cy="580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62B8D69-3409-4AF3-9AB6-D1D6B03F8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247" y="2889734"/>
                  <a:ext cx="396882" cy="580826"/>
                </a:xfrm>
                <a:prstGeom prst="rect">
                  <a:avLst/>
                </a:prstGeom>
                <a:blipFill>
                  <a:blip r:embed="rId6"/>
                  <a:stretch>
                    <a:fillRect l="-9091" r="-127273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81BAF4-7308-4158-9268-770ED3A131BD}"/>
              </a:ext>
            </a:extLst>
          </p:cNvPr>
          <p:cNvSpPr/>
          <p:nvPr/>
        </p:nvSpPr>
        <p:spPr>
          <a:xfrm>
            <a:off x="8076316" y="1949319"/>
            <a:ext cx="673818" cy="245067"/>
          </a:xfrm>
          <a:custGeom>
            <a:avLst/>
            <a:gdLst>
              <a:gd name="connsiteX0" fmla="*/ 784288 w 784288"/>
              <a:gd name="connsiteY0" fmla="*/ 0 h 289138"/>
              <a:gd name="connsiteX1" fmla="*/ 0 w 784288"/>
              <a:gd name="connsiteY1" fmla="*/ 289138 h 289138"/>
              <a:gd name="connsiteX0" fmla="*/ 784288 w 784288"/>
              <a:gd name="connsiteY0" fmla="*/ 0 h 289138"/>
              <a:gd name="connsiteX1" fmla="*/ 0 w 784288"/>
              <a:gd name="connsiteY1" fmla="*/ 289138 h 289138"/>
              <a:gd name="connsiteX0" fmla="*/ 784288 w 784288"/>
              <a:gd name="connsiteY0" fmla="*/ 0 h 289138"/>
              <a:gd name="connsiteX1" fmla="*/ 0 w 784288"/>
              <a:gd name="connsiteY1" fmla="*/ 289138 h 289138"/>
              <a:gd name="connsiteX0" fmla="*/ 784288 w 784288"/>
              <a:gd name="connsiteY0" fmla="*/ 874 h 290012"/>
              <a:gd name="connsiteX1" fmla="*/ 0 w 784288"/>
              <a:gd name="connsiteY1" fmla="*/ 290012 h 290012"/>
              <a:gd name="connsiteX0" fmla="*/ 787903 w 787903"/>
              <a:gd name="connsiteY0" fmla="*/ 923 h 286447"/>
              <a:gd name="connsiteX1" fmla="*/ 0 w 787903"/>
              <a:gd name="connsiteY1" fmla="*/ 286447 h 286447"/>
              <a:gd name="connsiteX0" fmla="*/ 787903 w 787903"/>
              <a:gd name="connsiteY0" fmla="*/ 1035 h 286559"/>
              <a:gd name="connsiteX1" fmla="*/ 0 w 787903"/>
              <a:gd name="connsiteY1" fmla="*/ 286559 h 28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03" h="286559">
                <a:moveTo>
                  <a:pt x="787903" y="1035"/>
                </a:moveTo>
                <a:cubicBezTo>
                  <a:pt x="363834" y="-7399"/>
                  <a:pt x="163845" y="31154"/>
                  <a:pt x="0" y="28655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A914F0-A234-4B57-9DDE-B631BA63C38F}"/>
              </a:ext>
            </a:extLst>
          </p:cNvPr>
          <p:cNvSpPr/>
          <p:nvPr/>
        </p:nvSpPr>
        <p:spPr>
          <a:xfrm>
            <a:off x="8690336" y="1751380"/>
            <a:ext cx="1939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Random Oracle 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F16918C-DFC6-4F3A-8301-BC5FBD24AA28}"/>
              </a:ext>
            </a:extLst>
          </p:cNvPr>
          <p:cNvGrpSpPr/>
          <p:nvPr/>
        </p:nvGrpSpPr>
        <p:grpSpPr>
          <a:xfrm>
            <a:off x="6686247" y="3793720"/>
            <a:ext cx="2633358" cy="842326"/>
            <a:chOff x="3718687" y="2871316"/>
            <a:chExt cx="3873987" cy="123916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4571679-E63D-4A1C-AB97-BB55962B0AEE}"/>
                </a:ext>
              </a:extLst>
            </p:cNvPr>
            <p:cNvSpPr/>
            <p:nvPr/>
          </p:nvSpPr>
          <p:spPr>
            <a:xfrm rot="2700000">
              <a:off x="5217955" y="2871316"/>
              <a:ext cx="719184" cy="719184"/>
            </a:xfrm>
            <a:prstGeom prst="rect">
              <a:avLst/>
            </a:prstGeom>
            <a:solidFill>
              <a:srgbClr val="BD536A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8A9A55F-0526-43C3-A1DF-C4DA2B30B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008" y="3883573"/>
              <a:ext cx="1086037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5E1B29A-7229-42D2-BA84-1DAD60AE8E7F}"/>
                </a:ext>
              </a:extLst>
            </p:cNvPr>
            <p:cNvCxnSpPr/>
            <p:nvPr/>
          </p:nvCxnSpPr>
          <p:spPr>
            <a:xfrm flipH="1">
              <a:off x="6143655" y="3233760"/>
              <a:ext cx="902807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FE87C7A-EF6E-4EBC-B4C0-26CB6AD3EDC8}"/>
                </a:ext>
              </a:extLst>
            </p:cNvPr>
            <p:cNvCxnSpPr/>
            <p:nvPr/>
          </p:nvCxnSpPr>
          <p:spPr>
            <a:xfrm>
              <a:off x="5429188" y="3804207"/>
              <a:ext cx="0" cy="73940"/>
            </a:xfrm>
            <a:prstGeom prst="line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7AD731A-070A-4FFA-9F04-978C769A8BF0}"/>
                </a:ext>
              </a:extLst>
            </p:cNvPr>
            <p:cNvCxnSpPr/>
            <p:nvPr/>
          </p:nvCxnSpPr>
          <p:spPr>
            <a:xfrm>
              <a:off x="5577549" y="3883573"/>
              <a:ext cx="1043920" cy="0"/>
            </a:xfrm>
            <a:prstGeom prst="straightConnector1">
              <a:avLst/>
            </a:prstGeom>
            <a:solidFill>
              <a:srgbClr val="B71E42">
                <a:alpha val="50196"/>
              </a:srgbClr>
            </a:solidFill>
            <a:ln w="38100">
              <a:solidFill>
                <a:srgbClr val="BD53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384B54D-57E9-459B-AACD-DA5842EEDD4C}"/>
                    </a:ext>
                  </a:extLst>
                </p:cNvPr>
                <p:cNvSpPr/>
                <p:nvPr/>
              </p:nvSpPr>
              <p:spPr>
                <a:xfrm>
                  <a:off x="7111315" y="3034034"/>
                  <a:ext cx="481359" cy="464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384B54D-57E9-459B-AACD-DA5842EED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315" y="3034034"/>
                  <a:ext cx="481359" cy="464660"/>
                </a:xfrm>
                <a:prstGeom prst="rect">
                  <a:avLst/>
                </a:prstGeom>
                <a:blipFill>
                  <a:blip r:embed="rId7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5E52BB1-4C50-4C74-89D2-1C08BB4573D5}"/>
                    </a:ext>
                  </a:extLst>
                </p:cNvPr>
                <p:cNvSpPr/>
                <p:nvPr/>
              </p:nvSpPr>
              <p:spPr>
                <a:xfrm>
                  <a:off x="6690466" y="3645818"/>
                  <a:ext cx="736922" cy="464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5E52BB1-4C50-4C74-89D2-1C08BB457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466" y="3645818"/>
                  <a:ext cx="736922" cy="464660"/>
                </a:xfrm>
                <a:prstGeom prst="rect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C8F9040-D994-42E7-ACDB-6D867E62628B}"/>
                    </a:ext>
                  </a:extLst>
                </p:cNvPr>
                <p:cNvSpPr/>
                <p:nvPr/>
              </p:nvSpPr>
              <p:spPr>
                <a:xfrm>
                  <a:off x="3718687" y="3645818"/>
                  <a:ext cx="780322" cy="4646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⟦"/>
                            <m:endChr m:val="⟧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⋅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C8F9040-D994-42E7-ACDB-6D867E6262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687" y="3645818"/>
                  <a:ext cx="780322" cy="4646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FFE957F-CACC-4548-942C-70A9AC73E7F5}"/>
                    </a:ext>
                  </a:extLst>
                </p:cNvPr>
                <p:cNvSpPr txBox="1"/>
                <p:nvPr/>
              </p:nvSpPr>
              <p:spPr>
                <a:xfrm>
                  <a:off x="5141247" y="2889734"/>
                  <a:ext cx="396882" cy="580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OT</m:t>
                        </m:r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FFE957F-CACC-4548-942C-70A9AC73E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247" y="2889734"/>
                  <a:ext cx="396882" cy="580826"/>
                </a:xfrm>
                <a:prstGeom prst="rect">
                  <a:avLst/>
                </a:prstGeom>
                <a:blipFill>
                  <a:blip r:embed="rId10"/>
                  <a:stretch>
                    <a:fillRect l="-6667" r="-124444" b="-2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91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2970397-B0DD-440B-8BA3-74D266CD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6715916"/>
              </p:ext>
            </p:extLst>
          </p:nvPr>
        </p:nvGraphicFramePr>
        <p:xfrm>
          <a:off x="6531448" y="2751672"/>
          <a:ext cx="5133402" cy="3919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575383"/>
                <a:ext cx="9603275" cy="849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DKT10 - Malicious </a:t>
                </a:r>
                <a:r>
                  <a:rPr lang="en-US" dirty="0" err="1"/>
                  <a:t>Diffie</a:t>
                </a:r>
                <a:r>
                  <a:rPr lang="en-US" dirty="0"/>
                  <a:t>-Hellman style approach: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𝛽𝛼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RR17a – Malicious Bloom filter OPRF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575383"/>
                <a:ext cx="9603275" cy="849400"/>
              </a:xfrm>
              <a:blipFill>
                <a:blip r:embed="rId3"/>
                <a:stretch>
                  <a:fillRect l="-444" t="-2143" b="-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A84A727-7F2C-4274-BBBF-A0E4210088E2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C2A013A-1E94-4B54-86C3-6E4F81AD12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605554"/>
              </p:ext>
            </p:extLst>
          </p:nvPr>
        </p:nvGraphicFramePr>
        <p:xfrm>
          <a:off x="1364948" y="2798013"/>
          <a:ext cx="4760474" cy="3826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B279315-7FE0-49D3-B307-A594474CB689}"/>
              </a:ext>
            </a:extLst>
          </p:cNvPr>
          <p:cNvGrpSpPr/>
          <p:nvPr/>
        </p:nvGrpSpPr>
        <p:grpSpPr>
          <a:xfrm flipH="1" flipV="1">
            <a:off x="8570353" y="3514648"/>
            <a:ext cx="2635847" cy="444551"/>
            <a:chOff x="8473556" y="3628686"/>
            <a:chExt cx="2592474" cy="41563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2E4A67-9B6D-4294-8503-3C2412F82710}"/>
                </a:ext>
              </a:extLst>
            </p:cNvPr>
            <p:cNvCxnSpPr/>
            <p:nvPr/>
          </p:nvCxnSpPr>
          <p:spPr>
            <a:xfrm>
              <a:off x="8473556" y="4033459"/>
              <a:ext cx="25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40255C-E194-4F26-AB63-DC9414A113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8983" y="3628686"/>
              <a:ext cx="0" cy="4156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3A7E20-747C-458D-B2D9-9156E488375C}"/>
                  </a:ext>
                </a:extLst>
              </p:cNvPr>
              <p:cNvSpPr txBox="1"/>
              <p:nvPr/>
            </p:nvSpPr>
            <p:spPr>
              <a:xfrm>
                <a:off x="11130915" y="3545573"/>
                <a:ext cx="457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3A7E20-747C-458D-B2D9-9156E488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915" y="3545573"/>
                <a:ext cx="457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2E362-11EA-4BE0-8896-0DB081F04D0E}"/>
                  </a:ext>
                </a:extLst>
              </p:cNvPr>
              <p:cNvSpPr txBox="1"/>
              <p:nvPr/>
            </p:nvSpPr>
            <p:spPr>
              <a:xfrm>
                <a:off x="9612356" y="3282869"/>
                <a:ext cx="6276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450×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2E362-11EA-4BE0-8896-0DB081F0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56" y="3282869"/>
                <a:ext cx="62760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3F3B61D-EB3E-42DB-AF34-23E2BB59E76C}"/>
              </a:ext>
            </a:extLst>
          </p:cNvPr>
          <p:cNvGrpSpPr/>
          <p:nvPr/>
        </p:nvGrpSpPr>
        <p:grpSpPr>
          <a:xfrm flipV="1">
            <a:off x="8462382" y="3046018"/>
            <a:ext cx="1017742" cy="386877"/>
            <a:chOff x="8465998" y="3616302"/>
            <a:chExt cx="2592474" cy="41563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143A45-F46E-4AF8-8474-9CF5A51C1ECA}"/>
                </a:ext>
              </a:extLst>
            </p:cNvPr>
            <p:cNvCxnSpPr/>
            <p:nvPr/>
          </p:nvCxnSpPr>
          <p:spPr>
            <a:xfrm>
              <a:off x="8465998" y="4029867"/>
              <a:ext cx="25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9805D0-7262-43A1-B6C8-EA41BA1A4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8984" y="3616302"/>
              <a:ext cx="0" cy="4156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C2A6F2-79B3-48D7-97D8-275B661D687A}"/>
                  </a:ext>
                </a:extLst>
              </p:cNvPr>
              <p:cNvSpPr txBox="1"/>
              <p:nvPr/>
            </p:nvSpPr>
            <p:spPr>
              <a:xfrm>
                <a:off x="8689285" y="2818148"/>
                <a:ext cx="5426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12×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C2A6F2-79B3-48D7-97D8-275B661D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285" y="2818148"/>
                <a:ext cx="5426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357DC1-4805-4B36-953A-93EE615200CA}"/>
                  </a:ext>
                </a:extLst>
              </p:cNvPr>
              <p:cNvSpPr txBox="1"/>
              <p:nvPr/>
            </p:nvSpPr>
            <p:spPr>
              <a:xfrm>
                <a:off x="8053082" y="3089586"/>
                <a:ext cx="457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6×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357DC1-4805-4B36-953A-93EE61520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082" y="3089586"/>
                <a:ext cx="457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51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17" grpId="0"/>
      <p:bldP spid="19" grpId="0"/>
      <p:bldP spid="26" grpId="0"/>
      <p:bldP spid="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81" y="1694890"/>
                <a:ext cx="6541920" cy="4919919"/>
              </a:xfrm>
            </p:spPr>
            <p:txBody>
              <a:bodyPr>
                <a:normAutofit/>
              </a:bodyPr>
              <a:lstStyle/>
              <a:p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Only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3×</m:t>
                    </m:r>
                  </m:oMath>
                </a14:m>
                <a:r>
                  <a:rPr lang="en-US" sz="1800" dirty="0"/>
                  <a:t> slower than [KKRT16] (semi-honest)</a:t>
                </a:r>
                <a:endParaRPr lang="en-US" sz="1000" dirty="0"/>
              </a:p>
              <a:p>
                <a:pPr lvl="1"/>
                <a:r>
                  <a:rPr lang="en-US" sz="1600" dirty="0"/>
                  <a:t>[RR17b]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OTs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400" dirty="0"/>
                  <a:t> computation/communication </a:t>
                </a:r>
              </a:p>
              <a:p>
                <a:pPr lvl="1"/>
                <a:r>
                  <a:rPr lang="en-US" sz="1600" dirty="0"/>
                  <a:t>[KKRT16]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OTs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/>
                  <a:t> computation/communication </a:t>
                </a:r>
              </a:p>
              <a:p>
                <a:pPr lvl="2"/>
                <a:r>
                  <a:rPr lang="en-US" sz="1400" dirty="0"/>
                  <a:t>Leverage </a:t>
                </a:r>
                <a:r>
                  <a:rPr lang="en-US" sz="1400" b="1" dirty="0"/>
                  <a:t>cuckoo hashing</a:t>
                </a:r>
              </a:p>
              <a:p>
                <a:pPr lvl="2"/>
                <a:r>
                  <a:rPr lang="en-US" sz="1400" dirty="0"/>
                  <a:t>Very difficult to make malicious secure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1694890"/>
                <a:ext cx="6541920" cy="4919919"/>
              </a:xfr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8A45428-D5D1-4CDE-903D-91431CC5B34A}"/>
              </a:ext>
            </a:extLst>
          </p:cNvPr>
          <p:cNvSpPr/>
          <p:nvPr/>
        </p:nvSpPr>
        <p:spPr>
          <a:xfrm>
            <a:off x="8463787" y="51718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dirty="0">
                <a:solidFill>
                  <a:srgbClr val="C00000"/>
                </a:solidFill>
              </a:rPr>
              <a:t>Rindal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Rosulek17b]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BB2BD60-C887-4608-80AE-D517A18A11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423066"/>
              </p:ext>
            </p:extLst>
          </p:nvPr>
        </p:nvGraphicFramePr>
        <p:xfrm>
          <a:off x="6531448" y="2751672"/>
          <a:ext cx="5133402" cy="3919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C1307563-2742-4288-94A5-D8773C966C99}"/>
              </a:ext>
            </a:extLst>
          </p:cNvPr>
          <p:cNvSpPr/>
          <p:nvPr/>
        </p:nvSpPr>
        <p:spPr>
          <a:xfrm>
            <a:off x="7550292" y="4723415"/>
            <a:ext cx="118820" cy="1188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06B32-0AB3-4D70-8A01-00F30EA324C5}"/>
              </a:ext>
            </a:extLst>
          </p:cNvPr>
          <p:cNvSpPr txBox="1"/>
          <p:nvPr/>
        </p:nvSpPr>
        <p:spPr>
          <a:xfrm>
            <a:off x="7314918" y="4777076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Naïve</a:t>
            </a:r>
            <a:r>
              <a:rPr lang="en-US" dirty="0"/>
              <a:t> 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436571-1397-4E06-A12C-2C7A1E84AB8E}"/>
              </a:ext>
            </a:extLst>
          </p:cNvPr>
          <p:cNvSpPr/>
          <p:nvPr/>
        </p:nvSpPr>
        <p:spPr>
          <a:xfrm>
            <a:off x="7893730" y="4117378"/>
            <a:ext cx="118820" cy="1188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EA05D-3BBD-43E0-B8B3-187A0584BF6D}"/>
              </a:ext>
            </a:extLst>
          </p:cNvPr>
          <p:cNvSpPr txBox="1"/>
          <p:nvPr/>
        </p:nvSpPr>
        <p:spPr>
          <a:xfrm>
            <a:off x="7543669" y="4236198"/>
            <a:ext cx="918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[KKRT16]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A69A30-B382-4D7E-A19C-72AE505E110F}"/>
                  </a:ext>
                </a:extLst>
              </p:cNvPr>
              <p:cNvSpPr txBox="1"/>
              <p:nvPr/>
            </p:nvSpPr>
            <p:spPr>
              <a:xfrm>
                <a:off x="11130915" y="3545573"/>
                <a:ext cx="457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A69A30-B382-4D7E-A19C-72AE505E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0915" y="3545573"/>
                <a:ext cx="457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AE166-ABCF-4288-97C0-4D031E1A9D6A}"/>
                  </a:ext>
                </a:extLst>
              </p:cNvPr>
              <p:cNvSpPr txBox="1"/>
              <p:nvPr/>
            </p:nvSpPr>
            <p:spPr>
              <a:xfrm>
                <a:off x="9612356" y="3282869"/>
                <a:ext cx="6276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450×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6AE166-ABCF-4288-97C0-4D031E1A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356" y="3282869"/>
                <a:ext cx="62760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379F2F-A40C-4887-BBB4-C1B63EAE3A0A}"/>
                  </a:ext>
                </a:extLst>
              </p:cNvPr>
              <p:cNvSpPr txBox="1"/>
              <p:nvPr/>
            </p:nvSpPr>
            <p:spPr>
              <a:xfrm>
                <a:off x="8053082" y="3089586"/>
                <a:ext cx="457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6×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379F2F-A40C-4887-BBB4-C1B63EAE3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082" y="3089586"/>
                <a:ext cx="457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247CAC-8373-4737-9235-579C61D73AE1}"/>
                  </a:ext>
                </a:extLst>
              </p:cNvPr>
              <p:cNvSpPr txBox="1"/>
              <p:nvPr/>
            </p:nvSpPr>
            <p:spPr>
              <a:xfrm>
                <a:off x="8689285" y="2818148"/>
                <a:ext cx="5426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12×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247CAC-8373-4737-9235-579C61D7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285" y="2818148"/>
                <a:ext cx="5426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AF7FF947-7FA4-4C14-AFC2-880B89FC97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1581" y="1575383"/>
                <a:ext cx="9603275" cy="8494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>
                <a:lvl1pPr marL="228589" indent="-228589" algn="l" defTabSz="914354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8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400" kern="1200" cap="none" baseline="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rgbClr val="454545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DKT10 - Malicious </a:t>
                </a:r>
                <a:r>
                  <a:rPr lang="en-US" dirty="0" err="1"/>
                  <a:t>Diffie</a:t>
                </a:r>
                <a:r>
                  <a:rPr lang="en-US" dirty="0"/>
                  <a:t>-Hellman style approach: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𝛽𝛼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RR17a – Malicious Bloom filter OPRF</a:t>
                </a: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AF7FF947-7FA4-4C14-AFC2-880B89FC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81" y="1575383"/>
                <a:ext cx="9603275" cy="849400"/>
              </a:xfrm>
              <a:prstGeom prst="rect">
                <a:avLst/>
              </a:prstGeom>
              <a:blipFill>
                <a:blip r:embed="rId8"/>
                <a:stretch>
                  <a:fillRect l="-444" t="-285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3E3368F-07D2-490B-9F06-D36712229E2A}"/>
              </a:ext>
            </a:extLst>
          </p:cNvPr>
          <p:cNvGrpSpPr/>
          <p:nvPr/>
        </p:nvGrpSpPr>
        <p:grpSpPr>
          <a:xfrm flipH="1" flipV="1">
            <a:off x="8570353" y="3514648"/>
            <a:ext cx="2635847" cy="444551"/>
            <a:chOff x="8473556" y="3628686"/>
            <a:chExt cx="2592474" cy="41563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8F0CD78-D103-4BF4-BEC3-58CF3C8C347C}"/>
                </a:ext>
              </a:extLst>
            </p:cNvPr>
            <p:cNvCxnSpPr/>
            <p:nvPr/>
          </p:nvCxnSpPr>
          <p:spPr>
            <a:xfrm>
              <a:off x="8473556" y="4033459"/>
              <a:ext cx="25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841385-BA71-4E3D-AB27-9665FCBBB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8983" y="3628686"/>
              <a:ext cx="0" cy="4156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C6A4ED-321D-48BC-A40C-BC207D0B552F}"/>
              </a:ext>
            </a:extLst>
          </p:cNvPr>
          <p:cNvGrpSpPr/>
          <p:nvPr/>
        </p:nvGrpSpPr>
        <p:grpSpPr>
          <a:xfrm flipV="1">
            <a:off x="8462382" y="3046018"/>
            <a:ext cx="1017742" cy="386877"/>
            <a:chOff x="8465998" y="3616302"/>
            <a:chExt cx="2592474" cy="41563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4F4F8A1-DE98-44A8-9994-1E497C0D1FFC}"/>
                </a:ext>
              </a:extLst>
            </p:cNvPr>
            <p:cNvCxnSpPr/>
            <p:nvPr/>
          </p:nvCxnSpPr>
          <p:spPr>
            <a:xfrm>
              <a:off x="8465998" y="4029867"/>
              <a:ext cx="25924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EAB1615-52D8-485D-828A-45B72FE0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8984" y="3616302"/>
              <a:ext cx="0" cy="4156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4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1889" y="2450887"/>
            <a:ext cx="3730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i="1" dirty="0"/>
              <a:t>The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6989" y="5599778"/>
            <a:ext cx="30670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Peter Rindal</a:t>
            </a:r>
          </a:p>
          <a:p>
            <a:pPr algn="r"/>
            <a:r>
              <a:rPr lang="en-US" sz="2000" dirty="0"/>
              <a:t>Mike Rosulek</a:t>
            </a:r>
            <a:endParaRPr lang="en-US" sz="2400" dirty="0"/>
          </a:p>
        </p:txBody>
      </p:sp>
      <p:pic>
        <p:nvPicPr>
          <p:cNvPr id="5" name="Picture 2" descr="https://upload.wikimedia.org/wikipedia/commons/4/46/Oregon_State_University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615" y="5686427"/>
            <a:ext cx="2137039" cy="65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658351" y="5363049"/>
            <a:ext cx="0" cy="13044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612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C1D8-4307-461E-B0D1-5B0A6E12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4ED15-38FE-4FA1-9FEC-26ED372B6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1694890"/>
            <a:ext cx="9603275" cy="4902760"/>
          </a:xfrm>
        </p:spPr>
        <p:txBody>
          <a:bodyPr>
            <a:normAutofit/>
          </a:bodyPr>
          <a:lstStyle/>
          <a:p>
            <a:r>
              <a:rPr lang="en-US" dirty="0"/>
              <a:t>Cuckoo hashing with malicious security</a:t>
            </a:r>
          </a:p>
          <a:p>
            <a:pPr lvl="1"/>
            <a:endParaRPr lang="en-US" dirty="0"/>
          </a:p>
          <a:p>
            <a:r>
              <a:rPr lang="en-US" dirty="0"/>
              <a:t>Richer functionality</a:t>
            </a:r>
          </a:p>
          <a:p>
            <a:pPr lvl="1"/>
            <a:r>
              <a:rPr lang="en-US" dirty="0"/>
              <a:t>PSI cardinality </a:t>
            </a:r>
          </a:p>
          <a:p>
            <a:pPr lvl="2"/>
            <a:r>
              <a:rPr lang="en-US" dirty="0"/>
              <a:t>Google ad revenue  </a:t>
            </a:r>
          </a:p>
          <a:p>
            <a:pPr lvl="1"/>
            <a:r>
              <a:rPr lang="en-US" dirty="0"/>
              <a:t>PSI with associated data (SQL-like join)</a:t>
            </a:r>
          </a:p>
          <a:p>
            <a:pPr lvl="1"/>
            <a:r>
              <a:rPr lang="en-US" dirty="0"/>
              <a:t>Multi-party PSI   (third talk)</a:t>
            </a:r>
          </a:p>
          <a:p>
            <a:pPr lvl="2"/>
            <a:r>
              <a:rPr lang="en-US" dirty="0"/>
              <a:t>Threshold PSI</a:t>
            </a:r>
          </a:p>
          <a:p>
            <a:pPr lvl="2"/>
            <a:r>
              <a:rPr lang="en-US" dirty="0"/>
              <a:t>Composable PSI/Union</a:t>
            </a:r>
          </a:p>
          <a:p>
            <a:pPr lvl="1"/>
            <a:r>
              <a:rPr lang="en-US" dirty="0"/>
              <a:t>PSI as input to arbitrary secure computation</a:t>
            </a:r>
          </a:p>
          <a:p>
            <a:pPr lvl="2"/>
            <a:r>
              <a:rPr lang="en-US" dirty="0"/>
              <a:t>Join data before running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894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App: Voter Registration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3715" y="2753948"/>
            <a:ext cx="2022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Registered Voters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38529" y="2753948"/>
            <a:ext cx="2022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Registered Voters</a:t>
            </a:r>
          </a:p>
          <a:p>
            <a:pPr algn="ctr"/>
            <a:endParaRPr lang="en-US" sz="3200" dirty="0"/>
          </a:p>
        </p:txBody>
      </p:sp>
      <p:sp>
        <p:nvSpPr>
          <p:cNvPr id="27" name="Rectangle 26"/>
          <p:cNvSpPr/>
          <p:nvPr/>
        </p:nvSpPr>
        <p:spPr>
          <a:xfrm rot="2700000">
            <a:off x="5733341" y="3304140"/>
            <a:ext cx="1026243" cy="102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66671" y="3440112"/>
                <a:ext cx="15987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PSI</m:t>
                    </m:r>
                  </m:oMath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71" y="3440112"/>
                <a:ext cx="1598743" cy="707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3416651" y="3794055"/>
            <a:ext cx="18834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81269" y="3818828"/>
            <a:ext cx="18799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43655" y="4640087"/>
            <a:ext cx="0" cy="369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33928" y="5004288"/>
            <a:ext cx="26264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oregon">
            <a:extLst>
              <a:ext uri="{FF2B5EF4-FFF2-40B4-BE49-F238E27FC236}">
                <a16:creationId xmlns:a16="http://schemas.microsoft.com/office/drawing/2014/main" id="{873DDC33-2363-407C-B70D-6494A86D2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1" y="2615339"/>
            <a:ext cx="2478612" cy="1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9D4BD7-EF4E-410C-A8FD-AE436C5E28BE}"/>
              </a:ext>
            </a:extLst>
          </p:cNvPr>
          <p:cNvSpPr txBox="1"/>
          <p:nvPr/>
        </p:nvSpPr>
        <p:spPr>
          <a:xfrm>
            <a:off x="6535810" y="4925864"/>
            <a:ext cx="2022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Double Registered</a:t>
            </a:r>
          </a:p>
        </p:txBody>
      </p:sp>
      <p:pic>
        <p:nvPicPr>
          <p:cNvPr id="1036" name="Picture 12" descr="Image result for washington state flag">
            <a:extLst>
              <a:ext uri="{FF2B5EF4-FFF2-40B4-BE49-F238E27FC236}">
                <a16:creationId xmlns:a16="http://schemas.microsoft.com/office/drawing/2014/main" id="{580DF142-1BB3-4152-BD3C-0E1085846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825" y="2869223"/>
            <a:ext cx="2924069" cy="18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8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2A9A5-9020-4BAF-80E0-EE3303868FD0}"/>
              </a:ext>
            </a:extLst>
          </p:cNvPr>
          <p:cNvCxnSpPr>
            <a:cxnSpLocks/>
          </p:cNvCxnSpPr>
          <p:nvPr/>
        </p:nvCxnSpPr>
        <p:spPr>
          <a:xfrm>
            <a:off x="871608" y="1883742"/>
            <a:ext cx="81000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26145"/>
            <a:ext cx="9603275" cy="70829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Sampling</a:t>
            </a:r>
            <a:r>
              <a:rPr lang="en-US" dirty="0"/>
              <a:t> of PSI Over the Decades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0319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0087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969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438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90751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376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845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31415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78303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2519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7207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18967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6585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1274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963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651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53407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0029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7183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94071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40959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8784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3473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8162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2851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75399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92228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691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4160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66295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098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1567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03615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50503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897391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144279" y="3887995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5031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3763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96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08900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409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7539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9074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94404" y="41365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1985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01115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0609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00104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996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7010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7599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116605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2020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10391167" y="381561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15911" y="1609773"/>
            <a:ext cx="2067583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[Meadows86]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60483" y="1609513"/>
            <a:ext cx="2522592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[HubermanFranklinHogg99]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 to PSI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3142929" y="2147545"/>
            <a:ext cx="1905550" cy="174044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1542801" y="2185082"/>
            <a:ext cx="334051" cy="168689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27059" y="1592569"/>
                <a:ext cx="1481328" cy="645663"/>
              </a:xfrm>
              <a:prstGeom prst="rect">
                <a:avLst/>
              </a:prstGeom>
              <a:solidFill>
                <a:srgbClr val="F7F7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𝛽𝛼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059" y="1592569"/>
                <a:ext cx="1481328" cy="645663"/>
              </a:xfrm>
              <a:prstGeom prst="rect">
                <a:avLst/>
              </a:prstGeom>
              <a:blipFill>
                <a:blip r:embed="rId3"/>
                <a:stretch>
                  <a:fillRect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 76"/>
          <p:cNvSpPr/>
          <p:nvPr/>
        </p:nvSpPr>
        <p:spPr>
          <a:xfrm flipH="1">
            <a:off x="7793963" y="2151389"/>
            <a:ext cx="70887" cy="172058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32852 w 512912"/>
              <a:gd name="connsiteY0" fmla="*/ 0 h 1600200"/>
              <a:gd name="connsiteX1" fmla="*/ 512912 w 512912"/>
              <a:gd name="connsiteY1" fmla="*/ 1600200 h 1600200"/>
              <a:gd name="connsiteX0" fmla="*/ 116943 w 597003"/>
              <a:gd name="connsiteY0" fmla="*/ 0 h 1600200"/>
              <a:gd name="connsiteX1" fmla="*/ 597003 w 597003"/>
              <a:gd name="connsiteY1" fmla="*/ 1600200 h 1600200"/>
              <a:gd name="connsiteX0" fmla="*/ 42334 w 522394"/>
              <a:gd name="connsiteY0" fmla="*/ 0 h 1600200"/>
              <a:gd name="connsiteX1" fmla="*/ 522394 w 522394"/>
              <a:gd name="connsiteY1" fmla="*/ 1600200 h 1600200"/>
              <a:gd name="connsiteX0" fmla="*/ 165753 w 165753"/>
              <a:gd name="connsiteY0" fmla="*/ 0 h 1477510"/>
              <a:gd name="connsiteX1" fmla="*/ 75185 w 165753"/>
              <a:gd name="connsiteY1" fmla="*/ 1477510 h 1477510"/>
              <a:gd name="connsiteX0" fmla="*/ 235926 w 235926"/>
              <a:gd name="connsiteY0" fmla="*/ 0 h 1477510"/>
              <a:gd name="connsiteX1" fmla="*/ 145358 w 235926"/>
              <a:gd name="connsiteY1" fmla="*/ 1477510 h 14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26" h="1477510">
                <a:moveTo>
                  <a:pt x="235926" y="0"/>
                </a:moveTo>
                <a:cubicBezTo>
                  <a:pt x="-154017" y="383317"/>
                  <a:pt x="31203" y="643753"/>
                  <a:pt x="145358" y="1477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069111" y="1614428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[DeCristofaroKimTsudik10]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4AFA-4049-424E-8E48-4694C13E3C5A}"/>
              </a:ext>
            </a:extLst>
          </p:cNvPr>
          <p:cNvSpPr txBox="1"/>
          <p:nvPr/>
        </p:nvSpPr>
        <p:spPr>
          <a:xfrm>
            <a:off x="-77931" y="174508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Diffie-Hellman</a:t>
            </a:r>
          </a:p>
        </p:txBody>
      </p:sp>
    </p:spTree>
    <p:extLst>
      <p:ext uri="{BB962C8B-B14F-4D97-AF65-F5344CB8AC3E}">
        <p14:creationId xmlns:p14="http://schemas.microsoft.com/office/powerpoint/2010/main" val="171935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6069111" y="1614428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[DeCristofaroKimTsudik10]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4AFA-4049-424E-8E48-4694C13E3C5A}"/>
              </a:ext>
            </a:extLst>
          </p:cNvPr>
          <p:cNvSpPr txBox="1"/>
          <p:nvPr/>
        </p:nvSpPr>
        <p:spPr>
          <a:xfrm>
            <a:off x="-77931" y="174508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Diffie-Hellman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15911" y="1609773"/>
            <a:ext cx="2067583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[Meadows86]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60483" y="1609513"/>
            <a:ext cx="2522592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[HubermanFranklinHogg99]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 to PSI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3142929" y="2147545"/>
            <a:ext cx="1905550" cy="174044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1542801" y="2185082"/>
            <a:ext cx="334051" cy="168689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H="1">
            <a:off x="7793963" y="2151389"/>
            <a:ext cx="70887" cy="172058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32852 w 512912"/>
              <a:gd name="connsiteY0" fmla="*/ 0 h 1600200"/>
              <a:gd name="connsiteX1" fmla="*/ 512912 w 512912"/>
              <a:gd name="connsiteY1" fmla="*/ 1600200 h 1600200"/>
              <a:gd name="connsiteX0" fmla="*/ 116943 w 597003"/>
              <a:gd name="connsiteY0" fmla="*/ 0 h 1600200"/>
              <a:gd name="connsiteX1" fmla="*/ 597003 w 597003"/>
              <a:gd name="connsiteY1" fmla="*/ 1600200 h 1600200"/>
              <a:gd name="connsiteX0" fmla="*/ 42334 w 522394"/>
              <a:gd name="connsiteY0" fmla="*/ 0 h 1600200"/>
              <a:gd name="connsiteX1" fmla="*/ 522394 w 522394"/>
              <a:gd name="connsiteY1" fmla="*/ 1600200 h 1600200"/>
              <a:gd name="connsiteX0" fmla="*/ 165753 w 165753"/>
              <a:gd name="connsiteY0" fmla="*/ 0 h 1477510"/>
              <a:gd name="connsiteX1" fmla="*/ 75185 w 165753"/>
              <a:gd name="connsiteY1" fmla="*/ 1477510 h 1477510"/>
              <a:gd name="connsiteX0" fmla="*/ 235926 w 235926"/>
              <a:gd name="connsiteY0" fmla="*/ 0 h 1477510"/>
              <a:gd name="connsiteX1" fmla="*/ 145358 w 235926"/>
              <a:gd name="connsiteY1" fmla="*/ 1477510 h 14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26" h="1477510">
                <a:moveTo>
                  <a:pt x="235926" y="0"/>
                </a:moveTo>
                <a:cubicBezTo>
                  <a:pt x="-154017" y="383317"/>
                  <a:pt x="31203" y="643753"/>
                  <a:pt x="145358" y="1477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B0EE0-C84E-4355-AA44-57D05AAE95D0}"/>
              </a:ext>
            </a:extLst>
          </p:cNvPr>
          <p:cNvSpPr/>
          <p:nvPr/>
        </p:nvSpPr>
        <p:spPr>
          <a:xfrm>
            <a:off x="1047" y="1431756"/>
            <a:ext cx="12190953" cy="5446295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stretch>
              <a:fillRect t="-259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26145"/>
            <a:ext cx="9603275" cy="70829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Sampling</a:t>
            </a:r>
            <a:r>
              <a:rPr lang="en-US" dirty="0"/>
              <a:t> of PSI Over the Decades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0319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0087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969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438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90751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376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845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31415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78303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2519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7207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18967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6585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1274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963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651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53407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0029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7183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94071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40959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8784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3473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8162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2851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75399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92228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691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4160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66295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098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1567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03615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50503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897391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144279" y="3887995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5031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3763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96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08900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409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7539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9074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94404" y="41365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1985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01115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0609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00104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996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7010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7599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116605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2020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10391167" y="381561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C8A921C-567D-45F9-8DA8-FEEEEBF37F48}"/>
              </a:ext>
            </a:extLst>
          </p:cNvPr>
          <p:cNvSpPr txBox="1"/>
          <p:nvPr/>
        </p:nvSpPr>
        <p:spPr>
          <a:xfrm>
            <a:off x="1484565" y="2166990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[NaorPinkas99]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Semi-honest PSI</a:t>
            </a:r>
          </a:p>
        </p:txBody>
      </p:sp>
      <p:sp>
        <p:nvSpPr>
          <p:cNvPr id="71" name="Freeform 69">
            <a:extLst>
              <a:ext uri="{FF2B5EF4-FFF2-40B4-BE49-F238E27FC236}">
                <a16:creationId xmlns:a16="http://schemas.microsoft.com/office/drawing/2014/main" id="{DC187A82-4992-4FB0-8C11-87B78C4C6FD2}"/>
              </a:ext>
            </a:extLst>
          </p:cNvPr>
          <p:cNvSpPr/>
          <p:nvPr/>
        </p:nvSpPr>
        <p:spPr>
          <a:xfrm flipH="1" flipV="1">
            <a:off x="5412528" y="2634261"/>
            <a:ext cx="900400" cy="123771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60" h="1600200">
                <a:moveTo>
                  <a:pt x="0" y="0"/>
                </a:moveTo>
                <a:cubicBezTo>
                  <a:pt x="52160" y="615094"/>
                  <a:pt x="461010" y="422910"/>
                  <a:pt x="480060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A561D-6769-4C63-B157-806C861E38E7}"/>
              </a:ext>
            </a:extLst>
          </p:cNvPr>
          <p:cNvSpPr txBox="1"/>
          <p:nvPr/>
        </p:nvSpPr>
        <p:spPr>
          <a:xfrm>
            <a:off x="4536013" y="2164774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[FreedmanNissimPinkas04]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table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Freeform 71">
            <a:extLst>
              <a:ext uri="{FF2B5EF4-FFF2-40B4-BE49-F238E27FC236}">
                <a16:creationId xmlns:a16="http://schemas.microsoft.com/office/drawing/2014/main" id="{7D2F3B26-9487-45AD-9C0C-FB4D46D0D0B0}"/>
              </a:ext>
            </a:extLst>
          </p:cNvPr>
          <p:cNvSpPr/>
          <p:nvPr/>
        </p:nvSpPr>
        <p:spPr>
          <a:xfrm>
            <a:off x="2511307" y="2627770"/>
            <a:ext cx="2537911" cy="1256711"/>
          </a:xfrm>
          <a:custGeom>
            <a:avLst/>
            <a:gdLst>
              <a:gd name="connsiteX0" fmla="*/ 228600 w 228600"/>
              <a:gd name="connsiteY0" fmla="*/ 205740 h 205740"/>
              <a:gd name="connsiteX1" fmla="*/ 0 w 228600"/>
              <a:gd name="connsiteY1" fmla="*/ 0 h 205740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352425 w 364331"/>
              <a:gd name="connsiteY1" fmla="*/ 225098 h 248602"/>
              <a:gd name="connsiteX2" fmla="*/ 0 w 364331"/>
              <a:gd name="connsiteY2" fmla="*/ 0 h 248602"/>
              <a:gd name="connsiteX0" fmla="*/ 364331 w 364331"/>
              <a:gd name="connsiteY0" fmla="*/ 248602 h 250498"/>
              <a:gd name="connsiteX1" fmla="*/ 92075 w 364331"/>
              <a:gd name="connsiteY1" fmla="*/ 250498 h 250498"/>
              <a:gd name="connsiteX2" fmla="*/ 0 w 364331"/>
              <a:gd name="connsiteY2" fmla="*/ 0 h 250498"/>
              <a:gd name="connsiteX0" fmla="*/ 1443831 w 1443831"/>
              <a:gd name="connsiteY0" fmla="*/ 1029652 h 1029652"/>
              <a:gd name="connsiteX1" fmla="*/ 92075 w 1443831"/>
              <a:gd name="connsiteY1" fmla="*/ 2504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542925 w 1443831"/>
              <a:gd name="connsiteY1" fmla="*/ 3012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76463 w 1464354"/>
              <a:gd name="connsiteY1" fmla="*/ 251130 h 1066137"/>
              <a:gd name="connsiteX2" fmla="*/ 0 w 1464354"/>
              <a:gd name="connsiteY2" fmla="*/ 0 h 106613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498124 w 1457513"/>
              <a:gd name="connsiteY1" fmla="*/ 182430 h 1061577"/>
              <a:gd name="connsiteX2" fmla="*/ 0 w 1457513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72350 w 1472664"/>
              <a:gd name="connsiteY0" fmla="*/ 1007340 h 1007340"/>
              <a:gd name="connsiteX1" fmla="*/ 512961 w 1472664"/>
              <a:gd name="connsiteY1" fmla="*/ 128193 h 1007340"/>
              <a:gd name="connsiteX2" fmla="*/ 0 w 1472664"/>
              <a:gd name="connsiteY2" fmla="*/ 0 h 1007340"/>
              <a:gd name="connsiteX0" fmla="*/ 1472350 w 1472892"/>
              <a:gd name="connsiteY0" fmla="*/ 1007340 h 1007340"/>
              <a:gd name="connsiteX1" fmla="*/ 512961 w 1472892"/>
              <a:gd name="connsiteY1" fmla="*/ 128193 h 1007340"/>
              <a:gd name="connsiteX2" fmla="*/ 0 w 1472892"/>
              <a:gd name="connsiteY2" fmla="*/ 0 h 1007340"/>
              <a:gd name="connsiteX0" fmla="*/ 1827538 w 1828080"/>
              <a:gd name="connsiteY0" fmla="*/ 1127618 h 1127618"/>
              <a:gd name="connsiteX1" fmla="*/ 868149 w 1828080"/>
              <a:gd name="connsiteY1" fmla="*/ 248471 h 1127618"/>
              <a:gd name="connsiteX2" fmla="*/ 0 w 1828080"/>
              <a:gd name="connsiteY2" fmla="*/ 0 h 1127618"/>
              <a:gd name="connsiteX0" fmla="*/ 1827538 w 1828083"/>
              <a:gd name="connsiteY0" fmla="*/ 1127618 h 1127618"/>
              <a:gd name="connsiteX1" fmla="*/ 868149 w 1828083"/>
              <a:gd name="connsiteY1" fmla="*/ 248471 h 1127618"/>
              <a:gd name="connsiteX2" fmla="*/ 0 w 1828083"/>
              <a:gd name="connsiteY2" fmla="*/ 0 h 11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083" h="1127618">
                <a:moveTo>
                  <a:pt x="1827538" y="1127618"/>
                </a:moveTo>
                <a:cubicBezTo>
                  <a:pt x="1851888" y="417064"/>
                  <a:pt x="1053192" y="284540"/>
                  <a:pt x="868149" y="248471"/>
                </a:cubicBezTo>
                <a:cubicBezTo>
                  <a:pt x="493686" y="175480"/>
                  <a:pt x="119904" y="8343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2C6969-72C4-480D-95C6-08F39FAE61C5}"/>
                  </a:ext>
                </a:extLst>
              </p:cNvPr>
              <p:cNvSpPr/>
              <p:nvPr/>
            </p:nvSpPr>
            <p:spPr>
              <a:xfrm>
                <a:off x="651400" y="3004460"/>
                <a:ext cx="3197235" cy="645663"/>
              </a:xfrm>
              <a:prstGeom prst="rect">
                <a:avLst/>
              </a:prstGeom>
              <a:solidFill>
                <a:srgbClr val="F7F7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62C6969-72C4-480D-95C6-08F39FAE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00" y="3004460"/>
                <a:ext cx="3197235" cy="645663"/>
              </a:xfrm>
              <a:prstGeom prst="rect">
                <a:avLst/>
              </a:prstGeom>
              <a:blipFill>
                <a:blip r:embed="rId4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C98733-7E75-4ED8-91AA-E7BA7065B68B}"/>
              </a:ext>
            </a:extLst>
          </p:cNvPr>
          <p:cNvCxnSpPr>
            <a:cxnSpLocks/>
          </p:cNvCxnSpPr>
          <p:nvPr/>
        </p:nvCxnSpPr>
        <p:spPr>
          <a:xfrm>
            <a:off x="878709" y="2436252"/>
            <a:ext cx="85912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9CDF7F-207D-43E1-AE20-E01CCCD42429}"/>
              </a:ext>
            </a:extLst>
          </p:cNvPr>
          <p:cNvSpPr txBox="1"/>
          <p:nvPr/>
        </p:nvSpPr>
        <p:spPr>
          <a:xfrm>
            <a:off x="1047" y="2110686"/>
            <a:ext cx="12507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Polynomial Evaluation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0794A-CC54-42CE-9982-D3EDE5E8056D}"/>
              </a:ext>
            </a:extLst>
          </p:cNvPr>
          <p:cNvSpPr txBox="1"/>
          <p:nvPr/>
        </p:nvSpPr>
        <p:spPr>
          <a:xfrm>
            <a:off x="6695496" y="2164774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sv-SE" sz="1400" dirty="0">
                <a:solidFill>
                  <a:srgbClr val="C00000"/>
                </a:solidFill>
              </a:rPr>
              <a:t>DachmanMalkinRaykovaYung09</a:t>
            </a:r>
            <a:r>
              <a:rPr lang="en-US" sz="1400" dirty="0">
                <a:solidFill>
                  <a:srgbClr val="C00000"/>
                </a:solidFill>
              </a:rPr>
              <a:t>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s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ecure</a:t>
            </a:r>
          </a:p>
        </p:txBody>
      </p:sp>
      <p:sp>
        <p:nvSpPr>
          <p:cNvPr id="101" name="Freeform 72">
            <a:extLst>
              <a:ext uri="{FF2B5EF4-FFF2-40B4-BE49-F238E27FC236}">
                <a16:creationId xmlns:a16="http://schemas.microsoft.com/office/drawing/2014/main" id="{B9D56765-D3BA-4A26-99AF-D398908955B3}"/>
              </a:ext>
            </a:extLst>
          </p:cNvPr>
          <p:cNvSpPr/>
          <p:nvPr/>
        </p:nvSpPr>
        <p:spPr>
          <a:xfrm>
            <a:off x="7355537" y="2627770"/>
            <a:ext cx="211714" cy="124420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3959977-E45E-4113-8FB9-DEE9B874EACE}"/>
              </a:ext>
            </a:extLst>
          </p:cNvPr>
          <p:cNvGrpSpPr/>
          <p:nvPr/>
        </p:nvGrpSpPr>
        <p:grpSpPr>
          <a:xfrm>
            <a:off x="8554571" y="2535413"/>
            <a:ext cx="2512139" cy="1253419"/>
            <a:chOff x="6777195" y="4874878"/>
            <a:chExt cx="2512139" cy="1253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221F80E-E4A2-4506-9682-82A6E84B0B21}"/>
                    </a:ext>
                  </a:extLst>
                </p:cNvPr>
                <p:cNvSpPr/>
                <p:nvPr/>
              </p:nvSpPr>
              <p:spPr>
                <a:xfrm>
                  <a:off x="6777195" y="4874878"/>
                  <a:ext cx="2512139" cy="1253419"/>
                </a:xfrm>
                <a:prstGeom prst="rect">
                  <a:avLst/>
                </a:prstGeom>
                <a:solidFill>
                  <a:srgbClr val="F7F7F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   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900" dirty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      </a:t>
                  </a:r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195" y="4874878"/>
                  <a:ext cx="2512139" cy="125341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1C4EBB7-C43F-4749-910A-C110C0379D9B}"/>
                </a:ext>
              </a:extLst>
            </p:cNvPr>
            <p:cNvCxnSpPr/>
            <p:nvPr/>
          </p:nvCxnSpPr>
          <p:spPr>
            <a:xfrm>
              <a:off x="7054811" y="5396380"/>
              <a:ext cx="1913576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6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72">
            <a:extLst>
              <a:ext uri="{FF2B5EF4-FFF2-40B4-BE49-F238E27FC236}">
                <a16:creationId xmlns:a16="http://schemas.microsoft.com/office/drawing/2014/main" id="{C6295476-B9AD-4210-A1E2-627014EBA0C3}"/>
              </a:ext>
            </a:extLst>
          </p:cNvPr>
          <p:cNvSpPr/>
          <p:nvPr/>
        </p:nvSpPr>
        <p:spPr>
          <a:xfrm>
            <a:off x="7355537" y="2627770"/>
            <a:ext cx="211714" cy="124420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8A921C-567D-45F9-8DA8-FEEEEBF37F48}"/>
              </a:ext>
            </a:extLst>
          </p:cNvPr>
          <p:cNvSpPr txBox="1"/>
          <p:nvPr/>
        </p:nvSpPr>
        <p:spPr>
          <a:xfrm>
            <a:off x="1484565" y="2166990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[NaorPinkas99]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Semi-honest PSI</a:t>
            </a:r>
          </a:p>
        </p:txBody>
      </p:sp>
      <p:sp>
        <p:nvSpPr>
          <p:cNvPr id="71" name="Freeform 69">
            <a:extLst>
              <a:ext uri="{FF2B5EF4-FFF2-40B4-BE49-F238E27FC236}">
                <a16:creationId xmlns:a16="http://schemas.microsoft.com/office/drawing/2014/main" id="{DC187A82-4992-4FB0-8C11-87B78C4C6FD2}"/>
              </a:ext>
            </a:extLst>
          </p:cNvPr>
          <p:cNvSpPr/>
          <p:nvPr/>
        </p:nvSpPr>
        <p:spPr>
          <a:xfrm flipH="1" flipV="1">
            <a:off x="5412528" y="2634261"/>
            <a:ext cx="900400" cy="123771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60" h="1600200">
                <a:moveTo>
                  <a:pt x="0" y="0"/>
                </a:moveTo>
                <a:cubicBezTo>
                  <a:pt x="52160" y="615094"/>
                  <a:pt x="461010" y="422910"/>
                  <a:pt x="480060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A561D-6769-4C63-B157-806C861E38E7}"/>
              </a:ext>
            </a:extLst>
          </p:cNvPr>
          <p:cNvSpPr txBox="1"/>
          <p:nvPr/>
        </p:nvSpPr>
        <p:spPr>
          <a:xfrm>
            <a:off x="4536013" y="2164774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[FreedmanNissimPinkas04]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table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Freeform 71">
            <a:extLst>
              <a:ext uri="{FF2B5EF4-FFF2-40B4-BE49-F238E27FC236}">
                <a16:creationId xmlns:a16="http://schemas.microsoft.com/office/drawing/2014/main" id="{7D2F3B26-9487-45AD-9C0C-FB4D46D0D0B0}"/>
              </a:ext>
            </a:extLst>
          </p:cNvPr>
          <p:cNvSpPr/>
          <p:nvPr/>
        </p:nvSpPr>
        <p:spPr>
          <a:xfrm>
            <a:off x="2511307" y="2627770"/>
            <a:ext cx="2537911" cy="1256711"/>
          </a:xfrm>
          <a:custGeom>
            <a:avLst/>
            <a:gdLst>
              <a:gd name="connsiteX0" fmla="*/ 228600 w 228600"/>
              <a:gd name="connsiteY0" fmla="*/ 205740 h 205740"/>
              <a:gd name="connsiteX1" fmla="*/ 0 w 228600"/>
              <a:gd name="connsiteY1" fmla="*/ 0 h 205740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352425 w 364331"/>
              <a:gd name="connsiteY1" fmla="*/ 225098 h 248602"/>
              <a:gd name="connsiteX2" fmla="*/ 0 w 364331"/>
              <a:gd name="connsiteY2" fmla="*/ 0 h 248602"/>
              <a:gd name="connsiteX0" fmla="*/ 364331 w 364331"/>
              <a:gd name="connsiteY0" fmla="*/ 248602 h 250498"/>
              <a:gd name="connsiteX1" fmla="*/ 92075 w 364331"/>
              <a:gd name="connsiteY1" fmla="*/ 250498 h 250498"/>
              <a:gd name="connsiteX2" fmla="*/ 0 w 364331"/>
              <a:gd name="connsiteY2" fmla="*/ 0 h 250498"/>
              <a:gd name="connsiteX0" fmla="*/ 1443831 w 1443831"/>
              <a:gd name="connsiteY0" fmla="*/ 1029652 h 1029652"/>
              <a:gd name="connsiteX1" fmla="*/ 92075 w 1443831"/>
              <a:gd name="connsiteY1" fmla="*/ 2504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542925 w 1443831"/>
              <a:gd name="connsiteY1" fmla="*/ 3012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76463 w 1464354"/>
              <a:gd name="connsiteY1" fmla="*/ 251130 h 1066137"/>
              <a:gd name="connsiteX2" fmla="*/ 0 w 1464354"/>
              <a:gd name="connsiteY2" fmla="*/ 0 h 106613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498124 w 1457513"/>
              <a:gd name="connsiteY1" fmla="*/ 182430 h 1061577"/>
              <a:gd name="connsiteX2" fmla="*/ 0 w 1457513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72350 w 1472664"/>
              <a:gd name="connsiteY0" fmla="*/ 1007340 h 1007340"/>
              <a:gd name="connsiteX1" fmla="*/ 512961 w 1472664"/>
              <a:gd name="connsiteY1" fmla="*/ 128193 h 1007340"/>
              <a:gd name="connsiteX2" fmla="*/ 0 w 1472664"/>
              <a:gd name="connsiteY2" fmla="*/ 0 h 1007340"/>
              <a:gd name="connsiteX0" fmla="*/ 1472350 w 1472892"/>
              <a:gd name="connsiteY0" fmla="*/ 1007340 h 1007340"/>
              <a:gd name="connsiteX1" fmla="*/ 512961 w 1472892"/>
              <a:gd name="connsiteY1" fmla="*/ 128193 h 1007340"/>
              <a:gd name="connsiteX2" fmla="*/ 0 w 1472892"/>
              <a:gd name="connsiteY2" fmla="*/ 0 h 1007340"/>
              <a:gd name="connsiteX0" fmla="*/ 1827538 w 1828080"/>
              <a:gd name="connsiteY0" fmla="*/ 1127618 h 1127618"/>
              <a:gd name="connsiteX1" fmla="*/ 868149 w 1828080"/>
              <a:gd name="connsiteY1" fmla="*/ 248471 h 1127618"/>
              <a:gd name="connsiteX2" fmla="*/ 0 w 1828080"/>
              <a:gd name="connsiteY2" fmla="*/ 0 h 1127618"/>
              <a:gd name="connsiteX0" fmla="*/ 1827538 w 1828083"/>
              <a:gd name="connsiteY0" fmla="*/ 1127618 h 1127618"/>
              <a:gd name="connsiteX1" fmla="*/ 868149 w 1828083"/>
              <a:gd name="connsiteY1" fmla="*/ 248471 h 1127618"/>
              <a:gd name="connsiteX2" fmla="*/ 0 w 1828083"/>
              <a:gd name="connsiteY2" fmla="*/ 0 h 11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083" h="1127618">
                <a:moveTo>
                  <a:pt x="1827538" y="1127618"/>
                </a:moveTo>
                <a:cubicBezTo>
                  <a:pt x="1851888" y="417064"/>
                  <a:pt x="1053192" y="284540"/>
                  <a:pt x="868149" y="248471"/>
                </a:cubicBezTo>
                <a:cubicBezTo>
                  <a:pt x="493686" y="175480"/>
                  <a:pt x="119904" y="8343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79CDF7F-207D-43E1-AE20-E01CCCD42429}"/>
              </a:ext>
            </a:extLst>
          </p:cNvPr>
          <p:cNvSpPr txBox="1"/>
          <p:nvPr/>
        </p:nvSpPr>
        <p:spPr>
          <a:xfrm>
            <a:off x="1047" y="2110686"/>
            <a:ext cx="12507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Polynomial Evaluation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0794A-CC54-42CE-9982-D3EDE5E8056D}"/>
              </a:ext>
            </a:extLst>
          </p:cNvPr>
          <p:cNvSpPr txBox="1"/>
          <p:nvPr/>
        </p:nvSpPr>
        <p:spPr>
          <a:xfrm>
            <a:off x="6695496" y="2164774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sv-SE" sz="1400" dirty="0">
                <a:solidFill>
                  <a:srgbClr val="C00000"/>
                </a:solidFill>
              </a:rPr>
              <a:t>DachmanMalkinRaykovaYung09</a:t>
            </a:r>
            <a:r>
              <a:rPr lang="en-US" sz="1400" dirty="0">
                <a:solidFill>
                  <a:srgbClr val="C00000"/>
                </a:solidFill>
              </a:rPr>
              <a:t>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s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ecure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69111" y="1614428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[DeCristofaroKimTsudik10]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4AFA-4049-424E-8E48-4694C13E3C5A}"/>
              </a:ext>
            </a:extLst>
          </p:cNvPr>
          <p:cNvSpPr txBox="1"/>
          <p:nvPr/>
        </p:nvSpPr>
        <p:spPr>
          <a:xfrm>
            <a:off x="-77931" y="174508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Diffie-Hellman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26145"/>
            <a:ext cx="9603275" cy="70829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Sampling</a:t>
            </a:r>
            <a:r>
              <a:rPr lang="en-US" dirty="0"/>
              <a:t> of PSI Over the Decades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15911" y="1609773"/>
            <a:ext cx="2067583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[Meadows86]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60483" y="1609513"/>
            <a:ext cx="2522592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[HubermanFranklinHogg99]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 to PSI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3142929" y="2147545"/>
            <a:ext cx="1905550" cy="174044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1542801" y="2185082"/>
            <a:ext cx="334051" cy="168689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H="1">
            <a:off x="7793963" y="2151389"/>
            <a:ext cx="70887" cy="172058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32852 w 512912"/>
              <a:gd name="connsiteY0" fmla="*/ 0 h 1600200"/>
              <a:gd name="connsiteX1" fmla="*/ 512912 w 512912"/>
              <a:gd name="connsiteY1" fmla="*/ 1600200 h 1600200"/>
              <a:gd name="connsiteX0" fmla="*/ 116943 w 597003"/>
              <a:gd name="connsiteY0" fmla="*/ 0 h 1600200"/>
              <a:gd name="connsiteX1" fmla="*/ 597003 w 597003"/>
              <a:gd name="connsiteY1" fmla="*/ 1600200 h 1600200"/>
              <a:gd name="connsiteX0" fmla="*/ 42334 w 522394"/>
              <a:gd name="connsiteY0" fmla="*/ 0 h 1600200"/>
              <a:gd name="connsiteX1" fmla="*/ 522394 w 522394"/>
              <a:gd name="connsiteY1" fmla="*/ 1600200 h 1600200"/>
              <a:gd name="connsiteX0" fmla="*/ 165753 w 165753"/>
              <a:gd name="connsiteY0" fmla="*/ 0 h 1477510"/>
              <a:gd name="connsiteX1" fmla="*/ 75185 w 165753"/>
              <a:gd name="connsiteY1" fmla="*/ 1477510 h 1477510"/>
              <a:gd name="connsiteX0" fmla="*/ 235926 w 235926"/>
              <a:gd name="connsiteY0" fmla="*/ 0 h 1477510"/>
              <a:gd name="connsiteX1" fmla="*/ 145358 w 235926"/>
              <a:gd name="connsiteY1" fmla="*/ 1477510 h 14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26" h="1477510">
                <a:moveTo>
                  <a:pt x="235926" y="0"/>
                </a:moveTo>
                <a:cubicBezTo>
                  <a:pt x="-154017" y="383317"/>
                  <a:pt x="31203" y="643753"/>
                  <a:pt x="145358" y="1477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A65738-10A1-4A4D-BF1E-ABFD6E1E3FD6}"/>
              </a:ext>
            </a:extLst>
          </p:cNvPr>
          <p:cNvSpPr/>
          <p:nvPr/>
        </p:nvSpPr>
        <p:spPr>
          <a:xfrm>
            <a:off x="1047" y="1431756"/>
            <a:ext cx="12190953" cy="5446295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stretch>
              <a:fillRect t="-259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1B6B6-1BC3-498A-A887-B79C11244A2D}"/>
              </a:ext>
            </a:extLst>
          </p:cNvPr>
          <p:cNvGrpSpPr/>
          <p:nvPr/>
        </p:nvGrpSpPr>
        <p:grpSpPr>
          <a:xfrm>
            <a:off x="1194404" y="3807991"/>
            <a:ext cx="9684201" cy="738420"/>
            <a:chOff x="1194404" y="3807991"/>
            <a:chExt cx="9684201" cy="738420"/>
          </a:xfrm>
        </p:grpSpPr>
        <p:sp>
          <p:nvSpPr>
            <p:cNvPr id="33" name="Rectangle 32"/>
            <p:cNvSpPr/>
            <p:nvPr/>
          </p:nvSpPr>
          <p:spPr>
            <a:xfrm>
              <a:off x="1503199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50087" y="3888003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96975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43863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90751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37639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4527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31415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78303" y="3887998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25191" y="3887998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72079" y="3887998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18967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65855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12743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59631" y="3887998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06519" y="3887998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453407" y="3887998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00295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7183" y="3887995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94071" y="3888003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40959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687847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34735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181623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28511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75399" y="3888003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22287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169175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416063" y="3888002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8662951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909839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156727" y="3887999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403615" y="3887998"/>
              <a:ext cx="246888" cy="2057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650503" y="3887998"/>
              <a:ext cx="246888" cy="205743"/>
            </a:xfrm>
            <a:prstGeom prst="rect">
              <a:avLst/>
            </a:prstGeom>
            <a:solidFill>
              <a:srgbClr val="F7CCD6">
                <a:alpha val="7843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897391" y="3887998"/>
              <a:ext cx="246888" cy="205743"/>
            </a:xfrm>
            <a:prstGeom prst="rect">
              <a:avLst/>
            </a:prstGeom>
            <a:solidFill>
              <a:srgbClr val="F7CCD6">
                <a:alpha val="7843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144279" y="3887995"/>
              <a:ext cx="246888" cy="205743"/>
            </a:xfrm>
            <a:prstGeom prst="rect">
              <a:avLst/>
            </a:prstGeom>
            <a:solidFill>
              <a:srgbClr val="F7CCD6">
                <a:alpha val="7843"/>
              </a:srgb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503199" y="381133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737639" y="381133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969699" y="381133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208900" y="380799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440959" y="380799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675399" y="380799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907459" y="380799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194404" y="41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1985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401115" y="417707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1990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650609" y="417707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1995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00104" y="417707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159969" y="417373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2005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70109" y="417373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2010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675999" y="417373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2015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116605" y="417373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2020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0391167" y="3815611"/>
              <a:ext cx="0" cy="36575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823CD9-FEF6-4AD5-AB7C-514E8902F5E3}"/>
              </a:ext>
            </a:extLst>
          </p:cNvPr>
          <p:cNvGrpSpPr/>
          <p:nvPr/>
        </p:nvGrpSpPr>
        <p:grpSpPr>
          <a:xfrm>
            <a:off x="-80317" y="1970397"/>
            <a:ext cx="11861585" cy="1914084"/>
            <a:chOff x="-80317" y="1970397"/>
            <a:chExt cx="11861585" cy="1914084"/>
          </a:xfrm>
        </p:grpSpPr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64C23217-5D22-44DE-944E-AA3D65C8550E}"/>
                </a:ext>
              </a:extLst>
            </p:cNvPr>
            <p:cNvSpPr/>
            <p:nvPr/>
          </p:nvSpPr>
          <p:spPr>
            <a:xfrm flipV="1">
              <a:off x="8277711" y="3432137"/>
              <a:ext cx="627368" cy="452344"/>
            </a:xfrm>
            <a:custGeom>
              <a:avLst/>
              <a:gdLst>
                <a:gd name="connsiteX0" fmla="*/ 37394 w 37394"/>
                <a:gd name="connsiteY0" fmla="*/ 0 h 2377440"/>
                <a:gd name="connsiteX1" fmla="*/ 37394 w 37394"/>
                <a:gd name="connsiteY1" fmla="*/ 2377440 h 2377440"/>
                <a:gd name="connsiteX0" fmla="*/ 1673 w 481733"/>
                <a:gd name="connsiteY0" fmla="*/ 0 h 2034540"/>
                <a:gd name="connsiteX1" fmla="*/ 481733 w 481733"/>
                <a:gd name="connsiteY1" fmla="*/ 2034540 h 2034540"/>
                <a:gd name="connsiteX0" fmla="*/ 1527 w 481587"/>
                <a:gd name="connsiteY0" fmla="*/ 0 h 2034540"/>
                <a:gd name="connsiteX1" fmla="*/ 481587 w 481587"/>
                <a:gd name="connsiteY1" fmla="*/ 2034540 h 2034540"/>
                <a:gd name="connsiteX0" fmla="*/ 1527 w 481587"/>
                <a:gd name="connsiteY0" fmla="*/ 0 h 1600200"/>
                <a:gd name="connsiteX1" fmla="*/ 481587 w 481587"/>
                <a:gd name="connsiteY1" fmla="*/ 1600200 h 1600200"/>
                <a:gd name="connsiteX0" fmla="*/ 0 w 480060"/>
                <a:gd name="connsiteY0" fmla="*/ 0 h 1600200"/>
                <a:gd name="connsiteX1" fmla="*/ 480060 w 480060"/>
                <a:gd name="connsiteY1" fmla="*/ 1600200 h 1600200"/>
                <a:gd name="connsiteX0" fmla="*/ 142 w 480202"/>
                <a:gd name="connsiteY0" fmla="*/ 0 h 1600200"/>
                <a:gd name="connsiteX1" fmla="*/ 480202 w 480202"/>
                <a:gd name="connsiteY1" fmla="*/ 160020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0202" h="1600200">
                  <a:moveTo>
                    <a:pt x="142" y="0"/>
                  </a:moveTo>
                  <a:cubicBezTo>
                    <a:pt x="-9383" y="1045845"/>
                    <a:pt x="461152" y="422910"/>
                    <a:pt x="480202" y="1600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F2E46DE-AEB1-4343-BFD2-358A0EA3EFA5}"/>
                </a:ext>
              </a:extLst>
            </p:cNvPr>
            <p:cNvSpPr txBox="1"/>
            <p:nvPr/>
          </p:nvSpPr>
          <p:spPr>
            <a:xfrm>
              <a:off x="7951291" y="2986382"/>
              <a:ext cx="2151835" cy="46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[HuangEvansKatz12]</a:t>
              </a:r>
            </a:p>
            <a:p>
              <a:pPr marL="228589"/>
              <a:r>
                <a:rPr lang="en-US" sz="1051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Garbled Circuit</a:t>
              </a:r>
              <a:r>
                <a:rPr lang="en-US" sz="105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base PSI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6AA149E-DA0E-4B44-B68E-18A446CDE796}"/>
                </a:ext>
              </a:extLst>
            </p:cNvPr>
            <p:cNvGrpSpPr/>
            <p:nvPr/>
          </p:nvGrpSpPr>
          <p:grpSpPr>
            <a:xfrm>
              <a:off x="9890417" y="1970397"/>
              <a:ext cx="1890851" cy="1109257"/>
              <a:chOff x="7825161" y="5424792"/>
              <a:chExt cx="1890850" cy="1109257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E7240DF-CB0D-4220-8499-3FA80E59DB71}"/>
                  </a:ext>
                </a:extLst>
              </p:cNvPr>
              <p:cNvSpPr/>
              <p:nvPr/>
            </p:nvSpPr>
            <p:spPr>
              <a:xfrm>
                <a:off x="7825161" y="5424792"/>
                <a:ext cx="1890850" cy="1109257"/>
              </a:xfrm>
              <a:prstGeom prst="rect">
                <a:avLst/>
              </a:prstGeom>
              <a:solidFill>
                <a:srgbClr val="F7F7F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7" name="Picture 2" descr="Image result for boolean circuit">
                <a:extLst>
                  <a:ext uri="{FF2B5EF4-FFF2-40B4-BE49-F238E27FC236}">
                    <a16:creationId xmlns:a16="http://schemas.microsoft.com/office/drawing/2014/main" id="{1D426420-69DF-42F7-998D-08069EFBD9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445" y="5444893"/>
                <a:ext cx="1853982" cy="1081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E5F98AA-4064-452E-BD38-2E72A2966FC1}"/>
                </a:ext>
              </a:extLst>
            </p:cNvPr>
            <p:cNvCxnSpPr>
              <a:cxnSpLocks/>
            </p:cNvCxnSpPr>
            <p:nvPr/>
          </p:nvCxnSpPr>
          <p:spPr>
            <a:xfrm>
              <a:off x="871608" y="3259445"/>
              <a:ext cx="961224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955CF49-92C8-4D5B-8727-DD613158A0A8}"/>
                </a:ext>
              </a:extLst>
            </p:cNvPr>
            <p:cNvSpPr txBox="1"/>
            <p:nvPr/>
          </p:nvSpPr>
          <p:spPr>
            <a:xfrm>
              <a:off x="-80317" y="3099108"/>
              <a:ext cx="12507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Generic MPC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52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4CC5D8-CFF6-4ED1-98C9-48A78CC54987}"/>
              </a:ext>
            </a:extLst>
          </p:cNvPr>
          <p:cNvGrpSpPr/>
          <p:nvPr/>
        </p:nvGrpSpPr>
        <p:grpSpPr>
          <a:xfrm>
            <a:off x="-80317" y="2986382"/>
            <a:ext cx="10183443" cy="898099"/>
            <a:chOff x="-80317" y="2986382"/>
            <a:chExt cx="10183443" cy="898099"/>
          </a:xfrm>
        </p:grpSpPr>
        <p:sp>
          <p:nvSpPr>
            <p:cNvPr id="136" name="Freeform 111">
              <a:extLst>
                <a:ext uri="{FF2B5EF4-FFF2-40B4-BE49-F238E27FC236}">
                  <a16:creationId xmlns:a16="http://schemas.microsoft.com/office/drawing/2014/main" id="{CDF68E83-8E45-43B7-A40C-00B56BF9E2D3}"/>
                </a:ext>
              </a:extLst>
            </p:cNvPr>
            <p:cNvSpPr/>
            <p:nvPr/>
          </p:nvSpPr>
          <p:spPr>
            <a:xfrm flipV="1">
              <a:off x="8277711" y="3432137"/>
              <a:ext cx="627368" cy="452344"/>
            </a:xfrm>
            <a:custGeom>
              <a:avLst/>
              <a:gdLst>
                <a:gd name="connsiteX0" fmla="*/ 37394 w 37394"/>
                <a:gd name="connsiteY0" fmla="*/ 0 h 2377440"/>
                <a:gd name="connsiteX1" fmla="*/ 37394 w 37394"/>
                <a:gd name="connsiteY1" fmla="*/ 2377440 h 2377440"/>
                <a:gd name="connsiteX0" fmla="*/ 1673 w 481733"/>
                <a:gd name="connsiteY0" fmla="*/ 0 h 2034540"/>
                <a:gd name="connsiteX1" fmla="*/ 481733 w 481733"/>
                <a:gd name="connsiteY1" fmla="*/ 2034540 h 2034540"/>
                <a:gd name="connsiteX0" fmla="*/ 1527 w 481587"/>
                <a:gd name="connsiteY0" fmla="*/ 0 h 2034540"/>
                <a:gd name="connsiteX1" fmla="*/ 481587 w 481587"/>
                <a:gd name="connsiteY1" fmla="*/ 2034540 h 2034540"/>
                <a:gd name="connsiteX0" fmla="*/ 1527 w 481587"/>
                <a:gd name="connsiteY0" fmla="*/ 0 h 1600200"/>
                <a:gd name="connsiteX1" fmla="*/ 481587 w 481587"/>
                <a:gd name="connsiteY1" fmla="*/ 1600200 h 1600200"/>
                <a:gd name="connsiteX0" fmla="*/ 0 w 480060"/>
                <a:gd name="connsiteY0" fmla="*/ 0 h 1600200"/>
                <a:gd name="connsiteX1" fmla="*/ 480060 w 480060"/>
                <a:gd name="connsiteY1" fmla="*/ 1600200 h 1600200"/>
                <a:gd name="connsiteX0" fmla="*/ 142 w 480202"/>
                <a:gd name="connsiteY0" fmla="*/ 0 h 1600200"/>
                <a:gd name="connsiteX1" fmla="*/ 480202 w 480202"/>
                <a:gd name="connsiteY1" fmla="*/ 160020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0202" h="1600200">
                  <a:moveTo>
                    <a:pt x="142" y="0"/>
                  </a:moveTo>
                  <a:cubicBezTo>
                    <a:pt x="-9383" y="1045845"/>
                    <a:pt x="461152" y="422910"/>
                    <a:pt x="480202" y="16002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C1CEF6E-D535-40BE-9300-959A0BA3B63D}"/>
                </a:ext>
              </a:extLst>
            </p:cNvPr>
            <p:cNvSpPr txBox="1"/>
            <p:nvPr/>
          </p:nvSpPr>
          <p:spPr>
            <a:xfrm>
              <a:off x="7951291" y="2986382"/>
              <a:ext cx="2151835" cy="46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[HuangEvansKatz12]</a:t>
              </a:r>
            </a:p>
            <a:p>
              <a:pPr marL="228589"/>
              <a:r>
                <a:rPr lang="en-US" sz="1051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Garbled Circuit</a:t>
              </a:r>
              <a:r>
                <a:rPr lang="en-US" sz="105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base PSI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5D3A728-4553-4B90-B7C0-871BF0B5349F}"/>
                </a:ext>
              </a:extLst>
            </p:cNvPr>
            <p:cNvSpPr txBox="1"/>
            <p:nvPr/>
          </p:nvSpPr>
          <p:spPr>
            <a:xfrm>
              <a:off x="-80317" y="3099108"/>
              <a:ext cx="12507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Generic MPC</a:t>
              </a:r>
            </a:p>
          </p:txBody>
        </p:sp>
      </p:grpSp>
      <p:sp>
        <p:nvSpPr>
          <p:cNvPr id="74" name="Freeform 72">
            <a:extLst>
              <a:ext uri="{FF2B5EF4-FFF2-40B4-BE49-F238E27FC236}">
                <a16:creationId xmlns:a16="http://schemas.microsoft.com/office/drawing/2014/main" id="{C6295476-B9AD-4210-A1E2-627014EBA0C3}"/>
              </a:ext>
            </a:extLst>
          </p:cNvPr>
          <p:cNvSpPr/>
          <p:nvPr/>
        </p:nvSpPr>
        <p:spPr>
          <a:xfrm>
            <a:off x="7355537" y="2627770"/>
            <a:ext cx="211714" cy="124420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8A921C-567D-45F9-8DA8-FEEEEBF37F48}"/>
              </a:ext>
            </a:extLst>
          </p:cNvPr>
          <p:cNvSpPr txBox="1"/>
          <p:nvPr/>
        </p:nvSpPr>
        <p:spPr>
          <a:xfrm>
            <a:off x="1484565" y="2166990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[NaorPinkas99]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Semi-honest PSI</a:t>
            </a:r>
          </a:p>
        </p:txBody>
      </p:sp>
      <p:sp>
        <p:nvSpPr>
          <p:cNvPr id="71" name="Freeform 69">
            <a:extLst>
              <a:ext uri="{FF2B5EF4-FFF2-40B4-BE49-F238E27FC236}">
                <a16:creationId xmlns:a16="http://schemas.microsoft.com/office/drawing/2014/main" id="{DC187A82-4992-4FB0-8C11-87B78C4C6FD2}"/>
              </a:ext>
            </a:extLst>
          </p:cNvPr>
          <p:cNvSpPr/>
          <p:nvPr/>
        </p:nvSpPr>
        <p:spPr>
          <a:xfrm flipH="1" flipV="1">
            <a:off x="5412528" y="2634261"/>
            <a:ext cx="900400" cy="1237713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060" h="1600200">
                <a:moveTo>
                  <a:pt x="0" y="0"/>
                </a:moveTo>
                <a:cubicBezTo>
                  <a:pt x="52160" y="615094"/>
                  <a:pt x="461010" y="422910"/>
                  <a:pt x="480060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A561D-6769-4C63-B157-806C861E38E7}"/>
              </a:ext>
            </a:extLst>
          </p:cNvPr>
          <p:cNvSpPr txBox="1"/>
          <p:nvPr/>
        </p:nvSpPr>
        <p:spPr>
          <a:xfrm>
            <a:off x="4536013" y="2164774"/>
            <a:ext cx="2151835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[FreedmanNissimPinkas04]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Hash table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Freeform 71">
            <a:extLst>
              <a:ext uri="{FF2B5EF4-FFF2-40B4-BE49-F238E27FC236}">
                <a16:creationId xmlns:a16="http://schemas.microsoft.com/office/drawing/2014/main" id="{7D2F3B26-9487-45AD-9C0C-FB4D46D0D0B0}"/>
              </a:ext>
            </a:extLst>
          </p:cNvPr>
          <p:cNvSpPr/>
          <p:nvPr/>
        </p:nvSpPr>
        <p:spPr>
          <a:xfrm>
            <a:off x="2511307" y="2627770"/>
            <a:ext cx="2537911" cy="1256711"/>
          </a:xfrm>
          <a:custGeom>
            <a:avLst/>
            <a:gdLst>
              <a:gd name="connsiteX0" fmla="*/ 228600 w 228600"/>
              <a:gd name="connsiteY0" fmla="*/ 205740 h 205740"/>
              <a:gd name="connsiteX1" fmla="*/ 0 w 228600"/>
              <a:gd name="connsiteY1" fmla="*/ 0 h 205740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0 w 364331"/>
              <a:gd name="connsiteY1" fmla="*/ 0 h 248602"/>
              <a:gd name="connsiteX0" fmla="*/ 364331 w 364331"/>
              <a:gd name="connsiteY0" fmla="*/ 248602 h 248602"/>
              <a:gd name="connsiteX1" fmla="*/ 352425 w 364331"/>
              <a:gd name="connsiteY1" fmla="*/ 225098 h 248602"/>
              <a:gd name="connsiteX2" fmla="*/ 0 w 364331"/>
              <a:gd name="connsiteY2" fmla="*/ 0 h 248602"/>
              <a:gd name="connsiteX0" fmla="*/ 364331 w 364331"/>
              <a:gd name="connsiteY0" fmla="*/ 248602 h 250498"/>
              <a:gd name="connsiteX1" fmla="*/ 92075 w 364331"/>
              <a:gd name="connsiteY1" fmla="*/ 250498 h 250498"/>
              <a:gd name="connsiteX2" fmla="*/ 0 w 364331"/>
              <a:gd name="connsiteY2" fmla="*/ 0 h 250498"/>
              <a:gd name="connsiteX0" fmla="*/ 1443831 w 1443831"/>
              <a:gd name="connsiteY0" fmla="*/ 1029652 h 1029652"/>
              <a:gd name="connsiteX1" fmla="*/ 92075 w 1443831"/>
              <a:gd name="connsiteY1" fmla="*/ 2504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542925 w 1443831"/>
              <a:gd name="connsiteY1" fmla="*/ 301298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43831 w 1443831"/>
              <a:gd name="connsiteY0" fmla="*/ 1029652 h 1029652"/>
              <a:gd name="connsiteX1" fmla="*/ 387865 w 1443831"/>
              <a:gd name="connsiteY1" fmla="*/ 246570 h 1029652"/>
              <a:gd name="connsiteX2" fmla="*/ 0 w 1443831"/>
              <a:gd name="connsiteY2" fmla="*/ 0 h 1029652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87865 w 1464354"/>
              <a:gd name="connsiteY1" fmla="*/ 246570 h 1066137"/>
              <a:gd name="connsiteX2" fmla="*/ 0 w 1464354"/>
              <a:gd name="connsiteY2" fmla="*/ 0 h 1066137"/>
              <a:gd name="connsiteX0" fmla="*/ 1464354 w 1464354"/>
              <a:gd name="connsiteY0" fmla="*/ 1066137 h 1066137"/>
              <a:gd name="connsiteX1" fmla="*/ 376463 w 1464354"/>
              <a:gd name="connsiteY1" fmla="*/ 251130 h 1066137"/>
              <a:gd name="connsiteX2" fmla="*/ 0 w 1464354"/>
              <a:gd name="connsiteY2" fmla="*/ 0 h 106613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376463 w 1457513"/>
              <a:gd name="connsiteY1" fmla="*/ 251130 h 1061577"/>
              <a:gd name="connsiteX2" fmla="*/ 0 w 1457513"/>
              <a:gd name="connsiteY2" fmla="*/ 0 h 1061577"/>
              <a:gd name="connsiteX0" fmla="*/ 1457513 w 1457513"/>
              <a:gd name="connsiteY0" fmla="*/ 1061577 h 1061577"/>
              <a:gd name="connsiteX1" fmla="*/ 498124 w 1457513"/>
              <a:gd name="connsiteY1" fmla="*/ 182430 h 1061577"/>
              <a:gd name="connsiteX2" fmla="*/ 0 w 1457513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57513 w 1457827"/>
              <a:gd name="connsiteY0" fmla="*/ 1061577 h 1061577"/>
              <a:gd name="connsiteX1" fmla="*/ 498124 w 1457827"/>
              <a:gd name="connsiteY1" fmla="*/ 182430 h 1061577"/>
              <a:gd name="connsiteX2" fmla="*/ 0 w 1457827"/>
              <a:gd name="connsiteY2" fmla="*/ 0 h 1061577"/>
              <a:gd name="connsiteX0" fmla="*/ 1472350 w 1472664"/>
              <a:gd name="connsiteY0" fmla="*/ 1007340 h 1007340"/>
              <a:gd name="connsiteX1" fmla="*/ 512961 w 1472664"/>
              <a:gd name="connsiteY1" fmla="*/ 128193 h 1007340"/>
              <a:gd name="connsiteX2" fmla="*/ 0 w 1472664"/>
              <a:gd name="connsiteY2" fmla="*/ 0 h 1007340"/>
              <a:gd name="connsiteX0" fmla="*/ 1472350 w 1472892"/>
              <a:gd name="connsiteY0" fmla="*/ 1007340 h 1007340"/>
              <a:gd name="connsiteX1" fmla="*/ 512961 w 1472892"/>
              <a:gd name="connsiteY1" fmla="*/ 128193 h 1007340"/>
              <a:gd name="connsiteX2" fmla="*/ 0 w 1472892"/>
              <a:gd name="connsiteY2" fmla="*/ 0 h 1007340"/>
              <a:gd name="connsiteX0" fmla="*/ 1827538 w 1828080"/>
              <a:gd name="connsiteY0" fmla="*/ 1127618 h 1127618"/>
              <a:gd name="connsiteX1" fmla="*/ 868149 w 1828080"/>
              <a:gd name="connsiteY1" fmla="*/ 248471 h 1127618"/>
              <a:gd name="connsiteX2" fmla="*/ 0 w 1828080"/>
              <a:gd name="connsiteY2" fmla="*/ 0 h 1127618"/>
              <a:gd name="connsiteX0" fmla="*/ 1827538 w 1828083"/>
              <a:gd name="connsiteY0" fmla="*/ 1127618 h 1127618"/>
              <a:gd name="connsiteX1" fmla="*/ 868149 w 1828083"/>
              <a:gd name="connsiteY1" fmla="*/ 248471 h 1127618"/>
              <a:gd name="connsiteX2" fmla="*/ 0 w 1828083"/>
              <a:gd name="connsiteY2" fmla="*/ 0 h 11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083" h="1127618">
                <a:moveTo>
                  <a:pt x="1827538" y="1127618"/>
                </a:moveTo>
                <a:cubicBezTo>
                  <a:pt x="1851888" y="417064"/>
                  <a:pt x="1053192" y="284540"/>
                  <a:pt x="868149" y="248471"/>
                </a:cubicBezTo>
                <a:cubicBezTo>
                  <a:pt x="493686" y="175480"/>
                  <a:pt x="119904" y="8343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79CDF7F-207D-43E1-AE20-E01CCCD42429}"/>
              </a:ext>
            </a:extLst>
          </p:cNvPr>
          <p:cNvSpPr txBox="1"/>
          <p:nvPr/>
        </p:nvSpPr>
        <p:spPr>
          <a:xfrm>
            <a:off x="1047" y="2110686"/>
            <a:ext cx="12507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Polynomial Evaluation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80794A-CC54-42CE-9982-D3EDE5E8056D}"/>
              </a:ext>
            </a:extLst>
          </p:cNvPr>
          <p:cNvSpPr txBox="1"/>
          <p:nvPr/>
        </p:nvSpPr>
        <p:spPr>
          <a:xfrm>
            <a:off x="6695496" y="2164774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</a:t>
            </a:r>
            <a:r>
              <a:rPr lang="sv-SE" sz="1400" dirty="0">
                <a:solidFill>
                  <a:srgbClr val="C00000"/>
                </a:solidFill>
              </a:rPr>
              <a:t>DachmanMalkinRaykovaYung09</a:t>
            </a:r>
            <a:r>
              <a:rPr lang="en-US" sz="1400" dirty="0">
                <a:solidFill>
                  <a:srgbClr val="C00000"/>
                </a:solidFill>
              </a:rPr>
              <a:t>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s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ecure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069111" y="1614428"/>
            <a:ext cx="2593840" cy="4694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[DeCristofaroKimTsudik10]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F4AFA-4049-424E-8E48-4694C13E3C5A}"/>
              </a:ext>
            </a:extLst>
          </p:cNvPr>
          <p:cNvSpPr txBox="1"/>
          <p:nvPr/>
        </p:nvSpPr>
        <p:spPr>
          <a:xfrm>
            <a:off x="-77931" y="1745089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Diffie-Hellman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26145"/>
            <a:ext cx="9603275" cy="70829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Sampling</a:t>
            </a:r>
            <a:r>
              <a:rPr lang="en-US" dirty="0"/>
              <a:t> of PSI Over the Decades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15911" y="1609773"/>
            <a:ext cx="2067583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[Meadows86]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</a:t>
            </a:r>
            <a:endParaRPr lang="en-US" sz="1051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60483" y="1609513"/>
            <a:ext cx="2522592" cy="4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[HubermanFranklinHogg99]</a:t>
            </a:r>
          </a:p>
          <a:p>
            <a:pPr marL="228589"/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Private equality test to PSI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3142929" y="2147545"/>
            <a:ext cx="1905550" cy="1740448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1542801" y="2185082"/>
            <a:ext cx="334051" cy="168689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202" h="1600200">
                <a:moveTo>
                  <a:pt x="142" y="0"/>
                </a:moveTo>
                <a:cubicBezTo>
                  <a:pt x="-9383" y="1045845"/>
                  <a:pt x="461152" y="422910"/>
                  <a:pt x="480202" y="1600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 flipH="1">
            <a:off x="7793963" y="2151389"/>
            <a:ext cx="70887" cy="1720584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32852 w 512912"/>
              <a:gd name="connsiteY0" fmla="*/ 0 h 1600200"/>
              <a:gd name="connsiteX1" fmla="*/ 512912 w 512912"/>
              <a:gd name="connsiteY1" fmla="*/ 1600200 h 1600200"/>
              <a:gd name="connsiteX0" fmla="*/ 116943 w 597003"/>
              <a:gd name="connsiteY0" fmla="*/ 0 h 1600200"/>
              <a:gd name="connsiteX1" fmla="*/ 597003 w 597003"/>
              <a:gd name="connsiteY1" fmla="*/ 1600200 h 1600200"/>
              <a:gd name="connsiteX0" fmla="*/ 42334 w 522394"/>
              <a:gd name="connsiteY0" fmla="*/ 0 h 1600200"/>
              <a:gd name="connsiteX1" fmla="*/ 522394 w 522394"/>
              <a:gd name="connsiteY1" fmla="*/ 1600200 h 1600200"/>
              <a:gd name="connsiteX0" fmla="*/ 165753 w 165753"/>
              <a:gd name="connsiteY0" fmla="*/ 0 h 1477510"/>
              <a:gd name="connsiteX1" fmla="*/ 75185 w 165753"/>
              <a:gd name="connsiteY1" fmla="*/ 1477510 h 1477510"/>
              <a:gd name="connsiteX0" fmla="*/ 235926 w 235926"/>
              <a:gd name="connsiteY0" fmla="*/ 0 h 1477510"/>
              <a:gd name="connsiteX1" fmla="*/ 145358 w 235926"/>
              <a:gd name="connsiteY1" fmla="*/ 1477510 h 14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5926" h="1477510">
                <a:moveTo>
                  <a:pt x="235926" y="0"/>
                </a:moveTo>
                <a:cubicBezTo>
                  <a:pt x="-154017" y="383317"/>
                  <a:pt x="31203" y="643753"/>
                  <a:pt x="145358" y="14775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904652-5FB6-46C0-94FF-CBC2986473B1}"/>
              </a:ext>
            </a:extLst>
          </p:cNvPr>
          <p:cNvSpPr/>
          <p:nvPr/>
        </p:nvSpPr>
        <p:spPr>
          <a:xfrm>
            <a:off x="1047" y="1431756"/>
            <a:ext cx="12190953" cy="5446295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stretch>
              <a:fillRect t="-259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0319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0087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9969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438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490751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376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845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31415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78303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2519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7207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218967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46585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1274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59631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6519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453407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00295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47183" y="3887995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194071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440959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8784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93473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81623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42851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675399" y="3888003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922287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169175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416063" y="3888002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662951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09839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156727" y="3887999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03615" y="3887998"/>
            <a:ext cx="246888" cy="2057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650503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897391" y="3887998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144279" y="3887995"/>
            <a:ext cx="246888" cy="205743"/>
          </a:xfrm>
          <a:prstGeom prst="rect">
            <a:avLst/>
          </a:prstGeom>
          <a:solidFill>
            <a:srgbClr val="F7CCD6">
              <a:alpha val="7843"/>
            </a:srgb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15031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73763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69699" y="381133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208900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4409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7539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907459" y="380799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194404" y="413659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1985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401115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650609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1995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00104" y="417707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15996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2005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27010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75999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116605" y="417373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2020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10391167" y="3815611"/>
            <a:ext cx="0" cy="36575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A7A37B6-EAAF-49E5-93EA-586EA8C44E9F}"/>
              </a:ext>
            </a:extLst>
          </p:cNvPr>
          <p:cNvSpPr txBox="1"/>
          <p:nvPr/>
        </p:nvSpPr>
        <p:spPr>
          <a:xfrm>
            <a:off x="7366031" y="5894128"/>
            <a:ext cx="25938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[DongChenWen13]</a:t>
            </a:r>
          </a:p>
        </p:txBody>
      </p:sp>
      <p:sp>
        <p:nvSpPr>
          <p:cNvPr id="104" name="Freeform 114">
            <a:extLst>
              <a:ext uri="{FF2B5EF4-FFF2-40B4-BE49-F238E27FC236}">
                <a16:creationId xmlns:a16="http://schemas.microsoft.com/office/drawing/2014/main" id="{6FD0CD6A-3AF6-4288-949F-2035455C00F0}"/>
              </a:ext>
            </a:extLst>
          </p:cNvPr>
          <p:cNvSpPr/>
          <p:nvPr/>
        </p:nvSpPr>
        <p:spPr>
          <a:xfrm flipV="1">
            <a:off x="8282149" y="4097266"/>
            <a:ext cx="279772" cy="1860772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360646"/>
              <a:gd name="connsiteY0" fmla="*/ 0 h 1988240"/>
              <a:gd name="connsiteX1" fmla="*/ 360646 w 360646"/>
              <a:gd name="connsiteY1" fmla="*/ 1988240 h 19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646" h="1988240">
                <a:moveTo>
                  <a:pt x="0" y="0"/>
                </a:moveTo>
                <a:cubicBezTo>
                  <a:pt x="212244" y="226650"/>
                  <a:pt x="341596" y="810950"/>
                  <a:pt x="360646" y="19882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15">
            <a:extLst>
              <a:ext uri="{FF2B5EF4-FFF2-40B4-BE49-F238E27FC236}">
                <a16:creationId xmlns:a16="http://schemas.microsoft.com/office/drawing/2014/main" id="{0B977F1D-4F07-4976-98CC-323EE4E3998E}"/>
              </a:ext>
            </a:extLst>
          </p:cNvPr>
          <p:cNvSpPr/>
          <p:nvPr/>
        </p:nvSpPr>
        <p:spPr>
          <a:xfrm flipH="1">
            <a:off x="9543666" y="4106995"/>
            <a:ext cx="102078" cy="1816012"/>
          </a:xfrm>
          <a:custGeom>
            <a:avLst/>
            <a:gdLst>
              <a:gd name="connsiteX0" fmla="*/ 37394 w 37394"/>
              <a:gd name="connsiteY0" fmla="*/ 0 h 2377440"/>
              <a:gd name="connsiteX1" fmla="*/ 37394 w 37394"/>
              <a:gd name="connsiteY1" fmla="*/ 2377440 h 2377440"/>
              <a:gd name="connsiteX0" fmla="*/ 1673 w 481733"/>
              <a:gd name="connsiteY0" fmla="*/ 0 h 2034540"/>
              <a:gd name="connsiteX1" fmla="*/ 481733 w 481733"/>
              <a:gd name="connsiteY1" fmla="*/ 2034540 h 2034540"/>
              <a:gd name="connsiteX0" fmla="*/ 1527 w 481587"/>
              <a:gd name="connsiteY0" fmla="*/ 0 h 2034540"/>
              <a:gd name="connsiteX1" fmla="*/ 481587 w 481587"/>
              <a:gd name="connsiteY1" fmla="*/ 2034540 h 2034540"/>
              <a:gd name="connsiteX0" fmla="*/ 1527 w 481587"/>
              <a:gd name="connsiteY0" fmla="*/ 0 h 1600200"/>
              <a:gd name="connsiteX1" fmla="*/ 481587 w 481587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142 w 480202"/>
              <a:gd name="connsiteY0" fmla="*/ 0 h 1600200"/>
              <a:gd name="connsiteX1" fmla="*/ 480202 w 480202"/>
              <a:gd name="connsiteY1" fmla="*/ 1600200 h 1600200"/>
              <a:gd name="connsiteX0" fmla="*/ 0 w 514500"/>
              <a:gd name="connsiteY0" fmla="*/ 0 h 1600200"/>
              <a:gd name="connsiteX1" fmla="*/ 480060 w 514500"/>
              <a:gd name="connsiteY1" fmla="*/ 1600200 h 1600200"/>
              <a:gd name="connsiteX0" fmla="*/ 0 w 480060"/>
              <a:gd name="connsiteY0" fmla="*/ 0 h 1600200"/>
              <a:gd name="connsiteX1" fmla="*/ 480060 w 480060"/>
              <a:gd name="connsiteY1" fmla="*/ 1600200 h 1600200"/>
              <a:gd name="connsiteX0" fmla="*/ 0 w 536459"/>
              <a:gd name="connsiteY0" fmla="*/ 0 h 1600200"/>
              <a:gd name="connsiteX1" fmla="*/ 480060 w 536459"/>
              <a:gd name="connsiteY1" fmla="*/ 1600200 h 1600200"/>
              <a:gd name="connsiteX0" fmla="*/ 1354907 w 1416342"/>
              <a:gd name="connsiteY0" fmla="*/ 0 h 951399"/>
              <a:gd name="connsiteX1" fmla="*/ 0 w 1416342"/>
              <a:gd name="connsiteY1" fmla="*/ 951399 h 951399"/>
              <a:gd name="connsiteX0" fmla="*/ 1354907 w 1457154"/>
              <a:gd name="connsiteY0" fmla="*/ 0 h 951466"/>
              <a:gd name="connsiteX1" fmla="*/ 0 w 1457154"/>
              <a:gd name="connsiteY1" fmla="*/ 951399 h 951466"/>
              <a:gd name="connsiteX0" fmla="*/ 710189 w 914438"/>
              <a:gd name="connsiteY0" fmla="*/ 0 h 782239"/>
              <a:gd name="connsiteX1" fmla="*/ 0 w 914438"/>
              <a:gd name="connsiteY1" fmla="*/ 782147 h 782239"/>
              <a:gd name="connsiteX0" fmla="*/ 710189 w 837513"/>
              <a:gd name="connsiteY0" fmla="*/ 0 h 782239"/>
              <a:gd name="connsiteX1" fmla="*/ 0 w 837513"/>
              <a:gd name="connsiteY1" fmla="*/ 782147 h 782239"/>
              <a:gd name="connsiteX0" fmla="*/ 710189 w 710189"/>
              <a:gd name="connsiteY0" fmla="*/ 0 h 782239"/>
              <a:gd name="connsiteX1" fmla="*/ 0 w 710189"/>
              <a:gd name="connsiteY1" fmla="*/ 782147 h 78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189" h="782239">
                <a:moveTo>
                  <a:pt x="710189" y="0"/>
                </a:moveTo>
                <a:cubicBezTo>
                  <a:pt x="651070" y="340627"/>
                  <a:pt x="526481" y="789623"/>
                  <a:pt x="0" y="7821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7354C9-3F30-4AF9-9C85-BA24FDF0EBB0}"/>
              </a:ext>
            </a:extLst>
          </p:cNvPr>
          <p:cNvSpPr txBox="1"/>
          <p:nvPr/>
        </p:nvSpPr>
        <p:spPr>
          <a:xfrm>
            <a:off x="9280171" y="5901300"/>
            <a:ext cx="2401752" cy="6311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 RR17a ]</a:t>
            </a:r>
          </a:p>
          <a:p>
            <a:pPr marL="228589"/>
            <a:r>
              <a:rPr lang="en-US" sz="1051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Malicious Oblivious Transfer + Bloom filter</a:t>
            </a:r>
            <a:r>
              <a:rPr lang="en-US" sz="105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base PSI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DAA4D6A-8FF8-4E79-996A-35EAFD98152C}"/>
              </a:ext>
            </a:extLst>
          </p:cNvPr>
          <p:cNvSpPr/>
          <p:nvPr/>
        </p:nvSpPr>
        <p:spPr>
          <a:xfrm>
            <a:off x="7366243" y="6130994"/>
            <a:ext cx="1792011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589"/>
            <a:r>
              <a:rPr lang="en-US" sz="1051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Oblivious Transfer + Bloom filter</a:t>
            </a:r>
            <a:r>
              <a:rPr lang="en-US" sz="1051" dirty="0">
                <a:solidFill>
                  <a:prstClr val="black">
                    <a:lumMod val="65000"/>
                    <a:lumOff val="35000"/>
                  </a:prstClr>
                </a:solidFill>
              </a:rPr>
              <a:t> base PSI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06EE646-E7DD-4A22-A40D-BBC06DE21D9A}"/>
              </a:ext>
            </a:extLst>
          </p:cNvPr>
          <p:cNvCxnSpPr>
            <a:cxnSpLocks/>
          </p:cNvCxnSpPr>
          <p:nvPr/>
        </p:nvCxnSpPr>
        <p:spPr>
          <a:xfrm>
            <a:off x="1327150" y="6175689"/>
            <a:ext cx="106681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E8FBBB3-A86F-46CC-99D2-EFF14DB2D5C5}"/>
              </a:ext>
            </a:extLst>
          </p:cNvPr>
          <p:cNvSpPr txBox="1"/>
          <p:nvPr/>
        </p:nvSpPr>
        <p:spPr>
          <a:xfrm>
            <a:off x="0" y="5958038"/>
            <a:ext cx="12507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Oblivious Transfer &amp; Bloom filter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A4DE3AA-8049-428C-AEE4-DF96540A20CF}"/>
              </a:ext>
            </a:extLst>
          </p:cNvPr>
          <p:cNvGrpSpPr/>
          <p:nvPr/>
        </p:nvGrpSpPr>
        <p:grpSpPr>
          <a:xfrm>
            <a:off x="5700295" y="4919471"/>
            <a:ext cx="1914146" cy="952310"/>
            <a:chOff x="8129791" y="-622970"/>
            <a:chExt cx="2014488" cy="1109257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EFCD30A-31B4-4C27-B895-D1B98F83CD70}"/>
                </a:ext>
              </a:extLst>
            </p:cNvPr>
            <p:cNvSpPr/>
            <p:nvPr/>
          </p:nvSpPr>
          <p:spPr>
            <a:xfrm>
              <a:off x="8129791" y="-622970"/>
              <a:ext cx="2014488" cy="1109257"/>
            </a:xfrm>
            <a:prstGeom prst="rect">
              <a:avLst/>
            </a:prstGeom>
            <a:solidFill>
              <a:srgbClr val="FEFE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2" name="Picture 4" descr="Image result for bloom filter">
              <a:extLst>
                <a:ext uri="{FF2B5EF4-FFF2-40B4-BE49-F238E27FC236}">
                  <a16:creationId xmlns:a16="http://schemas.microsoft.com/office/drawing/2014/main" id="{432978A0-6102-4C8C-8BC3-05EB7355F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3374" y="-546841"/>
              <a:ext cx="1957997" cy="936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4476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00B050"/>
      </a:accent2>
      <a:accent3>
        <a:srgbClr val="0070C0"/>
      </a:accent3>
      <a:accent4>
        <a:srgbClr val="FFC000"/>
      </a:accent4>
      <a:accent5>
        <a:srgbClr val="996633"/>
      </a:accent5>
      <a:accent6>
        <a:srgbClr val="00206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34093</TotalTime>
  <Words>3297</Words>
  <Application>Microsoft Office PowerPoint</Application>
  <PresentationFormat>Widescreen</PresentationFormat>
  <Paragraphs>1017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Gill Sans MT</vt:lpstr>
      <vt:lpstr>Gallery</vt:lpstr>
      <vt:lpstr>Malicious-Secure Private Set Intersection via Dual Execution</vt:lpstr>
      <vt:lpstr>Private Set Intersection (PSI)</vt:lpstr>
      <vt:lpstr>Private Set Intersection (PSI)</vt:lpstr>
      <vt:lpstr>App: Ad Efficiency</vt:lpstr>
      <vt:lpstr>App: Voter Registration</vt:lpstr>
      <vt:lpstr>A Sampling of PSI Over the Decades </vt:lpstr>
      <vt:lpstr>A Sampling of PSI Over the Decades </vt:lpstr>
      <vt:lpstr>A Sampling of PSI Over the Decades </vt:lpstr>
      <vt:lpstr>A Sampling of PSI Over the Decades </vt:lpstr>
      <vt:lpstr>A Sampling of PSI Over the Decades </vt:lpstr>
      <vt:lpstr>A Sampling of PSI Over the Decades </vt:lpstr>
      <vt:lpstr>Oblivious Transfer (OT)</vt:lpstr>
      <vt:lpstr>Oblivious Transfer (1-out-of-N OT)</vt:lpstr>
      <vt:lpstr>Oblivious Transfer (1-out-of-N OT)</vt:lpstr>
      <vt:lpstr>Warm-up: Private Equality Test</vt:lpstr>
      <vt:lpstr>Warm-up: Private Membership Test</vt:lpstr>
      <vt:lpstr>Warm-up: Private Membership Test</vt:lpstr>
      <vt:lpstr>Membership + Hash Table</vt:lpstr>
      <vt:lpstr>Membership + Hash Table</vt:lpstr>
      <vt:lpstr>Membership + Hash Table</vt:lpstr>
      <vt:lpstr>Semi-Honest Bin Comparison</vt:lpstr>
      <vt:lpstr>Semi-Honest Bin Comparison</vt:lpstr>
      <vt:lpstr>Malicious Security</vt:lpstr>
      <vt:lpstr>Malicious Security</vt:lpstr>
      <vt:lpstr>Malicious Security</vt:lpstr>
      <vt:lpstr>Malicious Security</vt:lpstr>
      <vt:lpstr>Malicious Security</vt:lpstr>
      <vt:lpstr>Malicious Security</vt:lpstr>
      <vt:lpstr>Malicious Security</vt:lpstr>
      <vt:lpstr>Malicious Security</vt:lpstr>
      <vt:lpstr>Malicious Security</vt:lpstr>
      <vt:lpstr>Malicious Security</vt:lpstr>
      <vt:lpstr>Correctness</vt:lpstr>
      <vt:lpstr>Correctness</vt:lpstr>
      <vt:lpstr>Proof</vt:lpstr>
      <vt:lpstr>Proof</vt:lpstr>
      <vt:lpstr>Proof</vt:lpstr>
      <vt:lpstr>Proof</vt:lpstr>
      <vt:lpstr>Proof</vt:lpstr>
      <vt:lpstr>Proof</vt:lpstr>
      <vt:lpstr>Overview</vt:lpstr>
      <vt:lpstr>Bin Aggregation </vt:lpstr>
      <vt:lpstr>Bin Aggregation </vt:lpstr>
      <vt:lpstr>Final Protocol</vt:lpstr>
      <vt:lpstr>Protocol Extensions</vt:lpstr>
      <vt:lpstr>Comparison</vt:lpstr>
      <vt:lpstr>Comparison</vt:lpstr>
      <vt:lpstr>PowerPoint Presentation</vt:lpstr>
      <vt:lpstr>Future Work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</dc:title>
  <dc:creator>peter rindal</dc:creator>
  <cp:lastModifiedBy>peter Rindal</cp:lastModifiedBy>
  <cp:revision>482</cp:revision>
  <dcterms:created xsi:type="dcterms:W3CDTF">2016-03-23T21:30:21Z</dcterms:created>
  <dcterms:modified xsi:type="dcterms:W3CDTF">2017-11-01T14:52:53Z</dcterms:modified>
</cp:coreProperties>
</file>