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47"/>
  </p:notesMasterIdLst>
  <p:sldIdLst>
    <p:sldId id="256" r:id="rId2"/>
    <p:sldId id="257" r:id="rId3"/>
    <p:sldId id="296" r:id="rId4"/>
    <p:sldId id="297" r:id="rId5"/>
    <p:sldId id="299" r:id="rId6"/>
    <p:sldId id="298" r:id="rId7"/>
    <p:sldId id="300" r:id="rId8"/>
    <p:sldId id="301" r:id="rId9"/>
    <p:sldId id="303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3" r:id="rId18"/>
    <p:sldId id="310" r:id="rId19"/>
    <p:sldId id="311" r:id="rId20"/>
    <p:sldId id="312" r:id="rId21"/>
    <p:sldId id="315" r:id="rId22"/>
    <p:sldId id="317" r:id="rId23"/>
    <p:sldId id="318" r:id="rId24"/>
    <p:sldId id="319" r:id="rId25"/>
    <p:sldId id="320" r:id="rId26"/>
    <p:sldId id="322" r:id="rId27"/>
    <p:sldId id="323" r:id="rId28"/>
    <p:sldId id="325" r:id="rId29"/>
    <p:sldId id="326" r:id="rId30"/>
    <p:sldId id="334" r:id="rId31"/>
    <p:sldId id="327" r:id="rId32"/>
    <p:sldId id="328" r:id="rId33"/>
    <p:sldId id="331" r:id="rId34"/>
    <p:sldId id="287" r:id="rId35"/>
    <p:sldId id="329" r:id="rId36"/>
    <p:sldId id="330" r:id="rId37"/>
    <p:sldId id="332" r:id="rId38"/>
    <p:sldId id="335" r:id="rId39"/>
    <p:sldId id="333" r:id="rId40"/>
    <p:sldId id="336" r:id="rId41"/>
    <p:sldId id="337" r:id="rId42"/>
    <p:sldId id="338" r:id="rId43"/>
    <p:sldId id="339" r:id="rId44"/>
    <p:sldId id="340" r:id="rId45"/>
    <p:sldId id="34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03"/>
    <a:srgbClr val="1F1F1F"/>
    <a:srgbClr val="FF9900"/>
    <a:srgbClr val="FFC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49B99-31D8-407A-A46A-AF6B5EC4DE01}" v="372" dt="2019-10-23T19:44:34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Bassiem" userId="9a05c398b725c7e3" providerId="LiveId" clId="{63C69D8B-1F05-49B7-A35D-CE74DDDC434B}"/>
    <pc:docChg chg="undo redo custSel mod addSld delSld modSld sldOrd">
      <pc:chgData name="Islam Bassiem" userId="9a05c398b725c7e3" providerId="LiveId" clId="{63C69D8B-1F05-49B7-A35D-CE74DDDC434B}" dt="2019-10-21T19:38:21.098" v="1335" actId="20577"/>
      <pc:docMkLst>
        <pc:docMk/>
      </pc:docMkLst>
      <pc:sldChg chg="modSp">
        <pc:chgData name="Islam Bassiem" userId="9a05c398b725c7e3" providerId="LiveId" clId="{63C69D8B-1F05-49B7-A35D-CE74DDDC434B}" dt="2019-10-21T18:07:22.359" v="0" actId="1076"/>
        <pc:sldMkLst>
          <pc:docMk/>
          <pc:sldMk cId="361897155" sldId="256"/>
        </pc:sldMkLst>
        <pc:spChg chg="mod">
          <ac:chgData name="Islam Bassiem" userId="9a05c398b725c7e3" providerId="LiveId" clId="{63C69D8B-1F05-49B7-A35D-CE74DDDC434B}" dt="2019-10-21T18:07:22.359" v="0" actId="1076"/>
          <ac:spMkLst>
            <pc:docMk/>
            <pc:sldMk cId="361897155" sldId="256"/>
            <ac:spMk id="6" creationId="{00000000-0000-0000-0000-000000000000}"/>
          </ac:spMkLst>
        </pc:spChg>
      </pc:sldChg>
      <pc:sldChg chg="delSp del">
        <pc:chgData name="Islam Bassiem" userId="9a05c398b725c7e3" providerId="LiveId" clId="{63C69D8B-1F05-49B7-A35D-CE74DDDC434B}" dt="2019-10-21T18:13:42.851" v="60" actId="2696"/>
        <pc:sldMkLst>
          <pc:docMk/>
          <pc:sldMk cId="3606682189" sldId="295"/>
        </pc:sldMkLst>
        <pc:picChg chg="del">
          <ac:chgData name="Islam Bassiem" userId="9a05c398b725c7e3" providerId="LiveId" clId="{63C69D8B-1F05-49B7-A35D-CE74DDDC434B}" dt="2019-10-21T18:09:35.520" v="52"/>
          <ac:picMkLst>
            <pc:docMk/>
            <pc:sldMk cId="3606682189" sldId="295"/>
            <ac:picMk id="6" creationId="{00000000-0000-0000-0000-000000000000}"/>
          </ac:picMkLst>
        </pc:picChg>
      </pc:sldChg>
      <pc:sldChg chg="modSp">
        <pc:chgData name="Islam Bassiem" userId="9a05c398b725c7e3" providerId="LiveId" clId="{63C69D8B-1F05-49B7-A35D-CE74DDDC434B}" dt="2019-10-21T19:35:41.863" v="1250" actId="947"/>
        <pc:sldMkLst>
          <pc:docMk/>
          <pc:sldMk cId="3686424702" sldId="303"/>
        </pc:sldMkLst>
        <pc:spChg chg="mod">
          <ac:chgData name="Islam Bassiem" userId="9a05c398b725c7e3" providerId="LiveId" clId="{63C69D8B-1F05-49B7-A35D-CE74DDDC434B}" dt="2019-10-21T19:35:41.863" v="1250" actId="947"/>
          <ac:spMkLst>
            <pc:docMk/>
            <pc:sldMk cId="3686424702" sldId="303"/>
            <ac:spMk id="3" creationId="{DB7AC948-ABCB-438E-A2C2-D2811188C205}"/>
          </ac:spMkLst>
        </pc:spChg>
      </pc:sldChg>
      <pc:sldChg chg="ord">
        <pc:chgData name="Islam Bassiem" userId="9a05c398b725c7e3" providerId="LiveId" clId="{63C69D8B-1F05-49B7-A35D-CE74DDDC434B}" dt="2019-10-21T18:10:55.562" v="56"/>
        <pc:sldMkLst>
          <pc:docMk/>
          <pc:sldMk cId="1624609348" sldId="307"/>
        </pc:sldMkLst>
      </pc:sldChg>
      <pc:sldChg chg="ord">
        <pc:chgData name="Islam Bassiem" userId="9a05c398b725c7e3" providerId="LiveId" clId="{63C69D8B-1F05-49B7-A35D-CE74DDDC434B}" dt="2019-10-21T18:11:07.147" v="57"/>
        <pc:sldMkLst>
          <pc:docMk/>
          <pc:sldMk cId="4209987871" sldId="308"/>
        </pc:sldMkLst>
      </pc:sldChg>
      <pc:sldChg chg="ord">
        <pc:chgData name="Islam Bassiem" userId="9a05c398b725c7e3" providerId="LiveId" clId="{63C69D8B-1F05-49B7-A35D-CE74DDDC434B}" dt="2019-10-21T18:11:09.338" v="58"/>
        <pc:sldMkLst>
          <pc:docMk/>
          <pc:sldMk cId="2533731886" sldId="309"/>
        </pc:sldMkLst>
      </pc:sldChg>
      <pc:sldChg chg="ord">
        <pc:chgData name="Islam Bassiem" userId="9a05c398b725c7e3" providerId="LiveId" clId="{63C69D8B-1F05-49B7-A35D-CE74DDDC434B}" dt="2019-10-21T18:11:14.688" v="59"/>
        <pc:sldMkLst>
          <pc:docMk/>
          <pc:sldMk cId="3843653471" sldId="313"/>
        </pc:sldMkLst>
      </pc:sldChg>
      <pc:sldChg chg="modSp">
        <pc:chgData name="Islam Bassiem" userId="9a05c398b725c7e3" providerId="LiveId" clId="{63C69D8B-1F05-49B7-A35D-CE74DDDC434B}" dt="2019-10-21T18:44:12.095" v="460" actId="12100"/>
        <pc:sldMkLst>
          <pc:docMk/>
          <pc:sldMk cId="88755628" sldId="328"/>
        </pc:sldMkLst>
        <pc:graphicFrameChg chg="mod">
          <ac:chgData name="Islam Bassiem" userId="9a05c398b725c7e3" providerId="LiveId" clId="{63C69D8B-1F05-49B7-A35D-CE74DDDC434B}" dt="2019-10-21T18:44:12.095" v="460" actId="12100"/>
          <ac:graphicFrameMkLst>
            <pc:docMk/>
            <pc:sldMk cId="88755628" sldId="328"/>
            <ac:graphicFrameMk id="5" creationId="{E7CA51AE-88DF-41CE-A7D8-8EC9B7A21275}"/>
          </ac:graphicFrameMkLst>
        </pc:graphicFrameChg>
      </pc:sldChg>
      <pc:sldChg chg="modSp">
        <pc:chgData name="Islam Bassiem" userId="9a05c398b725c7e3" providerId="LiveId" clId="{63C69D8B-1F05-49B7-A35D-CE74DDDC434B}" dt="2019-10-21T18:45:12.479" v="469"/>
        <pc:sldMkLst>
          <pc:docMk/>
          <pc:sldMk cId="1971630167" sldId="330"/>
        </pc:sldMkLst>
        <pc:graphicFrameChg chg="mod">
          <ac:chgData name="Islam Bassiem" userId="9a05c398b725c7e3" providerId="LiveId" clId="{63C69D8B-1F05-49B7-A35D-CE74DDDC434B}" dt="2019-10-21T18:45:12.479" v="469"/>
          <ac:graphicFrameMkLst>
            <pc:docMk/>
            <pc:sldMk cId="1971630167" sldId="330"/>
            <ac:graphicFrameMk id="2" creationId="{6DBD05AB-1C47-4580-AA75-CC930D984520}"/>
          </ac:graphicFrameMkLst>
        </pc:graphicFrameChg>
      </pc:sldChg>
      <pc:sldChg chg="delSp add del">
        <pc:chgData name="Islam Bassiem" userId="9a05c398b725c7e3" providerId="LiveId" clId="{63C69D8B-1F05-49B7-A35D-CE74DDDC434B}" dt="2019-10-21T18:07:56.426" v="3" actId="2696"/>
        <pc:sldMkLst>
          <pc:docMk/>
          <pc:sldMk cId="56456786" sldId="332"/>
        </pc:sldMkLst>
        <pc:spChg chg="del">
          <ac:chgData name="Islam Bassiem" userId="9a05c398b725c7e3" providerId="LiveId" clId="{63C69D8B-1F05-49B7-A35D-CE74DDDC434B}" dt="2019-10-21T18:07:53.955" v="2" actId="478"/>
          <ac:spMkLst>
            <pc:docMk/>
            <pc:sldMk cId="56456786" sldId="332"/>
            <ac:spMk id="3" creationId="{7C3CFE35-7BE0-4759-8F4B-5EE36833B918}"/>
          </ac:spMkLst>
        </pc:spChg>
      </pc:sldChg>
      <pc:sldChg chg="addSp delSp modSp">
        <pc:chgData name="Islam Bassiem" userId="9a05c398b725c7e3" providerId="LiveId" clId="{63C69D8B-1F05-49B7-A35D-CE74DDDC434B}" dt="2019-10-21T18:16:52.283" v="87" actId="1076"/>
        <pc:sldMkLst>
          <pc:docMk/>
          <pc:sldMk cId="4098272065" sldId="332"/>
        </pc:sldMkLst>
        <pc:spChg chg="mod">
          <ac:chgData name="Islam Bassiem" userId="9a05c398b725c7e3" providerId="LiveId" clId="{63C69D8B-1F05-49B7-A35D-CE74DDDC434B}" dt="2019-10-21T18:08:43.950" v="51" actId="14100"/>
          <ac:spMkLst>
            <pc:docMk/>
            <pc:sldMk cId="4098272065" sldId="332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8:15:33.555" v="75" actId="33524"/>
          <ac:spMkLst>
            <pc:docMk/>
            <pc:sldMk cId="4098272065" sldId="332"/>
            <ac:spMk id="3" creationId="{80F4FF62-3FE7-459E-A3BF-58C512207AC2}"/>
          </ac:spMkLst>
        </pc:spChg>
        <pc:spChg chg="add mod">
          <ac:chgData name="Islam Bassiem" userId="9a05c398b725c7e3" providerId="LiveId" clId="{63C69D8B-1F05-49B7-A35D-CE74DDDC434B}" dt="2019-10-21T18:16:52.283" v="87" actId="1076"/>
          <ac:spMkLst>
            <pc:docMk/>
            <pc:sldMk cId="4098272065" sldId="332"/>
            <ac:spMk id="4" creationId="{D30AFC18-9846-41B8-8B4C-FB9ED0F2D946}"/>
          </ac:spMkLst>
        </pc:spChg>
        <pc:spChg chg="mod">
          <ac:chgData name="Islam Bassiem" userId="9a05c398b725c7e3" providerId="LiveId" clId="{63C69D8B-1F05-49B7-A35D-CE74DDDC434B}" dt="2019-10-21T18:08:25.642" v="31" actId="20577"/>
          <ac:spMkLst>
            <pc:docMk/>
            <pc:sldMk cId="4098272065" sldId="332"/>
            <ac:spMk id="7" creationId="{849F3BA1-6B07-4FAE-8BDE-3852A2796DF3}"/>
          </ac:spMkLst>
        </pc:spChg>
        <pc:graphicFrameChg chg="del">
          <ac:chgData name="Islam Bassiem" userId="9a05c398b725c7e3" providerId="LiveId" clId="{63C69D8B-1F05-49B7-A35D-CE74DDDC434B}" dt="2019-10-21T18:08:04.119" v="4" actId="478"/>
          <ac:graphicFrameMkLst>
            <pc:docMk/>
            <pc:sldMk cId="4098272065" sldId="332"/>
            <ac:graphicFrameMk id="5" creationId="{E7CA51AE-88DF-41CE-A7D8-8EC9B7A21275}"/>
          </ac:graphicFrameMkLst>
        </pc:graphicFrameChg>
        <pc:picChg chg="add mod">
          <ac:chgData name="Islam Bassiem" userId="9a05c398b725c7e3" providerId="LiveId" clId="{63C69D8B-1F05-49B7-A35D-CE74DDDC434B}" dt="2019-10-21T18:10:08.987" v="55" actId="1076"/>
          <ac:picMkLst>
            <pc:docMk/>
            <pc:sldMk cId="4098272065" sldId="332"/>
            <ac:picMk id="6" creationId="{93157F15-46E6-450F-A6DA-4974F1FCF9B8}"/>
          </ac:picMkLst>
        </pc:picChg>
      </pc:sldChg>
      <pc:sldChg chg="addSp delSp modSp add">
        <pc:chgData name="Islam Bassiem" userId="9a05c398b725c7e3" providerId="LiveId" clId="{63C69D8B-1F05-49B7-A35D-CE74DDDC434B}" dt="2019-10-21T18:46:04.356" v="470" actId="1076"/>
        <pc:sldMkLst>
          <pc:docMk/>
          <pc:sldMk cId="2004437420" sldId="333"/>
        </pc:sldMkLst>
        <pc:spChg chg="del">
          <ac:chgData name="Islam Bassiem" userId="9a05c398b725c7e3" providerId="LiveId" clId="{63C69D8B-1F05-49B7-A35D-CE74DDDC434B}" dt="2019-10-21T18:28:17.863" v="91" actId="478"/>
          <ac:spMkLst>
            <pc:docMk/>
            <pc:sldMk cId="2004437420" sldId="333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28:15.765" v="89" actId="478"/>
          <ac:spMkLst>
            <pc:docMk/>
            <pc:sldMk cId="2004437420" sldId="333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32:23.612" v="151" actId="20577"/>
          <ac:spMkLst>
            <pc:docMk/>
            <pc:sldMk cId="2004437420" sldId="333"/>
            <ac:spMk id="8" creationId="{50A7A125-30D3-4A5B-9ABF-E96A7326CB6F}"/>
          </ac:spMkLst>
        </pc:spChg>
        <pc:spChg chg="add mod">
          <ac:chgData name="Islam Bassiem" userId="9a05c398b725c7e3" providerId="LiveId" clId="{63C69D8B-1F05-49B7-A35D-CE74DDDC434B}" dt="2019-10-21T18:31:59.591" v="145" actId="20577"/>
          <ac:spMkLst>
            <pc:docMk/>
            <pc:sldMk cId="2004437420" sldId="333"/>
            <ac:spMk id="9" creationId="{083D94A6-5043-4CF5-AC4C-ED79E53CC217}"/>
          </ac:spMkLst>
        </pc:spChg>
        <pc:graphicFrameChg chg="add del mod">
          <ac:chgData name="Islam Bassiem" userId="9a05c398b725c7e3" providerId="LiveId" clId="{63C69D8B-1F05-49B7-A35D-CE74DDDC434B}" dt="2019-10-21T18:32:55.903" v="166" actId="478"/>
          <ac:graphicFrameMkLst>
            <pc:docMk/>
            <pc:sldMk cId="2004437420" sldId="333"/>
            <ac:graphicFrameMk id="5" creationId="{5C468E02-4433-4C47-84D7-B3064860ACE2}"/>
          </ac:graphicFrameMkLst>
        </pc:graphicFrameChg>
        <pc:graphicFrameChg chg="add mod">
          <ac:chgData name="Islam Bassiem" userId="9a05c398b725c7e3" providerId="LiveId" clId="{63C69D8B-1F05-49B7-A35D-CE74DDDC434B}" dt="2019-10-21T18:46:04.356" v="470" actId="1076"/>
          <ac:graphicFrameMkLst>
            <pc:docMk/>
            <pc:sldMk cId="2004437420" sldId="333"/>
            <ac:graphicFrameMk id="10" creationId="{B08D310B-7ACB-4920-9EA0-AA68A343755B}"/>
          </ac:graphicFrameMkLst>
        </pc:graphicFrameChg>
        <pc:picChg chg="del">
          <ac:chgData name="Islam Bassiem" userId="9a05c398b725c7e3" providerId="LiveId" clId="{63C69D8B-1F05-49B7-A35D-CE74DDDC434B}" dt="2019-10-21T18:28:16.483" v="90" actId="478"/>
          <ac:picMkLst>
            <pc:docMk/>
            <pc:sldMk cId="2004437420" sldId="333"/>
            <ac:picMk id="6" creationId="{93157F15-46E6-450F-A6DA-4974F1FCF9B8}"/>
          </ac:picMkLst>
        </pc:picChg>
      </pc:sldChg>
      <pc:sldChg chg="addSp delSp modSp add ord">
        <pc:chgData name="Islam Bassiem" userId="9a05c398b725c7e3" providerId="LiveId" clId="{63C69D8B-1F05-49B7-A35D-CE74DDDC434B}" dt="2019-10-21T18:43:34.414" v="459" actId="20577"/>
        <pc:sldMkLst>
          <pc:docMk/>
          <pc:sldMk cId="2820159484" sldId="334"/>
        </pc:sldMkLst>
        <pc:spChg chg="add mod">
          <ac:chgData name="Islam Bassiem" userId="9a05c398b725c7e3" providerId="LiveId" clId="{63C69D8B-1F05-49B7-A35D-CE74DDDC434B}" dt="2019-10-21T18:43:12.638" v="436" actId="20577"/>
          <ac:spMkLst>
            <pc:docMk/>
            <pc:sldMk cId="2820159484" sldId="334"/>
            <ac:spMk id="3" creationId="{144E1C99-D3E0-45B6-A218-E17DEAB7626B}"/>
          </ac:spMkLst>
        </pc:spChg>
        <pc:spChg chg="add mod">
          <ac:chgData name="Islam Bassiem" userId="9a05c398b725c7e3" providerId="LiveId" clId="{63C69D8B-1F05-49B7-A35D-CE74DDDC434B}" dt="2019-10-21T18:43:34.414" v="459" actId="20577"/>
          <ac:spMkLst>
            <pc:docMk/>
            <pc:sldMk cId="2820159484" sldId="334"/>
            <ac:spMk id="6" creationId="{16E32CFF-FF83-4FCF-9281-EF133991F8F2}"/>
          </ac:spMkLst>
        </pc:spChg>
        <pc:picChg chg="del">
          <ac:chgData name="Islam Bassiem" userId="9a05c398b725c7e3" providerId="LiveId" clId="{63C69D8B-1F05-49B7-A35D-CE74DDDC434B}" dt="2019-10-21T18:41:05.044" v="333" actId="478"/>
          <ac:picMkLst>
            <pc:docMk/>
            <pc:sldMk cId="2820159484" sldId="334"/>
            <ac:picMk id="9" creationId="{BD22FAB9-7D63-494C-BE2A-CE00C9E375E6}"/>
          </ac:picMkLst>
        </pc:picChg>
      </pc:sldChg>
      <pc:sldChg chg="addSp delSp modSp add mod setBg">
        <pc:chgData name="Islam Bassiem" userId="9a05c398b725c7e3" providerId="LiveId" clId="{63C69D8B-1F05-49B7-A35D-CE74DDDC434B}" dt="2019-10-21T18:59:43.618" v="716" actId="20577"/>
        <pc:sldMkLst>
          <pc:docMk/>
          <pc:sldMk cId="2844864808" sldId="335"/>
        </pc:sldMkLst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8:49:22.512" v="473" actId="478"/>
          <ac:spMkLst>
            <pc:docMk/>
            <pc:sldMk cId="2844864808" sldId="335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49:24.427" v="474" actId="478"/>
          <ac:spMkLst>
            <pc:docMk/>
            <pc:sldMk cId="2844864808" sldId="335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59:43.618" v="716" actId="20577"/>
          <ac:spMkLst>
            <pc:docMk/>
            <pc:sldMk cId="2844864808" sldId="335"/>
            <ac:spMk id="5" creationId="{30453452-17C9-40DB-A879-B320165ACBBC}"/>
          </ac:spMkLst>
        </pc:spChg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8:54:05.023" v="593" actId="20577"/>
          <ac:spMkLst>
            <pc:docMk/>
            <pc:sldMk cId="2844864808" sldId="335"/>
            <ac:spMk id="12" creationId="{CB275E1B-1F2E-4890-B897-42529BE55EAC}"/>
          </ac:spMkLst>
        </pc:spChg>
        <pc:spChg chg="add mod">
          <ac:chgData name="Islam Bassiem" userId="9a05c398b725c7e3" providerId="LiveId" clId="{63C69D8B-1F05-49B7-A35D-CE74DDDC434B}" dt="2019-10-21T18:55:33.366" v="626" actId="20577"/>
          <ac:spMkLst>
            <pc:docMk/>
            <pc:sldMk cId="2844864808" sldId="335"/>
            <ac:spMk id="14" creationId="{F7ECD23C-05C0-4DE4-9ECC-7A62691AAC74}"/>
          </ac:spMkLst>
        </pc:spChg>
        <pc:spChg chg="add del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1" creationId="{84867EAF-AE1D-4322-9DE8-383AE3F7BCD9}"/>
          </ac:spMkLst>
        </pc:spChg>
        <pc:picChg chg="del">
          <ac:chgData name="Islam Bassiem" userId="9a05c398b725c7e3" providerId="LiveId" clId="{63C69D8B-1F05-49B7-A35D-CE74DDDC434B}" dt="2019-10-21T18:49:20.991" v="472" actId="478"/>
          <ac:picMkLst>
            <pc:docMk/>
            <pc:sldMk cId="2844864808" sldId="335"/>
            <ac:picMk id="6" creationId="{93157F15-46E6-450F-A6DA-4974F1FCF9B8}"/>
          </ac:picMkLst>
        </pc:picChg>
        <pc:picChg chg="add mod">
          <ac:chgData name="Islam Bassiem" userId="9a05c398b725c7e3" providerId="LiveId" clId="{63C69D8B-1F05-49B7-A35D-CE74DDDC434B}" dt="2019-10-21T18:58:28.870" v="632" actId="14100"/>
          <ac:picMkLst>
            <pc:docMk/>
            <pc:sldMk cId="2844864808" sldId="335"/>
            <ac:picMk id="8" creationId="{A920AAF3-6A7E-4A58-A5A8-256338B4E209}"/>
          </ac:picMkLst>
        </pc:picChg>
        <pc:picChg chg="add del">
          <ac:chgData name="Islam Bassiem" userId="9a05c398b725c7e3" providerId="LiveId" clId="{63C69D8B-1F05-49B7-A35D-CE74DDDC434B}" dt="2019-10-21T18:50:59.552" v="478" actId="26606"/>
          <ac:picMkLst>
            <pc:docMk/>
            <pc:sldMk cId="2844864808" sldId="335"/>
            <ac:picMk id="73" creationId="{40676238-7F95-4EEB-836A-7D23927873AD}"/>
          </ac:picMkLst>
        </pc:picChg>
        <pc:picChg chg="add del mod">
          <ac:chgData name="Islam Bassiem" userId="9a05c398b725c7e3" providerId="LiveId" clId="{63C69D8B-1F05-49B7-A35D-CE74DDDC434B}" dt="2019-10-21T18:58:20.842" v="629" actId="478"/>
          <ac:picMkLst>
            <pc:docMk/>
            <pc:sldMk cId="2844864808" sldId="335"/>
            <ac:picMk id="1026" creationId="{4589E5EB-5600-412B-8831-8F9F0DBC3791}"/>
          </ac:picMkLst>
        </pc:picChg>
        <pc:picChg chg="add mod">
          <ac:chgData name="Islam Bassiem" userId="9a05c398b725c7e3" providerId="LiveId" clId="{63C69D8B-1F05-49B7-A35D-CE74DDDC434B}" dt="2019-10-21T18:58:31.737" v="633" actId="14100"/>
          <ac:picMkLst>
            <pc:docMk/>
            <pc:sldMk cId="2844864808" sldId="335"/>
            <ac:picMk id="1028" creationId="{EB4FCC6C-7BFF-4759-BF1A-60F74CE6B6DA}"/>
          </ac:picMkLst>
        </pc:picChg>
        <pc:picChg chg="add mod">
          <ac:chgData name="Islam Bassiem" userId="9a05c398b725c7e3" providerId="LiveId" clId="{63C69D8B-1F05-49B7-A35D-CE74DDDC434B}" dt="2019-10-21T18:55:02.075" v="597" actId="14100"/>
          <ac:picMkLst>
            <pc:docMk/>
            <pc:sldMk cId="2844864808" sldId="335"/>
            <ac:picMk id="1030" creationId="{28103EB6-2B5F-4DA5-BBE8-E4B948CB7E64}"/>
          </ac:picMkLst>
        </pc:picChg>
      </pc:sldChg>
      <pc:sldChg chg="addSp delSp modSp add">
        <pc:chgData name="Islam Bassiem" userId="9a05c398b725c7e3" providerId="LiveId" clId="{63C69D8B-1F05-49B7-A35D-CE74DDDC434B}" dt="2019-10-21T19:05:35.398" v="876" actId="403"/>
        <pc:sldMkLst>
          <pc:docMk/>
          <pc:sldMk cId="2860200083" sldId="336"/>
        </pc:sldMkLst>
        <pc:spChg chg="mod">
          <ac:chgData name="Islam Bassiem" userId="9a05c398b725c7e3" providerId="LiveId" clId="{63C69D8B-1F05-49B7-A35D-CE74DDDC434B}" dt="2019-10-21T19:01:56.062" v="726" actId="20577"/>
          <ac:spMkLst>
            <pc:docMk/>
            <pc:sldMk cId="2860200083" sldId="336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02:31.294" v="775" actId="20577"/>
          <ac:spMkLst>
            <pc:docMk/>
            <pc:sldMk cId="2860200083" sldId="336"/>
            <ac:spMk id="9" creationId="{083D94A6-5043-4CF5-AC4C-ED79E53CC217}"/>
          </ac:spMkLst>
        </pc:spChg>
        <pc:graphicFrameChg chg="add mod">
          <ac:chgData name="Islam Bassiem" userId="9a05c398b725c7e3" providerId="LiveId" clId="{63C69D8B-1F05-49B7-A35D-CE74DDDC434B}" dt="2019-10-21T19:05:35.398" v="876" actId="403"/>
          <ac:graphicFrameMkLst>
            <pc:docMk/>
            <pc:sldMk cId="2860200083" sldId="336"/>
            <ac:graphicFrameMk id="3" creationId="{D221ACD0-EBBD-45CB-88C4-FFE90BF7B295}"/>
          </ac:graphicFrameMkLst>
        </pc:graphicFrameChg>
        <pc:graphicFrameChg chg="del">
          <ac:chgData name="Islam Bassiem" userId="9a05c398b725c7e3" providerId="LiveId" clId="{63C69D8B-1F05-49B7-A35D-CE74DDDC434B}" dt="2019-10-21T19:00:41.438" v="718" actId="478"/>
          <ac:graphicFrameMkLst>
            <pc:docMk/>
            <pc:sldMk cId="2860200083" sldId="336"/>
            <ac:graphicFrameMk id="10" creationId="{B08D310B-7ACB-4920-9EA0-AA68A343755B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9:21:16.732" v="1052" actId="1076"/>
        <pc:sldMkLst>
          <pc:docMk/>
          <pc:sldMk cId="354099888" sldId="337"/>
        </pc:sldMkLst>
        <pc:spChg chg="add del">
          <ac:chgData name="Islam Bassiem" userId="9a05c398b725c7e3" providerId="LiveId" clId="{63C69D8B-1F05-49B7-A35D-CE74DDDC434B}" dt="2019-10-21T19:08:25.856" v="908" actId="478"/>
          <ac:spMkLst>
            <pc:docMk/>
            <pc:sldMk cId="354099888" sldId="337"/>
            <ac:spMk id="4" creationId="{0E609D85-1C29-4CE6-A731-F57BAA92D3BA}"/>
          </ac:spMkLst>
        </pc:spChg>
        <pc:spChg chg="mod">
          <ac:chgData name="Islam Bassiem" userId="9a05c398b725c7e3" providerId="LiveId" clId="{63C69D8B-1F05-49B7-A35D-CE74DDDC434B}" dt="2019-10-21T19:07:24.825" v="882" actId="20577"/>
          <ac:spMkLst>
            <pc:docMk/>
            <pc:sldMk cId="354099888" sldId="337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16:37.167" v="915" actId="20577"/>
          <ac:spMkLst>
            <pc:docMk/>
            <pc:sldMk cId="354099888" sldId="337"/>
            <ac:spMk id="9" creationId="{083D94A6-5043-4CF5-AC4C-ED79E53CC217}"/>
          </ac:spMkLst>
        </pc:spChg>
        <pc:spChg chg="add del mod">
          <ac:chgData name="Islam Bassiem" userId="9a05c398b725c7e3" providerId="LiveId" clId="{63C69D8B-1F05-49B7-A35D-CE74DDDC434B}" dt="2019-10-21T19:20:52.213" v="1028"/>
          <ac:spMkLst>
            <pc:docMk/>
            <pc:sldMk cId="354099888" sldId="337"/>
            <ac:spMk id="10" creationId="{53E09B3C-91E0-443E-A5C5-EDE00205C4BD}"/>
          </ac:spMkLst>
        </pc:spChg>
        <pc:spChg chg="add mod">
          <ac:chgData name="Islam Bassiem" userId="9a05c398b725c7e3" providerId="LiveId" clId="{63C69D8B-1F05-49B7-A35D-CE74DDDC434B}" dt="2019-10-21T19:19:22.881" v="984" actId="1076"/>
          <ac:spMkLst>
            <pc:docMk/>
            <pc:sldMk cId="354099888" sldId="337"/>
            <ac:spMk id="11" creationId="{D4BE4BF7-64AB-4D43-8118-C9364E227DD3}"/>
          </ac:spMkLst>
        </pc:spChg>
        <pc:spChg chg="add mod">
          <ac:chgData name="Islam Bassiem" userId="9a05c398b725c7e3" providerId="LiveId" clId="{63C69D8B-1F05-49B7-A35D-CE74DDDC434B}" dt="2019-10-21T19:20:36.482" v="1026" actId="1076"/>
          <ac:spMkLst>
            <pc:docMk/>
            <pc:sldMk cId="354099888" sldId="337"/>
            <ac:spMk id="12" creationId="{7BEE69B9-33CB-46EA-A241-61DA74ADD7FE}"/>
          </ac:spMkLst>
        </pc:spChg>
        <pc:spChg chg="add mod">
          <ac:chgData name="Islam Bassiem" userId="9a05c398b725c7e3" providerId="LiveId" clId="{63C69D8B-1F05-49B7-A35D-CE74DDDC434B}" dt="2019-10-21T19:21:16.732" v="1052" actId="1076"/>
          <ac:spMkLst>
            <pc:docMk/>
            <pc:sldMk cId="354099888" sldId="337"/>
            <ac:spMk id="13" creationId="{93D7A9E9-4AB0-4420-816A-3E7036E7C99F}"/>
          </ac:spMkLst>
        </pc:spChg>
        <pc:graphicFrameChg chg="del">
          <ac:chgData name="Islam Bassiem" userId="9a05c398b725c7e3" providerId="LiveId" clId="{63C69D8B-1F05-49B7-A35D-CE74DDDC434B}" dt="2019-10-21T19:06:57.957" v="878" actId="478"/>
          <ac:graphicFrameMkLst>
            <pc:docMk/>
            <pc:sldMk cId="354099888" sldId="337"/>
            <ac:graphicFrameMk id="3" creationId="{D221ACD0-EBBD-45CB-88C4-FFE90BF7B295}"/>
          </ac:graphicFrameMkLst>
        </pc:graphicFrameChg>
        <pc:picChg chg="add mod modCrop">
          <ac:chgData name="Islam Bassiem" userId="9a05c398b725c7e3" providerId="LiveId" clId="{63C69D8B-1F05-49B7-A35D-CE74DDDC434B}" dt="2019-10-21T19:18:05.187" v="924" actId="1076"/>
          <ac:picMkLst>
            <pc:docMk/>
            <pc:sldMk cId="354099888" sldId="337"/>
            <ac:picMk id="6" creationId="{DDA72CA1-D034-480D-9A48-DDCEB939AEE3}"/>
          </ac:picMkLst>
        </pc:picChg>
      </pc:sldChg>
      <pc:sldChg chg="modSp add">
        <pc:chgData name="Islam Bassiem" userId="9a05c398b725c7e3" providerId="LiveId" clId="{63C69D8B-1F05-49B7-A35D-CE74DDDC434B}" dt="2019-10-21T19:22:41.036" v="1123" actId="1076"/>
        <pc:sldMkLst>
          <pc:docMk/>
          <pc:sldMk cId="2304610315" sldId="338"/>
        </pc:sldMkLst>
        <pc:spChg chg="mod">
          <ac:chgData name="Islam Bassiem" userId="9a05c398b725c7e3" providerId="LiveId" clId="{63C69D8B-1F05-49B7-A35D-CE74DDDC434B}" dt="2019-10-21T19:22:08.313" v="1087" actId="1076"/>
          <ac:spMkLst>
            <pc:docMk/>
            <pc:sldMk cId="2304610315" sldId="338"/>
            <ac:spMk id="11" creationId="{D4BE4BF7-64AB-4D43-8118-C9364E227DD3}"/>
          </ac:spMkLst>
        </pc:spChg>
        <pc:spChg chg="mod">
          <ac:chgData name="Islam Bassiem" userId="9a05c398b725c7e3" providerId="LiveId" clId="{63C69D8B-1F05-49B7-A35D-CE74DDDC434B}" dt="2019-10-21T19:22:27.616" v="1108" actId="1076"/>
          <ac:spMkLst>
            <pc:docMk/>
            <pc:sldMk cId="2304610315" sldId="338"/>
            <ac:spMk id="12" creationId="{7BEE69B9-33CB-46EA-A241-61DA74ADD7FE}"/>
          </ac:spMkLst>
        </pc:spChg>
        <pc:spChg chg="mod">
          <ac:chgData name="Islam Bassiem" userId="9a05c398b725c7e3" providerId="LiveId" clId="{63C69D8B-1F05-49B7-A35D-CE74DDDC434B}" dt="2019-10-21T19:22:41.036" v="1123" actId="1076"/>
          <ac:spMkLst>
            <pc:docMk/>
            <pc:sldMk cId="2304610315" sldId="338"/>
            <ac:spMk id="13" creationId="{93D7A9E9-4AB0-4420-816A-3E7036E7C99F}"/>
          </ac:spMkLst>
        </pc:spChg>
      </pc:sldChg>
      <pc:sldChg chg="addSp delSp modSp add">
        <pc:chgData name="Islam Bassiem" userId="9a05c398b725c7e3" providerId="LiveId" clId="{63C69D8B-1F05-49B7-A35D-CE74DDDC434B}" dt="2019-10-21T19:38:21.098" v="1335" actId="20577"/>
        <pc:sldMkLst>
          <pc:docMk/>
          <pc:sldMk cId="3898029247" sldId="340"/>
        </pc:sldMkLst>
        <pc:spChg chg="mod">
          <ac:chgData name="Islam Bassiem" userId="9a05c398b725c7e3" providerId="LiveId" clId="{63C69D8B-1F05-49B7-A35D-CE74DDDC434B}" dt="2019-10-21T19:28:37.203" v="1162" actId="313"/>
          <ac:spMkLst>
            <pc:docMk/>
            <pc:sldMk cId="3898029247" sldId="340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9:31:32.538" v="1222"/>
          <ac:spMkLst>
            <pc:docMk/>
            <pc:sldMk cId="3898029247" sldId="340"/>
            <ac:spMk id="3" creationId="{EB450AEF-143C-4130-93CF-15F47527B4D9}"/>
          </ac:spMkLst>
        </pc:spChg>
        <pc:spChg chg="add mod">
          <ac:chgData name="Islam Bassiem" userId="9a05c398b725c7e3" providerId="LiveId" clId="{63C69D8B-1F05-49B7-A35D-CE74DDDC434B}" dt="2019-10-21T19:38:21.098" v="1335" actId="20577"/>
          <ac:spMkLst>
            <pc:docMk/>
            <pc:sldMk cId="3898029247" sldId="340"/>
            <ac:spMk id="6" creationId="{28AA2114-8AD1-49D0-97D3-D73F51FA86AE}"/>
          </ac:spMkLst>
        </pc:spChg>
        <pc:spChg chg="mod">
          <ac:chgData name="Islam Bassiem" userId="9a05c398b725c7e3" providerId="LiveId" clId="{63C69D8B-1F05-49B7-A35D-CE74DDDC434B}" dt="2019-10-21T19:28:22.666" v="1154" actId="20577"/>
          <ac:spMkLst>
            <pc:docMk/>
            <pc:sldMk cId="3898029247" sldId="340"/>
            <ac:spMk id="7" creationId="{849F3BA1-6B07-4FAE-8BDE-3852A2796DF3}"/>
          </ac:spMkLst>
        </pc:spChg>
        <pc:graphicFrameChg chg="del mod">
          <ac:chgData name="Islam Bassiem" userId="9a05c398b725c7e3" providerId="LiveId" clId="{63C69D8B-1F05-49B7-A35D-CE74DDDC434B}" dt="2019-10-21T19:28:09.210" v="1128" actId="478"/>
          <ac:graphicFrameMkLst>
            <pc:docMk/>
            <pc:sldMk cId="3898029247" sldId="340"/>
            <ac:graphicFrameMk id="13" creationId="{B2BEEA91-F6E4-412B-965D-CBFF12F25E2E}"/>
          </ac:graphicFrameMkLst>
        </pc:graphicFrameChg>
        <pc:picChg chg="add mod">
          <ac:chgData name="Islam Bassiem" userId="9a05c398b725c7e3" providerId="LiveId" clId="{63C69D8B-1F05-49B7-A35D-CE74DDDC434B}" dt="2019-10-21T19:30:52.552" v="1217" actId="1076"/>
          <ac:picMkLst>
            <pc:docMk/>
            <pc:sldMk cId="3898029247" sldId="340"/>
            <ac:picMk id="3074" creationId="{BA253C99-5D15-426F-B1FB-C7609F4E48C4}"/>
          </ac:picMkLst>
        </pc:picChg>
      </pc:sldChg>
      <pc:sldChg chg="addSp delSp modSp add mod setBg">
        <pc:chgData name="Islam Bassiem" userId="9a05c398b725c7e3" providerId="LiveId" clId="{63C69D8B-1F05-49B7-A35D-CE74DDDC434B}" dt="2019-10-21T19:34:41.375" v="1249" actId="26606"/>
        <pc:sldMkLst>
          <pc:docMk/>
          <pc:sldMk cId="2084418" sldId="341"/>
        </pc:sldMkLst>
        <pc:spChg chg="del">
          <ac:chgData name="Islam Bassiem" userId="9a05c398b725c7e3" providerId="LiveId" clId="{63C69D8B-1F05-49B7-A35D-CE74DDDC434B}" dt="2019-10-21T19:33:22.996" v="1234" actId="478"/>
          <ac:spMkLst>
            <pc:docMk/>
            <pc:sldMk cId="2084418" sldId="341"/>
            <ac:spMk id="2" creationId="{706C4411-0540-400B-9B29-F3071250DE6A}"/>
          </ac:spMkLst>
        </pc:spChg>
        <pc:spChg chg="del">
          <ac:chgData name="Islam Bassiem" userId="9a05c398b725c7e3" providerId="LiveId" clId="{63C69D8B-1F05-49B7-A35D-CE74DDDC434B}" dt="2019-10-21T19:33:22.093" v="1233" actId="478"/>
          <ac:spMkLst>
            <pc:docMk/>
            <pc:sldMk cId="2084418" sldId="341"/>
            <ac:spMk id="3" creationId="{3B3B24E8-C5B6-48A3-B8B2-3EE9CC101D9C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3" creationId="{57845966-6EFC-468A-9CC7-BAB4B95854E7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7" creationId="{ADAD1991-FFD1-4E94-ABAB-7560D33008E4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6" creationId="{82A5F716-98EF-42EF-A471-87C6DFDCC799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7" creationId="{B87687D8-4EF1-4EF2-BF7E-74BB4A3D1806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1" creationId="{57845966-6EFC-468A-9CC7-BAB4B95854E7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3" creationId="{ADAD1991-FFD1-4E94-ABAB-7560D33008E4}"/>
          </ac:spMkLst>
        </pc:spChg>
        <pc:picChg chg="add del">
          <ac:chgData name="Islam Bassiem" userId="9a05c398b725c7e3" providerId="LiveId" clId="{63C69D8B-1F05-49B7-A35D-CE74DDDC434B}" dt="2019-10-21T19:34:33.844" v="1244" actId="26606"/>
          <ac:picMkLst>
            <pc:docMk/>
            <pc:sldMk cId="2084418" sldId="341"/>
            <ac:picMk id="75" creationId="{75554383-98AF-4A47-BB65-705FAAA4BE6A}"/>
          </ac:picMkLst>
        </pc:picChg>
        <pc:picChg chg="add del mod">
          <ac:chgData name="Islam Bassiem" userId="9a05c398b725c7e3" providerId="LiveId" clId="{63C69D8B-1F05-49B7-A35D-CE74DDDC434B}" dt="2019-10-21T19:34:20.535" v="1240" actId="478"/>
          <ac:picMkLst>
            <pc:docMk/>
            <pc:sldMk cId="2084418" sldId="341"/>
            <ac:picMk id="5122" creationId="{72E050CD-1510-45FD-BC59-8A26BDF001E7}"/>
          </ac:picMkLst>
        </pc:picChg>
        <pc:picChg chg="add mo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24" creationId="{7EA0EFDC-272F-47F5-BD79-9755072A718C}"/>
          </ac:picMkLst>
        </pc:picChg>
        <pc:picChg chg="ad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32" creationId="{75554383-98AF-4A47-BB65-705FAAA4BE6A}"/>
          </ac:picMkLst>
        </pc:picChg>
        <pc:cxnChg chg="add del">
          <ac:chgData name="Islam Bassiem" userId="9a05c398b725c7e3" providerId="LiveId" clId="{63C69D8B-1F05-49B7-A35D-CE74DDDC434B}" dt="2019-10-21T19:34:41.355" v="1248" actId="26606"/>
          <ac:cxnSpMkLst>
            <pc:docMk/>
            <pc:sldMk cId="2084418" sldId="341"/>
            <ac:cxnSpMk id="5129" creationId="{22F6364A-B358-4BEE-B158-0734D2C938D4}"/>
          </ac:cxnSpMkLst>
        </pc:cxnChg>
      </pc:sldChg>
      <pc:sldMasterChg chg="delSldLayout">
        <pc:chgData name="Islam Bassiem" userId="9a05c398b725c7e3" providerId="LiveId" clId="{63C69D8B-1F05-49B7-A35D-CE74DDDC434B}" dt="2019-10-21T18:13:42.883" v="61" actId="2696"/>
        <pc:sldMasterMkLst>
          <pc:docMk/>
          <pc:sldMasterMk cId="2638738345" sldId="2147484161"/>
        </pc:sldMasterMkLst>
        <pc:sldLayoutChg chg="del">
          <pc:chgData name="Islam Bassiem" userId="9a05c398b725c7e3" providerId="LiveId" clId="{63C69D8B-1F05-49B7-A35D-CE74DDDC434B}" dt="2019-10-21T18:13:42.883" v="61" actId="2696"/>
          <pc:sldLayoutMkLst>
            <pc:docMk/>
            <pc:sldMasterMk cId="2638738345" sldId="2147484161"/>
            <pc:sldLayoutMk cId="3842563426" sldId="2147484174"/>
          </pc:sldLayoutMkLst>
        </pc:sldLayoutChg>
      </pc:sldMasterChg>
    </pc:docChg>
  </pc:docChgLst>
  <pc:docChgLst>
    <pc:chgData name="Islam Bassiem" userId="9a05c398b725c7e3" providerId="LiveId" clId="{97949B99-31D8-407A-A46A-AF6B5EC4DE01}"/>
    <pc:docChg chg="modSld sldOrd">
      <pc:chgData name="Islam Bassiem" userId="9a05c398b725c7e3" providerId="LiveId" clId="{97949B99-31D8-407A-A46A-AF6B5EC4DE01}" dt="2019-11-06T17:03:18.291" v="6" actId="1038"/>
      <pc:docMkLst>
        <pc:docMk/>
      </pc:docMkLst>
      <pc:sldChg chg="ord">
        <pc:chgData name="Islam Bassiem" userId="9a05c398b725c7e3" providerId="LiveId" clId="{97949B99-31D8-407A-A46A-AF6B5EC4DE01}" dt="2019-10-23T17:44:47.327" v="0"/>
        <pc:sldMkLst>
          <pc:docMk/>
          <pc:sldMk cId="3843653471" sldId="313"/>
        </pc:sldMkLst>
      </pc:sldChg>
      <pc:sldChg chg="modSp">
        <pc:chgData name="Islam Bassiem" userId="9a05c398b725c7e3" providerId="LiveId" clId="{97949B99-31D8-407A-A46A-AF6B5EC4DE01}" dt="2019-11-06T17:03:18.291" v="6" actId="1038"/>
        <pc:sldMkLst>
          <pc:docMk/>
          <pc:sldMk cId="1689523139" sldId="319"/>
        </pc:sldMkLst>
        <pc:spChg chg="mod">
          <ac:chgData name="Islam Bassiem" userId="9a05c398b725c7e3" providerId="LiveId" clId="{97949B99-31D8-407A-A46A-AF6B5EC4DE01}" dt="2019-11-06T17:03:18.291" v="6" actId="1038"/>
          <ac:spMkLst>
            <pc:docMk/>
            <pc:sldMk cId="1689523139" sldId="319"/>
            <ac:spMk id="11" creationId="{7755FCE7-53C3-4AFC-AA88-8C73B6353E62}"/>
          </ac:spMkLst>
        </pc:spChg>
      </pc:sldChg>
      <pc:sldChg chg="ord">
        <pc:chgData name="Islam Bassiem" userId="9a05c398b725c7e3" providerId="LiveId" clId="{97949B99-31D8-407A-A46A-AF6B5EC4DE01}" dt="2019-10-23T19:44:34.827" v="4"/>
        <pc:sldMkLst>
          <pc:docMk/>
          <pc:sldMk cId="3599810742" sldId="331"/>
        </pc:sldMkLst>
      </pc:sldChg>
      <pc:sldChg chg="modSp">
        <pc:chgData name="Islam Bassiem" userId="9a05c398b725c7e3" providerId="LiveId" clId="{97949B99-31D8-407A-A46A-AF6B5EC4DE01}" dt="2019-10-23T18:41:18.356" v="3" actId="20577"/>
        <pc:sldMkLst>
          <pc:docMk/>
          <pc:sldMk cId="3898029247" sldId="340"/>
        </pc:sldMkLst>
        <pc:spChg chg="mod">
          <ac:chgData name="Islam Bassiem" userId="9a05c398b725c7e3" providerId="LiveId" clId="{97949B99-31D8-407A-A46A-AF6B5EC4DE01}" dt="2019-10-23T18:41:18.356" v="3" actId="20577"/>
          <ac:spMkLst>
            <pc:docMk/>
            <pc:sldMk cId="3898029247" sldId="340"/>
            <ac:spMk id="3" creationId="{EB450AEF-143C-4130-93CF-15F47527B4D9}"/>
          </ac:spMkLst>
        </pc:spChg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.xml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.xml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B4002-C402-4F18-AE1E-BE8D8A938DE9}" type="doc">
      <dgm:prSet loTypeId="urn:microsoft.com/office/officeart/2005/8/layout/cycle8" loCatId="cycle" qsTypeId="urn:microsoft.com/office/officeart/2005/8/quickstyle/3d7" qsCatId="3D" csTypeId="urn:microsoft.com/office/officeart/2005/8/colors/colorful5" csCatId="colorful" phldr="1"/>
      <dgm:spPr/>
    </dgm:pt>
    <dgm:pt modelId="{1DBF3E1F-EC27-4581-B8D7-4031BA34EFFF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r>
            <a:rPr lang="ar-SA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الاتفاق</a:t>
          </a:r>
          <a:r>
            <a:rPr lang="ar-SA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endParaRPr lang="en-GB" sz="2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2BA8323-C6DE-41CF-A430-D0E4D2D7C5E6}" type="par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4BC3935-1C11-4F0A-AC0B-0893552AB994}" type="sib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CC7C48-4778-4887-8332-E4364E4ACB4C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r>
            <a:rPr lang="en-US" sz="1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القياس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DC35492-5100-4CBB-B250-A464B20E02D1}" type="par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446C36B-0BE7-443B-B31E-E9CB6FDF1E1C}" type="sib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59698CF-CCE5-4F31-A8A9-426163FD410E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r>
            <a:rPr lang="en-US" sz="21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التغذية الراجعة</a:t>
          </a:r>
          <a:endParaRPr lang="en-GB" sz="21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CD9F7F-855D-476B-AA49-B2DC1547D095}" type="par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861EB1E-CB34-4061-A011-ADA066D51CB7}" type="sib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295F737-B56F-4D2F-B317-3AC4DFD13BCD}">
      <dgm:prSet phldrT="[Text]" custT="1"/>
      <dgm:spPr/>
      <dgm:t>
        <a:bodyPr/>
        <a:lstStyle/>
        <a:p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r>
            <a: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الحوار</a:t>
          </a:r>
          <a:endParaRPr lang="en-GB" sz="2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6027367-DDDB-42E7-9324-A430C57D8F0A}" type="par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924F9F3-81C0-453C-9D49-2356FCBA7FC2}" type="sib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E069ED2-BF7C-43BE-906C-0723EAF04A75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Reinforcement </a:t>
          </a: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التشجيع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FA85AC-8932-4E28-95FF-6D09D88BD32D}" type="par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CB41F13-CF0F-4C84-90E2-5C84A196B591}" type="sib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C7EC4F-FEA7-4797-A079-7F4AC05646A6}" type="pres">
      <dgm:prSet presAssocID="{6DDB4002-C402-4F18-AE1E-BE8D8A938DE9}" presName="compositeShape" presStyleCnt="0">
        <dgm:presLayoutVars>
          <dgm:chMax val="7"/>
          <dgm:dir/>
          <dgm:resizeHandles val="exact"/>
        </dgm:presLayoutVars>
      </dgm:prSet>
      <dgm:spPr/>
    </dgm:pt>
    <dgm:pt modelId="{4E880724-9FE0-4558-8D3C-D29D215F42FC}" type="pres">
      <dgm:prSet presAssocID="{6DDB4002-C402-4F18-AE1E-BE8D8A938DE9}" presName="wedge1" presStyleLbl="node1" presStyleIdx="0" presStyleCnt="5"/>
      <dgm:spPr/>
    </dgm:pt>
    <dgm:pt modelId="{159B166B-B824-4E36-9457-575A8B6BE45B}" type="pres">
      <dgm:prSet presAssocID="{6DDB4002-C402-4F18-AE1E-BE8D8A938DE9}" presName="dummy1a" presStyleCnt="0"/>
      <dgm:spPr/>
    </dgm:pt>
    <dgm:pt modelId="{46380B89-F0C3-45E5-A7C9-6DE267956427}" type="pres">
      <dgm:prSet presAssocID="{6DDB4002-C402-4F18-AE1E-BE8D8A938DE9}" presName="dummy1b" presStyleCnt="0"/>
      <dgm:spPr/>
    </dgm:pt>
    <dgm:pt modelId="{693115AB-8994-4359-879D-D4B505BBBAFD}" type="pres">
      <dgm:prSet presAssocID="{6DDB4002-C402-4F18-AE1E-BE8D8A938D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879C312-FBE3-4438-A256-A106C3FD3FDC}" type="pres">
      <dgm:prSet presAssocID="{6DDB4002-C402-4F18-AE1E-BE8D8A938DE9}" presName="wedge2" presStyleLbl="node1" presStyleIdx="1" presStyleCnt="5"/>
      <dgm:spPr/>
    </dgm:pt>
    <dgm:pt modelId="{FFC1B470-1840-4DC1-B12E-4A83A0060F33}" type="pres">
      <dgm:prSet presAssocID="{6DDB4002-C402-4F18-AE1E-BE8D8A938DE9}" presName="dummy2a" presStyleCnt="0"/>
      <dgm:spPr/>
    </dgm:pt>
    <dgm:pt modelId="{511F573C-79AD-4B95-912F-9D2EC567C28E}" type="pres">
      <dgm:prSet presAssocID="{6DDB4002-C402-4F18-AE1E-BE8D8A938DE9}" presName="dummy2b" presStyleCnt="0"/>
      <dgm:spPr/>
    </dgm:pt>
    <dgm:pt modelId="{1D64FCE0-71CC-4606-ADF8-929B57572EB4}" type="pres">
      <dgm:prSet presAssocID="{6DDB4002-C402-4F18-AE1E-BE8D8A938D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8A1512-2503-4E0B-8D12-5E3446C9975A}" type="pres">
      <dgm:prSet presAssocID="{6DDB4002-C402-4F18-AE1E-BE8D8A938DE9}" presName="wedge3" presStyleLbl="node1" presStyleIdx="2" presStyleCnt="5"/>
      <dgm:spPr/>
    </dgm:pt>
    <dgm:pt modelId="{80DCF67F-C37A-437E-B1C2-9B52C8D2EFD7}" type="pres">
      <dgm:prSet presAssocID="{6DDB4002-C402-4F18-AE1E-BE8D8A938DE9}" presName="dummy3a" presStyleCnt="0"/>
      <dgm:spPr/>
    </dgm:pt>
    <dgm:pt modelId="{6135AC48-AA2F-4240-A5BD-06EC0EF7DCE2}" type="pres">
      <dgm:prSet presAssocID="{6DDB4002-C402-4F18-AE1E-BE8D8A938DE9}" presName="dummy3b" presStyleCnt="0"/>
      <dgm:spPr/>
    </dgm:pt>
    <dgm:pt modelId="{4218FE23-BDA6-4B91-8705-EA11EB718E00}" type="pres">
      <dgm:prSet presAssocID="{6DDB4002-C402-4F18-AE1E-BE8D8A938D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8854DD-F9FC-478E-BA32-44B06DAC8E4D}" type="pres">
      <dgm:prSet presAssocID="{6DDB4002-C402-4F18-AE1E-BE8D8A938DE9}" presName="wedge4" presStyleLbl="node1" presStyleIdx="3" presStyleCnt="5" custScaleX="104919"/>
      <dgm:spPr/>
    </dgm:pt>
    <dgm:pt modelId="{B0D32F0A-16B8-452B-8731-2525371818FD}" type="pres">
      <dgm:prSet presAssocID="{6DDB4002-C402-4F18-AE1E-BE8D8A938DE9}" presName="dummy4a" presStyleCnt="0"/>
      <dgm:spPr/>
    </dgm:pt>
    <dgm:pt modelId="{EB69A753-6127-4215-9B84-332B97939F48}" type="pres">
      <dgm:prSet presAssocID="{6DDB4002-C402-4F18-AE1E-BE8D8A938DE9}" presName="dummy4b" presStyleCnt="0"/>
      <dgm:spPr/>
    </dgm:pt>
    <dgm:pt modelId="{B9622CF8-8AB0-4BCF-8E91-966424364D8D}" type="pres">
      <dgm:prSet presAssocID="{6DDB4002-C402-4F18-AE1E-BE8D8A938D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3E75496-4476-461D-A7D2-D5961F92A2C5}" type="pres">
      <dgm:prSet presAssocID="{6DDB4002-C402-4F18-AE1E-BE8D8A938DE9}" presName="wedge5" presStyleLbl="node1" presStyleIdx="4" presStyleCnt="5"/>
      <dgm:spPr/>
    </dgm:pt>
    <dgm:pt modelId="{B3647E56-5F52-42EA-ACB6-8850AB55A19C}" type="pres">
      <dgm:prSet presAssocID="{6DDB4002-C402-4F18-AE1E-BE8D8A938DE9}" presName="dummy5a" presStyleCnt="0"/>
      <dgm:spPr/>
    </dgm:pt>
    <dgm:pt modelId="{BDAC75AB-DF4D-435D-BAC1-58CE4400D9E3}" type="pres">
      <dgm:prSet presAssocID="{6DDB4002-C402-4F18-AE1E-BE8D8A938DE9}" presName="dummy5b" presStyleCnt="0"/>
      <dgm:spPr/>
    </dgm:pt>
    <dgm:pt modelId="{BC17982A-76CA-47CA-979A-6FD14C082DB2}" type="pres">
      <dgm:prSet presAssocID="{6DDB4002-C402-4F18-AE1E-BE8D8A938D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15324CC-76CB-478F-837C-7B67785B19C6}" type="pres">
      <dgm:prSet presAssocID="{E4BC3935-1C11-4F0A-AC0B-0893552AB994}" presName="arrowWedge1" presStyleLbl="fgSibTrans2D1" presStyleIdx="0" presStyleCnt="5"/>
      <dgm:spPr/>
    </dgm:pt>
    <dgm:pt modelId="{A33DD1C6-1ECE-485B-89DB-9DDE1F16D525}" type="pres">
      <dgm:prSet presAssocID="{3446C36B-0BE7-443B-B31E-E9CB6FDF1E1C}" presName="arrowWedge2" presStyleLbl="fgSibTrans2D1" presStyleIdx="1" presStyleCnt="5" custScaleX="96608" custScaleY="101869"/>
      <dgm:spPr/>
    </dgm:pt>
    <dgm:pt modelId="{CC20F6DC-9942-4DA8-B763-030EBB0D60D8}" type="pres">
      <dgm:prSet presAssocID="{1861EB1E-CB34-4061-A011-ADA066D51CB7}" presName="arrowWedge3" presStyleLbl="fgSibTrans2D1" presStyleIdx="2" presStyleCnt="5"/>
      <dgm:spPr/>
    </dgm:pt>
    <dgm:pt modelId="{DD4D1F01-1678-47D5-BF62-D08B6055AD72}" type="pres">
      <dgm:prSet presAssocID="{CCB41F13-CF0F-4C84-90E2-5C84A196B591}" presName="arrowWedge4" presStyleLbl="fgSibTrans2D1" presStyleIdx="3" presStyleCnt="5"/>
      <dgm:spPr/>
    </dgm:pt>
    <dgm:pt modelId="{18B9B6F9-E9D3-4DDA-997D-8E7D84ACE6CC}" type="pres">
      <dgm:prSet presAssocID="{C924F9F3-81C0-453C-9D49-2356FCBA7FC2}" presName="arrowWedge5" presStyleLbl="fgSibTrans2D1" presStyleIdx="4" presStyleCnt="5"/>
      <dgm:spPr/>
    </dgm:pt>
  </dgm:ptLst>
  <dgm:cxnLst>
    <dgm:cxn modelId="{94A79434-AAED-4786-B94C-BB6A545929FF}" type="presOf" srcId="{D295F737-B56F-4D2F-B317-3AC4DFD13BCD}" destId="{BC17982A-76CA-47CA-979A-6FD14C082DB2}" srcOrd="1" destOrd="0" presId="urn:microsoft.com/office/officeart/2005/8/layout/cycle8"/>
    <dgm:cxn modelId="{8C79D540-39BC-431F-9484-8AD8136D6F94}" type="presOf" srcId="{1DBF3E1F-EC27-4581-B8D7-4031BA34EFFF}" destId="{693115AB-8994-4359-879D-D4B505BBBAFD}" srcOrd="1" destOrd="0" presId="urn:microsoft.com/office/officeart/2005/8/layout/cycle8"/>
    <dgm:cxn modelId="{3701745E-6774-41E9-9BFC-F3AE2BE13B8F}" srcId="{6DDB4002-C402-4F18-AE1E-BE8D8A938DE9}" destId="{1DBF3E1F-EC27-4581-B8D7-4031BA34EFFF}" srcOrd="0" destOrd="0" parTransId="{62BA8323-C6DE-41CF-A430-D0E4D2D7C5E6}" sibTransId="{E4BC3935-1C11-4F0A-AC0B-0893552AB994}"/>
    <dgm:cxn modelId="{DA36B866-E68D-4D1D-8A33-BCFF04A0801C}" type="presOf" srcId="{1DBF3E1F-EC27-4581-B8D7-4031BA34EFFF}" destId="{4E880724-9FE0-4558-8D3C-D29D215F42FC}" srcOrd="0" destOrd="0" presId="urn:microsoft.com/office/officeart/2005/8/layout/cycle8"/>
    <dgm:cxn modelId="{A2369049-FA39-49CF-A554-D7954A051DB5}" srcId="{6DDB4002-C402-4F18-AE1E-BE8D8A938DE9}" destId="{7E069ED2-BF7C-43BE-906C-0723EAF04A75}" srcOrd="3" destOrd="0" parTransId="{17FA85AC-8932-4E28-95FF-6D09D88BD32D}" sibTransId="{CCB41F13-CF0F-4C84-90E2-5C84A196B591}"/>
    <dgm:cxn modelId="{27BA3E78-288C-468F-A6DF-E2630CF32AEF}" type="presOf" srcId="{76CC7C48-4778-4887-8332-E4364E4ACB4C}" destId="{A879C312-FBE3-4438-A256-A106C3FD3FDC}" srcOrd="0" destOrd="0" presId="urn:microsoft.com/office/officeart/2005/8/layout/cycle8"/>
    <dgm:cxn modelId="{6DDF7080-3B10-4375-96A7-FEE22771EEA2}" type="presOf" srcId="{D295F737-B56F-4D2F-B317-3AC4DFD13BCD}" destId="{43E75496-4476-461D-A7D2-D5961F92A2C5}" srcOrd="0" destOrd="0" presId="urn:microsoft.com/office/officeart/2005/8/layout/cycle8"/>
    <dgm:cxn modelId="{B1BF5087-3EDE-444C-A2BE-A1EA26303AE7}" srcId="{6DDB4002-C402-4F18-AE1E-BE8D8A938DE9}" destId="{D295F737-B56F-4D2F-B317-3AC4DFD13BCD}" srcOrd="4" destOrd="0" parTransId="{96027367-DDDB-42E7-9324-A430C57D8F0A}" sibTransId="{C924F9F3-81C0-453C-9D49-2356FCBA7FC2}"/>
    <dgm:cxn modelId="{3925E18B-15CD-451B-B8FE-90E4888EDE65}" srcId="{6DDB4002-C402-4F18-AE1E-BE8D8A938DE9}" destId="{76CC7C48-4778-4887-8332-E4364E4ACB4C}" srcOrd="1" destOrd="0" parTransId="{0DC35492-5100-4CBB-B250-A464B20E02D1}" sibTransId="{3446C36B-0BE7-443B-B31E-E9CB6FDF1E1C}"/>
    <dgm:cxn modelId="{814A37B3-F0D5-4141-A246-9B20B930A6EB}" type="presOf" srcId="{7E069ED2-BF7C-43BE-906C-0723EAF04A75}" destId="{6C8854DD-F9FC-478E-BA32-44B06DAC8E4D}" srcOrd="0" destOrd="0" presId="urn:microsoft.com/office/officeart/2005/8/layout/cycle8"/>
    <dgm:cxn modelId="{86CCB9BA-1B48-49C5-BBEE-F25F03A39EBC}" type="presOf" srcId="{7E069ED2-BF7C-43BE-906C-0723EAF04A75}" destId="{B9622CF8-8AB0-4BCF-8E91-966424364D8D}" srcOrd="1" destOrd="0" presId="urn:microsoft.com/office/officeart/2005/8/layout/cycle8"/>
    <dgm:cxn modelId="{54C8E7BA-14F3-4306-AFD4-FF0A5CC71573}" type="presOf" srcId="{659698CF-CCE5-4F31-A8A9-426163FD410E}" destId="{F58A1512-2503-4E0B-8D12-5E3446C9975A}" srcOrd="0" destOrd="0" presId="urn:microsoft.com/office/officeart/2005/8/layout/cycle8"/>
    <dgm:cxn modelId="{294197E4-C116-4FE3-A33B-4DEEC26B1F9A}" srcId="{6DDB4002-C402-4F18-AE1E-BE8D8A938DE9}" destId="{659698CF-CCE5-4F31-A8A9-426163FD410E}" srcOrd="2" destOrd="0" parTransId="{B9CD9F7F-855D-476B-AA49-B2DC1547D095}" sibTransId="{1861EB1E-CB34-4061-A011-ADA066D51CB7}"/>
    <dgm:cxn modelId="{5AF5A7E5-3339-401D-836E-8188007DCFFD}" type="presOf" srcId="{76CC7C48-4778-4887-8332-E4364E4ACB4C}" destId="{1D64FCE0-71CC-4606-ADF8-929B57572EB4}" srcOrd="1" destOrd="0" presId="urn:microsoft.com/office/officeart/2005/8/layout/cycle8"/>
    <dgm:cxn modelId="{0962A8FA-DD47-4F37-9120-F178A3396ACC}" type="presOf" srcId="{659698CF-CCE5-4F31-A8A9-426163FD410E}" destId="{4218FE23-BDA6-4B91-8705-EA11EB718E00}" srcOrd="1" destOrd="0" presId="urn:microsoft.com/office/officeart/2005/8/layout/cycle8"/>
    <dgm:cxn modelId="{4C72D7FA-2208-4691-808E-DBD6BD75BA97}" type="presOf" srcId="{6DDB4002-C402-4F18-AE1E-BE8D8A938DE9}" destId="{15C7EC4F-FEA7-4797-A079-7F4AC05646A6}" srcOrd="0" destOrd="0" presId="urn:microsoft.com/office/officeart/2005/8/layout/cycle8"/>
    <dgm:cxn modelId="{4A370512-6E12-41F8-883A-9AFB5B6F79C4}" type="presParOf" srcId="{15C7EC4F-FEA7-4797-A079-7F4AC05646A6}" destId="{4E880724-9FE0-4558-8D3C-D29D215F42FC}" srcOrd="0" destOrd="0" presId="urn:microsoft.com/office/officeart/2005/8/layout/cycle8"/>
    <dgm:cxn modelId="{DCD71D61-E840-471D-9434-CC9E149277A3}" type="presParOf" srcId="{15C7EC4F-FEA7-4797-A079-7F4AC05646A6}" destId="{159B166B-B824-4E36-9457-575A8B6BE45B}" srcOrd="1" destOrd="0" presId="urn:microsoft.com/office/officeart/2005/8/layout/cycle8"/>
    <dgm:cxn modelId="{F610E746-9FEF-4BEE-96AD-71DA53ECE636}" type="presParOf" srcId="{15C7EC4F-FEA7-4797-A079-7F4AC05646A6}" destId="{46380B89-F0C3-45E5-A7C9-6DE267956427}" srcOrd="2" destOrd="0" presId="urn:microsoft.com/office/officeart/2005/8/layout/cycle8"/>
    <dgm:cxn modelId="{804D6DE9-68E5-4901-A0D8-0BAC6A6D5A4F}" type="presParOf" srcId="{15C7EC4F-FEA7-4797-A079-7F4AC05646A6}" destId="{693115AB-8994-4359-879D-D4B505BBBAFD}" srcOrd="3" destOrd="0" presId="urn:microsoft.com/office/officeart/2005/8/layout/cycle8"/>
    <dgm:cxn modelId="{4B909F9C-1341-4226-9903-EE6A60E24689}" type="presParOf" srcId="{15C7EC4F-FEA7-4797-A079-7F4AC05646A6}" destId="{A879C312-FBE3-4438-A256-A106C3FD3FDC}" srcOrd="4" destOrd="0" presId="urn:microsoft.com/office/officeart/2005/8/layout/cycle8"/>
    <dgm:cxn modelId="{2E2803BA-F2E6-4FA0-BCD2-6CF690AC53A1}" type="presParOf" srcId="{15C7EC4F-FEA7-4797-A079-7F4AC05646A6}" destId="{FFC1B470-1840-4DC1-B12E-4A83A0060F33}" srcOrd="5" destOrd="0" presId="urn:microsoft.com/office/officeart/2005/8/layout/cycle8"/>
    <dgm:cxn modelId="{EE426EE2-A6CA-469F-AB44-E69F6DABD864}" type="presParOf" srcId="{15C7EC4F-FEA7-4797-A079-7F4AC05646A6}" destId="{511F573C-79AD-4B95-912F-9D2EC567C28E}" srcOrd="6" destOrd="0" presId="urn:microsoft.com/office/officeart/2005/8/layout/cycle8"/>
    <dgm:cxn modelId="{B26D3BA3-A2FE-4060-AB41-6582A64163F1}" type="presParOf" srcId="{15C7EC4F-FEA7-4797-A079-7F4AC05646A6}" destId="{1D64FCE0-71CC-4606-ADF8-929B57572EB4}" srcOrd="7" destOrd="0" presId="urn:microsoft.com/office/officeart/2005/8/layout/cycle8"/>
    <dgm:cxn modelId="{BCDDD565-B4B3-42A5-A836-64187B101F2A}" type="presParOf" srcId="{15C7EC4F-FEA7-4797-A079-7F4AC05646A6}" destId="{F58A1512-2503-4E0B-8D12-5E3446C9975A}" srcOrd="8" destOrd="0" presId="urn:microsoft.com/office/officeart/2005/8/layout/cycle8"/>
    <dgm:cxn modelId="{CB5451A5-F691-4367-8515-40910A5F2EFA}" type="presParOf" srcId="{15C7EC4F-FEA7-4797-A079-7F4AC05646A6}" destId="{80DCF67F-C37A-437E-B1C2-9B52C8D2EFD7}" srcOrd="9" destOrd="0" presId="urn:microsoft.com/office/officeart/2005/8/layout/cycle8"/>
    <dgm:cxn modelId="{FAC5B75E-1DFD-4CE0-99F6-B0476E059F6F}" type="presParOf" srcId="{15C7EC4F-FEA7-4797-A079-7F4AC05646A6}" destId="{6135AC48-AA2F-4240-A5BD-06EC0EF7DCE2}" srcOrd="10" destOrd="0" presId="urn:microsoft.com/office/officeart/2005/8/layout/cycle8"/>
    <dgm:cxn modelId="{FAB7F620-228B-4E01-AC20-CCF28A81AB31}" type="presParOf" srcId="{15C7EC4F-FEA7-4797-A079-7F4AC05646A6}" destId="{4218FE23-BDA6-4B91-8705-EA11EB718E00}" srcOrd="11" destOrd="0" presId="urn:microsoft.com/office/officeart/2005/8/layout/cycle8"/>
    <dgm:cxn modelId="{4C83A4BA-DB17-494D-9C8F-5A211178DECE}" type="presParOf" srcId="{15C7EC4F-FEA7-4797-A079-7F4AC05646A6}" destId="{6C8854DD-F9FC-478E-BA32-44B06DAC8E4D}" srcOrd="12" destOrd="0" presId="urn:microsoft.com/office/officeart/2005/8/layout/cycle8"/>
    <dgm:cxn modelId="{B603B024-33C4-4DF3-9880-CD4A3FAB8DB1}" type="presParOf" srcId="{15C7EC4F-FEA7-4797-A079-7F4AC05646A6}" destId="{B0D32F0A-16B8-452B-8731-2525371818FD}" srcOrd="13" destOrd="0" presId="urn:microsoft.com/office/officeart/2005/8/layout/cycle8"/>
    <dgm:cxn modelId="{9EB6A0AA-BE39-4D96-871F-D3E40B786D4F}" type="presParOf" srcId="{15C7EC4F-FEA7-4797-A079-7F4AC05646A6}" destId="{EB69A753-6127-4215-9B84-332B97939F48}" srcOrd="14" destOrd="0" presId="urn:microsoft.com/office/officeart/2005/8/layout/cycle8"/>
    <dgm:cxn modelId="{0A86E2F4-4F43-43B0-A1E8-BA61E00F3DE5}" type="presParOf" srcId="{15C7EC4F-FEA7-4797-A079-7F4AC05646A6}" destId="{B9622CF8-8AB0-4BCF-8E91-966424364D8D}" srcOrd="15" destOrd="0" presId="urn:microsoft.com/office/officeart/2005/8/layout/cycle8"/>
    <dgm:cxn modelId="{BC499515-397B-476D-81C1-D0B35412F402}" type="presParOf" srcId="{15C7EC4F-FEA7-4797-A079-7F4AC05646A6}" destId="{43E75496-4476-461D-A7D2-D5961F92A2C5}" srcOrd="16" destOrd="0" presId="urn:microsoft.com/office/officeart/2005/8/layout/cycle8"/>
    <dgm:cxn modelId="{BA924CEF-D64A-464A-B76A-FD373867D709}" type="presParOf" srcId="{15C7EC4F-FEA7-4797-A079-7F4AC05646A6}" destId="{B3647E56-5F52-42EA-ACB6-8850AB55A19C}" srcOrd="17" destOrd="0" presId="urn:microsoft.com/office/officeart/2005/8/layout/cycle8"/>
    <dgm:cxn modelId="{1AB6D7B6-9D2E-4789-B89D-2F7F6A1BA631}" type="presParOf" srcId="{15C7EC4F-FEA7-4797-A079-7F4AC05646A6}" destId="{BDAC75AB-DF4D-435D-BAC1-58CE4400D9E3}" srcOrd="18" destOrd="0" presId="urn:microsoft.com/office/officeart/2005/8/layout/cycle8"/>
    <dgm:cxn modelId="{41F14C57-DB93-4ABC-999E-D7B727EE701E}" type="presParOf" srcId="{15C7EC4F-FEA7-4797-A079-7F4AC05646A6}" destId="{BC17982A-76CA-47CA-979A-6FD14C082DB2}" srcOrd="19" destOrd="0" presId="urn:microsoft.com/office/officeart/2005/8/layout/cycle8"/>
    <dgm:cxn modelId="{787DAF42-DCE1-4F08-9A35-E7749E69751E}" type="presParOf" srcId="{15C7EC4F-FEA7-4797-A079-7F4AC05646A6}" destId="{B15324CC-76CB-478F-837C-7B67785B19C6}" srcOrd="20" destOrd="0" presId="urn:microsoft.com/office/officeart/2005/8/layout/cycle8"/>
    <dgm:cxn modelId="{4C3B306F-3105-4B2B-B1C2-708D14A708FA}" type="presParOf" srcId="{15C7EC4F-FEA7-4797-A079-7F4AC05646A6}" destId="{A33DD1C6-1ECE-485B-89DB-9DDE1F16D525}" srcOrd="21" destOrd="0" presId="urn:microsoft.com/office/officeart/2005/8/layout/cycle8"/>
    <dgm:cxn modelId="{11BFD1FC-8A6C-4CA3-A863-8D991D8A935E}" type="presParOf" srcId="{15C7EC4F-FEA7-4797-A079-7F4AC05646A6}" destId="{CC20F6DC-9942-4DA8-B763-030EBB0D60D8}" srcOrd="22" destOrd="0" presId="urn:microsoft.com/office/officeart/2005/8/layout/cycle8"/>
    <dgm:cxn modelId="{2805AAF3-DB0A-4FE4-ABE9-903CA469FF51}" type="presParOf" srcId="{15C7EC4F-FEA7-4797-A079-7F4AC05646A6}" destId="{DD4D1F01-1678-47D5-BF62-D08B6055AD72}" srcOrd="23" destOrd="0" presId="urn:microsoft.com/office/officeart/2005/8/layout/cycle8"/>
    <dgm:cxn modelId="{07A31D3D-42EC-499F-9F64-8E547DA5C2EA}" type="presParOf" srcId="{15C7EC4F-FEA7-4797-A079-7F4AC05646A6}" destId="{18B9B6F9-E9D3-4DDA-997D-8E7D84ACE6C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 custScaleX="130890" custScaleY="12297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 custScaleX="125765" custScaleY="137313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 custScaleX="102778" custLinFactNeighborX="-6971" custLinFactNeighborY="-4309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 custLinFactNeighborX="-3097" custLinFactNeighborY="-13985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 custLinFactNeighborX="-6430" custLinFactNeighborY="-12428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54486E-FC40-489E-B029-430C40E8B83D}" type="doc">
      <dgm:prSet loTypeId="urn:microsoft.com/office/officeart/2005/8/layout/funnel1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C98FD2AE-6873-4926-B346-CF6798C90C3F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 </a:t>
          </a:r>
          <a:r>
            <a:rPr lang="ar-SA" sz="2800">
              <a:latin typeface="Arabic Typesetting" panose="03020402040406030203" pitchFamily="66" charset="-78"/>
              <a:cs typeface="Arabic Typesetting" panose="03020402040406030203" pitchFamily="66" charset="-78"/>
            </a:rPr>
            <a:t>بعد </a:t>
          </a:r>
          <a:r>
            <a: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الحدث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D491E66-A0F0-4A62-B22A-C9D7417247CB}" type="parTrans" cxnId="{1E5A231B-8860-4D36-89D3-5F21FDB2E811}">
      <dgm:prSet/>
      <dgm:spPr/>
      <dgm:t>
        <a:bodyPr/>
        <a:lstStyle/>
        <a:p>
          <a:endParaRPr lang="en-GB"/>
        </a:p>
      </dgm:t>
    </dgm:pt>
    <dgm:pt modelId="{F2AAB31D-2507-4538-B51C-7558C6F5364A}" type="sibTrans" cxnId="{1E5A231B-8860-4D36-89D3-5F21FDB2E811}">
      <dgm:prSet/>
      <dgm:spPr/>
      <dgm:t>
        <a:bodyPr/>
        <a:lstStyle/>
        <a:p>
          <a:endParaRPr lang="en-GB"/>
        </a:p>
      </dgm:t>
    </dgm:pt>
    <dgm:pt modelId="{4603DDC4-4866-41C0-88BE-005E3B7DDD70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action </a:t>
          </a:r>
          <a:r>
            <a: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أثناء الحدث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753115-C152-406E-9C85-2FF565C690A3}" type="parTrans" cxnId="{9056A9C7-E79C-4D3F-A6C2-DBF98279691E}">
      <dgm:prSet/>
      <dgm:spPr/>
      <dgm:t>
        <a:bodyPr/>
        <a:lstStyle/>
        <a:p>
          <a:endParaRPr lang="en-GB"/>
        </a:p>
      </dgm:t>
    </dgm:pt>
    <dgm:pt modelId="{2971F23D-DBB3-44CC-9571-075DFC135292}" type="sibTrans" cxnId="{9056A9C7-E79C-4D3F-A6C2-DBF98279691E}">
      <dgm:prSet/>
      <dgm:spPr/>
      <dgm:t>
        <a:bodyPr/>
        <a:lstStyle/>
        <a:p>
          <a:endParaRPr lang="en-GB"/>
        </a:p>
      </dgm:t>
    </dgm:pt>
    <dgm:pt modelId="{DF580329-A418-46CB-A594-1B7D7795EDDF}">
      <dgm:prSet phldrT="[Text]"/>
      <dgm:spPr/>
      <dgm:t>
        <a:bodyPr/>
        <a:lstStyle/>
        <a:p>
          <a:r>
            <a:rPr lang="en-US" dirty="0"/>
            <a:t>Before action </a:t>
          </a:r>
          <a:r>
            <a:rPr lang="ar-SA" dirty="0"/>
            <a:t>قبل الحدث </a:t>
          </a:r>
          <a:endParaRPr lang="en-GB" dirty="0"/>
        </a:p>
      </dgm:t>
    </dgm:pt>
    <dgm:pt modelId="{0195DBAF-E28D-4758-8DB0-38F14FDD6866}" type="sibTrans" cxnId="{97BDCD87-B3F3-4EE2-A8F7-0F01A4F352BD}">
      <dgm:prSet/>
      <dgm:spPr/>
      <dgm:t>
        <a:bodyPr/>
        <a:lstStyle/>
        <a:p>
          <a:endParaRPr lang="en-GB"/>
        </a:p>
      </dgm:t>
    </dgm:pt>
    <dgm:pt modelId="{6E839A27-4394-4592-9CA2-105901656CC4}" type="parTrans" cxnId="{97BDCD87-B3F3-4EE2-A8F7-0F01A4F352BD}">
      <dgm:prSet/>
      <dgm:spPr/>
      <dgm:t>
        <a:bodyPr/>
        <a:lstStyle/>
        <a:p>
          <a:endParaRPr lang="en-GB"/>
        </a:p>
      </dgm:t>
    </dgm:pt>
    <dgm:pt modelId="{FFA9260E-2986-487C-82BB-03C17805BF33}">
      <dgm:prSet phldrT="[Text]" custT="1"/>
      <dgm:spPr/>
      <dgm:t>
        <a:bodyPr/>
        <a:lstStyle/>
        <a:p>
          <a:r>
            <a:rPr lang="en-GB" sz="4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 </a:t>
          </a:r>
          <a:r>
            <a:rPr lang="ar-SA" sz="4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الانعكاس </a:t>
          </a:r>
          <a:endParaRPr lang="en-GB" sz="40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99F1AD-A7F9-41F8-AEFD-472597AC4DA8}" type="sibTrans" cxnId="{16F02D47-22C7-45AF-A638-691F1F6B8824}">
      <dgm:prSet/>
      <dgm:spPr/>
      <dgm:t>
        <a:bodyPr/>
        <a:lstStyle/>
        <a:p>
          <a:endParaRPr lang="en-GB"/>
        </a:p>
      </dgm:t>
    </dgm:pt>
    <dgm:pt modelId="{91A8C3E7-1C42-42A5-B95B-F27B1A72EC6F}" type="parTrans" cxnId="{16F02D47-22C7-45AF-A638-691F1F6B8824}">
      <dgm:prSet/>
      <dgm:spPr/>
      <dgm:t>
        <a:bodyPr/>
        <a:lstStyle/>
        <a:p>
          <a:endParaRPr lang="en-GB"/>
        </a:p>
      </dgm:t>
    </dgm:pt>
    <dgm:pt modelId="{239CD5DC-9D75-41C1-9EEF-4DFE17E32996}" type="pres">
      <dgm:prSet presAssocID="{0454486E-FC40-489E-B029-430C40E8B83D}" presName="Name0" presStyleCnt="0">
        <dgm:presLayoutVars>
          <dgm:chMax val="4"/>
          <dgm:resizeHandles val="exact"/>
        </dgm:presLayoutVars>
      </dgm:prSet>
      <dgm:spPr/>
    </dgm:pt>
    <dgm:pt modelId="{9B2E426E-728C-4A1F-8038-9EB82E8C5461}" type="pres">
      <dgm:prSet presAssocID="{0454486E-FC40-489E-B029-430C40E8B83D}" presName="ellipse" presStyleLbl="trBgShp" presStyleIdx="0" presStyleCnt="1"/>
      <dgm:spPr/>
    </dgm:pt>
    <dgm:pt modelId="{21016F7E-87C8-4EF9-A8E7-DAA94942C4D9}" type="pres">
      <dgm:prSet presAssocID="{0454486E-FC40-489E-B029-430C40E8B83D}" presName="arrow1" presStyleLbl="fgShp" presStyleIdx="0" presStyleCnt="1"/>
      <dgm:spPr/>
    </dgm:pt>
    <dgm:pt modelId="{E9D17ECC-6FAF-46C3-B874-9BB66974E987}" type="pres">
      <dgm:prSet presAssocID="{0454486E-FC40-489E-B029-430C40E8B83D}" presName="rectangle" presStyleLbl="revTx" presStyleIdx="0" presStyleCnt="1" custLinFactNeighborX="-63" custLinFactNeighborY="11853">
        <dgm:presLayoutVars>
          <dgm:bulletEnabled val="1"/>
        </dgm:presLayoutVars>
      </dgm:prSet>
      <dgm:spPr/>
    </dgm:pt>
    <dgm:pt modelId="{627FBEA0-6F6B-4EAF-B306-9C8A8F77774A}" type="pres">
      <dgm:prSet presAssocID="{4603DDC4-4866-41C0-88BE-005E3B7DDD70}" presName="item1" presStyleLbl="node1" presStyleIdx="0" presStyleCnt="3">
        <dgm:presLayoutVars>
          <dgm:bulletEnabled val="1"/>
        </dgm:presLayoutVars>
      </dgm:prSet>
      <dgm:spPr/>
    </dgm:pt>
    <dgm:pt modelId="{392DE61B-3827-4774-94AC-61C36F3895A3}" type="pres">
      <dgm:prSet presAssocID="{DF580329-A418-46CB-A594-1B7D7795EDDF}" presName="item2" presStyleLbl="node1" presStyleIdx="1" presStyleCnt="3" custScaleY="104728">
        <dgm:presLayoutVars>
          <dgm:bulletEnabled val="1"/>
        </dgm:presLayoutVars>
      </dgm:prSet>
      <dgm:spPr/>
    </dgm:pt>
    <dgm:pt modelId="{46D1A4DE-5F02-448A-8545-ABA9709BDE9B}" type="pres">
      <dgm:prSet presAssocID="{FFA9260E-2986-487C-82BB-03C17805BF33}" presName="item3" presStyleLbl="node1" presStyleIdx="2" presStyleCnt="3">
        <dgm:presLayoutVars>
          <dgm:bulletEnabled val="1"/>
        </dgm:presLayoutVars>
      </dgm:prSet>
      <dgm:spPr/>
    </dgm:pt>
    <dgm:pt modelId="{5D96DE02-B577-4A86-9B2F-8C9D3E95617F}" type="pres">
      <dgm:prSet presAssocID="{0454486E-FC40-489E-B029-430C40E8B83D}" presName="funnel" presStyleLbl="trAlignAcc1" presStyleIdx="0" presStyleCnt="1"/>
      <dgm:spPr/>
    </dgm:pt>
  </dgm:ptLst>
  <dgm:cxnLst>
    <dgm:cxn modelId="{7309D919-4769-4727-BE2E-03FE07CA8D4E}" type="presOf" srcId="{4603DDC4-4866-41C0-88BE-005E3B7DDD70}" destId="{392DE61B-3827-4774-94AC-61C36F3895A3}" srcOrd="0" destOrd="0" presId="urn:microsoft.com/office/officeart/2005/8/layout/funnel1"/>
    <dgm:cxn modelId="{1E5A231B-8860-4D36-89D3-5F21FDB2E811}" srcId="{0454486E-FC40-489E-B029-430C40E8B83D}" destId="{C98FD2AE-6873-4926-B346-CF6798C90C3F}" srcOrd="0" destOrd="0" parTransId="{9D491E66-A0F0-4A62-B22A-C9D7417247CB}" sibTransId="{F2AAB31D-2507-4538-B51C-7558C6F5364A}"/>
    <dgm:cxn modelId="{16F02D47-22C7-45AF-A638-691F1F6B8824}" srcId="{0454486E-FC40-489E-B029-430C40E8B83D}" destId="{FFA9260E-2986-487C-82BB-03C17805BF33}" srcOrd="3" destOrd="0" parTransId="{91A8C3E7-1C42-42A5-B95B-F27B1A72EC6F}" sibTransId="{9499F1AD-A7F9-41F8-AEFD-472597AC4DA8}"/>
    <dgm:cxn modelId="{D3D32169-F608-4631-B1AA-95EB69013791}" type="presOf" srcId="{FFA9260E-2986-487C-82BB-03C17805BF33}" destId="{E9D17ECC-6FAF-46C3-B874-9BB66974E987}" srcOrd="0" destOrd="0" presId="urn:microsoft.com/office/officeart/2005/8/layout/funnel1"/>
    <dgm:cxn modelId="{10163A75-2359-4587-8F74-7DCA31B0C865}" type="presOf" srcId="{C98FD2AE-6873-4926-B346-CF6798C90C3F}" destId="{46D1A4DE-5F02-448A-8545-ABA9709BDE9B}" srcOrd="0" destOrd="0" presId="urn:microsoft.com/office/officeart/2005/8/layout/funnel1"/>
    <dgm:cxn modelId="{97BDCD87-B3F3-4EE2-A8F7-0F01A4F352BD}" srcId="{0454486E-FC40-489E-B029-430C40E8B83D}" destId="{DF580329-A418-46CB-A594-1B7D7795EDDF}" srcOrd="2" destOrd="0" parTransId="{6E839A27-4394-4592-9CA2-105901656CC4}" sibTransId="{0195DBAF-E28D-4758-8DB0-38F14FDD6866}"/>
    <dgm:cxn modelId="{727CE2AB-3D7B-41E3-8600-ED090535EDC2}" type="presOf" srcId="{0454486E-FC40-489E-B029-430C40E8B83D}" destId="{239CD5DC-9D75-41C1-9EEF-4DFE17E32996}" srcOrd="0" destOrd="0" presId="urn:microsoft.com/office/officeart/2005/8/layout/funnel1"/>
    <dgm:cxn modelId="{9056A9C7-E79C-4D3F-A6C2-DBF98279691E}" srcId="{0454486E-FC40-489E-B029-430C40E8B83D}" destId="{4603DDC4-4866-41C0-88BE-005E3B7DDD70}" srcOrd="1" destOrd="0" parTransId="{76753115-C152-406E-9C85-2FF565C690A3}" sibTransId="{2971F23D-DBB3-44CC-9571-075DFC135292}"/>
    <dgm:cxn modelId="{020067DC-1498-42CD-A6C4-D5E191E5D6E3}" type="presOf" srcId="{DF580329-A418-46CB-A594-1B7D7795EDDF}" destId="{627FBEA0-6F6B-4EAF-B306-9C8A8F77774A}" srcOrd="0" destOrd="0" presId="urn:microsoft.com/office/officeart/2005/8/layout/funnel1"/>
    <dgm:cxn modelId="{EBDEDA90-9F62-468F-9F55-E8F10908AF31}" type="presParOf" srcId="{239CD5DC-9D75-41C1-9EEF-4DFE17E32996}" destId="{9B2E426E-728C-4A1F-8038-9EB82E8C5461}" srcOrd="0" destOrd="0" presId="urn:microsoft.com/office/officeart/2005/8/layout/funnel1"/>
    <dgm:cxn modelId="{329AE7A0-F8AD-4483-828E-81B21C45EC69}" type="presParOf" srcId="{239CD5DC-9D75-41C1-9EEF-4DFE17E32996}" destId="{21016F7E-87C8-4EF9-A8E7-DAA94942C4D9}" srcOrd="1" destOrd="0" presId="urn:microsoft.com/office/officeart/2005/8/layout/funnel1"/>
    <dgm:cxn modelId="{1D572093-1BC8-4ECE-9BC2-8017F563E1D4}" type="presParOf" srcId="{239CD5DC-9D75-41C1-9EEF-4DFE17E32996}" destId="{E9D17ECC-6FAF-46C3-B874-9BB66974E987}" srcOrd="2" destOrd="0" presId="urn:microsoft.com/office/officeart/2005/8/layout/funnel1"/>
    <dgm:cxn modelId="{DB3FE93F-FE1F-4EF9-B205-8694AA978233}" type="presParOf" srcId="{239CD5DC-9D75-41C1-9EEF-4DFE17E32996}" destId="{627FBEA0-6F6B-4EAF-B306-9C8A8F77774A}" srcOrd="3" destOrd="0" presId="urn:microsoft.com/office/officeart/2005/8/layout/funnel1"/>
    <dgm:cxn modelId="{E91D9FA2-22AD-478F-8C1B-D4914AA312E8}" type="presParOf" srcId="{239CD5DC-9D75-41C1-9EEF-4DFE17E32996}" destId="{392DE61B-3827-4774-94AC-61C36F3895A3}" srcOrd="4" destOrd="0" presId="urn:microsoft.com/office/officeart/2005/8/layout/funnel1"/>
    <dgm:cxn modelId="{027F91C3-7FB0-475E-81E2-64ED75793B20}" type="presParOf" srcId="{239CD5DC-9D75-41C1-9EEF-4DFE17E32996}" destId="{46D1A4DE-5F02-448A-8545-ABA9709BDE9B}" srcOrd="5" destOrd="0" presId="urn:microsoft.com/office/officeart/2005/8/layout/funnel1"/>
    <dgm:cxn modelId="{F462DA48-03EC-4B18-96DD-2FA50E0300D1}" type="presParOf" srcId="{239CD5DC-9D75-41C1-9EEF-4DFE17E32996}" destId="{5D96DE02-B577-4A86-9B2F-8C9D3E9561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7B7922-ECB6-49AB-BDD9-25B65F2D66E6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96EF96-FE83-44FD-934E-6912F2715415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What?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ماذا؟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874D07B-5B3F-4364-A5EC-93AEC39B065D}" type="par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12C9F4D-2DD0-4309-85EF-731666D2D070}" type="sib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6F25441-B92F-4003-82E3-431BDF9E4292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?</a:t>
          </a:r>
        </a:p>
        <a:p>
          <a:r>
            <a:rPr lang="ar-SA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وماذا في ذلك ؟</a:t>
          </a: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128CA27-E9B0-49CC-A7D8-0A395F5F145E}" type="par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314934-FE3A-4CAE-A3E8-B1BA1208FEAF}" type="sib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2F9A61-50F1-43A6-8701-9BB0AF68E834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what?</a:t>
          </a:r>
        </a:p>
        <a:p>
          <a:r>
            <a:rPr lang="ar-SA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ماذا الآن</a:t>
          </a: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F89CF9-C610-4084-BDA6-9AD678CB734C}" type="par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4700EAF-D3C5-430F-8F24-3043F3AA0F6D}" type="sib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F3F449-1AF8-4DF4-979D-1858FDEE080B}" type="pres">
      <dgm:prSet presAssocID="{3D7B7922-ECB6-49AB-BDD9-25B65F2D66E6}" presName="cycle" presStyleCnt="0">
        <dgm:presLayoutVars>
          <dgm:dir/>
          <dgm:resizeHandles val="exact"/>
        </dgm:presLayoutVars>
      </dgm:prSet>
      <dgm:spPr/>
    </dgm:pt>
    <dgm:pt modelId="{495829B0-6A3E-493B-83F8-914566D93F63}" type="pres">
      <dgm:prSet presAssocID="{4996EF96-FE83-44FD-934E-6912F2715415}" presName="node" presStyleLbl="node1" presStyleIdx="0" presStyleCnt="3">
        <dgm:presLayoutVars>
          <dgm:bulletEnabled val="1"/>
        </dgm:presLayoutVars>
      </dgm:prSet>
      <dgm:spPr/>
    </dgm:pt>
    <dgm:pt modelId="{76CD580A-D5E5-400F-95B4-5A07D38EB788}" type="pres">
      <dgm:prSet presAssocID="{712C9F4D-2DD0-4309-85EF-731666D2D070}" presName="sibTrans" presStyleLbl="sibTrans2D1" presStyleIdx="0" presStyleCnt="3"/>
      <dgm:spPr/>
    </dgm:pt>
    <dgm:pt modelId="{F0286888-A009-4D9A-BAC6-0088E81A8562}" type="pres">
      <dgm:prSet presAssocID="{712C9F4D-2DD0-4309-85EF-731666D2D070}" presName="connectorText" presStyleLbl="sibTrans2D1" presStyleIdx="0" presStyleCnt="3"/>
      <dgm:spPr/>
    </dgm:pt>
    <dgm:pt modelId="{60C3D5B8-40CE-44DD-A085-3E5BD2AF3F9D}" type="pres">
      <dgm:prSet presAssocID="{D6F25441-B92F-4003-82E3-431BDF9E4292}" presName="node" presStyleLbl="node1" presStyleIdx="1" presStyleCnt="3">
        <dgm:presLayoutVars>
          <dgm:bulletEnabled val="1"/>
        </dgm:presLayoutVars>
      </dgm:prSet>
      <dgm:spPr/>
    </dgm:pt>
    <dgm:pt modelId="{5AB84B92-4ABF-443C-9BF8-24D56C87E527}" type="pres">
      <dgm:prSet presAssocID="{4E314934-FE3A-4CAE-A3E8-B1BA1208FEAF}" presName="sibTrans" presStyleLbl="sibTrans2D1" presStyleIdx="1" presStyleCnt="3"/>
      <dgm:spPr/>
    </dgm:pt>
    <dgm:pt modelId="{63E58529-0ADC-4FF0-84E8-D7070432FDFC}" type="pres">
      <dgm:prSet presAssocID="{4E314934-FE3A-4CAE-A3E8-B1BA1208FEAF}" presName="connectorText" presStyleLbl="sibTrans2D1" presStyleIdx="1" presStyleCnt="3"/>
      <dgm:spPr/>
    </dgm:pt>
    <dgm:pt modelId="{C0E7DCCF-DF62-4D67-8ABC-31BB30D87425}" type="pres">
      <dgm:prSet presAssocID="{3C2F9A61-50F1-43A6-8701-9BB0AF68E834}" presName="node" presStyleLbl="node1" presStyleIdx="2" presStyleCnt="3">
        <dgm:presLayoutVars>
          <dgm:bulletEnabled val="1"/>
        </dgm:presLayoutVars>
      </dgm:prSet>
      <dgm:spPr/>
    </dgm:pt>
    <dgm:pt modelId="{C5B4356E-EC06-4338-BC84-06B7AFCEBA90}" type="pres">
      <dgm:prSet presAssocID="{54700EAF-D3C5-430F-8F24-3043F3AA0F6D}" presName="sibTrans" presStyleLbl="sibTrans2D1" presStyleIdx="2" presStyleCnt="3"/>
      <dgm:spPr/>
    </dgm:pt>
    <dgm:pt modelId="{6DACEEDE-BC26-408D-A9F6-0F182352A610}" type="pres">
      <dgm:prSet presAssocID="{54700EAF-D3C5-430F-8F24-3043F3AA0F6D}" presName="connectorText" presStyleLbl="sibTrans2D1" presStyleIdx="2" presStyleCnt="3"/>
      <dgm:spPr/>
    </dgm:pt>
  </dgm:ptLst>
  <dgm:cxnLst>
    <dgm:cxn modelId="{31F6A308-0297-4A64-AD2B-0E9E0A5209EB}" srcId="{3D7B7922-ECB6-49AB-BDD9-25B65F2D66E6}" destId="{D6F25441-B92F-4003-82E3-431BDF9E4292}" srcOrd="1" destOrd="0" parTransId="{4128CA27-E9B0-49CC-A7D8-0A395F5F145E}" sibTransId="{4E314934-FE3A-4CAE-A3E8-B1BA1208FEAF}"/>
    <dgm:cxn modelId="{8C242812-8B87-4CFC-98AF-33E924D3792B}" type="presOf" srcId="{4996EF96-FE83-44FD-934E-6912F2715415}" destId="{495829B0-6A3E-493B-83F8-914566D93F63}" srcOrd="0" destOrd="0" presId="urn:microsoft.com/office/officeart/2005/8/layout/cycle2"/>
    <dgm:cxn modelId="{1380F21F-E8C7-475C-BD09-6839CCDFB5D7}" type="presOf" srcId="{712C9F4D-2DD0-4309-85EF-731666D2D070}" destId="{76CD580A-D5E5-400F-95B4-5A07D38EB788}" srcOrd="0" destOrd="0" presId="urn:microsoft.com/office/officeart/2005/8/layout/cycle2"/>
    <dgm:cxn modelId="{4CF4CF28-887E-41AC-B9A0-1BBA3312E5EE}" type="presOf" srcId="{54700EAF-D3C5-430F-8F24-3043F3AA0F6D}" destId="{C5B4356E-EC06-4338-BC84-06B7AFCEBA90}" srcOrd="0" destOrd="0" presId="urn:microsoft.com/office/officeart/2005/8/layout/cycle2"/>
    <dgm:cxn modelId="{D144905C-FA3E-4745-9535-F95CD76E50E0}" type="presOf" srcId="{3C2F9A61-50F1-43A6-8701-9BB0AF68E834}" destId="{C0E7DCCF-DF62-4D67-8ABC-31BB30D87425}" srcOrd="0" destOrd="0" presId="urn:microsoft.com/office/officeart/2005/8/layout/cycle2"/>
    <dgm:cxn modelId="{E43FED77-E8A4-42A9-B7C2-E594FA9A66C0}" srcId="{3D7B7922-ECB6-49AB-BDD9-25B65F2D66E6}" destId="{3C2F9A61-50F1-43A6-8701-9BB0AF68E834}" srcOrd="2" destOrd="0" parTransId="{31F89CF9-C610-4084-BDA6-9AD678CB734C}" sibTransId="{54700EAF-D3C5-430F-8F24-3043F3AA0F6D}"/>
    <dgm:cxn modelId="{1B288984-8F66-4E4E-AEF4-4DA9178DE951}" type="presOf" srcId="{3D7B7922-ECB6-49AB-BDD9-25B65F2D66E6}" destId="{76F3F449-1AF8-4DF4-979D-1858FDEE080B}" srcOrd="0" destOrd="0" presId="urn:microsoft.com/office/officeart/2005/8/layout/cycle2"/>
    <dgm:cxn modelId="{3A3405B7-F2E5-4071-ACAC-3496672E6998}" type="presOf" srcId="{4E314934-FE3A-4CAE-A3E8-B1BA1208FEAF}" destId="{5AB84B92-4ABF-443C-9BF8-24D56C87E527}" srcOrd="0" destOrd="0" presId="urn:microsoft.com/office/officeart/2005/8/layout/cycle2"/>
    <dgm:cxn modelId="{657CE3C0-0E26-4F98-B4ED-6F6B47520599}" type="presOf" srcId="{712C9F4D-2DD0-4309-85EF-731666D2D070}" destId="{F0286888-A009-4D9A-BAC6-0088E81A8562}" srcOrd="1" destOrd="0" presId="urn:microsoft.com/office/officeart/2005/8/layout/cycle2"/>
    <dgm:cxn modelId="{AE6D2DC4-2FB5-4077-A002-4208214BB64F}" srcId="{3D7B7922-ECB6-49AB-BDD9-25B65F2D66E6}" destId="{4996EF96-FE83-44FD-934E-6912F2715415}" srcOrd="0" destOrd="0" parTransId="{D874D07B-5B3F-4364-A5EC-93AEC39B065D}" sibTransId="{712C9F4D-2DD0-4309-85EF-731666D2D070}"/>
    <dgm:cxn modelId="{8AE302DB-2C9B-4322-BC8A-2922094C7BC0}" type="presOf" srcId="{4E314934-FE3A-4CAE-A3E8-B1BA1208FEAF}" destId="{63E58529-0ADC-4FF0-84E8-D7070432FDFC}" srcOrd="1" destOrd="0" presId="urn:microsoft.com/office/officeart/2005/8/layout/cycle2"/>
    <dgm:cxn modelId="{6513AFE9-D4B1-4E22-94E5-EF5CA4EED566}" type="presOf" srcId="{D6F25441-B92F-4003-82E3-431BDF9E4292}" destId="{60C3D5B8-40CE-44DD-A085-3E5BD2AF3F9D}" srcOrd="0" destOrd="0" presId="urn:microsoft.com/office/officeart/2005/8/layout/cycle2"/>
    <dgm:cxn modelId="{3FDE1FFF-0ACE-433C-9282-0650AD0F24A5}" type="presOf" srcId="{54700EAF-D3C5-430F-8F24-3043F3AA0F6D}" destId="{6DACEEDE-BC26-408D-A9F6-0F182352A610}" srcOrd="1" destOrd="0" presId="urn:microsoft.com/office/officeart/2005/8/layout/cycle2"/>
    <dgm:cxn modelId="{BF0E1C8E-3941-4349-8F26-7569FF9D1874}" type="presParOf" srcId="{76F3F449-1AF8-4DF4-979D-1858FDEE080B}" destId="{495829B0-6A3E-493B-83F8-914566D93F63}" srcOrd="0" destOrd="0" presId="urn:microsoft.com/office/officeart/2005/8/layout/cycle2"/>
    <dgm:cxn modelId="{9E92D627-6B78-496B-88D2-E7E81A4BF4A1}" type="presParOf" srcId="{76F3F449-1AF8-4DF4-979D-1858FDEE080B}" destId="{76CD580A-D5E5-400F-95B4-5A07D38EB788}" srcOrd="1" destOrd="0" presId="urn:microsoft.com/office/officeart/2005/8/layout/cycle2"/>
    <dgm:cxn modelId="{C6C40A4C-9045-4026-B4B5-5B6CCD9A3211}" type="presParOf" srcId="{76CD580A-D5E5-400F-95B4-5A07D38EB788}" destId="{F0286888-A009-4D9A-BAC6-0088E81A8562}" srcOrd="0" destOrd="0" presId="urn:microsoft.com/office/officeart/2005/8/layout/cycle2"/>
    <dgm:cxn modelId="{3321D94F-9E1B-43E2-8819-7496B7F72430}" type="presParOf" srcId="{76F3F449-1AF8-4DF4-979D-1858FDEE080B}" destId="{60C3D5B8-40CE-44DD-A085-3E5BD2AF3F9D}" srcOrd="2" destOrd="0" presId="urn:microsoft.com/office/officeart/2005/8/layout/cycle2"/>
    <dgm:cxn modelId="{AA70E1A5-5DCF-43A9-8B2E-7AD026B4C906}" type="presParOf" srcId="{76F3F449-1AF8-4DF4-979D-1858FDEE080B}" destId="{5AB84B92-4ABF-443C-9BF8-24D56C87E527}" srcOrd="3" destOrd="0" presId="urn:microsoft.com/office/officeart/2005/8/layout/cycle2"/>
    <dgm:cxn modelId="{D0F6D234-054C-438E-BDC0-A7E6FE82C798}" type="presParOf" srcId="{5AB84B92-4ABF-443C-9BF8-24D56C87E527}" destId="{63E58529-0ADC-4FF0-84E8-D7070432FDFC}" srcOrd="0" destOrd="0" presId="urn:microsoft.com/office/officeart/2005/8/layout/cycle2"/>
    <dgm:cxn modelId="{7AB341FA-F473-4BEE-8CD0-80D2735D80AE}" type="presParOf" srcId="{76F3F449-1AF8-4DF4-979D-1858FDEE080B}" destId="{C0E7DCCF-DF62-4D67-8ABC-31BB30D87425}" srcOrd="4" destOrd="0" presId="urn:microsoft.com/office/officeart/2005/8/layout/cycle2"/>
    <dgm:cxn modelId="{B5AE118C-40E4-4A0B-9D5C-F63366277675}" type="presParOf" srcId="{76F3F449-1AF8-4DF4-979D-1858FDEE080B}" destId="{C5B4356E-EC06-4338-BC84-06B7AFCEBA90}" srcOrd="5" destOrd="0" presId="urn:microsoft.com/office/officeart/2005/8/layout/cycle2"/>
    <dgm:cxn modelId="{BA9DB3E6-517B-48AD-987E-9F66220B68CC}" type="presParOf" srcId="{C5B4356E-EC06-4338-BC84-06B7AFCEBA90}" destId="{6DACEEDE-BC26-408D-A9F6-0F182352A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C610-EB9A-445C-842D-8F03F32990B9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40D54062-9319-4A79-A86C-3B2005A49BA4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C8C1A1-B515-46D3-B02D-43BB10D516D8}" type="par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61B184C-30FD-4966-82A8-2CB4E4ADED06}" type="sib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E9E5AAF-DB9B-47E9-8F4F-958BCB385CA0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371504C-ADAD-47E8-828F-115BCF8A4AE2}" type="par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26989F8-E536-4CD2-AE55-66AB9D92232D}" type="sib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024289A-DBB9-4291-BDD4-4E6434B6626B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gm:t>
    </dgm:pt>
    <dgm:pt modelId="{7BDCE77D-313F-4938-A485-5CCE1912BE58}" type="par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4BDA855-B404-4A74-B31A-E03F758F10E0}" type="sib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81F8D1F-E744-4E5D-A5D9-8A175F0F3883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E58CCEC-3921-421A-8B30-A2BB037F0D66}" type="par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34AFA4-2444-42B9-AA98-18BB371B7A07}" type="sib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EF6098B-8585-42F4-93AD-8C67E2A872C8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6E0B52F-E67E-40B9-A69A-C55D3CD1E358}" type="par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7925C6D-3991-47B5-98BB-4959EACEBA3B}" type="sib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D66D66D-0EF2-4001-A944-09C99C4AC6C7}">
      <dgm:prSet custT="1"/>
      <dgm:spPr/>
      <dgm:t>
        <a:bodyPr/>
        <a:lstStyle/>
        <a:p>
          <a:pPr rtl="0"/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           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50ACDB3-6B7F-4FE1-9B61-9990204A697F}" type="par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1A25559-EE6E-45B3-AD84-14729AE0AA26}" type="sib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4068147-A543-46C1-8AF5-01F539867F60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قياسها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C35CA33-E14B-4592-9648-58CCD22BB2EA}" type="par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3D33E7F-10E0-4250-9CED-41E7F930026C}" type="sib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51933BE-340D-46FB-9D5C-5614673EDA19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واقعية         </a:t>
          </a:r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                               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4A313F-7AA4-4FA4-B958-A16E4FFC641F}" type="par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21669C5-8EF1-4256-ABBB-AF66BBE367B3}" type="sib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DC05C72-B80C-4670-BC3E-5AE0622FF143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   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تحقيقها</a:t>
          </a:r>
          <a:r>
            <a:rPr lang="en-GB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</a:p>
      </dgm:t>
    </dgm:pt>
    <dgm:pt modelId="{1EFB1E40-8742-4058-86D2-62656E17017F}" type="par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B6A0208-1D35-4BFF-8828-2047477A19BC}" type="sib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A34A9F2-3BF1-4629-8B6B-583976AE94C4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 بوقت</a:t>
          </a:r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9BBB533-369B-418D-AF43-BD586F2443AE}" type="par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CBB9622-8DDC-4A7F-A16F-A6E87E5C595E}" type="sib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3AC414-55B6-4805-B6F3-C9AC5654928E}" type="pres">
      <dgm:prSet presAssocID="{E051C610-EB9A-445C-842D-8F03F32990B9}" presName="linearFlow" presStyleCnt="0">
        <dgm:presLayoutVars>
          <dgm:dir/>
          <dgm:animLvl val="lvl"/>
          <dgm:resizeHandles val="exact"/>
        </dgm:presLayoutVars>
      </dgm:prSet>
      <dgm:spPr/>
    </dgm:pt>
    <dgm:pt modelId="{05AD1DB0-BC74-4B8F-BAC1-CC9316617FE7}" type="pres">
      <dgm:prSet presAssocID="{40D54062-9319-4A79-A86C-3B2005A49BA4}" presName="composite" presStyleCnt="0"/>
      <dgm:spPr/>
    </dgm:pt>
    <dgm:pt modelId="{793450D3-5A8B-4709-A429-15AF0044EF8C}" type="pres">
      <dgm:prSet presAssocID="{40D54062-9319-4A79-A86C-3B2005A49BA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792F433-3608-4895-ACBC-36643770B774}" type="pres">
      <dgm:prSet presAssocID="{40D54062-9319-4A79-A86C-3B2005A49BA4}" presName="descendantText" presStyleLbl="alignAcc1" presStyleIdx="0" presStyleCnt="5">
        <dgm:presLayoutVars>
          <dgm:bulletEnabled val="1"/>
        </dgm:presLayoutVars>
      </dgm:prSet>
      <dgm:spPr/>
    </dgm:pt>
    <dgm:pt modelId="{0BFF3534-883A-44DD-88F8-0AC7D767DEBA}" type="pres">
      <dgm:prSet presAssocID="{E61B184C-30FD-4966-82A8-2CB4E4ADED06}" presName="sp" presStyleCnt="0"/>
      <dgm:spPr/>
    </dgm:pt>
    <dgm:pt modelId="{28197332-ECDA-4FBE-9D0B-E4F4B85F5760}" type="pres">
      <dgm:prSet presAssocID="{DE9E5AAF-DB9B-47E9-8F4F-958BCB385CA0}" presName="composite" presStyleCnt="0"/>
      <dgm:spPr/>
    </dgm:pt>
    <dgm:pt modelId="{57FB503A-BCC3-4EF5-A614-C7DE3D293A0A}" type="pres">
      <dgm:prSet presAssocID="{DE9E5AAF-DB9B-47E9-8F4F-958BCB385CA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7A2586-43A1-4002-BAD9-3CD9EFD6DE6D}" type="pres">
      <dgm:prSet presAssocID="{DE9E5AAF-DB9B-47E9-8F4F-958BCB385CA0}" presName="descendantText" presStyleLbl="alignAcc1" presStyleIdx="1" presStyleCnt="5">
        <dgm:presLayoutVars>
          <dgm:bulletEnabled val="1"/>
        </dgm:presLayoutVars>
      </dgm:prSet>
      <dgm:spPr/>
    </dgm:pt>
    <dgm:pt modelId="{D6C8C5D1-5F26-4B46-82D9-4C7A91397B7A}" type="pres">
      <dgm:prSet presAssocID="{F26989F8-E536-4CD2-AE55-66AB9D92232D}" presName="sp" presStyleCnt="0"/>
      <dgm:spPr/>
    </dgm:pt>
    <dgm:pt modelId="{A55766AE-7C10-458F-98C4-6F6B37EB769E}" type="pres">
      <dgm:prSet presAssocID="{F024289A-DBB9-4291-BDD4-4E6434B6626B}" presName="composite" presStyleCnt="0"/>
      <dgm:spPr/>
    </dgm:pt>
    <dgm:pt modelId="{9E7B0F49-0268-4035-B3C4-33687DDEE56C}" type="pres">
      <dgm:prSet presAssocID="{F024289A-DBB9-4291-BDD4-4E6434B6626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E459EFE-7F0E-478D-B707-DF579AD19EC9}" type="pres">
      <dgm:prSet presAssocID="{F024289A-DBB9-4291-BDD4-4E6434B6626B}" presName="descendantText" presStyleLbl="alignAcc1" presStyleIdx="2" presStyleCnt="5">
        <dgm:presLayoutVars>
          <dgm:bulletEnabled val="1"/>
        </dgm:presLayoutVars>
      </dgm:prSet>
      <dgm:spPr/>
    </dgm:pt>
    <dgm:pt modelId="{86EBEEBA-C01B-4186-A85D-7A85B441621F}" type="pres">
      <dgm:prSet presAssocID="{A4BDA855-B404-4A74-B31A-E03F758F10E0}" presName="sp" presStyleCnt="0"/>
      <dgm:spPr/>
    </dgm:pt>
    <dgm:pt modelId="{10A11AF3-CC72-480F-A26D-A0D9B9A7B8B8}" type="pres">
      <dgm:prSet presAssocID="{581F8D1F-E744-4E5D-A5D9-8A175F0F3883}" presName="composite" presStyleCnt="0"/>
      <dgm:spPr/>
    </dgm:pt>
    <dgm:pt modelId="{971152FB-2D41-4FA2-928B-7C741BAB9D2F}" type="pres">
      <dgm:prSet presAssocID="{581F8D1F-E744-4E5D-A5D9-8A175F0F38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63454C6-A7B5-487A-9E08-46E00A83A2D8}" type="pres">
      <dgm:prSet presAssocID="{581F8D1F-E744-4E5D-A5D9-8A175F0F3883}" presName="descendantText" presStyleLbl="alignAcc1" presStyleIdx="3" presStyleCnt="5">
        <dgm:presLayoutVars>
          <dgm:bulletEnabled val="1"/>
        </dgm:presLayoutVars>
      </dgm:prSet>
      <dgm:spPr/>
    </dgm:pt>
    <dgm:pt modelId="{4A86D295-1823-4176-86B8-F9A0F36C6CA5}" type="pres">
      <dgm:prSet presAssocID="{BC34AFA4-2444-42B9-AA98-18BB371B7A07}" presName="sp" presStyleCnt="0"/>
      <dgm:spPr/>
    </dgm:pt>
    <dgm:pt modelId="{AF7D4E6F-7430-4770-AA25-C917D9090AC0}" type="pres">
      <dgm:prSet presAssocID="{8EF6098B-8585-42F4-93AD-8C67E2A872C8}" presName="composite" presStyleCnt="0"/>
      <dgm:spPr/>
    </dgm:pt>
    <dgm:pt modelId="{2300BDEB-4DCA-4BD7-B950-162C209E7DBB}" type="pres">
      <dgm:prSet presAssocID="{8EF6098B-8585-42F4-93AD-8C67E2A872C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47DBE05-F385-4A87-BDBF-E32058C19282}" type="pres">
      <dgm:prSet presAssocID="{8EF6098B-8585-42F4-93AD-8C67E2A872C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00F1001-3DFB-408A-8FB0-FDF2BFE180AA}" srcId="{581F8D1F-E744-4E5D-A5D9-8A175F0F3883}" destId="{1DC05C72-B80C-4670-BC3E-5AE0622FF143}" srcOrd="0" destOrd="0" parTransId="{1EFB1E40-8742-4058-86D2-62656E17017F}" sibTransId="{CB6A0208-1D35-4BFF-8828-2047477A19BC}"/>
    <dgm:cxn modelId="{7CFE0503-6ACC-407E-8064-27E35B7D3FC9}" type="presOf" srcId="{F024289A-DBB9-4291-BDD4-4E6434B6626B}" destId="{9E7B0F49-0268-4035-B3C4-33687DDEE56C}" srcOrd="0" destOrd="0" presId="urn:microsoft.com/office/officeart/2005/8/layout/chevron2"/>
    <dgm:cxn modelId="{7B7D6F05-E066-4E3B-99AE-4AB9FF11A6E6}" type="presOf" srcId="{251933BE-340D-46FB-9D5C-5614673EDA19}" destId="{0E459EFE-7F0E-478D-B707-DF579AD19EC9}" srcOrd="0" destOrd="0" presId="urn:microsoft.com/office/officeart/2005/8/layout/chevron2"/>
    <dgm:cxn modelId="{4FE30607-9878-4F7D-9DD5-2C48F70B1E05}" type="presOf" srcId="{BA34A9F2-3BF1-4629-8B6B-583976AE94C4}" destId="{447DBE05-F385-4A87-BDBF-E32058C19282}" srcOrd="0" destOrd="0" presId="urn:microsoft.com/office/officeart/2005/8/layout/chevron2"/>
    <dgm:cxn modelId="{3BA97F08-90E3-4044-B5F2-6454E9E93202}" srcId="{E051C610-EB9A-445C-842D-8F03F32990B9}" destId="{F024289A-DBB9-4291-BDD4-4E6434B6626B}" srcOrd="2" destOrd="0" parTransId="{7BDCE77D-313F-4938-A485-5CCE1912BE58}" sibTransId="{A4BDA855-B404-4A74-B31A-E03F758F10E0}"/>
    <dgm:cxn modelId="{E974A615-95A9-4BF1-BF05-34903A46D408}" type="presOf" srcId="{40D54062-9319-4A79-A86C-3B2005A49BA4}" destId="{793450D3-5A8B-4709-A429-15AF0044EF8C}" srcOrd="0" destOrd="0" presId="urn:microsoft.com/office/officeart/2005/8/layout/chevron2"/>
    <dgm:cxn modelId="{2A9FE925-950B-4105-B729-79620123DEB0}" srcId="{E051C610-EB9A-445C-842D-8F03F32990B9}" destId="{581F8D1F-E744-4E5D-A5D9-8A175F0F3883}" srcOrd="3" destOrd="0" parTransId="{6E58CCEC-3921-421A-8B30-A2BB037F0D66}" sibTransId="{BC34AFA4-2444-42B9-AA98-18BB371B7A07}"/>
    <dgm:cxn modelId="{3C225626-6F30-4AC6-8948-94F8132F8E5A}" type="presOf" srcId="{DE9E5AAF-DB9B-47E9-8F4F-958BCB385CA0}" destId="{57FB503A-BCC3-4EF5-A614-C7DE3D293A0A}" srcOrd="0" destOrd="0" presId="urn:microsoft.com/office/officeart/2005/8/layout/chevron2"/>
    <dgm:cxn modelId="{66C21E40-767C-424C-84A7-E80B5338634A}" type="presOf" srcId="{ED66D66D-0EF2-4001-A944-09C99C4AC6C7}" destId="{3792F433-3608-4895-ACBC-36643770B774}" srcOrd="0" destOrd="0" presId="urn:microsoft.com/office/officeart/2005/8/layout/chevron2"/>
    <dgm:cxn modelId="{22CEAF41-F299-4AFF-B365-8F7D33788DB7}" type="presOf" srcId="{581F8D1F-E744-4E5D-A5D9-8A175F0F3883}" destId="{971152FB-2D41-4FA2-928B-7C741BAB9D2F}" srcOrd="0" destOrd="0" presId="urn:microsoft.com/office/officeart/2005/8/layout/chevron2"/>
    <dgm:cxn modelId="{A05A9347-63B3-4EA7-AC6D-B7474825DD1B}" type="presOf" srcId="{E051C610-EB9A-445C-842D-8F03F32990B9}" destId="{5E3AC414-55B6-4805-B6F3-C9AC5654928E}" srcOrd="0" destOrd="0" presId="urn:microsoft.com/office/officeart/2005/8/layout/chevron2"/>
    <dgm:cxn modelId="{D82A114B-CBE7-46E5-9A84-D0B12D8DE3B1}" srcId="{E051C610-EB9A-445C-842D-8F03F32990B9}" destId="{DE9E5AAF-DB9B-47E9-8F4F-958BCB385CA0}" srcOrd="1" destOrd="0" parTransId="{C371504C-ADAD-47E8-828F-115BCF8A4AE2}" sibTransId="{F26989F8-E536-4CD2-AE55-66AB9D92232D}"/>
    <dgm:cxn modelId="{F1E0FB86-1636-4881-AA1A-558F7020C18E}" type="presOf" srcId="{8EF6098B-8585-42F4-93AD-8C67E2A872C8}" destId="{2300BDEB-4DCA-4BD7-B950-162C209E7DBB}" srcOrd="0" destOrd="0" presId="urn:microsoft.com/office/officeart/2005/8/layout/chevron2"/>
    <dgm:cxn modelId="{E9D300B4-7487-408A-B958-F69B24FC93FE}" type="presOf" srcId="{04068147-A543-46C1-8AF5-01F539867F60}" destId="{FA7A2586-43A1-4002-BAD9-3CD9EFD6DE6D}" srcOrd="0" destOrd="0" presId="urn:microsoft.com/office/officeart/2005/8/layout/chevron2"/>
    <dgm:cxn modelId="{AAF792BD-E5D2-44FD-B171-FEB219D82AC4}" srcId="{40D54062-9319-4A79-A86C-3B2005A49BA4}" destId="{ED66D66D-0EF2-4001-A944-09C99C4AC6C7}" srcOrd="0" destOrd="0" parTransId="{D50ACDB3-6B7F-4FE1-9B61-9990204A697F}" sibTransId="{01A25559-EE6E-45B3-AD84-14729AE0AA26}"/>
    <dgm:cxn modelId="{69C518CB-198D-4E03-BA7D-B03471A94072}" srcId="{E051C610-EB9A-445C-842D-8F03F32990B9}" destId="{40D54062-9319-4A79-A86C-3B2005A49BA4}" srcOrd="0" destOrd="0" parTransId="{B3C8C1A1-B515-46D3-B02D-43BB10D516D8}" sibTransId="{E61B184C-30FD-4966-82A8-2CB4E4ADED06}"/>
    <dgm:cxn modelId="{59196FCC-65D9-40F0-B533-EAE2976F540D}" srcId="{8EF6098B-8585-42F4-93AD-8C67E2A872C8}" destId="{BA34A9F2-3BF1-4629-8B6B-583976AE94C4}" srcOrd="0" destOrd="0" parTransId="{69BBB533-369B-418D-AF43-BD586F2443AE}" sibTransId="{4CBB9622-8DDC-4A7F-A16F-A6E87E5C595E}"/>
    <dgm:cxn modelId="{4D0BDBE9-2535-4E5A-8DA5-B197424608E8}" srcId="{E051C610-EB9A-445C-842D-8F03F32990B9}" destId="{8EF6098B-8585-42F4-93AD-8C67E2A872C8}" srcOrd="4" destOrd="0" parTransId="{86E0B52F-E67E-40B9-A69A-C55D3CD1E358}" sibTransId="{07925C6D-3991-47B5-98BB-4959EACEBA3B}"/>
    <dgm:cxn modelId="{2F1E87EB-BB23-4980-9C51-B370E4F9D35E}" srcId="{F024289A-DBB9-4291-BDD4-4E6434B6626B}" destId="{251933BE-340D-46FB-9D5C-5614673EDA19}" srcOrd="0" destOrd="0" parTransId="{174A313F-7AA4-4FA4-B958-A16E4FFC641F}" sibTransId="{521669C5-8EF1-4256-ABBB-AF66BBE367B3}"/>
    <dgm:cxn modelId="{802A4FF5-4102-4082-81F6-FF31E1BFA352}" type="presOf" srcId="{1DC05C72-B80C-4670-BC3E-5AE0622FF143}" destId="{D63454C6-A7B5-487A-9E08-46E00A83A2D8}" srcOrd="0" destOrd="0" presId="urn:microsoft.com/office/officeart/2005/8/layout/chevron2"/>
    <dgm:cxn modelId="{1E90DBF9-1DEA-494C-8725-BB68F77B9872}" srcId="{DE9E5AAF-DB9B-47E9-8F4F-958BCB385CA0}" destId="{04068147-A543-46C1-8AF5-01F539867F60}" srcOrd="0" destOrd="0" parTransId="{DC35CA33-E14B-4592-9648-58CCD22BB2EA}" sibTransId="{93D33E7F-10E0-4250-9CED-41E7F930026C}"/>
    <dgm:cxn modelId="{B588D0C2-08B7-4A48-86E1-B4066F755E4C}" type="presParOf" srcId="{5E3AC414-55B6-4805-B6F3-C9AC5654928E}" destId="{05AD1DB0-BC74-4B8F-BAC1-CC9316617FE7}" srcOrd="0" destOrd="0" presId="urn:microsoft.com/office/officeart/2005/8/layout/chevron2"/>
    <dgm:cxn modelId="{BD98AB9D-6437-4F3A-AFFB-13D3596B500E}" type="presParOf" srcId="{05AD1DB0-BC74-4B8F-BAC1-CC9316617FE7}" destId="{793450D3-5A8B-4709-A429-15AF0044EF8C}" srcOrd="0" destOrd="0" presId="urn:microsoft.com/office/officeart/2005/8/layout/chevron2"/>
    <dgm:cxn modelId="{9C0A6DB1-6F50-4172-9AEE-18C3279540F5}" type="presParOf" srcId="{05AD1DB0-BC74-4B8F-BAC1-CC9316617FE7}" destId="{3792F433-3608-4895-ACBC-36643770B774}" srcOrd="1" destOrd="0" presId="urn:microsoft.com/office/officeart/2005/8/layout/chevron2"/>
    <dgm:cxn modelId="{86C2C7CA-27A1-4B03-86E7-5A8FA983DF23}" type="presParOf" srcId="{5E3AC414-55B6-4805-B6F3-C9AC5654928E}" destId="{0BFF3534-883A-44DD-88F8-0AC7D767DEBA}" srcOrd="1" destOrd="0" presId="urn:microsoft.com/office/officeart/2005/8/layout/chevron2"/>
    <dgm:cxn modelId="{992434A8-424B-4CE4-BDD7-B96B92D319EC}" type="presParOf" srcId="{5E3AC414-55B6-4805-B6F3-C9AC5654928E}" destId="{28197332-ECDA-4FBE-9D0B-E4F4B85F5760}" srcOrd="2" destOrd="0" presId="urn:microsoft.com/office/officeart/2005/8/layout/chevron2"/>
    <dgm:cxn modelId="{4779A820-AE1F-4E03-943F-FDE724E7F719}" type="presParOf" srcId="{28197332-ECDA-4FBE-9D0B-E4F4B85F5760}" destId="{57FB503A-BCC3-4EF5-A614-C7DE3D293A0A}" srcOrd="0" destOrd="0" presId="urn:microsoft.com/office/officeart/2005/8/layout/chevron2"/>
    <dgm:cxn modelId="{7067D80D-5762-40B3-944C-32BE4C681DF3}" type="presParOf" srcId="{28197332-ECDA-4FBE-9D0B-E4F4B85F5760}" destId="{FA7A2586-43A1-4002-BAD9-3CD9EFD6DE6D}" srcOrd="1" destOrd="0" presId="urn:microsoft.com/office/officeart/2005/8/layout/chevron2"/>
    <dgm:cxn modelId="{84FFC9F0-C80A-4313-AEB2-05BADE568EE6}" type="presParOf" srcId="{5E3AC414-55B6-4805-B6F3-C9AC5654928E}" destId="{D6C8C5D1-5F26-4B46-82D9-4C7A91397B7A}" srcOrd="3" destOrd="0" presId="urn:microsoft.com/office/officeart/2005/8/layout/chevron2"/>
    <dgm:cxn modelId="{00C5E970-C873-455C-996B-43A0AACB855F}" type="presParOf" srcId="{5E3AC414-55B6-4805-B6F3-C9AC5654928E}" destId="{A55766AE-7C10-458F-98C4-6F6B37EB769E}" srcOrd="4" destOrd="0" presId="urn:microsoft.com/office/officeart/2005/8/layout/chevron2"/>
    <dgm:cxn modelId="{D90F0DFB-4A83-4C77-942E-CBBF8521A842}" type="presParOf" srcId="{A55766AE-7C10-458F-98C4-6F6B37EB769E}" destId="{9E7B0F49-0268-4035-B3C4-33687DDEE56C}" srcOrd="0" destOrd="0" presId="urn:microsoft.com/office/officeart/2005/8/layout/chevron2"/>
    <dgm:cxn modelId="{C5887C89-0C9C-4472-93D7-16DE0B66CDA6}" type="presParOf" srcId="{A55766AE-7C10-458F-98C4-6F6B37EB769E}" destId="{0E459EFE-7F0E-478D-B707-DF579AD19EC9}" srcOrd="1" destOrd="0" presId="urn:microsoft.com/office/officeart/2005/8/layout/chevron2"/>
    <dgm:cxn modelId="{C6ADA1E0-50A3-4452-B279-CABDB1D8019A}" type="presParOf" srcId="{5E3AC414-55B6-4805-B6F3-C9AC5654928E}" destId="{86EBEEBA-C01B-4186-A85D-7A85B441621F}" srcOrd="5" destOrd="0" presId="urn:microsoft.com/office/officeart/2005/8/layout/chevron2"/>
    <dgm:cxn modelId="{3CE85068-441A-4C92-9E69-6DFCE39F88C2}" type="presParOf" srcId="{5E3AC414-55B6-4805-B6F3-C9AC5654928E}" destId="{10A11AF3-CC72-480F-A26D-A0D9B9A7B8B8}" srcOrd="6" destOrd="0" presId="urn:microsoft.com/office/officeart/2005/8/layout/chevron2"/>
    <dgm:cxn modelId="{9B61B33D-ED6E-414D-BBAA-97653868453C}" type="presParOf" srcId="{10A11AF3-CC72-480F-A26D-A0D9B9A7B8B8}" destId="{971152FB-2D41-4FA2-928B-7C741BAB9D2F}" srcOrd="0" destOrd="0" presId="urn:microsoft.com/office/officeart/2005/8/layout/chevron2"/>
    <dgm:cxn modelId="{0B4D7CCF-E10E-4970-B0C1-905D2BE33C01}" type="presParOf" srcId="{10A11AF3-CC72-480F-A26D-A0D9B9A7B8B8}" destId="{D63454C6-A7B5-487A-9E08-46E00A83A2D8}" srcOrd="1" destOrd="0" presId="urn:microsoft.com/office/officeart/2005/8/layout/chevron2"/>
    <dgm:cxn modelId="{AC304262-1E36-4C49-BD7E-D6B52AA38C38}" type="presParOf" srcId="{5E3AC414-55B6-4805-B6F3-C9AC5654928E}" destId="{4A86D295-1823-4176-86B8-F9A0F36C6CA5}" srcOrd="7" destOrd="0" presId="urn:microsoft.com/office/officeart/2005/8/layout/chevron2"/>
    <dgm:cxn modelId="{843FB1D9-3D23-4154-A6AD-5E36F4E82D49}" type="presParOf" srcId="{5E3AC414-55B6-4805-B6F3-C9AC5654928E}" destId="{AF7D4E6F-7430-4770-AA25-C917D9090AC0}" srcOrd="8" destOrd="0" presId="urn:microsoft.com/office/officeart/2005/8/layout/chevron2"/>
    <dgm:cxn modelId="{B168E44C-4E38-4B0E-8739-3F518E691B0A}" type="presParOf" srcId="{AF7D4E6F-7430-4770-AA25-C917D9090AC0}" destId="{2300BDEB-4DCA-4BD7-B950-162C209E7DBB}" srcOrd="0" destOrd="0" presId="urn:microsoft.com/office/officeart/2005/8/layout/chevron2"/>
    <dgm:cxn modelId="{1582F452-7961-41E0-994A-096E7D9F0AAF}" type="presParOf" srcId="{AF7D4E6F-7430-4770-AA25-C917D9090AC0}" destId="{447DBE05-F385-4A87-BDBF-E32058C192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BA5A1-1FED-45CF-BCA6-15CC25AB302A}" type="doc">
      <dgm:prSet loTypeId="urn:microsoft.com/office/officeart/2005/8/layout/orgChart1" loCatId="hierarchy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46A2C8C0-7F4A-481F-B1FB-54454D74F9E6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  <a:p>
          <a:pPr>
            <a:spcAft>
              <a:spcPts val="0"/>
            </a:spcAft>
          </a:pPr>
          <a:r>
            <a:rPr lang="ar-SA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5310D0-8D21-465E-87C5-0DCEF28BCB63}" type="par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005C9CA-2138-4FEB-B989-337642784502}" type="sib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6BC562B-8908-4960-9FAF-528075C5C980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الذاتي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2DE59F43-C9AD-4154-A90E-7866EDE35E3F}" type="par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A81B52B-A88F-4D75-8D8F-F837D6E00E90}" type="sib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F32CB17-1562-430A-8440-37B5203E827C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الخارجي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33900260-5988-4A7D-BD81-CABACB86128B}" type="par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BA42BEF-0697-4703-82CA-7D683097E5D1}" type="sib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970A05A-F96F-4954-9C01-402AEEC9473D}" type="pres">
      <dgm:prSet presAssocID="{016BA5A1-1FED-45CF-BCA6-15CC25AB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C7AB5-6D4A-43C5-B74C-C7BC1365BE1C}" type="pres">
      <dgm:prSet presAssocID="{46A2C8C0-7F4A-481F-B1FB-54454D74F9E6}" presName="hierRoot1" presStyleCnt="0">
        <dgm:presLayoutVars>
          <dgm:hierBranch val="init"/>
        </dgm:presLayoutVars>
      </dgm:prSet>
      <dgm:spPr/>
    </dgm:pt>
    <dgm:pt modelId="{467B9626-D246-4D5D-A27D-CB942DC402F2}" type="pres">
      <dgm:prSet presAssocID="{46A2C8C0-7F4A-481F-B1FB-54454D74F9E6}" presName="rootComposite1" presStyleCnt="0"/>
      <dgm:spPr/>
    </dgm:pt>
    <dgm:pt modelId="{65D3EFE8-B459-4168-9083-F5FE67E09EAB}" type="pres">
      <dgm:prSet presAssocID="{46A2C8C0-7F4A-481F-B1FB-54454D74F9E6}" presName="rootText1" presStyleLbl="node0" presStyleIdx="0" presStyleCnt="1">
        <dgm:presLayoutVars>
          <dgm:chPref val="3"/>
        </dgm:presLayoutVars>
      </dgm:prSet>
      <dgm:spPr/>
    </dgm:pt>
    <dgm:pt modelId="{96818A88-6D1E-4F16-952E-80C8031646AC}" type="pres">
      <dgm:prSet presAssocID="{46A2C8C0-7F4A-481F-B1FB-54454D74F9E6}" presName="rootConnector1" presStyleLbl="node1" presStyleIdx="0" presStyleCnt="0"/>
      <dgm:spPr/>
    </dgm:pt>
    <dgm:pt modelId="{5E828EBA-1612-46BE-B289-B458878E5547}" type="pres">
      <dgm:prSet presAssocID="{46A2C8C0-7F4A-481F-B1FB-54454D74F9E6}" presName="hierChild2" presStyleCnt="0"/>
      <dgm:spPr/>
    </dgm:pt>
    <dgm:pt modelId="{D558978A-214F-44FD-B1C0-3B04A31B0DB7}" type="pres">
      <dgm:prSet presAssocID="{2DE59F43-C9AD-4154-A90E-7866EDE35E3F}" presName="Name37" presStyleLbl="parChTrans1D2" presStyleIdx="0" presStyleCnt="2"/>
      <dgm:spPr/>
    </dgm:pt>
    <dgm:pt modelId="{5645A04F-755C-4E4C-92D5-39C6C8B6F79E}" type="pres">
      <dgm:prSet presAssocID="{96BC562B-8908-4960-9FAF-528075C5C980}" presName="hierRoot2" presStyleCnt="0">
        <dgm:presLayoutVars>
          <dgm:hierBranch val="init"/>
        </dgm:presLayoutVars>
      </dgm:prSet>
      <dgm:spPr/>
    </dgm:pt>
    <dgm:pt modelId="{97CB03DD-2698-4404-84B2-6D3C76CDABF4}" type="pres">
      <dgm:prSet presAssocID="{96BC562B-8908-4960-9FAF-528075C5C980}" presName="rootComposite" presStyleCnt="0"/>
      <dgm:spPr/>
    </dgm:pt>
    <dgm:pt modelId="{98DFE318-258A-4688-95AE-163CDB01E1E6}" type="pres">
      <dgm:prSet presAssocID="{96BC562B-8908-4960-9FAF-528075C5C980}" presName="rootText" presStyleLbl="node2" presStyleIdx="0" presStyleCnt="2">
        <dgm:presLayoutVars>
          <dgm:chPref val="3"/>
        </dgm:presLayoutVars>
      </dgm:prSet>
      <dgm:spPr>
        <a:xfrm>
          <a:off x="314424" y="2410177"/>
          <a:ext cx="3393281" cy="1696640"/>
        </a:xfrm>
        <a:prstGeom prst="rect">
          <a:avLst/>
        </a:prstGeom>
      </dgm:spPr>
    </dgm:pt>
    <dgm:pt modelId="{514961D2-D5B6-4320-ABA1-548093FA6C44}" type="pres">
      <dgm:prSet presAssocID="{96BC562B-8908-4960-9FAF-528075C5C980}" presName="rootConnector" presStyleLbl="node2" presStyleIdx="0" presStyleCnt="2"/>
      <dgm:spPr/>
    </dgm:pt>
    <dgm:pt modelId="{5163FE27-2021-4B40-9B15-A0BDAF956F7E}" type="pres">
      <dgm:prSet presAssocID="{96BC562B-8908-4960-9FAF-528075C5C980}" presName="hierChild4" presStyleCnt="0"/>
      <dgm:spPr/>
    </dgm:pt>
    <dgm:pt modelId="{5E90A5F3-AEF6-4C5F-AEF8-E9C435B5A4B4}" type="pres">
      <dgm:prSet presAssocID="{96BC562B-8908-4960-9FAF-528075C5C980}" presName="hierChild5" presStyleCnt="0"/>
      <dgm:spPr/>
    </dgm:pt>
    <dgm:pt modelId="{7CADF261-AAED-4FB0-A3E1-A12408955049}" type="pres">
      <dgm:prSet presAssocID="{33900260-5988-4A7D-BD81-CABACB86128B}" presName="Name37" presStyleLbl="parChTrans1D2" presStyleIdx="1" presStyleCnt="2"/>
      <dgm:spPr/>
    </dgm:pt>
    <dgm:pt modelId="{5BF2EC8E-76D1-4323-BF89-4CB703619613}" type="pres">
      <dgm:prSet presAssocID="{7F32CB17-1562-430A-8440-37B5203E827C}" presName="hierRoot2" presStyleCnt="0">
        <dgm:presLayoutVars>
          <dgm:hierBranch val="init"/>
        </dgm:presLayoutVars>
      </dgm:prSet>
      <dgm:spPr/>
    </dgm:pt>
    <dgm:pt modelId="{9F0A2E92-C286-4746-A3AE-E3B3801BEEEC}" type="pres">
      <dgm:prSet presAssocID="{7F32CB17-1562-430A-8440-37B5203E827C}" presName="rootComposite" presStyleCnt="0"/>
      <dgm:spPr/>
    </dgm:pt>
    <dgm:pt modelId="{025757E5-7818-4193-8169-C406555E4175}" type="pres">
      <dgm:prSet presAssocID="{7F32CB17-1562-430A-8440-37B5203E827C}" presName="rootText" presStyleLbl="node2" presStyleIdx="1" presStyleCnt="2">
        <dgm:presLayoutVars>
          <dgm:chPref val="3"/>
        </dgm:presLayoutVars>
      </dgm:prSet>
      <dgm:spPr>
        <a:xfrm>
          <a:off x="4420294" y="2410177"/>
          <a:ext cx="3393281" cy="1696640"/>
        </a:xfrm>
        <a:prstGeom prst="rect">
          <a:avLst/>
        </a:prstGeom>
      </dgm:spPr>
    </dgm:pt>
    <dgm:pt modelId="{3D59A0C7-304E-4D85-8F41-836151B71CAB}" type="pres">
      <dgm:prSet presAssocID="{7F32CB17-1562-430A-8440-37B5203E827C}" presName="rootConnector" presStyleLbl="node2" presStyleIdx="1" presStyleCnt="2"/>
      <dgm:spPr/>
    </dgm:pt>
    <dgm:pt modelId="{42F4642F-DF61-4FC0-9022-35B0BF6ADE45}" type="pres">
      <dgm:prSet presAssocID="{7F32CB17-1562-430A-8440-37B5203E827C}" presName="hierChild4" presStyleCnt="0"/>
      <dgm:spPr/>
    </dgm:pt>
    <dgm:pt modelId="{3C759E03-C8D5-4F8F-AAAE-6974DD8CDAED}" type="pres">
      <dgm:prSet presAssocID="{7F32CB17-1562-430A-8440-37B5203E827C}" presName="hierChild5" presStyleCnt="0"/>
      <dgm:spPr/>
    </dgm:pt>
    <dgm:pt modelId="{5AC06BD2-0565-4C68-A7D5-9C4DB871B29A}" type="pres">
      <dgm:prSet presAssocID="{46A2C8C0-7F4A-481F-B1FB-54454D74F9E6}" presName="hierChild3" presStyleCnt="0"/>
      <dgm:spPr/>
    </dgm:pt>
  </dgm:ptLst>
  <dgm:cxnLst>
    <dgm:cxn modelId="{325DCE36-6CF3-41EE-97F2-12B87BF6368E}" type="presOf" srcId="{96BC562B-8908-4960-9FAF-528075C5C980}" destId="{98DFE318-258A-4688-95AE-163CDB01E1E6}" srcOrd="0" destOrd="0" presId="urn:microsoft.com/office/officeart/2005/8/layout/orgChart1"/>
    <dgm:cxn modelId="{48A1435B-7AEA-4D95-AA38-58ECC6A791CA}" type="presOf" srcId="{96BC562B-8908-4960-9FAF-528075C5C980}" destId="{514961D2-D5B6-4320-ABA1-548093FA6C44}" srcOrd="1" destOrd="0" presId="urn:microsoft.com/office/officeart/2005/8/layout/orgChart1"/>
    <dgm:cxn modelId="{622EEC45-A369-4043-AE88-D344F7E3F320}" type="presOf" srcId="{33900260-5988-4A7D-BD81-CABACB86128B}" destId="{7CADF261-AAED-4FB0-A3E1-A12408955049}" srcOrd="0" destOrd="0" presId="urn:microsoft.com/office/officeart/2005/8/layout/orgChart1"/>
    <dgm:cxn modelId="{7A0CB15A-41EC-496E-9E63-E00CE5E506B5}" type="presOf" srcId="{7F32CB17-1562-430A-8440-37B5203E827C}" destId="{3D59A0C7-304E-4D85-8F41-836151B71CAB}" srcOrd="1" destOrd="0" presId="urn:microsoft.com/office/officeart/2005/8/layout/orgChart1"/>
    <dgm:cxn modelId="{621D5982-23F4-483A-94FB-95C666044DE5}" srcId="{46A2C8C0-7F4A-481F-B1FB-54454D74F9E6}" destId="{96BC562B-8908-4960-9FAF-528075C5C980}" srcOrd="0" destOrd="0" parTransId="{2DE59F43-C9AD-4154-A90E-7866EDE35E3F}" sibTransId="{DA81B52B-A88F-4D75-8D8F-F837D6E00E90}"/>
    <dgm:cxn modelId="{19CB3988-5F8A-4F32-B4C0-F33936AD8367}" type="presOf" srcId="{7F32CB17-1562-430A-8440-37B5203E827C}" destId="{025757E5-7818-4193-8169-C406555E4175}" srcOrd="0" destOrd="0" presId="urn:microsoft.com/office/officeart/2005/8/layout/orgChart1"/>
    <dgm:cxn modelId="{5BD8AC8F-C5B2-452A-9E84-17D1BADBDC35}" type="presOf" srcId="{016BA5A1-1FED-45CF-BCA6-15CC25AB302A}" destId="{9970A05A-F96F-4954-9C01-402AEEC9473D}" srcOrd="0" destOrd="0" presId="urn:microsoft.com/office/officeart/2005/8/layout/orgChart1"/>
    <dgm:cxn modelId="{4F2FB1A7-0CE0-41DE-AFF2-8CFACF056E47}" type="presOf" srcId="{46A2C8C0-7F4A-481F-B1FB-54454D74F9E6}" destId="{65D3EFE8-B459-4168-9083-F5FE67E09EAB}" srcOrd="0" destOrd="0" presId="urn:microsoft.com/office/officeart/2005/8/layout/orgChart1"/>
    <dgm:cxn modelId="{EEBBA3CE-01DB-4B0D-8B9B-525B32E32F97}" type="presOf" srcId="{2DE59F43-C9AD-4154-A90E-7866EDE35E3F}" destId="{D558978A-214F-44FD-B1C0-3B04A31B0DB7}" srcOrd="0" destOrd="0" presId="urn:microsoft.com/office/officeart/2005/8/layout/orgChart1"/>
    <dgm:cxn modelId="{D296E3E2-F0D2-4812-AFEC-CE201C81E58B}" type="presOf" srcId="{46A2C8C0-7F4A-481F-B1FB-54454D74F9E6}" destId="{96818A88-6D1E-4F16-952E-80C8031646AC}" srcOrd="1" destOrd="0" presId="urn:microsoft.com/office/officeart/2005/8/layout/orgChart1"/>
    <dgm:cxn modelId="{269D31EB-96B6-4A64-857E-F8DCB67B44E3}" srcId="{46A2C8C0-7F4A-481F-B1FB-54454D74F9E6}" destId="{7F32CB17-1562-430A-8440-37B5203E827C}" srcOrd="1" destOrd="0" parTransId="{33900260-5988-4A7D-BD81-CABACB86128B}" sibTransId="{BBA42BEF-0697-4703-82CA-7D683097E5D1}"/>
    <dgm:cxn modelId="{B6E929F7-6F9B-416D-8390-37D8781F00C1}" srcId="{016BA5A1-1FED-45CF-BCA6-15CC25AB302A}" destId="{46A2C8C0-7F4A-481F-B1FB-54454D74F9E6}" srcOrd="0" destOrd="0" parTransId="{155310D0-8D21-465E-87C5-0DCEF28BCB63}" sibTransId="{5005C9CA-2138-4FEB-B989-337642784502}"/>
    <dgm:cxn modelId="{F76CED91-BAC4-4235-A8DD-4669D766D9CB}" type="presParOf" srcId="{9970A05A-F96F-4954-9C01-402AEEC9473D}" destId="{653C7AB5-6D4A-43C5-B74C-C7BC1365BE1C}" srcOrd="0" destOrd="0" presId="urn:microsoft.com/office/officeart/2005/8/layout/orgChart1"/>
    <dgm:cxn modelId="{D745A492-243F-4CAB-A087-C281CE837C2F}" type="presParOf" srcId="{653C7AB5-6D4A-43C5-B74C-C7BC1365BE1C}" destId="{467B9626-D246-4D5D-A27D-CB942DC402F2}" srcOrd="0" destOrd="0" presId="urn:microsoft.com/office/officeart/2005/8/layout/orgChart1"/>
    <dgm:cxn modelId="{9815D42E-B510-450E-A1C0-2493F9DBE3B0}" type="presParOf" srcId="{467B9626-D246-4D5D-A27D-CB942DC402F2}" destId="{65D3EFE8-B459-4168-9083-F5FE67E09EAB}" srcOrd="0" destOrd="0" presId="urn:microsoft.com/office/officeart/2005/8/layout/orgChart1"/>
    <dgm:cxn modelId="{835D8886-F7AB-4DA0-9271-0884896AEAA8}" type="presParOf" srcId="{467B9626-D246-4D5D-A27D-CB942DC402F2}" destId="{96818A88-6D1E-4F16-952E-80C8031646AC}" srcOrd="1" destOrd="0" presId="urn:microsoft.com/office/officeart/2005/8/layout/orgChart1"/>
    <dgm:cxn modelId="{AD6584AB-D1A9-40B7-A869-E89A66C18834}" type="presParOf" srcId="{653C7AB5-6D4A-43C5-B74C-C7BC1365BE1C}" destId="{5E828EBA-1612-46BE-B289-B458878E5547}" srcOrd="1" destOrd="0" presId="urn:microsoft.com/office/officeart/2005/8/layout/orgChart1"/>
    <dgm:cxn modelId="{394CC3A1-E69B-4EA9-8D50-95BE24132CDF}" type="presParOf" srcId="{5E828EBA-1612-46BE-B289-B458878E5547}" destId="{D558978A-214F-44FD-B1C0-3B04A31B0DB7}" srcOrd="0" destOrd="0" presId="urn:microsoft.com/office/officeart/2005/8/layout/orgChart1"/>
    <dgm:cxn modelId="{BDC17A42-3A22-4637-AB3E-2596C5282B86}" type="presParOf" srcId="{5E828EBA-1612-46BE-B289-B458878E5547}" destId="{5645A04F-755C-4E4C-92D5-39C6C8B6F79E}" srcOrd="1" destOrd="0" presId="urn:microsoft.com/office/officeart/2005/8/layout/orgChart1"/>
    <dgm:cxn modelId="{B1815226-0E57-4505-8E04-6F81ABDCA065}" type="presParOf" srcId="{5645A04F-755C-4E4C-92D5-39C6C8B6F79E}" destId="{97CB03DD-2698-4404-84B2-6D3C76CDABF4}" srcOrd="0" destOrd="0" presId="urn:microsoft.com/office/officeart/2005/8/layout/orgChart1"/>
    <dgm:cxn modelId="{5AA1BF27-1726-4A8F-9D91-881F901D2127}" type="presParOf" srcId="{97CB03DD-2698-4404-84B2-6D3C76CDABF4}" destId="{98DFE318-258A-4688-95AE-163CDB01E1E6}" srcOrd="0" destOrd="0" presId="urn:microsoft.com/office/officeart/2005/8/layout/orgChart1"/>
    <dgm:cxn modelId="{FD96AD73-28F9-4FC3-BCBF-1A6AD1685F53}" type="presParOf" srcId="{97CB03DD-2698-4404-84B2-6D3C76CDABF4}" destId="{514961D2-D5B6-4320-ABA1-548093FA6C44}" srcOrd="1" destOrd="0" presId="urn:microsoft.com/office/officeart/2005/8/layout/orgChart1"/>
    <dgm:cxn modelId="{75EAD5E6-457F-4B56-ACFC-04F9321CF7FA}" type="presParOf" srcId="{5645A04F-755C-4E4C-92D5-39C6C8B6F79E}" destId="{5163FE27-2021-4B40-9B15-A0BDAF956F7E}" srcOrd="1" destOrd="0" presId="urn:microsoft.com/office/officeart/2005/8/layout/orgChart1"/>
    <dgm:cxn modelId="{885BB7B0-399B-4FA9-9C25-C62D1C4AA6ED}" type="presParOf" srcId="{5645A04F-755C-4E4C-92D5-39C6C8B6F79E}" destId="{5E90A5F3-AEF6-4C5F-AEF8-E9C435B5A4B4}" srcOrd="2" destOrd="0" presId="urn:microsoft.com/office/officeart/2005/8/layout/orgChart1"/>
    <dgm:cxn modelId="{55622202-56ED-4E05-8398-B1BBBD487F31}" type="presParOf" srcId="{5E828EBA-1612-46BE-B289-B458878E5547}" destId="{7CADF261-AAED-4FB0-A3E1-A12408955049}" srcOrd="2" destOrd="0" presId="urn:microsoft.com/office/officeart/2005/8/layout/orgChart1"/>
    <dgm:cxn modelId="{1645DC62-3816-46F2-870A-51E6469A758F}" type="presParOf" srcId="{5E828EBA-1612-46BE-B289-B458878E5547}" destId="{5BF2EC8E-76D1-4323-BF89-4CB703619613}" srcOrd="3" destOrd="0" presId="urn:microsoft.com/office/officeart/2005/8/layout/orgChart1"/>
    <dgm:cxn modelId="{1956E33F-2115-46BF-BE97-729D5C1BADCC}" type="presParOf" srcId="{5BF2EC8E-76D1-4323-BF89-4CB703619613}" destId="{9F0A2E92-C286-4746-A3AE-E3B3801BEEEC}" srcOrd="0" destOrd="0" presId="urn:microsoft.com/office/officeart/2005/8/layout/orgChart1"/>
    <dgm:cxn modelId="{48C2F777-BA5F-4B51-9A11-63FDB40B54A3}" type="presParOf" srcId="{9F0A2E92-C286-4746-A3AE-E3B3801BEEEC}" destId="{025757E5-7818-4193-8169-C406555E4175}" srcOrd="0" destOrd="0" presId="urn:microsoft.com/office/officeart/2005/8/layout/orgChart1"/>
    <dgm:cxn modelId="{04C8ADF0-4D46-4C7A-BD9A-7946450D1D2C}" type="presParOf" srcId="{9F0A2E92-C286-4746-A3AE-E3B3801BEEEC}" destId="{3D59A0C7-304E-4D85-8F41-836151B71CAB}" srcOrd="1" destOrd="0" presId="urn:microsoft.com/office/officeart/2005/8/layout/orgChart1"/>
    <dgm:cxn modelId="{59583384-F480-48D7-8306-A71B05DF1964}" type="presParOf" srcId="{5BF2EC8E-76D1-4323-BF89-4CB703619613}" destId="{42F4642F-DF61-4FC0-9022-35B0BF6ADE45}" srcOrd="1" destOrd="0" presId="urn:microsoft.com/office/officeart/2005/8/layout/orgChart1"/>
    <dgm:cxn modelId="{CB4C1E7A-22F4-4F8C-BBF7-27BB4B49A009}" type="presParOf" srcId="{5BF2EC8E-76D1-4323-BF89-4CB703619613}" destId="{3C759E03-C8D5-4F8F-AAAE-6974DD8CDAED}" srcOrd="2" destOrd="0" presId="urn:microsoft.com/office/officeart/2005/8/layout/orgChart1"/>
    <dgm:cxn modelId="{49FE58B4-A4AD-469C-8D9C-CA3E93833091}" type="presParOf" srcId="{653C7AB5-6D4A-43C5-B74C-C7BC1365BE1C}" destId="{5AC06BD2-0565-4C68-A7D5-9C4DB871B2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392FD-1EC2-412F-B057-17C0CDC47A02}" type="doc">
      <dgm:prSet loTypeId="urn:microsoft.com/office/officeart/2005/8/layout/arrow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2C005F7-10ED-41C2-956E-224486C57851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عوامل التحفيز 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6867F57-66C6-4807-BA1F-F897CEA14CC9}" type="par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875469-0C51-4131-B7AB-A4CA09DB9690}" type="sib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D8260A9-D3A4-4AB4-BD6C-2A54C5A72D6C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Factors 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عوامل الإرضاء 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845E7C8-9311-4C02-81F9-144C39D7E87B}" type="par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93FB3BF-BB1A-4E11-8D0D-65F1F175E3E8}" type="sib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0F07E5-AC59-4F8F-A557-61C4C3968881}" type="pres">
      <dgm:prSet presAssocID="{EA8392FD-1EC2-412F-B057-17C0CDC47A02}" presName="compositeShape" presStyleCnt="0">
        <dgm:presLayoutVars>
          <dgm:chMax val="2"/>
          <dgm:dir/>
          <dgm:resizeHandles val="exact"/>
        </dgm:presLayoutVars>
      </dgm:prSet>
      <dgm:spPr/>
    </dgm:pt>
    <dgm:pt modelId="{ABDE3821-5D26-4AAE-8BF8-F01BD937A5D9}" type="pres">
      <dgm:prSet presAssocID="{72C005F7-10ED-41C2-956E-224486C57851}" presName="upArrow" presStyleLbl="node1" presStyleIdx="0" presStyleCnt="2"/>
      <dgm:spPr/>
    </dgm:pt>
    <dgm:pt modelId="{39882917-28F8-4936-B67A-222CB709E017}" type="pres">
      <dgm:prSet presAssocID="{72C005F7-10ED-41C2-956E-224486C57851}" presName="upArrowText" presStyleLbl="revTx" presStyleIdx="0" presStyleCnt="2" custScaleX="128021">
        <dgm:presLayoutVars>
          <dgm:chMax val="0"/>
          <dgm:bulletEnabled val="1"/>
        </dgm:presLayoutVars>
      </dgm:prSet>
      <dgm:spPr/>
    </dgm:pt>
    <dgm:pt modelId="{38D23764-40C9-4AFE-B75D-1DD88FD654A5}" type="pres">
      <dgm:prSet presAssocID="{4D8260A9-D3A4-4AB4-BD6C-2A54C5A72D6C}" presName="downArrow" presStyleLbl="node1" presStyleIdx="1" presStyleCnt="2"/>
      <dgm:spPr/>
    </dgm:pt>
    <dgm:pt modelId="{EBA04E54-57D6-4953-AB30-E8039D28194A}" type="pres">
      <dgm:prSet presAssocID="{4D8260A9-D3A4-4AB4-BD6C-2A54C5A72D6C}" presName="downArrowText" presStyleLbl="revTx" presStyleIdx="1" presStyleCnt="2" custScaleX="114168">
        <dgm:presLayoutVars>
          <dgm:chMax val="0"/>
          <dgm:bulletEnabled val="1"/>
        </dgm:presLayoutVars>
      </dgm:prSet>
      <dgm:spPr/>
    </dgm:pt>
  </dgm:ptLst>
  <dgm:cxnLst>
    <dgm:cxn modelId="{213A2137-CEE8-4F15-AF98-6C87AE11DE90}" type="presOf" srcId="{4D8260A9-D3A4-4AB4-BD6C-2A54C5A72D6C}" destId="{EBA04E54-57D6-4953-AB30-E8039D28194A}" srcOrd="0" destOrd="0" presId="urn:microsoft.com/office/officeart/2005/8/layout/arrow4"/>
    <dgm:cxn modelId="{BE7A3260-2E7F-4568-9510-C3A1290EC8DE}" type="presOf" srcId="{EA8392FD-1EC2-412F-B057-17C0CDC47A02}" destId="{5E0F07E5-AC59-4F8F-A557-61C4C3968881}" srcOrd="0" destOrd="0" presId="urn:microsoft.com/office/officeart/2005/8/layout/arrow4"/>
    <dgm:cxn modelId="{E093E0A9-8AA1-44DB-97CF-6C00BCE5FD21}" srcId="{EA8392FD-1EC2-412F-B057-17C0CDC47A02}" destId="{72C005F7-10ED-41C2-956E-224486C57851}" srcOrd="0" destOrd="0" parTransId="{A6867F57-66C6-4807-BA1F-F897CEA14CC9}" sibTransId="{B3875469-0C51-4131-B7AB-A4CA09DB9690}"/>
    <dgm:cxn modelId="{37E9B5F3-6F40-4D00-8F61-7FB46D4A7D02}" type="presOf" srcId="{72C005F7-10ED-41C2-956E-224486C57851}" destId="{39882917-28F8-4936-B67A-222CB709E017}" srcOrd="0" destOrd="0" presId="urn:microsoft.com/office/officeart/2005/8/layout/arrow4"/>
    <dgm:cxn modelId="{207787F6-DED2-4E4D-8B13-D5087950914B}" srcId="{EA8392FD-1EC2-412F-B057-17C0CDC47A02}" destId="{4D8260A9-D3A4-4AB4-BD6C-2A54C5A72D6C}" srcOrd="1" destOrd="0" parTransId="{B845E7C8-9311-4C02-81F9-144C39D7E87B}" sibTransId="{893FB3BF-BB1A-4E11-8D0D-65F1F175E3E8}"/>
    <dgm:cxn modelId="{32E7C4F4-AB14-44CB-AEEE-48F81BD8A795}" type="presParOf" srcId="{5E0F07E5-AC59-4F8F-A557-61C4C3968881}" destId="{ABDE3821-5D26-4AAE-8BF8-F01BD937A5D9}" srcOrd="0" destOrd="0" presId="urn:microsoft.com/office/officeart/2005/8/layout/arrow4"/>
    <dgm:cxn modelId="{AED4AB5C-4FB4-4736-8D8C-D28FD23F6006}" type="presParOf" srcId="{5E0F07E5-AC59-4F8F-A557-61C4C3968881}" destId="{39882917-28F8-4936-B67A-222CB709E017}" srcOrd="1" destOrd="0" presId="urn:microsoft.com/office/officeart/2005/8/layout/arrow4"/>
    <dgm:cxn modelId="{F2902D19-5813-4A79-A255-84B07822CDA2}" type="presParOf" srcId="{5E0F07E5-AC59-4F8F-A557-61C4C3968881}" destId="{38D23764-40C9-4AFE-B75D-1DD88FD654A5}" srcOrd="2" destOrd="0" presId="urn:microsoft.com/office/officeart/2005/8/layout/arrow4"/>
    <dgm:cxn modelId="{E4FD9D4D-1120-4E62-9117-98EB8474B84C}" type="presParOf" srcId="{5E0F07E5-AC59-4F8F-A557-61C4C3968881}" destId="{EBA04E54-57D6-4953-AB30-E8039D28194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التوقع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الفائدة 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القيمة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  </a:t>
          </a:r>
          <a:r>
            <a:rPr lang="ar-SA" sz="40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الإستقلالية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الهدف 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 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التمكن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F4EB3B-C551-4442-9A2C-F120E25EEB08}" type="doc">
      <dgm:prSet loTypeId="urn:microsoft.com/office/officeart/2005/8/layout/gear1" loCatId="relationship" qsTypeId="urn:microsoft.com/office/officeart/2005/8/quickstyle/3d1" qsCatId="3D" csTypeId="urn:microsoft.com/office/officeart/2005/8/colors/accent1_4" csCatId="accent1" phldr="1"/>
      <dgm:spPr/>
    </dgm:pt>
    <dgm:pt modelId="{082DBEAC-25C5-44F8-AECD-873C7FD7E1D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ct val="3500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المعرفة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42AB84-2ED0-47A8-B782-BCB994BC0BE5}" type="par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060BAF9-8B43-4262-8310-8C19F78D7B1C}" type="sib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F4A2345-E006-4D97-991D-2BA6D8D8C5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ts val="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المهارات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63528EC-D5B8-4D90-9662-B0EEABEF932E}" type="par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BBC334-6AD2-4C86-A7D9-D9F6BD2C7633}" type="sib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9A9C435-6452-4EE2-872C-6609F2FB6E93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ts val="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السلوك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F2A16AE-E010-48E1-A14D-A56FE21A83FC}" type="par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CB7D0D-7DCD-48F6-8C9E-23B7EBA85581}" type="sib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689FCD5-F849-4E96-A546-F365E0CFA93D}" type="pres">
      <dgm:prSet presAssocID="{FDF4EB3B-C551-4442-9A2C-F120E25EEB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913CBE-6EA3-46E0-A0AE-394E84656C1E}" type="pres">
      <dgm:prSet presAssocID="{082DBEAC-25C5-44F8-AECD-873C7FD7E1D2}" presName="gear1" presStyleLbl="node1" presStyleIdx="0" presStyleCnt="3" custScaleX="108641">
        <dgm:presLayoutVars>
          <dgm:chMax val="1"/>
          <dgm:bulletEnabled val="1"/>
        </dgm:presLayoutVars>
      </dgm:prSet>
      <dgm:spPr/>
    </dgm:pt>
    <dgm:pt modelId="{3E067D25-CFEF-4636-910A-6B934AE7ADAB}" type="pres">
      <dgm:prSet presAssocID="{082DBEAC-25C5-44F8-AECD-873C7FD7E1D2}" presName="gear1srcNode" presStyleLbl="node1" presStyleIdx="0" presStyleCnt="3"/>
      <dgm:spPr/>
    </dgm:pt>
    <dgm:pt modelId="{8C414C8E-2ECB-48F9-82E1-1BEEF48671F4}" type="pres">
      <dgm:prSet presAssocID="{082DBEAC-25C5-44F8-AECD-873C7FD7E1D2}" presName="gear1dstNode" presStyleLbl="node1" presStyleIdx="0" presStyleCnt="3"/>
      <dgm:spPr/>
    </dgm:pt>
    <dgm:pt modelId="{15C6D047-8FBD-4CBA-A1F2-DAFA82BC0BF3}" type="pres">
      <dgm:prSet presAssocID="{2F4A2345-E006-4D97-991D-2BA6D8D8C5D7}" presName="gear2" presStyleLbl="node1" presStyleIdx="1" presStyleCnt="3">
        <dgm:presLayoutVars>
          <dgm:chMax val="1"/>
          <dgm:bulletEnabled val="1"/>
        </dgm:presLayoutVars>
      </dgm:prSet>
      <dgm:spPr/>
    </dgm:pt>
    <dgm:pt modelId="{AB8CF81C-5715-4CC2-8F50-C2E3C95C8910}" type="pres">
      <dgm:prSet presAssocID="{2F4A2345-E006-4D97-991D-2BA6D8D8C5D7}" presName="gear2srcNode" presStyleLbl="node1" presStyleIdx="1" presStyleCnt="3"/>
      <dgm:spPr/>
    </dgm:pt>
    <dgm:pt modelId="{409F505E-5585-4381-8585-B8CD85693F2D}" type="pres">
      <dgm:prSet presAssocID="{2F4A2345-E006-4D97-991D-2BA6D8D8C5D7}" presName="gear2dstNode" presStyleLbl="node1" presStyleIdx="1" presStyleCnt="3"/>
      <dgm:spPr/>
    </dgm:pt>
    <dgm:pt modelId="{84E40C94-C23D-4B09-B9C4-DE4FB67A4962}" type="pres">
      <dgm:prSet presAssocID="{49A9C435-6452-4EE2-872C-6609F2FB6E93}" presName="gear3" presStyleLbl="node1" presStyleIdx="2" presStyleCnt="3" custScaleX="105612"/>
      <dgm:spPr/>
    </dgm:pt>
    <dgm:pt modelId="{17CECE27-81AB-4CD1-B5C7-130FD64981A8}" type="pres">
      <dgm:prSet presAssocID="{49A9C435-6452-4EE2-872C-6609F2FB6E9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096292A-AD32-4003-A674-729A91850314}" type="pres">
      <dgm:prSet presAssocID="{49A9C435-6452-4EE2-872C-6609F2FB6E93}" presName="gear3srcNode" presStyleLbl="node1" presStyleIdx="2" presStyleCnt="3"/>
      <dgm:spPr/>
    </dgm:pt>
    <dgm:pt modelId="{4A376B8A-DC8E-48CD-911F-83D930BAA99A}" type="pres">
      <dgm:prSet presAssocID="{49A9C435-6452-4EE2-872C-6609F2FB6E93}" presName="gear3dstNode" presStyleLbl="node1" presStyleIdx="2" presStyleCnt="3"/>
      <dgm:spPr/>
    </dgm:pt>
    <dgm:pt modelId="{198CB06E-62BD-4C52-B48A-752918E6CDBA}" type="pres">
      <dgm:prSet presAssocID="{C060BAF9-8B43-4262-8310-8C19F78D7B1C}" presName="connector1" presStyleLbl="sibTrans2D1" presStyleIdx="0" presStyleCnt="3"/>
      <dgm:spPr/>
    </dgm:pt>
    <dgm:pt modelId="{14DA0382-AC8F-4746-9CC5-32BB0B3E8B3E}" type="pres">
      <dgm:prSet presAssocID="{BCBBC334-6AD2-4C86-A7D9-D9F6BD2C7633}" presName="connector2" presStyleLbl="sibTrans2D1" presStyleIdx="1" presStyleCnt="3"/>
      <dgm:spPr/>
    </dgm:pt>
    <dgm:pt modelId="{A42422DC-E085-48E4-9D66-C2D365316C9C}" type="pres">
      <dgm:prSet presAssocID="{8FCB7D0D-7DCD-48F6-8C9E-23B7EBA85581}" presName="connector3" presStyleLbl="sibTrans2D1" presStyleIdx="2" presStyleCnt="3"/>
      <dgm:spPr/>
    </dgm:pt>
  </dgm:ptLst>
  <dgm:cxnLst>
    <dgm:cxn modelId="{7763B000-FC05-4CBA-9D8A-E66DC8B7A408}" type="presOf" srcId="{2F4A2345-E006-4D97-991D-2BA6D8D8C5D7}" destId="{15C6D047-8FBD-4CBA-A1F2-DAFA82BC0BF3}" srcOrd="0" destOrd="0" presId="urn:microsoft.com/office/officeart/2005/8/layout/gear1"/>
    <dgm:cxn modelId="{E23C1605-7EBF-43BC-897F-8D39853EA2B5}" srcId="{FDF4EB3B-C551-4442-9A2C-F120E25EEB08}" destId="{082DBEAC-25C5-44F8-AECD-873C7FD7E1D2}" srcOrd="0" destOrd="0" parTransId="{3142AB84-2ED0-47A8-B782-BCB994BC0BE5}" sibTransId="{C060BAF9-8B43-4262-8310-8C19F78D7B1C}"/>
    <dgm:cxn modelId="{1412A21A-23DB-4B04-BA70-0D62C03DE80F}" srcId="{FDF4EB3B-C551-4442-9A2C-F120E25EEB08}" destId="{49A9C435-6452-4EE2-872C-6609F2FB6E93}" srcOrd="2" destOrd="0" parTransId="{9F2A16AE-E010-48E1-A14D-A56FE21A83FC}" sibTransId="{8FCB7D0D-7DCD-48F6-8C9E-23B7EBA85581}"/>
    <dgm:cxn modelId="{2566086A-4C3A-43EF-AAE6-CB4404D404F4}" type="presOf" srcId="{49A9C435-6452-4EE2-872C-6609F2FB6E93}" destId="{4A376B8A-DC8E-48CD-911F-83D930BAA99A}" srcOrd="3" destOrd="0" presId="urn:microsoft.com/office/officeart/2005/8/layout/gear1"/>
    <dgm:cxn modelId="{3BA2044E-C40F-4783-A658-9743AA657B00}" type="presOf" srcId="{49A9C435-6452-4EE2-872C-6609F2FB6E93}" destId="{84E40C94-C23D-4B09-B9C4-DE4FB67A4962}" srcOrd="0" destOrd="0" presId="urn:microsoft.com/office/officeart/2005/8/layout/gear1"/>
    <dgm:cxn modelId="{F902EA72-E491-44DD-867D-D79C03FCBC30}" srcId="{FDF4EB3B-C551-4442-9A2C-F120E25EEB08}" destId="{2F4A2345-E006-4D97-991D-2BA6D8D8C5D7}" srcOrd="1" destOrd="0" parTransId="{563528EC-D5B8-4D90-9662-B0EEABEF932E}" sibTransId="{BCBBC334-6AD2-4C86-A7D9-D9F6BD2C7633}"/>
    <dgm:cxn modelId="{07031453-9472-4861-8AE9-A6FA4BDC41C2}" type="presOf" srcId="{8FCB7D0D-7DCD-48F6-8C9E-23B7EBA85581}" destId="{A42422DC-E085-48E4-9D66-C2D365316C9C}" srcOrd="0" destOrd="0" presId="urn:microsoft.com/office/officeart/2005/8/layout/gear1"/>
    <dgm:cxn modelId="{2EC90E74-1A3D-4B9E-BB48-F1E11BC01233}" type="presOf" srcId="{FDF4EB3B-C551-4442-9A2C-F120E25EEB08}" destId="{6689FCD5-F849-4E96-A546-F365E0CFA93D}" srcOrd="0" destOrd="0" presId="urn:microsoft.com/office/officeart/2005/8/layout/gear1"/>
    <dgm:cxn modelId="{C3D1D15A-C861-420A-8C0C-4949FCB18DB2}" type="presOf" srcId="{49A9C435-6452-4EE2-872C-6609F2FB6E93}" destId="{17CECE27-81AB-4CD1-B5C7-130FD64981A8}" srcOrd="1" destOrd="0" presId="urn:microsoft.com/office/officeart/2005/8/layout/gear1"/>
    <dgm:cxn modelId="{325AAE87-EE46-45B4-B74C-A59308F2E1EC}" type="presOf" srcId="{49A9C435-6452-4EE2-872C-6609F2FB6E93}" destId="{7096292A-AD32-4003-A674-729A91850314}" srcOrd="2" destOrd="0" presId="urn:microsoft.com/office/officeart/2005/8/layout/gear1"/>
    <dgm:cxn modelId="{1AC1A893-CD2B-4587-908B-A45FFA44FBFA}" type="presOf" srcId="{082DBEAC-25C5-44F8-AECD-873C7FD7E1D2}" destId="{8C414C8E-2ECB-48F9-82E1-1BEEF48671F4}" srcOrd="2" destOrd="0" presId="urn:microsoft.com/office/officeart/2005/8/layout/gear1"/>
    <dgm:cxn modelId="{20B42CC1-68C6-4A57-9509-2D1B0C8CCC63}" type="presOf" srcId="{2F4A2345-E006-4D97-991D-2BA6D8D8C5D7}" destId="{409F505E-5585-4381-8585-B8CD85693F2D}" srcOrd="2" destOrd="0" presId="urn:microsoft.com/office/officeart/2005/8/layout/gear1"/>
    <dgm:cxn modelId="{6928E1C9-12DF-40AC-A146-2679DBF507A9}" type="presOf" srcId="{2F4A2345-E006-4D97-991D-2BA6D8D8C5D7}" destId="{AB8CF81C-5715-4CC2-8F50-C2E3C95C8910}" srcOrd="1" destOrd="0" presId="urn:microsoft.com/office/officeart/2005/8/layout/gear1"/>
    <dgm:cxn modelId="{B238E9D5-852C-4A77-A371-3FEE12C541EB}" type="presOf" srcId="{C060BAF9-8B43-4262-8310-8C19F78D7B1C}" destId="{198CB06E-62BD-4C52-B48A-752918E6CDBA}" srcOrd="0" destOrd="0" presId="urn:microsoft.com/office/officeart/2005/8/layout/gear1"/>
    <dgm:cxn modelId="{088A6BE7-2171-4BF3-A95C-77116BD0DC1D}" type="presOf" srcId="{082DBEAC-25C5-44F8-AECD-873C7FD7E1D2}" destId="{4E913CBE-6EA3-46E0-A0AE-394E84656C1E}" srcOrd="0" destOrd="0" presId="urn:microsoft.com/office/officeart/2005/8/layout/gear1"/>
    <dgm:cxn modelId="{2A4A9AEC-B8ED-41A6-B1C5-FC58EBB535CB}" type="presOf" srcId="{BCBBC334-6AD2-4C86-A7D9-D9F6BD2C7633}" destId="{14DA0382-AC8F-4746-9CC5-32BB0B3E8B3E}" srcOrd="0" destOrd="0" presId="urn:microsoft.com/office/officeart/2005/8/layout/gear1"/>
    <dgm:cxn modelId="{46E57AF5-833B-45B9-8F12-68362290CD27}" type="presOf" srcId="{082DBEAC-25C5-44F8-AECD-873C7FD7E1D2}" destId="{3E067D25-CFEF-4636-910A-6B934AE7ADAB}" srcOrd="1" destOrd="0" presId="urn:microsoft.com/office/officeart/2005/8/layout/gear1"/>
    <dgm:cxn modelId="{AA099166-874B-4F0B-A9E1-24A9E49F4E7A}" type="presParOf" srcId="{6689FCD5-F849-4E96-A546-F365E0CFA93D}" destId="{4E913CBE-6EA3-46E0-A0AE-394E84656C1E}" srcOrd="0" destOrd="0" presId="urn:microsoft.com/office/officeart/2005/8/layout/gear1"/>
    <dgm:cxn modelId="{CB1B1C49-B89D-4B35-B6CF-32A050D66CED}" type="presParOf" srcId="{6689FCD5-F849-4E96-A546-F365E0CFA93D}" destId="{3E067D25-CFEF-4636-910A-6B934AE7ADAB}" srcOrd="1" destOrd="0" presId="urn:microsoft.com/office/officeart/2005/8/layout/gear1"/>
    <dgm:cxn modelId="{BB2F57A3-42CC-4D0B-99CA-34FEABEFC097}" type="presParOf" srcId="{6689FCD5-F849-4E96-A546-F365E0CFA93D}" destId="{8C414C8E-2ECB-48F9-82E1-1BEEF48671F4}" srcOrd="2" destOrd="0" presId="urn:microsoft.com/office/officeart/2005/8/layout/gear1"/>
    <dgm:cxn modelId="{7488A0B1-6C7E-435D-BD3C-C063B925C09C}" type="presParOf" srcId="{6689FCD5-F849-4E96-A546-F365E0CFA93D}" destId="{15C6D047-8FBD-4CBA-A1F2-DAFA82BC0BF3}" srcOrd="3" destOrd="0" presId="urn:microsoft.com/office/officeart/2005/8/layout/gear1"/>
    <dgm:cxn modelId="{96AE5F1B-0220-45BC-97CB-57DF69551E0A}" type="presParOf" srcId="{6689FCD5-F849-4E96-A546-F365E0CFA93D}" destId="{AB8CF81C-5715-4CC2-8F50-C2E3C95C8910}" srcOrd="4" destOrd="0" presId="urn:microsoft.com/office/officeart/2005/8/layout/gear1"/>
    <dgm:cxn modelId="{526095C8-DDE8-487D-B351-B298457CFF19}" type="presParOf" srcId="{6689FCD5-F849-4E96-A546-F365E0CFA93D}" destId="{409F505E-5585-4381-8585-B8CD85693F2D}" srcOrd="5" destOrd="0" presId="urn:microsoft.com/office/officeart/2005/8/layout/gear1"/>
    <dgm:cxn modelId="{7609A7E1-6960-4316-A9D4-8BC1E0927111}" type="presParOf" srcId="{6689FCD5-F849-4E96-A546-F365E0CFA93D}" destId="{84E40C94-C23D-4B09-B9C4-DE4FB67A4962}" srcOrd="6" destOrd="0" presId="urn:microsoft.com/office/officeart/2005/8/layout/gear1"/>
    <dgm:cxn modelId="{FE82774A-156B-4130-B57E-50879FD5AD08}" type="presParOf" srcId="{6689FCD5-F849-4E96-A546-F365E0CFA93D}" destId="{17CECE27-81AB-4CD1-B5C7-130FD64981A8}" srcOrd="7" destOrd="0" presId="urn:microsoft.com/office/officeart/2005/8/layout/gear1"/>
    <dgm:cxn modelId="{5E13C540-739D-464B-A566-33ECAF288DCE}" type="presParOf" srcId="{6689FCD5-F849-4E96-A546-F365E0CFA93D}" destId="{7096292A-AD32-4003-A674-729A91850314}" srcOrd="8" destOrd="0" presId="urn:microsoft.com/office/officeart/2005/8/layout/gear1"/>
    <dgm:cxn modelId="{F3F60D1C-7CAD-4DB8-BC7C-DF39583DE587}" type="presParOf" srcId="{6689FCD5-F849-4E96-A546-F365E0CFA93D}" destId="{4A376B8A-DC8E-48CD-911F-83D930BAA99A}" srcOrd="9" destOrd="0" presId="urn:microsoft.com/office/officeart/2005/8/layout/gear1"/>
    <dgm:cxn modelId="{271A5274-FE74-48F9-B800-0F650E3BECB7}" type="presParOf" srcId="{6689FCD5-F849-4E96-A546-F365E0CFA93D}" destId="{198CB06E-62BD-4C52-B48A-752918E6CDBA}" srcOrd="10" destOrd="0" presId="urn:microsoft.com/office/officeart/2005/8/layout/gear1"/>
    <dgm:cxn modelId="{A521E17C-444A-404C-8FFE-777DE95E0344}" type="presParOf" srcId="{6689FCD5-F849-4E96-A546-F365E0CFA93D}" destId="{14DA0382-AC8F-4746-9CC5-32BB0B3E8B3E}" srcOrd="11" destOrd="0" presId="urn:microsoft.com/office/officeart/2005/8/layout/gear1"/>
    <dgm:cxn modelId="{3D4C81DD-7227-4984-9B42-A21EF35AAB73}" type="presParOf" srcId="{6689FCD5-F849-4E96-A546-F365E0CFA93D}" destId="{A42422DC-E085-48E4-9D66-C2D365316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0724-9FE0-4558-8D3C-D29D215F42FC}">
      <dsp:nvSpPr>
        <dsp:cNvPr id="0" name=""/>
        <dsp:cNvSpPr/>
      </dsp:nvSpPr>
      <dsp:spPr>
        <a:xfrm>
          <a:off x="3880383" y="292448"/>
          <a:ext cx="3968606" cy="3968606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r>
            <a:rPr lang="ar-SA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الاتفاق</a:t>
          </a:r>
          <a:r>
            <a:rPr lang="ar-SA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endParaRPr lang="en-GB" sz="2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950673" y="959552"/>
        <a:ext cx="1275623" cy="850415"/>
      </dsp:txXfrm>
    </dsp:sp>
    <dsp:sp modelId="{A879C312-FBE3-4438-A256-A106C3FD3FDC}">
      <dsp:nvSpPr>
        <dsp:cNvPr id="0" name=""/>
        <dsp:cNvSpPr/>
      </dsp:nvSpPr>
      <dsp:spPr>
        <a:xfrm>
          <a:off x="3914400" y="398277"/>
          <a:ext cx="3968606" cy="3968606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r>
            <a:rPr lang="en-US" sz="1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القياس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6470371" y="2211552"/>
        <a:ext cx="1181132" cy="944906"/>
      </dsp:txXfrm>
    </dsp:sp>
    <dsp:sp modelId="{F58A1512-2503-4E0B-8D12-5E3446C9975A}">
      <dsp:nvSpPr>
        <dsp:cNvPr id="0" name=""/>
        <dsp:cNvSpPr/>
      </dsp:nvSpPr>
      <dsp:spPr>
        <a:xfrm>
          <a:off x="3824634" y="463476"/>
          <a:ext cx="3968606" cy="3968606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r>
            <a:rPr lang="en-US" sz="21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التغذية الراجعة</a:t>
          </a:r>
          <a:endParaRPr lang="en-GB" sz="21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241993" y="3250949"/>
        <a:ext cx="1133887" cy="1039396"/>
      </dsp:txXfrm>
    </dsp:sp>
    <dsp:sp modelId="{6C8854DD-F9FC-478E-BA32-44B06DAC8E4D}">
      <dsp:nvSpPr>
        <dsp:cNvPr id="0" name=""/>
        <dsp:cNvSpPr/>
      </dsp:nvSpPr>
      <dsp:spPr>
        <a:xfrm>
          <a:off x="3637260" y="398277"/>
          <a:ext cx="4163821" cy="396860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Reinforcement </a:t>
          </a: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التشجيع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880150" y="2211552"/>
        <a:ext cx="1239232" cy="944906"/>
      </dsp:txXfrm>
    </dsp:sp>
    <dsp:sp modelId="{43E75496-4476-461D-A7D2-D5961F92A2C5}">
      <dsp:nvSpPr>
        <dsp:cNvPr id="0" name=""/>
        <dsp:cNvSpPr/>
      </dsp:nvSpPr>
      <dsp:spPr>
        <a:xfrm>
          <a:off x="3768884" y="292448"/>
          <a:ext cx="3968606" cy="3968606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r>
            <a:rPr lang="en-US" sz="2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الحوار</a:t>
          </a:r>
          <a:endParaRPr lang="en-GB" sz="2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391578" y="959552"/>
        <a:ext cx="1275623" cy="850415"/>
      </dsp:txXfrm>
    </dsp:sp>
    <dsp:sp modelId="{B15324CC-76CB-478F-837C-7B67785B19C6}">
      <dsp:nvSpPr>
        <dsp:cNvPr id="0" name=""/>
        <dsp:cNvSpPr/>
      </dsp:nvSpPr>
      <dsp:spPr>
        <a:xfrm>
          <a:off x="3634521" y="46772"/>
          <a:ext cx="4459957" cy="445995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DD1C6-1ECE-485B-89DB-9DDE1F16D525}">
      <dsp:nvSpPr>
        <dsp:cNvPr id="0" name=""/>
        <dsp:cNvSpPr/>
      </dsp:nvSpPr>
      <dsp:spPr>
        <a:xfrm>
          <a:off x="3744640" y="110889"/>
          <a:ext cx="4308675" cy="45433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20F6DC-9942-4DA8-B763-030EBB0D60D8}">
      <dsp:nvSpPr>
        <dsp:cNvPr id="0" name=""/>
        <dsp:cNvSpPr/>
      </dsp:nvSpPr>
      <dsp:spPr>
        <a:xfrm>
          <a:off x="3578958" y="217965"/>
          <a:ext cx="4459957" cy="445995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D1F01-1678-47D5-BF62-D08B6055AD72}">
      <dsp:nvSpPr>
        <dsp:cNvPr id="0" name=""/>
        <dsp:cNvSpPr/>
      </dsp:nvSpPr>
      <dsp:spPr>
        <a:xfrm>
          <a:off x="3487989" y="152567"/>
          <a:ext cx="4459957" cy="445995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B9B6F9-E9D3-4DDA-997D-8E7D84ACE6CC}">
      <dsp:nvSpPr>
        <dsp:cNvPr id="0" name=""/>
        <dsp:cNvSpPr/>
      </dsp:nvSpPr>
      <dsp:spPr>
        <a:xfrm>
          <a:off x="3523396" y="46772"/>
          <a:ext cx="4459957" cy="445995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381150" y="-75016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53428" y="-115589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028251" y="-115589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028251" y="-115589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-253427" y="189693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-253427" y="240006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431650" y="755501"/>
          <a:ext cx="2474881" cy="4295390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521396" y="2284476"/>
        <a:ext cx="4295390" cy="1856160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447701" y="-869606"/>
          <a:ext cx="2763457" cy="412720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34173" y="-187732"/>
        <a:ext cx="4127204" cy="2072592"/>
      </dsp:txXfrm>
    </dsp:sp>
    <dsp:sp modelId="{524B39DA-E68F-4CE2-A66B-E1BBABF70C74}">
      <dsp:nvSpPr>
        <dsp:cNvPr id="0" name=""/>
        <dsp:cNvSpPr/>
      </dsp:nvSpPr>
      <dsp:spPr>
        <a:xfrm>
          <a:off x="3195921" y="101013"/>
          <a:ext cx="3372844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195921" y="101013"/>
        <a:ext cx="3372844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86956" y="1918805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86956" y="2421936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893835" y="1315563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3259257" y="2453271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426E-728C-4A1F-8038-9EB82E8C5461}">
      <dsp:nvSpPr>
        <dsp:cNvPr id="0" name=""/>
        <dsp:cNvSpPr/>
      </dsp:nvSpPr>
      <dsp:spPr>
        <a:xfrm>
          <a:off x="2027793" y="187534"/>
          <a:ext cx="3721847" cy="12925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16F7E-87C8-4EF9-A8E7-DAA94942C4D9}">
      <dsp:nvSpPr>
        <dsp:cNvPr id="0" name=""/>
        <dsp:cNvSpPr/>
      </dsp:nvSpPr>
      <dsp:spPr>
        <a:xfrm>
          <a:off x="3533843" y="3352547"/>
          <a:ext cx="721288" cy="461624"/>
        </a:xfrm>
        <a:prstGeom prst="down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7ECC-6FAF-46C3-B874-9BB66974E987}">
      <dsp:nvSpPr>
        <dsp:cNvPr id="0" name=""/>
        <dsp:cNvSpPr/>
      </dsp:nvSpPr>
      <dsp:spPr>
        <a:xfrm>
          <a:off x="2161214" y="3750699"/>
          <a:ext cx="3462183" cy="86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 </a:t>
          </a:r>
          <a:r>
            <a:rPr lang="ar-SA" sz="4000" kern="12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الانعكاس </a:t>
          </a:r>
          <a:endParaRPr lang="en-GB" sz="4000" kern="12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161214" y="3750699"/>
        <a:ext cx="3462183" cy="865545"/>
      </dsp:txXfrm>
    </dsp:sp>
    <dsp:sp modelId="{627FBEA0-6F6B-4EAF-B306-9C8A8F77774A}">
      <dsp:nvSpPr>
        <dsp:cNvPr id="0" name=""/>
        <dsp:cNvSpPr/>
      </dsp:nvSpPr>
      <dsp:spPr>
        <a:xfrm>
          <a:off x="3380930" y="1579909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Before action </a:t>
          </a:r>
          <a:r>
            <a:rPr lang="ar-SA" sz="1900" kern="1200" dirty="0"/>
            <a:t>قبل الحدث </a:t>
          </a:r>
          <a:endParaRPr lang="en-GB" sz="1900" kern="1200" dirty="0"/>
        </a:p>
      </dsp:txBody>
      <dsp:txXfrm>
        <a:off x="3571064" y="1770043"/>
        <a:ext cx="918050" cy="918050"/>
      </dsp:txXfrm>
    </dsp:sp>
    <dsp:sp modelId="{392DE61B-3827-4774-94AC-61C36F3895A3}">
      <dsp:nvSpPr>
        <dsp:cNvPr id="0" name=""/>
        <dsp:cNvSpPr/>
      </dsp:nvSpPr>
      <dsp:spPr>
        <a:xfrm>
          <a:off x="2451911" y="575189"/>
          <a:ext cx="1298318" cy="135970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action </a:t>
          </a:r>
          <a:r>
            <a:rPr lang="ar-SA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أثناء الحدث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642045" y="774313"/>
        <a:ext cx="918050" cy="961455"/>
      </dsp:txXfrm>
    </dsp:sp>
    <dsp:sp modelId="{46D1A4DE-5F02-448A-8545-ABA9709BDE9B}">
      <dsp:nvSpPr>
        <dsp:cNvPr id="0" name=""/>
        <dsp:cNvSpPr/>
      </dsp:nvSpPr>
      <dsp:spPr>
        <a:xfrm>
          <a:off x="3779081" y="291977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 </a:t>
          </a:r>
          <a:r>
            <a:rPr lang="ar-SA" sz="2800" kern="1200">
              <a:latin typeface="Arabic Typesetting" panose="03020402040406030203" pitchFamily="66" charset="-78"/>
              <a:cs typeface="Arabic Typesetting" panose="03020402040406030203" pitchFamily="66" charset="-78"/>
            </a:rPr>
            <a:t>بعد </a:t>
          </a:r>
          <a:r>
            <a:rPr lang="ar-SA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الحدث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969215" y="482111"/>
        <a:ext cx="918050" cy="918050"/>
      </dsp:txXfrm>
    </dsp:sp>
    <dsp:sp modelId="{5D96DE02-B577-4A86-9B2F-8C9D3E95617F}">
      <dsp:nvSpPr>
        <dsp:cNvPr id="0" name=""/>
        <dsp:cNvSpPr/>
      </dsp:nvSpPr>
      <dsp:spPr>
        <a:xfrm>
          <a:off x="1874880" y="28851"/>
          <a:ext cx="4039214" cy="32313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29B0-6A3E-493B-83F8-914566D93F63}">
      <dsp:nvSpPr>
        <dsp:cNvPr id="0" name=""/>
        <dsp:cNvSpPr/>
      </dsp:nvSpPr>
      <dsp:spPr>
        <a:xfrm>
          <a:off x="1868818" y="154"/>
          <a:ext cx="1857889" cy="18578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What?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ماذا؟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140900" y="272236"/>
        <a:ext cx="1313725" cy="1313725"/>
      </dsp:txXfrm>
    </dsp:sp>
    <dsp:sp modelId="{76CD580A-D5E5-400F-95B4-5A07D38EB788}">
      <dsp:nvSpPr>
        <dsp:cNvPr id="0" name=""/>
        <dsp:cNvSpPr/>
      </dsp:nvSpPr>
      <dsp:spPr>
        <a:xfrm rot="3600000">
          <a:off x="3241307" y="1810755"/>
          <a:ext cx="492980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278281" y="1872122"/>
        <a:ext cx="345086" cy="376223"/>
      </dsp:txXfrm>
    </dsp:sp>
    <dsp:sp modelId="{60C3D5B8-40CE-44DD-A085-3E5BD2AF3F9D}">
      <dsp:nvSpPr>
        <dsp:cNvPr id="0" name=""/>
        <dsp:cNvSpPr/>
      </dsp:nvSpPr>
      <dsp:spPr>
        <a:xfrm>
          <a:off x="3262839" y="2414669"/>
          <a:ext cx="1857889" cy="18578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?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وماذا في ذلك ؟</a:t>
          </a: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534921" y="2686751"/>
        <a:ext cx="1313725" cy="1313725"/>
      </dsp:txXfrm>
    </dsp:sp>
    <dsp:sp modelId="{5AB84B92-4ABF-443C-9BF8-24D56C87E527}">
      <dsp:nvSpPr>
        <dsp:cNvPr id="0" name=""/>
        <dsp:cNvSpPr/>
      </dsp:nvSpPr>
      <dsp:spPr>
        <a:xfrm rot="10800000">
          <a:off x="2565225" y="3030095"/>
          <a:ext cx="492980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713119" y="3155502"/>
        <a:ext cx="345086" cy="376223"/>
      </dsp:txXfrm>
    </dsp:sp>
    <dsp:sp modelId="{C0E7DCCF-DF62-4D67-8ABC-31BB30D87425}">
      <dsp:nvSpPr>
        <dsp:cNvPr id="0" name=""/>
        <dsp:cNvSpPr/>
      </dsp:nvSpPr>
      <dsp:spPr>
        <a:xfrm>
          <a:off x="474797" y="2414669"/>
          <a:ext cx="1857889" cy="18578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what?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ماذا الآن</a:t>
          </a: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46879" y="2686751"/>
        <a:ext cx="1313725" cy="1313725"/>
      </dsp:txXfrm>
    </dsp:sp>
    <dsp:sp modelId="{C5B4356E-EC06-4338-BC84-06B7AFCEBA90}">
      <dsp:nvSpPr>
        <dsp:cNvPr id="0" name=""/>
        <dsp:cNvSpPr/>
      </dsp:nvSpPr>
      <dsp:spPr>
        <a:xfrm rot="18000000">
          <a:off x="1847286" y="1834921"/>
          <a:ext cx="492980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884260" y="2024368"/>
        <a:ext cx="345086" cy="3762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706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40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450D3-5A8B-4709-A429-15AF0044EF8C}">
      <dsp:nvSpPr>
        <dsp:cNvPr id="0" name=""/>
        <dsp:cNvSpPr/>
      </dsp:nvSpPr>
      <dsp:spPr>
        <a:xfrm rot="5400000">
          <a:off x="-139700" y="143137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29405"/>
        <a:ext cx="651937" cy="279402"/>
      </dsp:txXfrm>
    </dsp:sp>
    <dsp:sp modelId="{3792F433-3608-4895-ACBC-36643770B774}">
      <dsp:nvSpPr>
        <dsp:cNvPr id="0" name=""/>
        <dsp:cNvSpPr/>
      </dsp:nvSpPr>
      <dsp:spPr>
        <a:xfrm rot="5400000">
          <a:off x="4087124" y="-3431749"/>
          <a:ext cx="605689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           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8" y="33004"/>
        <a:ext cx="7446495" cy="546555"/>
      </dsp:txXfrm>
    </dsp:sp>
    <dsp:sp modelId="{57FB503A-BCC3-4EF5-A614-C7DE3D293A0A}">
      <dsp:nvSpPr>
        <dsp:cNvPr id="0" name=""/>
        <dsp:cNvSpPr/>
      </dsp:nvSpPr>
      <dsp:spPr>
        <a:xfrm rot="5400000">
          <a:off x="-139700" y="955321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1141589"/>
        <a:ext cx="651937" cy="279402"/>
      </dsp:txXfrm>
    </dsp:sp>
    <dsp:sp modelId="{FA7A2586-43A1-4002-BAD9-3CD9EFD6DE6D}">
      <dsp:nvSpPr>
        <dsp:cNvPr id="0" name=""/>
        <dsp:cNvSpPr/>
      </dsp:nvSpPr>
      <dsp:spPr>
        <a:xfrm rot="5400000">
          <a:off x="4087283" y="-2619725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قياسها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845173"/>
        <a:ext cx="7446510" cy="546266"/>
      </dsp:txXfrm>
    </dsp:sp>
    <dsp:sp modelId="{9E7B0F49-0268-4035-B3C4-33687DDEE56C}">
      <dsp:nvSpPr>
        <dsp:cNvPr id="0" name=""/>
        <dsp:cNvSpPr/>
      </dsp:nvSpPr>
      <dsp:spPr>
        <a:xfrm rot="5400000">
          <a:off x="-139700" y="1767505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sp:txBody>
      <dsp:txXfrm rot="-5400000">
        <a:off x="2" y="1953773"/>
        <a:ext cx="651937" cy="279402"/>
      </dsp:txXfrm>
    </dsp:sp>
    <dsp:sp modelId="{0E459EFE-7F0E-478D-B707-DF579AD19EC9}">
      <dsp:nvSpPr>
        <dsp:cNvPr id="0" name=""/>
        <dsp:cNvSpPr/>
      </dsp:nvSpPr>
      <dsp:spPr>
        <a:xfrm rot="5400000">
          <a:off x="4087283" y="-1807541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واقعية         </a:t>
          </a: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                               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1657357"/>
        <a:ext cx="7446510" cy="546266"/>
      </dsp:txXfrm>
    </dsp:sp>
    <dsp:sp modelId="{971152FB-2D41-4FA2-928B-7C741BAB9D2F}">
      <dsp:nvSpPr>
        <dsp:cNvPr id="0" name=""/>
        <dsp:cNvSpPr/>
      </dsp:nvSpPr>
      <dsp:spPr>
        <a:xfrm rot="5400000">
          <a:off x="-139700" y="2579688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2765956"/>
        <a:ext cx="651937" cy="279402"/>
      </dsp:txXfrm>
    </dsp:sp>
    <dsp:sp modelId="{D63454C6-A7B5-487A-9E08-46E00A83A2D8}">
      <dsp:nvSpPr>
        <dsp:cNvPr id="0" name=""/>
        <dsp:cNvSpPr/>
      </dsp:nvSpPr>
      <dsp:spPr>
        <a:xfrm rot="5400000">
          <a:off x="4087283" y="-995357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   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تحقيقها</a:t>
          </a:r>
          <a:r>
            <a:rPr lang="en-GB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</a:p>
      </dsp:txBody>
      <dsp:txXfrm rot="-5400000">
        <a:off x="651937" y="2469541"/>
        <a:ext cx="7446510" cy="546266"/>
      </dsp:txXfrm>
    </dsp:sp>
    <dsp:sp modelId="{2300BDEB-4DCA-4BD7-B950-162C209E7DBB}">
      <dsp:nvSpPr>
        <dsp:cNvPr id="0" name=""/>
        <dsp:cNvSpPr/>
      </dsp:nvSpPr>
      <dsp:spPr>
        <a:xfrm rot="5400000">
          <a:off x="-139700" y="3391872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578140"/>
        <a:ext cx="651937" cy="279402"/>
      </dsp:txXfrm>
    </dsp:sp>
    <dsp:sp modelId="{447DBE05-F385-4A87-BDBF-E32058C19282}">
      <dsp:nvSpPr>
        <dsp:cNvPr id="0" name=""/>
        <dsp:cNvSpPr/>
      </dsp:nvSpPr>
      <dsp:spPr>
        <a:xfrm rot="5400000">
          <a:off x="4087283" y="-183174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 بوقت</a:t>
          </a: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3281724"/>
        <a:ext cx="7446510" cy="54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706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40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F261-AAED-4FB0-A3E1-A12408955049}">
      <dsp:nvSpPr>
        <dsp:cNvPr id="0" name=""/>
        <dsp:cNvSpPr/>
      </dsp:nvSpPr>
      <dsp:spPr>
        <a:xfrm>
          <a:off x="4064000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12"/>
              </a:lnTo>
              <a:lnTo>
                <a:pt x="1911870" y="331812"/>
              </a:lnTo>
              <a:lnTo>
                <a:pt x="191187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8978A-214F-44FD-B1C0-3B04A31B0DB7}">
      <dsp:nvSpPr>
        <dsp:cNvPr id="0" name=""/>
        <dsp:cNvSpPr/>
      </dsp:nvSpPr>
      <dsp:spPr>
        <a:xfrm>
          <a:off x="2152129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1911870" y="0"/>
              </a:moveTo>
              <a:lnTo>
                <a:pt x="1911870" y="331812"/>
              </a:lnTo>
              <a:lnTo>
                <a:pt x="0" y="331812"/>
              </a:lnTo>
              <a:lnTo>
                <a:pt x="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EFE8-B459-4168-9083-F5FE67E09EAB}">
      <dsp:nvSpPr>
        <dsp:cNvPr id="0" name=""/>
        <dsp:cNvSpPr/>
      </dsp:nvSpPr>
      <dsp:spPr>
        <a:xfrm>
          <a:off x="2483941" y="2618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5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5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5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483941" y="2618"/>
        <a:ext cx="3160117" cy="1580058"/>
      </dsp:txXfrm>
    </dsp:sp>
    <dsp:sp modelId="{98DFE318-258A-4688-95AE-163CDB01E1E6}">
      <dsp:nvSpPr>
        <dsp:cNvPr id="0" name=""/>
        <dsp:cNvSpPr/>
      </dsp:nvSpPr>
      <dsp:spPr>
        <a:xfrm>
          <a:off x="572070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الذاتي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572070" y="2246301"/>
        <a:ext cx="3160117" cy="1580058"/>
      </dsp:txXfrm>
    </dsp:sp>
    <dsp:sp modelId="{025757E5-7818-4193-8169-C406555E4175}">
      <dsp:nvSpPr>
        <dsp:cNvPr id="0" name=""/>
        <dsp:cNvSpPr/>
      </dsp:nvSpPr>
      <dsp:spPr>
        <a:xfrm>
          <a:off x="4395812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الخارجي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4395812" y="2246301"/>
        <a:ext cx="3160117" cy="158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E3821-5D26-4AAE-8BF8-F01BD937A5D9}">
      <dsp:nvSpPr>
        <dsp:cNvPr id="0" name=""/>
        <dsp:cNvSpPr/>
      </dsp:nvSpPr>
      <dsp:spPr>
        <a:xfrm>
          <a:off x="686414" y="0"/>
          <a:ext cx="1859145" cy="1394359"/>
        </a:xfrm>
        <a:prstGeom prst="up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82917-28F8-4936-B67A-222CB709E017}">
      <dsp:nvSpPr>
        <dsp:cNvPr id="0" name=""/>
        <dsp:cNvSpPr/>
      </dsp:nvSpPr>
      <dsp:spPr>
        <a:xfrm>
          <a:off x="1847673" y="0"/>
          <a:ext cx="6886579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عوامل التحفيز 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847673" y="0"/>
        <a:ext cx="6886579" cy="1394359"/>
      </dsp:txXfrm>
    </dsp:sp>
    <dsp:sp modelId="{38D23764-40C9-4AFE-B75D-1DD88FD654A5}">
      <dsp:nvSpPr>
        <dsp:cNvPr id="0" name=""/>
        <dsp:cNvSpPr/>
      </dsp:nvSpPr>
      <dsp:spPr>
        <a:xfrm>
          <a:off x="1244158" y="1510555"/>
          <a:ext cx="1859145" cy="1394359"/>
        </a:xfrm>
        <a:prstGeom prst="downArrow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04E54-57D6-4953-AB30-E8039D28194A}">
      <dsp:nvSpPr>
        <dsp:cNvPr id="0" name=""/>
        <dsp:cNvSpPr/>
      </dsp:nvSpPr>
      <dsp:spPr>
        <a:xfrm>
          <a:off x="2778011" y="1510555"/>
          <a:ext cx="6141391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Factors 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عوامل الإرضاء 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78011" y="1510555"/>
        <a:ext cx="6141391" cy="1394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التوقع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الفائدة 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القيمة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  </a:t>
          </a:r>
          <a:r>
            <a:rPr lang="ar-SA" sz="4000" kern="1200" dirty="0" err="1">
              <a:latin typeface="Arabic Typesetting" panose="03020402040406030203" pitchFamily="66" charset="-78"/>
              <a:cs typeface="Arabic Typesetting" panose="03020402040406030203" pitchFamily="66" charset="-78"/>
            </a:rPr>
            <a:t>الإستقلالية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الهدف 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 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التمكن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3CBE-6EA3-46E0-A0AE-394E84656C1E}">
      <dsp:nvSpPr>
        <dsp:cNvPr id="0" name=""/>
        <dsp:cNvSpPr/>
      </dsp:nvSpPr>
      <dsp:spPr>
        <a:xfrm>
          <a:off x="3677942" y="2028463"/>
          <a:ext cx="2693463" cy="2479232"/>
        </a:xfrm>
        <a:prstGeom prst="gear9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المعرفة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203436" y="2609211"/>
        <a:ext cx="1642475" cy="1274377"/>
      </dsp:txXfrm>
    </dsp:sp>
    <dsp:sp modelId="{15C6D047-8FBD-4CBA-A1F2-DAFA82BC0BF3}">
      <dsp:nvSpPr>
        <dsp:cNvPr id="0" name=""/>
        <dsp:cNvSpPr/>
      </dsp:nvSpPr>
      <dsp:spPr>
        <a:xfrm>
          <a:off x="2342594" y="1442462"/>
          <a:ext cx="1803078" cy="1803078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المهارات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96524" y="1899136"/>
        <a:ext cx="895218" cy="889730"/>
      </dsp:txXfrm>
    </dsp:sp>
    <dsp:sp modelId="{84E40C94-C23D-4B09-B9C4-DE4FB67A4962}">
      <dsp:nvSpPr>
        <dsp:cNvPr id="0" name=""/>
        <dsp:cNvSpPr/>
      </dsp:nvSpPr>
      <dsp:spPr>
        <a:xfrm rot="20700000">
          <a:off x="3284785" y="216667"/>
          <a:ext cx="1902082" cy="1730359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السلوك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20700000">
        <a:off x="3712153" y="586000"/>
        <a:ext cx="1047346" cy="991693"/>
      </dsp:txXfrm>
    </dsp:sp>
    <dsp:sp modelId="{198CB06E-62BD-4C52-B48A-752918E6CDBA}">
      <dsp:nvSpPr>
        <dsp:cNvPr id="0" name=""/>
        <dsp:cNvSpPr/>
      </dsp:nvSpPr>
      <dsp:spPr>
        <a:xfrm>
          <a:off x="3597872" y="1652386"/>
          <a:ext cx="3173417" cy="3173417"/>
        </a:xfrm>
        <a:prstGeom prst="circularArrow">
          <a:avLst>
            <a:gd name="adj1" fmla="val 4687"/>
            <a:gd name="adj2" fmla="val 299029"/>
            <a:gd name="adj3" fmla="val 2523194"/>
            <a:gd name="adj4" fmla="val 15846219"/>
            <a:gd name="adj5" fmla="val 5469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A0382-AC8F-4746-9CC5-32BB0B3E8B3E}">
      <dsp:nvSpPr>
        <dsp:cNvPr id="0" name=""/>
        <dsp:cNvSpPr/>
      </dsp:nvSpPr>
      <dsp:spPr>
        <a:xfrm>
          <a:off x="2023273" y="1042164"/>
          <a:ext cx="2305686" cy="23056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422DC-E085-48E4-9D66-C2D365316C9C}">
      <dsp:nvSpPr>
        <dsp:cNvPr id="0" name=""/>
        <dsp:cNvSpPr/>
      </dsp:nvSpPr>
      <dsp:spPr>
        <a:xfrm>
          <a:off x="2943858" y="-189784"/>
          <a:ext cx="2485994" cy="24859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634577" y="-63457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0" y="0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281679" y="0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281679" y="0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0" y="201252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0" y="251565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916257" y="1377946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3281679" y="2515654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3468-124A-401D-92B5-C9592062E556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19E3-CE3D-44A5-BF09-5DD64F0DA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2015-2799-4C83-8F0B-B2539876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B271-583A-4BE7-ADD8-3A5A62B6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81-6131-4978-AE05-13C7245C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894A-6072-40DA-B616-0E0FF5B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1524-69CE-4ACA-9AB7-3E9D4B1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852-D0E2-4C03-846E-7A4D5E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74D2-DE91-4999-8A94-DF17C134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EFC8-807B-4FDF-BDD3-68AD27B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5B31-4006-487F-9BFA-220114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ADD-9FEA-4DC2-B95B-5A35BBB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DA28B-7E0F-4A2C-83C0-4C16E796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F50E-00C4-4699-B2DC-A6FBF1B3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99B3-E18A-41A5-A7FF-32A9A87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58A-9758-40E7-97F7-B2C883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6E24-A6F8-4B91-AB0A-E11337D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74FC-9A36-459C-8936-569B4D8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92C1-B202-4F4A-B53A-F397B329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8EF-F378-479D-9CAE-09FA4230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764F-36DD-4C03-B0AC-FB1273C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62B0-1F9A-4B05-9ACF-98868D4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69-52B7-490E-A0E0-6053BC2A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146F-ACE6-49A7-9175-0F6C6352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51E9-5CF3-4815-AA8F-DBD589B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A17-D9B9-46CB-A529-CB8D5B5F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D410-7397-4D79-9C9A-4037398A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C95-0925-4378-A50F-BB65E5E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1A3-91E5-438A-8133-74B6861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4A97-7CAE-4770-AF61-B51C8E4E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880C-AB2E-430D-BBB5-CFF4A36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B833-7D36-42B3-83AD-C2645B5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5A08-C384-4AB8-9860-68777F20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D4A-D907-4F86-AD56-7C2B02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9208-AF92-42FE-975D-633A7D78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CF-2411-4D22-8FF8-88F0D272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84256-7B11-4D27-84A9-FAD7CCA9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913D-1C83-4B75-AADB-6CA2B61B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E57C-530F-4C8C-B692-C7889B9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2F5B-E2AF-44CD-AD9E-3B8D206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E780-4325-425C-A1F2-CB10281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E29-C0A4-4012-A7E2-C3C14A8E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7948-A1DF-4793-B334-07F8FCF3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82BA-3FA5-4EB9-8BBC-915AC603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0B4A-21EF-4C9E-B4B3-07872EA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29E3F-9CAB-4B82-B0F8-2FF2430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732A-0AEB-40B6-A343-9948624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83B2-F040-46D9-9CEC-CB93A89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D9B-8790-4D1F-9C02-AA2BC79E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B93-5796-4B17-B581-3FD9FD30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7A28-BD02-44B5-95C9-E342308B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61F6-027A-4896-847C-E8EE12D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9E3E-4A5F-485D-AA62-D21B7E46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2DEC-1017-41BB-A78B-0F68825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0DE4-6EDD-4523-8FFE-C812BBD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E8EF-54CD-42F9-9274-E2163465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DF3E-7E8D-4D60-AA81-43A749D6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3470-FF80-45A5-A8BE-B90429C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F66-2921-4513-A71C-A2E1FE9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E2EA-1BD1-472C-8A25-B0E2FAF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AC585-9439-48CA-BC75-3DFF6E9E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AA87-B22D-4132-B01C-88C4E7A6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40A6-9E82-4A7D-800D-A82AB901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791-5E6B-4343-9C65-2F2110A3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F27A-DF9B-4B9A-A4FD-605EDD16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 rot="21420000">
            <a:off x="590354" y="1281520"/>
            <a:ext cx="11363467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Management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1420000">
            <a:off x="1181025" y="3836138"/>
            <a:ext cx="9829952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199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إدارة الأداء</a:t>
            </a:r>
            <a:endParaRPr lang="en-US" sz="199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89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عناصر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وضع أهداف (سمارت)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خطة التطوير الشخصية او الاحترافية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إجتماع مراجعة الأداء السنوي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تقييم الاداء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تصنيف الاداء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 والتطوير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الأجر المرتبط بالأداء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التغذية الراجعة 360 درجة</a:t>
            </a:r>
          </a:p>
        </p:txBody>
      </p:sp>
    </p:spTree>
    <p:extLst>
      <p:ext uri="{BB962C8B-B14F-4D97-AF65-F5344CB8AC3E}">
        <p14:creationId xmlns:p14="http://schemas.microsoft.com/office/powerpoint/2010/main" val="361156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SMART Objectives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الأهداف الذكية (سمارت)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9D304C3-6FC4-4B42-A73D-C86BE6D5E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607999"/>
              </p:ext>
            </p:extLst>
          </p:nvPr>
        </p:nvGraphicFramePr>
        <p:xfrm>
          <a:off x="2032000" y="2151867"/>
          <a:ext cx="8128000" cy="418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3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Personal Development Plan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خطة التطوير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17F29-0E53-4A19-B808-F1E55F72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0"/>
          <a:stretch/>
        </p:blipFill>
        <p:spPr>
          <a:xfrm>
            <a:off x="739733" y="2166759"/>
            <a:ext cx="10472957" cy="36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الفردي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10331"/>
              </p:ext>
            </p:extLst>
          </p:nvPr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8146-B33E-4B44-8730-B4C0FEEDD343}"/>
              </a:ext>
            </a:extLst>
          </p:cNvPr>
          <p:cNvSpPr/>
          <p:nvPr/>
        </p:nvSpPr>
        <p:spPr>
          <a:xfrm>
            <a:off x="685801" y="2315866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motive is a reason for doing something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D1625-3DF5-45DD-9F31-BB70A8D3F087}"/>
              </a:ext>
            </a:extLst>
          </p:cNvPr>
          <p:cNvSpPr/>
          <p:nvPr/>
        </p:nvSpPr>
        <p:spPr>
          <a:xfrm>
            <a:off x="7222331" y="3796866"/>
            <a:ext cx="3860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الدافع هو سبب القيام بشيء ما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00372-3716-4C6A-8ED3-B2B6A23C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4606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41203-E4D3-4F5F-B340-BCC513C6EE4F}"/>
              </a:ext>
            </a:extLst>
          </p:cNvPr>
          <p:cNvSpPr/>
          <p:nvPr/>
        </p:nvSpPr>
        <p:spPr>
          <a:xfrm>
            <a:off x="685801" y="2542354"/>
            <a:ext cx="9597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Direction – what a person is trying to do.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Effort – how hard a person is trying.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Persistence – how long a person keeps on trying.</a:t>
            </a:r>
          </a:p>
        </p:txBody>
      </p:sp>
    </p:spTree>
    <p:extLst>
      <p:ext uri="{BB962C8B-B14F-4D97-AF65-F5344CB8AC3E}">
        <p14:creationId xmlns:p14="http://schemas.microsoft.com/office/powerpoint/2010/main" val="420998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7B357-862B-4445-80E7-6539E468A29B}"/>
              </a:ext>
            </a:extLst>
          </p:cNvPr>
          <p:cNvSpPr/>
          <p:nvPr/>
        </p:nvSpPr>
        <p:spPr>
          <a:xfrm>
            <a:off x="5235676" y="2616097"/>
            <a:ext cx="6153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الاتجاه - ما يحاول شخص القيام به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الجهد - مدى صعوبة الشخص الذي يحاول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الثبات - كم من الوقت يستمر الشخص في المحاولة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73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83A13C-6EA4-4B69-9978-A79ADF48F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118889"/>
              </p:ext>
            </p:extLst>
          </p:nvPr>
        </p:nvGraphicFramePr>
        <p:xfrm>
          <a:off x="1825522" y="2123768"/>
          <a:ext cx="8128000" cy="382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5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Victor vroom (1964)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فيكتور فرووم (1964)</a:t>
            </a:r>
            <a:endParaRPr lang="en-GB" sz="44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52669E-EBE8-4CDA-B21C-75A73E74B8E1}"/>
              </a:ext>
            </a:extLst>
          </p:cNvPr>
          <p:cNvGrpSpPr/>
          <p:nvPr/>
        </p:nvGrpSpPr>
        <p:grpSpPr>
          <a:xfrm>
            <a:off x="7014895" y="3297128"/>
            <a:ext cx="4019845" cy="2568367"/>
            <a:chOff x="6587195" y="2692440"/>
            <a:chExt cx="4019845" cy="256836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FF9B404-8755-4589-9820-1FB190431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87195" y="2692440"/>
              <a:ext cx="4019845" cy="256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BD0A4-9B6F-42C6-AE1D-DF6CF71B1BEE}"/>
                </a:ext>
              </a:extLst>
            </p:cNvPr>
            <p:cNvSpPr txBox="1"/>
            <p:nvPr/>
          </p:nvSpPr>
          <p:spPr>
            <a:xfrm>
              <a:off x="6856238" y="3590295"/>
              <a:ext cx="17408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Motivation </a:t>
              </a:r>
            </a:p>
            <a:p>
              <a:pPr algn="ctr"/>
              <a:r>
                <a:rPr lang="ar-SA" sz="36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التحفيز</a:t>
              </a:r>
              <a:endPara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1A84AB-7611-4A5E-A992-ABCA097B9F0E}"/>
                </a:ext>
              </a:extLst>
            </p:cNvPr>
            <p:cNvSpPr txBox="1"/>
            <p:nvPr/>
          </p:nvSpPr>
          <p:spPr>
            <a:xfrm>
              <a:off x="8597117" y="3626724"/>
              <a:ext cx="17408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Ability</a:t>
              </a:r>
            </a:p>
            <a:p>
              <a:pPr algn="ctr"/>
              <a:r>
                <a:rPr lang="ar-SA" sz="4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القدرة</a:t>
              </a:r>
              <a:endPara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0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Bailey et al., (2001)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بايلي وآخرون (2001)</a:t>
            </a:r>
            <a:endParaRPr lang="en-GB" sz="44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Image result for discretionary effort’">
            <a:extLst>
              <a:ext uri="{FF2B5EF4-FFF2-40B4-BE49-F238E27FC236}">
                <a16:creationId xmlns:a16="http://schemas.microsoft.com/office/drawing/2014/main" id="{8939E13F-9BFD-4A54-B276-0BD16B3A0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/>
          <a:stretch/>
        </p:blipFill>
        <p:spPr bwMode="auto">
          <a:xfrm>
            <a:off x="6369055" y="2811106"/>
            <a:ext cx="5348396" cy="29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74AB-9E18-4EC2-9C0E-E893EFED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6" y="2507306"/>
            <a:ext cx="3553484" cy="221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F5F4-F9EF-4A6C-AFAC-7AEFCEC7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86" y="2183716"/>
            <a:ext cx="3984894" cy="256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E2D9A-2017-4433-80CD-FBDB0D6AF957}"/>
              </a:ext>
            </a:extLst>
          </p:cNvPr>
          <p:cNvSpPr txBox="1"/>
          <p:nvPr/>
        </p:nvSpPr>
        <p:spPr>
          <a:xfrm>
            <a:off x="666823" y="4814648"/>
            <a:ext cx="5157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Good Performance </a:t>
            </a:r>
          </a:p>
          <a:p>
            <a:pPr algn="ct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الجيد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A8CC-65CC-424B-8F31-AE21AE94645E}"/>
              </a:ext>
            </a:extLst>
          </p:cNvPr>
          <p:cNvSpPr txBox="1"/>
          <p:nvPr/>
        </p:nvSpPr>
        <p:spPr>
          <a:xfrm>
            <a:off x="7277686" y="4814648"/>
            <a:ext cx="4533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Poor Performance </a:t>
            </a:r>
          </a:p>
          <a:p>
            <a:pPr algn="ct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السئ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هو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237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Boxall and Purcell (2003)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بوكسال و </a:t>
            </a:r>
            <a:r>
              <a:rPr lang="ar-SA" sz="44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بيورسيل</a:t>
            </a:r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(2003)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A3C11C-8298-49DB-B789-916A759A8F2C}"/>
              </a:ext>
            </a:extLst>
          </p:cNvPr>
          <p:cNvSpPr/>
          <p:nvPr/>
        </p:nvSpPr>
        <p:spPr>
          <a:xfrm>
            <a:off x="6666615" y="3797711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Ability</a:t>
            </a:r>
          </a:p>
          <a:p>
            <a:pPr algn="ctr"/>
            <a:r>
              <a:rPr lang="ar-SA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القدرة</a:t>
            </a:r>
            <a:endPara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B220A5-61CC-4787-9896-46CE2EE4457F}"/>
              </a:ext>
            </a:extLst>
          </p:cNvPr>
          <p:cNvSpPr/>
          <p:nvPr/>
        </p:nvSpPr>
        <p:spPr>
          <a:xfrm>
            <a:off x="8493651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</a:p>
          <a:p>
            <a:pPr algn="ctr"/>
            <a:r>
              <a:rPr lang="ar-SA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GB" sz="1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8F17A-67C9-4F6A-9EA2-F361B6A0B9BF}"/>
              </a:ext>
            </a:extLst>
          </p:cNvPr>
          <p:cNvSpPr/>
          <p:nvPr/>
        </p:nvSpPr>
        <p:spPr>
          <a:xfrm>
            <a:off x="10335355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OTP</a:t>
            </a:r>
          </a:p>
          <a:p>
            <a:pPr algn="ctr"/>
            <a:r>
              <a:rPr lang="ar-SA" sz="1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القدرة ع المشاركة</a:t>
            </a:r>
            <a:endParaRPr lang="en-GB" sz="105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71A6D01-F9EA-4A46-9A48-8DFE3725986E}"/>
              </a:ext>
            </a:extLst>
          </p:cNvPr>
          <p:cNvSpPr/>
          <p:nvPr/>
        </p:nvSpPr>
        <p:spPr>
          <a:xfrm>
            <a:off x="8149735" y="43198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BD34C4C-DA62-4AE9-A861-3FAF3F568AB9}"/>
              </a:ext>
            </a:extLst>
          </p:cNvPr>
          <p:cNvSpPr/>
          <p:nvPr/>
        </p:nvSpPr>
        <p:spPr>
          <a:xfrm>
            <a:off x="9950247" y="43032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3538-3D26-48C3-8386-F4D161B4ADDF}"/>
              </a:ext>
            </a:extLst>
          </p:cNvPr>
          <p:cNvSpPr txBox="1"/>
          <p:nvPr/>
        </p:nvSpPr>
        <p:spPr>
          <a:xfrm>
            <a:off x="3687097" y="5261691"/>
            <a:ext cx="44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 Formula</a:t>
            </a:r>
            <a:endParaRPr lang="en-GB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80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</a:t>
            </a:r>
            <a:r>
              <a:rPr lang="ar-SA" sz="44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هيريزبرج</a:t>
            </a:r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(1959)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DB733E-9ACE-4589-95E1-8B83840BF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196759"/>
              </p:ext>
            </p:extLst>
          </p:nvPr>
        </p:nvGraphicFramePr>
        <p:xfrm>
          <a:off x="1692253" y="3017584"/>
          <a:ext cx="9605818" cy="290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82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GB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عوامل الارضاء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سياسة وادارة الشركة.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الإشراف.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5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العلاقات بين الأفراد.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ظروف العمل</a:t>
            </a:r>
          </a:p>
        </p:txBody>
      </p:sp>
    </p:spTree>
    <p:extLst>
      <p:ext uri="{BB962C8B-B14F-4D97-AF65-F5344CB8AC3E}">
        <p14:creationId xmlns:p14="http://schemas.microsoft.com/office/powerpoint/2010/main" val="295877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GB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عوامل التحفيز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الإنجاز والتقدير.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العمل نفسه.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5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التقدم.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النمو الذاتي.</a:t>
            </a:r>
          </a:p>
        </p:txBody>
      </p:sp>
    </p:spTree>
    <p:extLst>
      <p:ext uri="{BB962C8B-B14F-4D97-AF65-F5344CB8AC3E}">
        <p14:creationId xmlns:p14="http://schemas.microsoft.com/office/powerpoint/2010/main" val="227662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Hygiene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Interpersonal relationships.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conditions.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413400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Company Policy &amp; Administration.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Supervision.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523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Motivational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Advancement.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Personal Growth.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4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Achievement and recognition.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work itself.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00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إبراهام ماسلو (1943)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C12A42-9EC5-4B62-AB23-2EBEB8B58467}"/>
              </a:ext>
            </a:extLst>
          </p:cNvPr>
          <p:cNvGrpSpPr/>
          <p:nvPr/>
        </p:nvGrpSpPr>
        <p:grpSpPr>
          <a:xfrm>
            <a:off x="1076176" y="1987419"/>
            <a:ext cx="10039648" cy="4712677"/>
            <a:chOff x="1261400" y="914400"/>
            <a:chExt cx="10039648" cy="4712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C5CB766-713D-4302-BEA0-8EF5DA6B2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8278" y="914400"/>
              <a:ext cx="7502770" cy="47126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02C21-FE54-4D08-A945-1BA6E3913704}"/>
                </a:ext>
              </a:extLst>
            </p:cNvPr>
            <p:cNvSpPr txBox="1"/>
            <p:nvPr/>
          </p:nvSpPr>
          <p:spPr>
            <a:xfrm>
              <a:off x="1266093" y="5099113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الحاجات الفسيولوجية</a:t>
              </a:r>
              <a:endPara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FC74E2-8A18-446B-9864-002A6033AE6E}"/>
                </a:ext>
              </a:extLst>
            </p:cNvPr>
            <p:cNvSpPr txBox="1"/>
            <p:nvPr/>
          </p:nvSpPr>
          <p:spPr>
            <a:xfrm>
              <a:off x="1266092" y="4499666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FF9900"/>
                  </a:solidFill>
                </a:rPr>
                <a:t>حاجات الأمان</a:t>
              </a:r>
              <a:endParaRPr lang="en-GB" sz="2800" dirty="0">
                <a:solidFill>
                  <a:srgbClr val="FF99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6D259A-8D57-48C6-9EFB-FEAC3DEB9C52}"/>
                </a:ext>
              </a:extLst>
            </p:cNvPr>
            <p:cNvSpPr txBox="1"/>
            <p:nvPr/>
          </p:nvSpPr>
          <p:spPr>
            <a:xfrm>
              <a:off x="1266091" y="3808648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FFCC00"/>
                  </a:solidFill>
                </a:rPr>
                <a:t>الحاجات الاجتماعية</a:t>
              </a:r>
              <a:endParaRPr lang="en-GB" sz="2800" dirty="0">
                <a:solidFill>
                  <a:srgbClr val="FFCC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E3058-C654-4AD9-AFF3-90F209C3A896}"/>
                </a:ext>
              </a:extLst>
            </p:cNvPr>
            <p:cNvSpPr txBox="1"/>
            <p:nvPr/>
          </p:nvSpPr>
          <p:spPr>
            <a:xfrm>
              <a:off x="1289538" y="3209201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92D050"/>
                  </a:solidFill>
                </a:rPr>
                <a:t>الحاجة للتقدير</a:t>
              </a:r>
              <a:endParaRPr lang="en-GB" sz="2800" dirty="0">
                <a:solidFill>
                  <a:srgbClr val="92D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9447D3-24B2-4DAE-97C0-353CEAF738A8}"/>
                </a:ext>
              </a:extLst>
            </p:cNvPr>
            <p:cNvSpPr txBox="1"/>
            <p:nvPr/>
          </p:nvSpPr>
          <p:spPr>
            <a:xfrm>
              <a:off x="1261401" y="2441956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0070C0"/>
                  </a:solidFill>
                </a:rPr>
                <a:t>الحاجة لتحقيق الذات</a:t>
              </a:r>
              <a:endParaRPr lang="en-GB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E08FFF-8838-41B6-9027-FCF5A72FF47E}"/>
                </a:ext>
              </a:extLst>
            </p:cNvPr>
            <p:cNvCxnSpPr/>
            <p:nvPr/>
          </p:nvCxnSpPr>
          <p:spPr>
            <a:xfrm>
              <a:off x="1261401" y="3077720"/>
              <a:ext cx="809361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BD9124-50EA-417E-BD50-F8CB250E1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1401" y="3808648"/>
              <a:ext cx="8600051" cy="861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BD1857-C192-4FC1-9F71-A0102B2FE949}"/>
                </a:ext>
              </a:extLst>
            </p:cNvPr>
            <p:cNvCxnSpPr>
              <a:cxnSpLocks/>
            </p:cNvCxnSpPr>
            <p:nvPr/>
          </p:nvCxnSpPr>
          <p:spPr>
            <a:xfrm>
              <a:off x="1261400" y="4462498"/>
              <a:ext cx="9134625" cy="8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D48AB7-6101-49D7-BADA-C250E72D3BE3}"/>
                </a:ext>
              </a:extLst>
            </p:cNvPr>
            <p:cNvCxnSpPr>
              <a:cxnSpLocks/>
            </p:cNvCxnSpPr>
            <p:nvPr/>
          </p:nvCxnSpPr>
          <p:spPr>
            <a:xfrm>
              <a:off x="1289538" y="5065341"/>
              <a:ext cx="9134625" cy="8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076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إبراهام ماسلو (1943)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B382E-8394-43DA-8676-5BDE2AD1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784" y="1865619"/>
            <a:ext cx="9355015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Expectancy theory vroom (1964)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نظرية التوقع فيكتور فرووم (1964)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40800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0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Daniel Pink (2009)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دانيال بينك (2009)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811720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30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هو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856B2-E326-43E9-9671-730E980B323C}"/>
              </a:ext>
            </a:extLst>
          </p:cNvPr>
          <p:cNvSpPr txBox="1"/>
          <p:nvPr/>
        </p:nvSpPr>
        <p:spPr>
          <a:xfrm>
            <a:off x="256099" y="2094919"/>
            <a:ext cx="8381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it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Have you achieved your objectives ? 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4ED7C-9220-4A38-9147-D8A32C1D97A9}"/>
              </a:ext>
            </a:extLst>
          </p:cNvPr>
          <p:cNvSpPr txBox="1"/>
          <p:nvPr/>
        </p:nvSpPr>
        <p:spPr>
          <a:xfrm>
            <a:off x="7807568" y="4111053"/>
            <a:ext cx="3908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الذي تم تحقيقه؟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كيف تم تحقيقه 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هل تم تحقيق الاهداف؟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475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1C99-D3E0-45B6-A218-E17DEAB7626B}"/>
              </a:ext>
            </a:extLst>
          </p:cNvPr>
          <p:cNvSpPr txBox="1"/>
          <p:nvPr/>
        </p:nvSpPr>
        <p:spPr>
          <a:xfrm>
            <a:off x="1026943" y="2475914"/>
            <a:ext cx="222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KSA ?</a:t>
            </a:r>
          </a:p>
          <a:p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CPD ?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32CFF-FF83-4FCF-9281-EF133991F8F2}"/>
              </a:ext>
            </a:extLst>
          </p:cNvPr>
          <p:cNvSpPr txBox="1"/>
          <p:nvPr/>
        </p:nvSpPr>
        <p:spPr>
          <a:xfrm>
            <a:off x="6330462" y="2475914"/>
            <a:ext cx="5346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 ؟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r>
              <a:rPr lang="ar-SA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التطوير المهني المستمر ؟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0159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9" name="Picture 8" descr="A picture containing drawing, circuit, food, sign&#10;&#10;Description automatically generated">
            <a:extLst>
              <a:ext uri="{FF2B5EF4-FFF2-40B4-BE49-F238E27FC236}">
                <a16:creationId xmlns:a16="http://schemas.microsoft.com/office/drawing/2014/main" id="{BD22FAB9-7D63-494C-BE2A-CE00C9E3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91" y="2750195"/>
            <a:ext cx="4540018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CA51AE-88DF-41CE-A7D8-8EC9B7A2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135327"/>
              </p:ext>
            </p:extLst>
          </p:nvPr>
        </p:nvGraphicFramePr>
        <p:xfrm>
          <a:off x="1649951" y="1784259"/>
          <a:ext cx="8128000" cy="450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5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72B39A-2715-4DD1-ABA1-D970B35B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54" y="951810"/>
            <a:ext cx="8433092" cy="5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137642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65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084378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34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393170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63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57F15-46E6-450F-A6DA-4974F1FC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5"/>
          <a:stretch/>
        </p:blipFill>
        <p:spPr>
          <a:xfrm>
            <a:off x="551947" y="3705868"/>
            <a:ext cx="2937164" cy="2160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F4FF62-3FE7-459E-A3BF-58C512207AC2}"/>
              </a:ext>
            </a:extLst>
          </p:cNvPr>
          <p:cNvSpPr/>
          <p:nvPr/>
        </p:nvSpPr>
        <p:spPr>
          <a:xfrm>
            <a:off x="286476" y="2182636"/>
            <a:ext cx="116494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consider how we do what we do, why we do it, how we feel about actions we’ve taken – and how all these elements might shape our future behavior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AFC18-9846-41B8-8B4C-FB9ED0F2D946}"/>
              </a:ext>
            </a:extLst>
          </p:cNvPr>
          <p:cNvSpPr/>
          <p:nvPr/>
        </p:nvSpPr>
        <p:spPr>
          <a:xfrm>
            <a:off x="3657601" y="4601565"/>
            <a:ext cx="80932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كيف نفعل ما نقوم به ، ولماذا نفعله ، وكيف نشعر بالأفعال التي اتخذناها - وكيف يمكن لجميع هذه العناصر تشكيل سلوكنا في المستقبل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8272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3452-17C9-40DB-A879-B320165ACBBC}"/>
              </a:ext>
            </a:extLst>
          </p:cNvPr>
          <p:cNvSpPr txBox="1"/>
          <p:nvPr/>
        </p:nvSpPr>
        <p:spPr>
          <a:xfrm>
            <a:off x="521900" y="4406805"/>
            <a:ext cx="3248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Meditation, Exercise</a:t>
            </a:r>
          </a:p>
          <a:p>
            <a:pPr algn="ctr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جلسات التفكر أو التمرينات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28" name="Picture 4" descr="Image result for free writing">
            <a:extLst>
              <a:ext uri="{FF2B5EF4-FFF2-40B4-BE49-F238E27FC236}">
                <a16:creationId xmlns:a16="http://schemas.microsoft.com/office/drawing/2014/main" id="{EB4FCC6C-7BFF-4759-BF1A-60F74CE6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430854"/>
            <a:ext cx="3248025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75E1B-1F2E-4890-B897-42529BE55EAC}"/>
              </a:ext>
            </a:extLst>
          </p:cNvPr>
          <p:cNvSpPr txBox="1"/>
          <p:nvPr/>
        </p:nvSpPr>
        <p:spPr>
          <a:xfrm>
            <a:off x="4632959" y="4406805"/>
            <a:ext cx="2926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Free Writing  </a:t>
            </a:r>
          </a:p>
          <a:p>
            <a:pPr algn="ctr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الكتابة الحرة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30" name="Picture 6" descr="Image result for MIND MAPPING">
            <a:extLst>
              <a:ext uri="{FF2B5EF4-FFF2-40B4-BE49-F238E27FC236}">
                <a16:creationId xmlns:a16="http://schemas.microsoft.com/office/drawing/2014/main" id="{28103EB6-2B5F-4DA5-BBE8-E4B948CB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20" y="2430854"/>
            <a:ext cx="2926080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CD23C-05C0-4DE4-9ECC-7A62691AAC74}"/>
              </a:ext>
            </a:extLst>
          </p:cNvPr>
          <p:cNvSpPr txBox="1"/>
          <p:nvPr/>
        </p:nvSpPr>
        <p:spPr>
          <a:xfrm>
            <a:off x="8744020" y="4406805"/>
            <a:ext cx="2926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Mind mapping</a:t>
            </a:r>
          </a:p>
          <a:p>
            <a:pPr algn="ctr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التخطيط العقلي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0AAF3-6A7E-4A58-A5A8-256338B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2" y="2430854"/>
            <a:ext cx="3030857" cy="19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4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Donald Schön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1983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3D94A6-5043-4CF5-AC4C-ED79E53CC217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دونالد شون (1983)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8D310B-7ACB-4920-9EA0-AA68A3437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875713"/>
              </p:ext>
            </p:extLst>
          </p:nvPr>
        </p:nvGraphicFramePr>
        <p:xfrm>
          <a:off x="2201512" y="2241755"/>
          <a:ext cx="7788976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4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8128246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Performance Management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BC508-D097-4BAD-AB38-B5C52517F366}"/>
              </a:ext>
            </a:extLst>
          </p:cNvPr>
          <p:cNvSpPr/>
          <p:nvPr/>
        </p:nvSpPr>
        <p:spPr>
          <a:xfrm>
            <a:off x="897559" y="2286559"/>
            <a:ext cx="10396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process for establishing a shared understanding about what is to be achieved and how it is to be achieved, and an approach to managing people that increases the probability of achieving success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E7AD-E743-459F-9C3C-7BA19BE60000}"/>
              </a:ext>
            </a:extLst>
          </p:cNvPr>
          <p:cNvSpPr txBox="1"/>
          <p:nvPr/>
        </p:nvSpPr>
        <p:spPr>
          <a:xfrm>
            <a:off x="1417958" y="4740812"/>
            <a:ext cx="1005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عملية لتأسيس فهم مشترك حول ما يجب تحقيقه وكيف يتم تحقيقه ، ونهج لإدارة الأشخاص يزيد من احتمال تحقيق النجاح.</a:t>
            </a:r>
          </a:p>
        </p:txBody>
      </p:sp>
    </p:spTree>
    <p:extLst>
      <p:ext uri="{BB962C8B-B14F-4D97-AF65-F5344CB8AC3E}">
        <p14:creationId xmlns:p14="http://schemas.microsoft.com/office/powerpoint/2010/main" val="2537507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Terry Borton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70)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3D94A6-5043-4CF5-AC4C-ED79E53CC217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تيري بورتون (1970)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21ACD0-EBBD-45CB-88C4-FFE90BF7B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711959"/>
              </p:ext>
            </p:extLst>
          </p:nvPr>
        </p:nvGraphicFramePr>
        <p:xfrm>
          <a:off x="3298236" y="1950654"/>
          <a:ext cx="5595527" cy="427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200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Boud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et al.,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1985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3D94A6-5043-4CF5-AC4C-ED79E53CC217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بود واخرون (1985)</a:t>
            </a:r>
          </a:p>
        </p:txBody>
      </p:sp>
      <p:pic>
        <p:nvPicPr>
          <p:cNvPr id="6" name="Picture 5" descr="A picture containing drawing, sunglasses, mirror&#10;&#10;Description automatically generated">
            <a:extLst>
              <a:ext uri="{FF2B5EF4-FFF2-40B4-BE49-F238E27FC236}">
                <a16:creationId xmlns:a16="http://schemas.microsoft.com/office/drawing/2014/main" id="{DDA72CA1-D034-480D-9A48-DDCEB939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"/>
          <a:stretch/>
        </p:blipFill>
        <p:spPr>
          <a:xfrm>
            <a:off x="799033" y="2755978"/>
            <a:ext cx="10905287" cy="3321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E4BF7-64AB-4D43-8118-C9364E227DD3}"/>
              </a:ext>
            </a:extLst>
          </p:cNvPr>
          <p:cNvSpPr txBox="1"/>
          <p:nvPr/>
        </p:nvSpPr>
        <p:spPr>
          <a:xfrm>
            <a:off x="2095415" y="3631780"/>
            <a:ext cx="154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Behaviors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Ideas 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Feelings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69B9-33CB-46EA-A241-61DA74ADD7FE}"/>
              </a:ext>
            </a:extLst>
          </p:cNvPr>
          <p:cNvSpPr txBox="1"/>
          <p:nvPr/>
        </p:nvSpPr>
        <p:spPr>
          <a:xfrm>
            <a:off x="4686567" y="3385558"/>
            <a:ext cx="1549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Re-evaluating the experience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7A9E9-4AB0-4420-816A-3E7036E7C99F}"/>
              </a:ext>
            </a:extLst>
          </p:cNvPr>
          <p:cNvSpPr txBox="1"/>
          <p:nvPr/>
        </p:nvSpPr>
        <p:spPr>
          <a:xfrm>
            <a:off x="8871521" y="3836259"/>
            <a:ext cx="17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Perspectives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099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الإنعكاس الشخصي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Boud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et al.,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1985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3D94A6-5043-4CF5-AC4C-ED79E53CC217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بود واخرون (1985)</a:t>
            </a:r>
          </a:p>
        </p:txBody>
      </p:sp>
      <p:pic>
        <p:nvPicPr>
          <p:cNvPr id="6" name="Picture 5" descr="A picture containing drawing, sunglasses, mirror&#10;&#10;Description automatically generated">
            <a:extLst>
              <a:ext uri="{FF2B5EF4-FFF2-40B4-BE49-F238E27FC236}">
                <a16:creationId xmlns:a16="http://schemas.microsoft.com/office/drawing/2014/main" id="{DDA72CA1-D034-480D-9A48-DDCEB939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"/>
          <a:stretch/>
        </p:blipFill>
        <p:spPr>
          <a:xfrm>
            <a:off x="799033" y="2755978"/>
            <a:ext cx="10905287" cy="3321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E4BF7-64AB-4D43-8118-C9364E227DD3}"/>
              </a:ext>
            </a:extLst>
          </p:cNvPr>
          <p:cNvSpPr txBox="1"/>
          <p:nvPr/>
        </p:nvSpPr>
        <p:spPr>
          <a:xfrm>
            <a:off x="1819441" y="3762583"/>
            <a:ext cx="154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سلوكيات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ar-S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أفكار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algn="ctr"/>
            <a:r>
              <a:rPr lang="ar-S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مشاعر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69B9-33CB-46EA-A241-61DA74ADD7FE}"/>
              </a:ext>
            </a:extLst>
          </p:cNvPr>
          <p:cNvSpPr txBox="1"/>
          <p:nvPr/>
        </p:nvSpPr>
        <p:spPr>
          <a:xfrm>
            <a:off x="4702379" y="3713148"/>
            <a:ext cx="1549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إعادة تقييم الخبرة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7A9E9-4AB0-4420-816A-3E7036E7C99F}"/>
              </a:ext>
            </a:extLst>
          </p:cNvPr>
          <p:cNvSpPr txBox="1"/>
          <p:nvPr/>
        </p:nvSpPr>
        <p:spPr>
          <a:xfrm>
            <a:off x="8771376" y="4082479"/>
            <a:ext cx="174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وجهة نظر جديدة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4610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الفردي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/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105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Quote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مقولة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50AEF-143C-4130-93CF-15F47527B4D9}"/>
              </a:ext>
            </a:extLst>
          </p:cNvPr>
          <p:cNvSpPr/>
          <p:nvPr/>
        </p:nvSpPr>
        <p:spPr>
          <a:xfrm>
            <a:off x="732129" y="2639423"/>
            <a:ext cx="9645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roots of education are bitter, but the fruit is sweet (</a:t>
            </a:r>
            <a:r>
              <a:rPr lang="en-US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Aristotle)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A2114-8AD1-49D0-97D3-D73F51FA86AE}"/>
              </a:ext>
            </a:extLst>
          </p:cNvPr>
          <p:cNvSpPr/>
          <p:nvPr/>
        </p:nvSpPr>
        <p:spPr>
          <a:xfrm>
            <a:off x="6931006" y="3677466"/>
            <a:ext cx="50048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جذور التعليم مرة ، لكن ثماره حلوة </a:t>
            </a:r>
            <a:r>
              <a:rPr lang="ar-SA" sz="4000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(أرسطو)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074" name="Picture 2" descr="Image result for aristotle">
            <a:extLst>
              <a:ext uri="{FF2B5EF4-FFF2-40B4-BE49-F238E27FC236}">
                <a16:creationId xmlns:a16="http://schemas.microsoft.com/office/drawing/2014/main" id="{BA253C99-5D15-426F-B1FB-C7609F4E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84" y="3429000"/>
            <a:ext cx="226086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29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7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28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7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33" name="Freeform: Shape 7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Image result for thank you slide">
            <a:extLst>
              <a:ext uri="{FF2B5EF4-FFF2-40B4-BE49-F238E27FC236}">
                <a16:creationId xmlns:a16="http://schemas.microsoft.com/office/drawing/2014/main" id="{7EA0EFDC-272F-47F5-BD79-9755072A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394502"/>
            <a:ext cx="5462546" cy="41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لماذا ندير الاداء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986D-7184-4623-B5E1-A947D98D9252}"/>
              </a:ext>
            </a:extLst>
          </p:cNvPr>
          <p:cNvSpPr txBox="1"/>
          <p:nvPr/>
        </p:nvSpPr>
        <p:spPr>
          <a:xfrm>
            <a:off x="480645" y="2241756"/>
            <a:ext cx="10610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the basis for personal development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Align individual and organizational objectives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Develop a performance culture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Improve individual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04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لماذا ندير الاداء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FA9EA-68E0-4188-BE9D-8ED6B52A8B7D}"/>
              </a:ext>
            </a:extLst>
          </p:cNvPr>
          <p:cNvSpPr txBox="1"/>
          <p:nvPr/>
        </p:nvSpPr>
        <p:spPr>
          <a:xfrm>
            <a:off x="5584263" y="1723180"/>
            <a:ext cx="62238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توفير الأساس لتطوير الشخصية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اصطفاف</a:t>
            </a:r>
            <a:r>
              <a:rPr lang="en-GB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الأهداف الفردية والتنظيمية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تطوير ثقافة الأداء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تحسين الاداء الفردي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7014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خصائص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25AC0-D062-4F85-B508-B123E795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436887"/>
              </p:ext>
            </p:extLst>
          </p:nvPr>
        </p:nvGraphicFramePr>
        <p:xfrm>
          <a:off x="256098" y="1409651"/>
          <a:ext cx="11520267" cy="472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6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خصائص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3E06A-F8A0-4280-84EB-C9C074246BD6}"/>
              </a:ext>
            </a:extLst>
          </p:cNvPr>
          <p:cNvSpPr/>
          <p:nvPr/>
        </p:nvSpPr>
        <p:spPr>
          <a:xfrm>
            <a:off x="815453" y="2086163"/>
            <a:ext cx="10059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 is not something that is done to people, is done for people and in partnership with them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0666B-AD8F-4C2B-A7D1-6A1081078704}"/>
              </a:ext>
            </a:extLst>
          </p:cNvPr>
          <p:cNvSpPr/>
          <p:nvPr/>
        </p:nvSpPr>
        <p:spPr>
          <a:xfrm>
            <a:off x="827101" y="4240517"/>
            <a:ext cx="10059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إنه ليس شيئًا يتم القيام به للناس ، بل يتم للناس وفي شراكة معهم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65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عناصر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Rating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Learning and Development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related pay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360</a:t>
            </a:r>
            <a:r>
              <a:rPr lang="en-GB" sz="4000" baseline="30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</a:t>
            </a: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feedback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Setting (SMART) Objectives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PDP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Annual Performance Review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Appraisal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2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1028</Words>
  <Application>Microsoft Office PowerPoint</Application>
  <PresentationFormat>Widescreen</PresentationFormat>
  <Paragraphs>339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Arabic Typesetting</vt:lpstr>
      <vt:lpstr>Arial</vt:lpstr>
      <vt:lpstr>Broadway</vt:lpstr>
      <vt:lpstr>Calibri</vt:lpstr>
      <vt:lpstr>Calibri Light</vt:lpstr>
      <vt:lpstr>Office Theme</vt:lpstr>
      <vt:lpstr>PowerPoint Presentation</vt:lpstr>
      <vt:lpstr>What is performance</vt:lpstr>
      <vt:lpstr>What is performance</vt:lpstr>
      <vt:lpstr>Performance Management</vt:lpstr>
      <vt:lpstr>Why to manage performance</vt:lpstr>
      <vt:lpstr>Why to manage performance</vt:lpstr>
      <vt:lpstr>PM Characteristics </vt:lpstr>
      <vt:lpstr>PM Characteristics </vt:lpstr>
      <vt:lpstr>PM Elements</vt:lpstr>
      <vt:lpstr>PM Elements</vt:lpstr>
      <vt:lpstr>SMART Objectives</vt:lpstr>
      <vt:lpstr>Personal Development Plan</vt:lpstr>
      <vt:lpstr>Individual Performance</vt:lpstr>
      <vt:lpstr>Motivation</vt:lpstr>
      <vt:lpstr>Motivation</vt:lpstr>
      <vt:lpstr>Motivation</vt:lpstr>
      <vt:lpstr>Motivation</vt:lpstr>
      <vt:lpstr>Motivation &amp; PM</vt:lpstr>
      <vt:lpstr>Motivation &amp; PM</vt:lpstr>
      <vt:lpstr>Motivation &amp; PM</vt:lpstr>
      <vt:lpstr>Motivation</vt:lpstr>
      <vt:lpstr>Motivation 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Competencies</vt:lpstr>
      <vt:lpstr>Competencies</vt:lpstr>
      <vt:lpstr>Competencies</vt:lpstr>
      <vt:lpstr>PowerPoint Presentation</vt:lpstr>
      <vt:lpstr>PowerPoint Presentation</vt:lpstr>
      <vt:lpstr>PowerPoint Presentation</vt:lpstr>
      <vt:lpstr>PowerPoint Presentation</vt:lpstr>
      <vt:lpstr>Reflection </vt:lpstr>
      <vt:lpstr>Reflection </vt:lpstr>
      <vt:lpstr>Reflection </vt:lpstr>
      <vt:lpstr>Reflection </vt:lpstr>
      <vt:lpstr>Reflection </vt:lpstr>
      <vt:lpstr>Reflection </vt:lpstr>
      <vt:lpstr>Individual Performance</vt:lpstr>
      <vt:lpstr>Quote </vt:lpstr>
      <vt:lpstr>PowerPoint Presentation</vt:lpstr>
    </vt:vector>
  </TitlesOfParts>
  <Company>Inaya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Islam Bassiem</dc:creator>
  <cp:lastModifiedBy>Islam Bassiem</cp:lastModifiedBy>
  <cp:revision>20</cp:revision>
  <dcterms:created xsi:type="dcterms:W3CDTF">2019-10-09T06:19:56Z</dcterms:created>
  <dcterms:modified xsi:type="dcterms:W3CDTF">2019-11-06T17:03:27Z</dcterms:modified>
</cp:coreProperties>
</file>