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91" r:id="rId12"/>
    <p:sldId id="292" r:id="rId13"/>
    <p:sldId id="265" r:id="rId14"/>
    <p:sldId id="267" r:id="rId15"/>
    <p:sldId id="268" r:id="rId16"/>
    <p:sldId id="269" r:id="rId17"/>
    <p:sldId id="266" r:id="rId18"/>
    <p:sldId id="275" r:id="rId19"/>
    <p:sldId id="276" r:id="rId20"/>
    <p:sldId id="270" r:id="rId21"/>
    <p:sldId id="280" r:id="rId22"/>
    <p:sldId id="281" r:id="rId23"/>
    <p:sldId id="282" r:id="rId24"/>
    <p:sldId id="278" r:id="rId25"/>
    <p:sldId id="279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000"/>
    <a:srgbClr val="FFCC00"/>
    <a:srgbClr val="333B03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C5FA71-290F-4417-BCC8-1652CA4A1E23}" v="1121" dt="2019-10-16T10:27:30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lam Bassiem" userId="9a05c398b725c7e3" providerId="LiveId" clId="{FBC5FA71-290F-4417-BCC8-1652CA4A1E23}"/>
    <pc:docChg chg="undo redo custSel mod addSld delSld modSld sldOrd">
      <pc:chgData name="Islam Bassiem" userId="9a05c398b725c7e3" providerId="LiveId" clId="{FBC5FA71-290F-4417-BCC8-1652CA4A1E23}" dt="2019-10-16T10:27:56.251" v="5526" actId="1076"/>
      <pc:docMkLst>
        <pc:docMk/>
      </pc:docMkLst>
      <pc:sldChg chg="addSp delSp modSp ord">
        <pc:chgData name="Islam Bassiem" userId="9a05c398b725c7e3" providerId="LiveId" clId="{FBC5FA71-290F-4417-BCC8-1652CA4A1E23}" dt="2019-10-15T04:09:16.910" v="3292"/>
        <pc:sldMkLst>
          <pc:docMk/>
          <pc:sldMk cId="1032370550" sldId="257"/>
        </pc:sldMkLst>
        <pc:spChg chg="mod">
          <ac:chgData name="Islam Bassiem" userId="9a05c398b725c7e3" providerId="LiveId" clId="{FBC5FA71-290F-4417-BCC8-1652CA4A1E23}" dt="2019-10-10T07:32:51.511" v="10" actId="20577"/>
          <ac:spMkLst>
            <pc:docMk/>
            <pc:sldMk cId="1032370550" sldId="257"/>
            <ac:spMk id="2" creationId="{00000000-0000-0000-0000-000000000000}"/>
          </ac:spMkLst>
        </pc:spChg>
        <pc:spChg chg="del">
          <ac:chgData name="Islam Bassiem" userId="9a05c398b725c7e3" providerId="LiveId" clId="{FBC5FA71-290F-4417-BCC8-1652CA4A1E23}" dt="2019-10-10T07:32:45.761" v="0" actId="478"/>
          <ac:spMkLst>
            <pc:docMk/>
            <pc:sldMk cId="1032370550" sldId="257"/>
            <ac:spMk id="3" creationId="{00000000-0000-0000-0000-000000000000}"/>
          </ac:spMkLst>
        </pc:spChg>
        <pc:spChg chg="add mod">
          <ac:chgData name="Islam Bassiem" userId="9a05c398b725c7e3" providerId="LiveId" clId="{FBC5FA71-290F-4417-BCC8-1652CA4A1E23}" dt="2019-10-10T08:34:12.843" v="506" actId="404"/>
          <ac:spMkLst>
            <pc:docMk/>
            <pc:sldMk cId="1032370550" sldId="257"/>
            <ac:spMk id="6" creationId="{74AE2D9A-2017-4433-80CD-FBDB0D6AF957}"/>
          </ac:spMkLst>
        </pc:spChg>
        <pc:spChg chg="add mod">
          <ac:chgData name="Islam Bassiem" userId="9a05c398b725c7e3" providerId="LiveId" clId="{FBC5FA71-290F-4417-BCC8-1652CA4A1E23}" dt="2019-10-10T08:34:17.773" v="510" actId="403"/>
          <ac:spMkLst>
            <pc:docMk/>
            <pc:sldMk cId="1032370550" sldId="257"/>
            <ac:spMk id="8" creationId="{97F2A8CC-65CC-424B-8F31-AE21AE94645E}"/>
          </ac:spMkLst>
        </pc:spChg>
        <pc:picChg chg="add mod">
          <ac:chgData name="Islam Bassiem" userId="9a05c398b725c7e3" providerId="LiveId" clId="{FBC5FA71-290F-4417-BCC8-1652CA4A1E23}" dt="2019-10-10T07:41:44.627" v="14" actId="14100"/>
          <ac:picMkLst>
            <pc:docMk/>
            <pc:sldMk cId="1032370550" sldId="257"/>
            <ac:picMk id="4" creationId="{763074AB-9E18-4EC2-9C0E-E893EFEDB8B7}"/>
          </ac:picMkLst>
        </pc:picChg>
        <pc:picChg chg="add mod">
          <ac:chgData name="Islam Bassiem" userId="9a05c398b725c7e3" providerId="LiveId" clId="{FBC5FA71-290F-4417-BCC8-1652CA4A1E23}" dt="2019-10-10T07:44:14.188" v="21" actId="1076"/>
          <ac:picMkLst>
            <pc:docMk/>
            <pc:sldMk cId="1032370550" sldId="257"/>
            <ac:picMk id="5" creationId="{299AF5F4-F9EF-4A6C-AFAC-7AEFCEC73DB5}"/>
          </ac:picMkLst>
        </pc:picChg>
        <pc:picChg chg="add del mod">
          <ac:chgData name="Islam Bassiem" userId="9a05c398b725c7e3" providerId="LiveId" clId="{FBC5FA71-290F-4417-BCC8-1652CA4A1E23}" dt="2019-10-10T07:45:20.072" v="62" actId="478"/>
          <ac:picMkLst>
            <pc:docMk/>
            <pc:sldMk cId="1032370550" sldId="257"/>
            <ac:picMk id="7" creationId="{78349B92-3A71-4949-946D-3D0C10AA9D6B}"/>
          </ac:picMkLst>
        </pc:picChg>
        <pc:picChg chg="add del">
          <ac:chgData name="Islam Bassiem" userId="9a05c398b725c7e3" providerId="LiveId" clId="{FBC5FA71-290F-4417-BCC8-1652CA4A1E23}" dt="2019-10-10T07:46:50.760" v="111"/>
          <ac:picMkLst>
            <pc:docMk/>
            <pc:sldMk cId="1032370550" sldId="257"/>
            <ac:picMk id="9" creationId="{C5B7BB59-581F-4F23-8324-0E128BE3CAEE}"/>
          </ac:picMkLst>
        </pc:picChg>
      </pc:sldChg>
      <pc:sldChg chg="addSp delSp modSp add ord">
        <pc:chgData name="Islam Bassiem" userId="9a05c398b725c7e3" providerId="LiveId" clId="{FBC5FA71-290F-4417-BCC8-1652CA4A1E23}" dt="2019-10-15T04:09:07.842" v="3291" actId="20577"/>
        <pc:sldMkLst>
          <pc:docMk/>
          <pc:sldMk cId="977979243" sldId="258"/>
        </pc:sldMkLst>
        <pc:spChg chg="add mod">
          <ac:chgData name="Islam Bassiem" userId="9a05c398b725c7e3" providerId="LiveId" clId="{FBC5FA71-290F-4417-BCC8-1652CA4A1E23}" dt="2019-10-15T04:08:37.852" v="3243" actId="1076"/>
          <ac:spMkLst>
            <pc:docMk/>
            <pc:sldMk cId="977979243" sldId="258"/>
            <ac:spMk id="3" creationId="{02347F58-4DD8-4A22-B5C1-F3E2D2D98377}"/>
          </ac:spMkLst>
        </pc:spChg>
        <pc:spChg chg="del">
          <ac:chgData name="Islam Bassiem" userId="9a05c398b725c7e3" providerId="LiveId" clId="{FBC5FA71-290F-4417-BCC8-1652CA4A1E23}" dt="2019-10-10T07:47:02.166" v="114" actId="478"/>
          <ac:spMkLst>
            <pc:docMk/>
            <pc:sldMk cId="977979243" sldId="258"/>
            <ac:spMk id="6" creationId="{74AE2D9A-2017-4433-80CD-FBDB0D6AF957}"/>
          </ac:spMkLst>
        </pc:spChg>
        <pc:spChg chg="del">
          <ac:chgData name="Islam Bassiem" userId="9a05c398b725c7e3" providerId="LiveId" clId="{FBC5FA71-290F-4417-BCC8-1652CA4A1E23}" dt="2019-10-10T07:47:06.546" v="116" actId="478"/>
          <ac:spMkLst>
            <pc:docMk/>
            <pc:sldMk cId="977979243" sldId="258"/>
            <ac:spMk id="8" creationId="{97F2A8CC-65CC-424B-8F31-AE21AE94645E}"/>
          </ac:spMkLst>
        </pc:spChg>
        <pc:spChg chg="add mod">
          <ac:chgData name="Islam Bassiem" userId="9a05c398b725c7e3" providerId="LiveId" clId="{FBC5FA71-290F-4417-BCC8-1652CA4A1E23}" dt="2019-10-15T04:09:07.842" v="3291" actId="20577"/>
          <ac:spMkLst>
            <pc:docMk/>
            <pc:sldMk cId="977979243" sldId="258"/>
            <ac:spMk id="9" creationId="{1E010F8F-96A3-400C-8CF4-994624BEB7AC}"/>
          </ac:spMkLst>
        </pc:spChg>
        <pc:picChg chg="del">
          <ac:chgData name="Islam Bassiem" userId="9a05c398b725c7e3" providerId="LiveId" clId="{FBC5FA71-290F-4417-BCC8-1652CA4A1E23}" dt="2019-10-10T07:46:58.849" v="113" actId="478"/>
          <ac:picMkLst>
            <pc:docMk/>
            <pc:sldMk cId="977979243" sldId="258"/>
            <ac:picMk id="4" creationId="{763074AB-9E18-4EC2-9C0E-E893EFEDB8B7}"/>
          </ac:picMkLst>
        </pc:picChg>
        <pc:picChg chg="del">
          <ac:chgData name="Islam Bassiem" userId="9a05c398b725c7e3" providerId="LiveId" clId="{FBC5FA71-290F-4417-BCC8-1652CA4A1E23}" dt="2019-10-10T07:47:04.336" v="115" actId="478"/>
          <ac:picMkLst>
            <pc:docMk/>
            <pc:sldMk cId="977979243" sldId="258"/>
            <ac:picMk id="5" creationId="{299AF5F4-F9EF-4A6C-AFAC-7AEFCEC73DB5}"/>
          </ac:picMkLst>
        </pc:picChg>
      </pc:sldChg>
      <pc:sldChg chg="addSp delSp modSp add">
        <pc:chgData name="Islam Bassiem" userId="9a05c398b725c7e3" providerId="LiveId" clId="{FBC5FA71-290F-4417-BCC8-1652CA4A1E23}" dt="2019-10-10T07:59:54.285" v="345" actId="403"/>
        <pc:sldMkLst>
          <pc:docMk/>
          <pc:sldMk cId="3687642266" sldId="259"/>
        </pc:sldMkLst>
        <pc:spChg chg="mod">
          <ac:chgData name="Islam Bassiem" userId="9a05c398b725c7e3" providerId="LiveId" clId="{FBC5FA71-290F-4417-BCC8-1652CA4A1E23}" dt="2019-10-10T07:55:24.812" v="281" actId="20577"/>
          <ac:spMkLst>
            <pc:docMk/>
            <pc:sldMk cId="3687642266" sldId="259"/>
            <ac:spMk id="2" creationId="{00000000-0000-0000-0000-000000000000}"/>
          </ac:spMkLst>
        </pc:spChg>
        <pc:spChg chg="del">
          <ac:chgData name="Islam Bassiem" userId="9a05c398b725c7e3" providerId="LiveId" clId="{FBC5FA71-290F-4417-BCC8-1652CA4A1E23}" dt="2019-10-10T07:55:31.803" v="283" actId="478"/>
          <ac:spMkLst>
            <pc:docMk/>
            <pc:sldMk cId="3687642266" sldId="259"/>
            <ac:spMk id="3" creationId="{02347F58-4DD8-4A22-B5C1-F3E2D2D98377}"/>
          </ac:spMkLst>
        </pc:spChg>
        <pc:spChg chg="add mod">
          <ac:chgData name="Islam Bassiem" userId="9a05c398b725c7e3" providerId="LiveId" clId="{FBC5FA71-290F-4417-BCC8-1652CA4A1E23}" dt="2019-10-10T07:56:25.051" v="293" actId="20577"/>
          <ac:spMkLst>
            <pc:docMk/>
            <pc:sldMk cId="3687642266" sldId="259"/>
            <ac:spMk id="4" creationId="{75D559C8-473E-4544-9A62-951A5F7754CA}"/>
          </ac:spMkLst>
        </pc:spChg>
        <pc:spChg chg="add mod">
          <ac:chgData name="Islam Bassiem" userId="9a05c398b725c7e3" providerId="LiveId" clId="{FBC5FA71-290F-4417-BCC8-1652CA4A1E23}" dt="2019-10-10T07:59:54.285" v="345" actId="403"/>
          <ac:spMkLst>
            <pc:docMk/>
            <pc:sldMk cId="3687642266" sldId="259"/>
            <ac:spMk id="5" creationId="{F038A144-3944-4E7B-A9CB-D89F262A5DDF}"/>
          </ac:spMkLst>
        </pc:spChg>
        <pc:spChg chg="del">
          <ac:chgData name="Islam Bassiem" userId="9a05c398b725c7e3" providerId="LiveId" clId="{FBC5FA71-290F-4417-BCC8-1652CA4A1E23}" dt="2019-10-10T07:55:29.469" v="282" actId="478"/>
          <ac:spMkLst>
            <pc:docMk/>
            <pc:sldMk cId="3687642266" sldId="259"/>
            <ac:spMk id="9" creationId="{1E010F8F-96A3-400C-8CF4-994624BEB7AC}"/>
          </ac:spMkLst>
        </pc:spChg>
      </pc:sldChg>
      <pc:sldChg chg="add del">
        <pc:chgData name="Islam Bassiem" userId="9a05c398b725c7e3" providerId="LiveId" clId="{FBC5FA71-290F-4417-BCC8-1652CA4A1E23}" dt="2019-10-10T08:01:35.893" v="347" actId="2696"/>
        <pc:sldMkLst>
          <pc:docMk/>
          <pc:sldMk cId="568698440" sldId="260"/>
        </pc:sldMkLst>
      </pc:sldChg>
      <pc:sldChg chg="addSp delSp modSp add">
        <pc:chgData name="Islam Bassiem" userId="9a05c398b725c7e3" providerId="LiveId" clId="{FBC5FA71-290F-4417-BCC8-1652CA4A1E23}" dt="2019-10-10T09:10:32.757" v="826" actId="6549"/>
        <pc:sldMkLst>
          <pc:docMk/>
          <pc:sldMk cId="2137337058" sldId="260"/>
        </pc:sldMkLst>
        <pc:spChg chg="mod">
          <ac:chgData name="Islam Bassiem" userId="9a05c398b725c7e3" providerId="LiveId" clId="{FBC5FA71-290F-4417-BCC8-1652CA4A1E23}" dt="2019-10-10T09:10:32.757" v="826" actId="6549"/>
          <ac:spMkLst>
            <pc:docMk/>
            <pc:sldMk cId="2137337058" sldId="260"/>
            <ac:spMk id="2" creationId="{D5048D1F-D670-4F15-9F2B-D7389EA1316C}"/>
          </ac:spMkLst>
        </pc:spChg>
        <pc:spChg chg="del">
          <ac:chgData name="Islam Bassiem" userId="9a05c398b725c7e3" providerId="LiveId" clId="{FBC5FA71-290F-4417-BCC8-1652CA4A1E23}" dt="2019-10-10T08:57:06.378" v="680" actId="478"/>
          <ac:spMkLst>
            <pc:docMk/>
            <pc:sldMk cId="2137337058" sldId="260"/>
            <ac:spMk id="3" creationId="{7D89E819-0B16-4CFD-9EFE-3BFE42E546DF}"/>
          </ac:spMkLst>
        </pc:spChg>
        <pc:spChg chg="add mod">
          <ac:chgData name="Islam Bassiem" userId="9a05c398b725c7e3" providerId="LiveId" clId="{FBC5FA71-290F-4417-BCC8-1652CA4A1E23}" dt="2019-10-10T08:59:13.285" v="692" actId="20577"/>
          <ac:spMkLst>
            <pc:docMk/>
            <pc:sldMk cId="2137337058" sldId="260"/>
            <ac:spMk id="4" creationId="{D38EF4A8-781A-4546-A254-10E47C448831}"/>
          </ac:spMkLst>
        </pc:spChg>
        <pc:spChg chg="add mod">
          <ac:chgData name="Islam Bassiem" userId="9a05c398b725c7e3" providerId="LiveId" clId="{FBC5FA71-290F-4417-BCC8-1652CA4A1E23}" dt="2019-10-10T09:01:14.339" v="733" actId="1076"/>
          <ac:spMkLst>
            <pc:docMk/>
            <pc:sldMk cId="2137337058" sldId="260"/>
            <ac:spMk id="5" creationId="{A1506D02-49D9-484E-B9A9-AE04C3DB6A4C}"/>
          </ac:spMkLst>
        </pc:spChg>
        <pc:spChg chg="add mod">
          <ac:chgData name="Islam Bassiem" userId="9a05c398b725c7e3" providerId="LiveId" clId="{FBC5FA71-290F-4417-BCC8-1652CA4A1E23}" dt="2019-10-10T09:02:12.135" v="737" actId="1076"/>
          <ac:spMkLst>
            <pc:docMk/>
            <pc:sldMk cId="2137337058" sldId="260"/>
            <ac:spMk id="6" creationId="{A91C43D3-21F7-49D2-A1C7-38A5456B5075}"/>
          </ac:spMkLst>
        </pc:spChg>
        <pc:spChg chg="add mod">
          <ac:chgData name="Islam Bassiem" userId="9a05c398b725c7e3" providerId="LiveId" clId="{FBC5FA71-290F-4417-BCC8-1652CA4A1E23}" dt="2019-10-10T09:02:46.885" v="763" actId="1076"/>
          <ac:spMkLst>
            <pc:docMk/>
            <pc:sldMk cId="2137337058" sldId="260"/>
            <ac:spMk id="7" creationId="{9E0FDA53-905D-4BDB-81AA-37CB5CF5259F}"/>
          </ac:spMkLst>
        </pc:spChg>
      </pc:sldChg>
      <pc:sldChg chg="modSp add">
        <pc:chgData name="Islam Bassiem" userId="9a05c398b725c7e3" providerId="LiveId" clId="{FBC5FA71-290F-4417-BCC8-1652CA4A1E23}" dt="2019-10-10T09:11:00.879" v="828" actId="1076"/>
        <pc:sldMkLst>
          <pc:docMk/>
          <pc:sldMk cId="3294999015" sldId="261"/>
        </pc:sldMkLst>
        <pc:spChg chg="mod">
          <ac:chgData name="Islam Bassiem" userId="9a05c398b725c7e3" providerId="LiveId" clId="{FBC5FA71-290F-4417-BCC8-1652CA4A1E23}" dt="2019-10-10T09:10:06.361" v="797" actId="20577"/>
          <ac:spMkLst>
            <pc:docMk/>
            <pc:sldMk cId="3294999015" sldId="261"/>
            <ac:spMk id="2" creationId="{D5048D1F-D670-4F15-9F2B-D7389EA1316C}"/>
          </ac:spMkLst>
        </pc:spChg>
        <pc:spChg chg="mod">
          <ac:chgData name="Islam Bassiem" userId="9a05c398b725c7e3" providerId="LiveId" clId="{FBC5FA71-290F-4417-BCC8-1652CA4A1E23}" dt="2019-10-10T09:03:11.381" v="765"/>
          <ac:spMkLst>
            <pc:docMk/>
            <pc:sldMk cId="3294999015" sldId="261"/>
            <ac:spMk id="4" creationId="{D38EF4A8-781A-4546-A254-10E47C448831}"/>
          </ac:spMkLst>
        </pc:spChg>
        <pc:spChg chg="mod">
          <ac:chgData name="Islam Bassiem" userId="9a05c398b725c7e3" providerId="LiveId" clId="{FBC5FA71-290F-4417-BCC8-1652CA4A1E23}" dt="2019-10-10T09:10:57.142" v="827" actId="1076"/>
          <ac:spMkLst>
            <pc:docMk/>
            <pc:sldMk cId="3294999015" sldId="261"/>
            <ac:spMk id="5" creationId="{A1506D02-49D9-484E-B9A9-AE04C3DB6A4C}"/>
          </ac:spMkLst>
        </pc:spChg>
        <pc:spChg chg="mod">
          <ac:chgData name="Islam Bassiem" userId="9a05c398b725c7e3" providerId="LiveId" clId="{FBC5FA71-290F-4417-BCC8-1652CA4A1E23}" dt="2019-10-10T09:03:25.341" v="766"/>
          <ac:spMkLst>
            <pc:docMk/>
            <pc:sldMk cId="3294999015" sldId="261"/>
            <ac:spMk id="6" creationId="{A91C43D3-21F7-49D2-A1C7-38A5456B5075}"/>
          </ac:spMkLst>
        </pc:spChg>
        <pc:spChg chg="mod">
          <ac:chgData name="Islam Bassiem" userId="9a05c398b725c7e3" providerId="LiveId" clId="{FBC5FA71-290F-4417-BCC8-1652CA4A1E23}" dt="2019-10-10T09:11:00.879" v="828" actId="1076"/>
          <ac:spMkLst>
            <pc:docMk/>
            <pc:sldMk cId="3294999015" sldId="261"/>
            <ac:spMk id="7" creationId="{9E0FDA53-905D-4BDB-81AA-37CB5CF5259F}"/>
          </ac:spMkLst>
        </pc:spChg>
      </pc:sldChg>
      <pc:sldChg chg="addSp delSp modSp add">
        <pc:chgData name="Islam Bassiem" userId="9a05c398b725c7e3" providerId="LiveId" clId="{FBC5FA71-290F-4417-BCC8-1652CA4A1E23}" dt="2019-10-15T04:14:56.620" v="3295"/>
        <pc:sldMkLst>
          <pc:docMk/>
          <pc:sldMk cId="641622732" sldId="262"/>
        </pc:sldMkLst>
        <pc:spChg chg="mod">
          <ac:chgData name="Islam Bassiem" userId="9a05c398b725c7e3" providerId="LiveId" clId="{FBC5FA71-290F-4417-BCC8-1652CA4A1E23}" dt="2019-10-14T04:28:55.188" v="930" actId="1076"/>
          <ac:spMkLst>
            <pc:docMk/>
            <pc:sldMk cId="641622732" sldId="262"/>
            <ac:spMk id="2" creationId="{7D38C9AC-594A-4F48-96A8-1389D6353BC8}"/>
          </ac:spMkLst>
        </pc:spChg>
        <pc:spChg chg="del">
          <ac:chgData name="Islam Bassiem" userId="9a05c398b725c7e3" providerId="LiveId" clId="{FBC5FA71-290F-4417-BCC8-1652CA4A1E23}" dt="2019-10-10T09:35:33.795" v="883" actId="478"/>
          <ac:spMkLst>
            <pc:docMk/>
            <pc:sldMk cId="641622732" sldId="262"/>
            <ac:spMk id="3" creationId="{3EB032FA-86EC-4CF0-A0A5-C3FB1241B1B5}"/>
          </ac:spMkLst>
        </pc:spChg>
        <pc:spChg chg="add del mod">
          <ac:chgData name="Islam Bassiem" userId="9a05c398b725c7e3" providerId="LiveId" clId="{FBC5FA71-290F-4417-BCC8-1652CA4A1E23}" dt="2019-10-10T09:54:59.608" v="917" actId="478"/>
          <ac:spMkLst>
            <pc:docMk/>
            <pc:sldMk cId="641622732" sldId="262"/>
            <ac:spMk id="4" creationId="{A5D4A73F-F257-43BB-B97E-7580282F7B06}"/>
          </ac:spMkLst>
        </pc:spChg>
        <pc:graphicFrameChg chg="add mod">
          <ac:chgData name="Islam Bassiem" userId="9a05c398b725c7e3" providerId="LiveId" clId="{FBC5FA71-290F-4417-BCC8-1652CA4A1E23}" dt="2019-10-15T04:14:56.620" v="3295"/>
          <ac:graphicFrameMkLst>
            <pc:docMk/>
            <pc:sldMk cId="641622732" sldId="262"/>
            <ac:graphicFrameMk id="3" creationId="{6A5A0BFC-F58E-411C-A090-E187F93D8681}"/>
          </ac:graphicFrameMkLst>
        </pc:graphicFrameChg>
        <pc:picChg chg="add del mod">
          <ac:chgData name="Islam Bassiem" userId="9a05c398b725c7e3" providerId="LiveId" clId="{FBC5FA71-290F-4417-BCC8-1652CA4A1E23}" dt="2019-10-10T09:57:57.890" v="925" actId="478"/>
          <ac:picMkLst>
            <pc:docMk/>
            <pc:sldMk cId="641622732" sldId="262"/>
            <ac:picMk id="6" creationId="{6E4DCAAA-77CD-4616-A6CE-070F9EBFE0DD}"/>
          </ac:picMkLst>
        </pc:picChg>
      </pc:sldChg>
      <pc:sldChg chg="modSp add del">
        <pc:chgData name="Islam Bassiem" userId="9a05c398b725c7e3" providerId="LiveId" clId="{FBC5FA71-290F-4417-BCC8-1652CA4A1E23}" dt="2019-10-10T09:12:31.108" v="838" actId="2696"/>
        <pc:sldMkLst>
          <pc:docMk/>
          <pc:sldMk cId="1239725147" sldId="262"/>
        </pc:sldMkLst>
        <pc:spChg chg="mod">
          <ac:chgData name="Islam Bassiem" userId="9a05c398b725c7e3" providerId="LiveId" clId="{FBC5FA71-290F-4417-BCC8-1652CA4A1E23}" dt="2019-10-10T09:11:51.827" v="830"/>
          <ac:spMkLst>
            <pc:docMk/>
            <pc:sldMk cId="1239725147" sldId="262"/>
            <ac:spMk id="4" creationId="{D38EF4A8-781A-4546-A254-10E47C448831}"/>
          </ac:spMkLst>
        </pc:spChg>
        <pc:spChg chg="mod">
          <ac:chgData name="Islam Bassiem" userId="9a05c398b725c7e3" providerId="LiveId" clId="{FBC5FA71-290F-4417-BCC8-1652CA4A1E23}" dt="2019-10-10T09:12:15.018" v="837" actId="20577"/>
          <ac:spMkLst>
            <pc:docMk/>
            <pc:sldMk cId="1239725147" sldId="262"/>
            <ac:spMk id="5" creationId="{A1506D02-49D9-484E-B9A9-AE04C3DB6A4C}"/>
          </ac:spMkLst>
        </pc:spChg>
      </pc:sldChg>
      <pc:sldChg chg="addSp delSp modSp add">
        <pc:chgData name="Islam Bassiem" userId="9a05c398b725c7e3" providerId="LiveId" clId="{FBC5FA71-290F-4417-BCC8-1652CA4A1E23}" dt="2019-10-14T04:48:29.488" v="1173"/>
        <pc:sldMkLst>
          <pc:docMk/>
          <pc:sldMk cId="3803283451" sldId="263"/>
        </pc:sldMkLst>
        <pc:spChg chg="add mod">
          <ac:chgData name="Islam Bassiem" userId="9a05c398b725c7e3" providerId="LiveId" clId="{FBC5FA71-290F-4417-BCC8-1652CA4A1E23}" dt="2019-10-14T04:46:38.502" v="1118" actId="14100"/>
          <ac:spMkLst>
            <pc:docMk/>
            <pc:sldMk cId="3803283451" sldId="263"/>
            <ac:spMk id="4" creationId="{EB3ECE77-5480-48FC-864D-10DC1D12A470}"/>
          </ac:spMkLst>
        </pc:spChg>
        <pc:spChg chg="add mod">
          <ac:chgData name="Islam Bassiem" userId="9a05c398b725c7e3" providerId="LiveId" clId="{FBC5FA71-290F-4417-BCC8-1652CA4A1E23}" dt="2019-10-14T04:48:29.488" v="1173"/>
          <ac:spMkLst>
            <pc:docMk/>
            <pc:sldMk cId="3803283451" sldId="263"/>
            <ac:spMk id="5" creationId="{AFFDD580-B8C8-4B9C-8B25-94D8D72B7603}"/>
          </ac:spMkLst>
        </pc:spChg>
        <pc:graphicFrameChg chg="del">
          <ac:chgData name="Islam Bassiem" userId="9a05c398b725c7e3" providerId="LiveId" clId="{FBC5FA71-290F-4417-BCC8-1652CA4A1E23}" dt="2019-10-14T04:45:21.891" v="1109" actId="478"/>
          <ac:graphicFrameMkLst>
            <pc:docMk/>
            <pc:sldMk cId="3803283451" sldId="263"/>
            <ac:graphicFrameMk id="3" creationId="{6A5A0BFC-F58E-411C-A090-E187F93D8681}"/>
          </ac:graphicFrameMkLst>
        </pc:graphicFrameChg>
      </pc:sldChg>
      <pc:sldChg chg="addSp delSp modSp add">
        <pc:chgData name="Islam Bassiem" userId="9a05c398b725c7e3" providerId="LiveId" clId="{FBC5FA71-290F-4417-BCC8-1652CA4A1E23}" dt="2019-10-14T10:06:24.385" v="2766" actId="1076"/>
        <pc:sldMkLst>
          <pc:docMk/>
          <pc:sldMk cId="2595117799" sldId="264"/>
        </pc:sldMkLst>
        <pc:spChg chg="mod">
          <ac:chgData name="Islam Bassiem" userId="9a05c398b725c7e3" providerId="LiveId" clId="{FBC5FA71-290F-4417-BCC8-1652CA4A1E23}" dt="2019-10-14T05:40:59.431" v="1229" actId="1076"/>
          <ac:spMkLst>
            <pc:docMk/>
            <pc:sldMk cId="2595117799" sldId="264"/>
            <ac:spMk id="2" creationId="{DEFF8C98-2F27-4083-9B01-CFCAF9B96630}"/>
          </ac:spMkLst>
        </pc:spChg>
        <pc:spChg chg="del">
          <ac:chgData name="Islam Bassiem" userId="9a05c398b725c7e3" providerId="LiveId" clId="{FBC5FA71-290F-4417-BCC8-1652CA4A1E23}" dt="2019-10-14T05:39:21.181" v="1223" actId="478"/>
          <ac:spMkLst>
            <pc:docMk/>
            <pc:sldMk cId="2595117799" sldId="264"/>
            <ac:spMk id="3" creationId="{66258218-3D1F-48B6-96E7-5D88DD877517}"/>
          </ac:spMkLst>
        </pc:spChg>
        <pc:spChg chg="add del mod">
          <ac:chgData name="Islam Bassiem" userId="9a05c398b725c7e3" providerId="LiveId" clId="{FBC5FA71-290F-4417-BCC8-1652CA4A1E23}" dt="2019-10-14T05:44:57.996" v="1323" actId="14100"/>
          <ac:spMkLst>
            <pc:docMk/>
            <pc:sldMk cId="2595117799" sldId="264"/>
            <ac:spMk id="4" creationId="{0F0B4727-2256-4A07-A34F-B21D51BBF6C5}"/>
          </ac:spMkLst>
        </pc:spChg>
        <pc:spChg chg="add mod">
          <ac:chgData name="Islam Bassiem" userId="9a05c398b725c7e3" providerId="LiveId" clId="{FBC5FA71-290F-4417-BCC8-1652CA4A1E23}" dt="2019-10-14T05:42:08.587" v="1291" actId="20577"/>
          <ac:spMkLst>
            <pc:docMk/>
            <pc:sldMk cId="2595117799" sldId="264"/>
            <ac:spMk id="5" creationId="{13B2C5DC-A809-44BA-8FA0-9D387E44E528}"/>
          </ac:spMkLst>
        </pc:spChg>
        <pc:spChg chg="add mod">
          <ac:chgData name="Islam Bassiem" userId="9a05c398b725c7e3" providerId="LiveId" clId="{FBC5FA71-290F-4417-BCC8-1652CA4A1E23}" dt="2019-10-14T05:42:33.220" v="1318" actId="20577"/>
          <ac:spMkLst>
            <pc:docMk/>
            <pc:sldMk cId="2595117799" sldId="264"/>
            <ac:spMk id="6" creationId="{F1A16E6F-A218-4367-8EA2-FA57E31D3163}"/>
          </ac:spMkLst>
        </pc:spChg>
        <pc:spChg chg="add del mod">
          <ac:chgData name="Islam Bassiem" userId="9a05c398b725c7e3" providerId="LiveId" clId="{FBC5FA71-290F-4417-BCC8-1652CA4A1E23}" dt="2019-10-14T05:47:07.927" v="1463" actId="478"/>
          <ac:spMkLst>
            <pc:docMk/>
            <pc:sldMk cId="2595117799" sldId="264"/>
            <ac:spMk id="7" creationId="{3A9DDD07-F00F-43A8-AA53-553D00B12763}"/>
          </ac:spMkLst>
        </pc:spChg>
        <pc:spChg chg="add mod">
          <ac:chgData name="Islam Bassiem" userId="9a05c398b725c7e3" providerId="LiveId" clId="{FBC5FA71-290F-4417-BCC8-1652CA4A1E23}" dt="2019-10-14T10:06:21.157" v="2765" actId="1076"/>
          <ac:spMkLst>
            <pc:docMk/>
            <pc:sldMk cId="2595117799" sldId="264"/>
            <ac:spMk id="8" creationId="{75637924-9BA1-4F4B-9A18-1A658642A3DB}"/>
          </ac:spMkLst>
        </pc:spChg>
        <pc:spChg chg="add mod">
          <ac:chgData name="Islam Bassiem" userId="9a05c398b725c7e3" providerId="LiveId" clId="{FBC5FA71-290F-4417-BCC8-1652CA4A1E23}" dt="2019-10-14T10:06:04.076" v="2762" actId="1076"/>
          <ac:spMkLst>
            <pc:docMk/>
            <pc:sldMk cId="2595117799" sldId="264"/>
            <ac:spMk id="9" creationId="{9C89AA27-529F-4285-80D8-E3F959EA5558}"/>
          </ac:spMkLst>
        </pc:spChg>
        <pc:spChg chg="add mod">
          <ac:chgData name="Islam Bassiem" userId="9a05c398b725c7e3" providerId="LiveId" clId="{FBC5FA71-290F-4417-BCC8-1652CA4A1E23}" dt="2019-10-14T10:05:58.724" v="2761" actId="1076"/>
          <ac:spMkLst>
            <pc:docMk/>
            <pc:sldMk cId="2595117799" sldId="264"/>
            <ac:spMk id="10" creationId="{62FED8EE-A4B5-43CB-98D0-1444E305B6E2}"/>
          </ac:spMkLst>
        </pc:spChg>
        <pc:spChg chg="add mod">
          <ac:chgData name="Islam Bassiem" userId="9a05c398b725c7e3" providerId="LiveId" clId="{FBC5FA71-290F-4417-BCC8-1652CA4A1E23}" dt="2019-10-14T10:05:54.106" v="2760" actId="1076"/>
          <ac:spMkLst>
            <pc:docMk/>
            <pc:sldMk cId="2595117799" sldId="264"/>
            <ac:spMk id="11" creationId="{0A0C2F10-9C12-4F9B-8BA3-94A440B3AB24}"/>
          </ac:spMkLst>
        </pc:spChg>
        <pc:spChg chg="add mod">
          <ac:chgData name="Islam Bassiem" userId="9a05c398b725c7e3" providerId="LiveId" clId="{FBC5FA71-290F-4417-BCC8-1652CA4A1E23}" dt="2019-10-14T10:06:24.385" v="2766" actId="1076"/>
          <ac:spMkLst>
            <pc:docMk/>
            <pc:sldMk cId="2595117799" sldId="264"/>
            <ac:spMk id="12" creationId="{39EF8CDC-7680-40FC-9DC7-4DA5D10FA2F4}"/>
          </ac:spMkLst>
        </pc:spChg>
      </pc:sldChg>
      <pc:sldChg chg="addSp delSp modSp add">
        <pc:chgData name="Islam Bassiem" userId="9a05c398b725c7e3" providerId="LiveId" clId="{FBC5FA71-290F-4417-BCC8-1652CA4A1E23}" dt="2019-10-14T06:37:39.474" v="1657"/>
        <pc:sldMkLst>
          <pc:docMk/>
          <pc:sldMk cId="2135044463" sldId="265"/>
        </pc:sldMkLst>
        <pc:spChg chg="mod">
          <ac:chgData name="Islam Bassiem" userId="9a05c398b725c7e3" providerId="LiveId" clId="{FBC5FA71-290F-4417-BCC8-1652CA4A1E23}" dt="2019-10-14T06:32:31.135" v="1584" actId="20577"/>
          <ac:spMkLst>
            <pc:docMk/>
            <pc:sldMk cId="2135044463" sldId="265"/>
            <ac:spMk id="2" creationId="{193CBB62-9DB9-409B-B962-3FAC93FF00AF}"/>
          </ac:spMkLst>
        </pc:spChg>
        <pc:spChg chg="del">
          <ac:chgData name="Islam Bassiem" userId="9a05c398b725c7e3" providerId="LiveId" clId="{FBC5FA71-290F-4417-BCC8-1652CA4A1E23}" dt="2019-10-14T06:32:34.520" v="1585" actId="478"/>
          <ac:spMkLst>
            <pc:docMk/>
            <pc:sldMk cId="2135044463" sldId="265"/>
            <ac:spMk id="3" creationId="{43818F88-E436-47AE-ACC0-5CAC3BE6CD4B}"/>
          </ac:spMkLst>
        </pc:spChg>
        <pc:graphicFrameChg chg="add mod">
          <ac:chgData name="Islam Bassiem" userId="9a05c398b725c7e3" providerId="LiveId" clId="{FBC5FA71-290F-4417-BCC8-1652CA4A1E23}" dt="2019-10-14T06:37:39.474" v="1657"/>
          <ac:graphicFrameMkLst>
            <pc:docMk/>
            <pc:sldMk cId="2135044463" sldId="265"/>
            <ac:graphicFrameMk id="4" creationId="{394FEB6D-E06C-4C37-9BF0-9CB443FCAE34}"/>
          </ac:graphicFrameMkLst>
        </pc:graphicFrameChg>
      </pc:sldChg>
      <pc:sldChg chg="addSp delSp modSp add del ord">
        <pc:chgData name="Islam Bassiem" userId="9a05c398b725c7e3" providerId="LiveId" clId="{FBC5FA71-290F-4417-BCC8-1652CA4A1E23}" dt="2019-10-15T04:39:20.241" v="3351"/>
        <pc:sldMkLst>
          <pc:docMk/>
          <pc:sldMk cId="325331831" sldId="266"/>
        </pc:sldMkLst>
        <pc:spChg chg="mod">
          <ac:chgData name="Islam Bassiem" userId="9a05c398b725c7e3" providerId="LiveId" clId="{FBC5FA71-290F-4417-BCC8-1652CA4A1E23}" dt="2019-10-14T10:15:53.303" v="2901" actId="1076"/>
          <ac:spMkLst>
            <pc:docMk/>
            <pc:sldMk cId="325331831" sldId="266"/>
            <ac:spMk id="2" creationId="{DC5DEBC3-4A46-483E-B8F6-7C5B034DFC6B}"/>
          </ac:spMkLst>
        </pc:spChg>
        <pc:spChg chg="del">
          <ac:chgData name="Islam Bassiem" userId="9a05c398b725c7e3" providerId="LiveId" clId="{FBC5FA71-290F-4417-BCC8-1652CA4A1E23}" dt="2019-10-14T06:42:07.660" v="1711" actId="478"/>
          <ac:spMkLst>
            <pc:docMk/>
            <pc:sldMk cId="325331831" sldId="266"/>
            <ac:spMk id="3" creationId="{C07440D5-38CA-4911-BACB-F73A5EDD7237}"/>
          </ac:spMkLst>
        </pc:spChg>
        <pc:spChg chg="add del mod">
          <ac:chgData name="Islam Bassiem" userId="9a05c398b725c7e3" providerId="LiveId" clId="{FBC5FA71-290F-4417-BCC8-1652CA4A1E23}" dt="2019-10-14T06:42:16.786" v="1714" actId="478"/>
          <ac:spMkLst>
            <pc:docMk/>
            <pc:sldMk cId="325331831" sldId="266"/>
            <ac:spMk id="4" creationId="{14A84D8F-D79A-4EC4-AC56-26FCED9E9CB8}"/>
          </ac:spMkLst>
        </pc:spChg>
        <pc:spChg chg="add mod">
          <ac:chgData name="Islam Bassiem" userId="9a05c398b725c7e3" providerId="LiveId" clId="{FBC5FA71-290F-4417-BCC8-1652CA4A1E23}" dt="2019-10-14T10:01:54.340" v="2590" actId="404"/>
          <ac:spMkLst>
            <pc:docMk/>
            <pc:sldMk cId="325331831" sldId="266"/>
            <ac:spMk id="5" creationId="{6B3F316E-3E18-4D41-844B-DB43548A6B00}"/>
          </ac:spMkLst>
        </pc:spChg>
        <pc:spChg chg="add mod">
          <ac:chgData name="Islam Bassiem" userId="9a05c398b725c7e3" providerId="LiveId" clId="{FBC5FA71-290F-4417-BCC8-1652CA4A1E23}" dt="2019-10-14T06:56:38.582" v="1985" actId="1076"/>
          <ac:spMkLst>
            <pc:docMk/>
            <pc:sldMk cId="325331831" sldId="266"/>
            <ac:spMk id="9" creationId="{ADB4A2AF-384A-4396-81CD-1B8DBB4B98AE}"/>
          </ac:spMkLst>
        </pc:spChg>
        <pc:spChg chg="add del mod">
          <ac:chgData name="Islam Bassiem" userId="9a05c398b725c7e3" providerId="LiveId" clId="{FBC5FA71-290F-4417-BCC8-1652CA4A1E23}" dt="2019-10-14T06:50:13.232" v="1911" actId="478"/>
          <ac:spMkLst>
            <pc:docMk/>
            <pc:sldMk cId="325331831" sldId="266"/>
            <ac:spMk id="13" creationId="{54E9EFBC-A94A-40A4-8B2F-0A9EF52E3DA1}"/>
          </ac:spMkLst>
        </pc:spChg>
        <pc:spChg chg="add del mod ord">
          <ac:chgData name="Islam Bassiem" userId="9a05c398b725c7e3" providerId="LiveId" clId="{FBC5FA71-290F-4417-BCC8-1652CA4A1E23}" dt="2019-10-14T06:50:13.979" v="1912" actId="478"/>
          <ac:spMkLst>
            <pc:docMk/>
            <pc:sldMk cId="325331831" sldId="266"/>
            <ac:spMk id="14" creationId="{53B13E4E-D381-47C0-8D94-BC1B832D0692}"/>
          </ac:spMkLst>
        </pc:spChg>
        <pc:spChg chg="add mod">
          <ac:chgData name="Islam Bassiem" userId="9a05c398b725c7e3" providerId="LiveId" clId="{FBC5FA71-290F-4417-BCC8-1652CA4A1E23}" dt="2019-10-14T06:57:21.313" v="1989" actId="164"/>
          <ac:spMkLst>
            <pc:docMk/>
            <pc:sldMk cId="325331831" sldId="266"/>
            <ac:spMk id="15" creationId="{772C8B67-C86F-4D62-99DC-A7F90CBEB360}"/>
          </ac:spMkLst>
        </pc:spChg>
        <pc:spChg chg="add mod">
          <ac:chgData name="Islam Bassiem" userId="9a05c398b725c7e3" providerId="LiveId" clId="{FBC5FA71-290F-4417-BCC8-1652CA4A1E23}" dt="2019-10-14T06:57:32.070" v="1995" actId="20577"/>
          <ac:spMkLst>
            <pc:docMk/>
            <pc:sldMk cId="325331831" sldId="266"/>
            <ac:spMk id="17" creationId="{1F7D499E-14C4-4BBC-807A-E9DF247FAF38}"/>
          </ac:spMkLst>
        </pc:spChg>
        <pc:spChg chg="add mod">
          <ac:chgData name="Islam Bassiem" userId="9a05c398b725c7e3" providerId="LiveId" clId="{FBC5FA71-290F-4417-BCC8-1652CA4A1E23}" dt="2019-10-14T10:01:58.755" v="2593" actId="404"/>
          <ac:spMkLst>
            <pc:docMk/>
            <pc:sldMk cId="325331831" sldId="266"/>
            <ac:spMk id="20" creationId="{80A122DB-B83D-46B7-9927-5CA80567CB98}"/>
          </ac:spMkLst>
        </pc:spChg>
        <pc:spChg chg="add mod">
          <ac:chgData name="Islam Bassiem" userId="9a05c398b725c7e3" providerId="LiveId" clId="{FBC5FA71-290F-4417-BCC8-1652CA4A1E23}" dt="2019-10-14T10:15:55.659" v="2902" actId="1076"/>
          <ac:spMkLst>
            <pc:docMk/>
            <pc:sldMk cId="325331831" sldId="266"/>
            <ac:spMk id="21" creationId="{A533DB37-8672-47D2-99E6-0CA7BC6D1BFE}"/>
          </ac:spMkLst>
        </pc:spChg>
        <pc:grpChg chg="add mod">
          <ac:chgData name="Islam Bassiem" userId="9a05c398b725c7e3" providerId="LiveId" clId="{FBC5FA71-290F-4417-BCC8-1652CA4A1E23}" dt="2019-10-14T06:56:47.650" v="1987" actId="1076"/>
          <ac:grpSpMkLst>
            <pc:docMk/>
            <pc:sldMk cId="325331831" sldId="266"/>
            <ac:grpSpMk id="16" creationId="{4DB8F4DB-6C89-42EE-9711-E494C71DB0C2}"/>
          </ac:grpSpMkLst>
        </pc:grpChg>
        <pc:grpChg chg="add mod">
          <ac:chgData name="Islam Bassiem" userId="9a05c398b725c7e3" providerId="LiveId" clId="{FBC5FA71-290F-4417-BCC8-1652CA4A1E23}" dt="2019-10-14T06:57:21.313" v="1989" actId="164"/>
          <ac:grpSpMkLst>
            <pc:docMk/>
            <pc:sldMk cId="325331831" sldId="266"/>
            <ac:grpSpMk id="18" creationId="{50F657DE-2F55-41CB-9403-036B2B93C27B}"/>
          </ac:grpSpMkLst>
        </pc:grpChg>
        <pc:picChg chg="add mod">
          <ac:chgData name="Islam Bassiem" userId="9a05c398b725c7e3" providerId="LiveId" clId="{FBC5FA71-290F-4417-BCC8-1652CA4A1E23}" dt="2019-10-14T06:57:21.313" v="1989" actId="164"/>
          <ac:picMkLst>
            <pc:docMk/>
            <pc:sldMk cId="325331831" sldId="266"/>
            <ac:picMk id="1026" creationId="{30D95E37-A7AC-4D2A-A9DB-70BA42B6C42A}"/>
          </ac:picMkLst>
        </pc:picChg>
        <pc:cxnChg chg="add mod">
          <ac:chgData name="Islam Bassiem" userId="9a05c398b725c7e3" providerId="LiveId" clId="{FBC5FA71-290F-4417-BCC8-1652CA4A1E23}" dt="2019-10-14T06:56:45.017" v="1986" actId="164"/>
          <ac:cxnSpMkLst>
            <pc:docMk/>
            <pc:sldMk cId="325331831" sldId="266"/>
            <ac:cxnSpMk id="11" creationId="{DC16B835-A2DF-4BA6-B7BB-7B8ED076DA0E}"/>
          </ac:cxnSpMkLst>
        </pc:cxnChg>
        <pc:cxnChg chg="add mod">
          <ac:chgData name="Islam Bassiem" userId="9a05c398b725c7e3" providerId="LiveId" clId="{FBC5FA71-290F-4417-BCC8-1652CA4A1E23}" dt="2019-10-14T06:56:45.017" v="1986" actId="164"/>
          <ac:cxnSpMkLst>
            <pc:docMk/>
            <pc:sldMk cId="325331831" sldId="266"/>
            <ac:cxnSpMk id="12" creationId="{E88C9120-F281-4B00-A589-DA74D2C7DCA7}"/>
          </ac:cxnSpMkLst>
        </pc:cxnChg>
      </pc:sldChg>
      <pc:sldChg chg="addSp delSp modSp add ord">
        <pc:chgData name="Islam Bassiem" userId="9a05c398b725c7e3" providerId="LiveId" clId="{FBC5FA71-290F-4417-BCC8-1652CA4A1E23}" dt="2019-10-14T07:18:59.024" v="2024" actId="1076"/>
        <pc:sldMkLst>
          <pc:docMk/>
          <pc:sldMk cId="3726664280" sldId="267"/>
        </pc:sldMkLst>
        <pc:spChg chg="add mod">
          <ac:chgData name="Islam Bassiem" userId="9a05c398b725c7e3" providerId="LiveId" clId="{FBC5FA71-290F-4417-BCC8-1652CA4A1E23}" dt="2019-10-14T07:15:18.338" v="2018" actId="403"/>
          <ac:spMkLst>
            <pc:docMk/>
            <pc:sldMk cId="3726664280" sldId="267"/>
            <ac:spMk id="3" creationId="{D94BBB96-C7A0-4526-AEEE-1F9259A8CB5F}"/>
          </ac:spMkLst>
        </pc:spChg>
        <pc:spChg chg="add mod">
          <ac:chgData name="Islam Bassiem" userId="9a05c398b725c7e3" providerId="LiveId" clId="{FBC5FA71-290F-4417-BCC8-1652CA4A1E23}" dt="2019-10-14T07:15:51.172" v="2020" actId="1076"/>
          <ac:spMkLst>
            <pc:docMk/>
            <pc:sldMk cId="3726664280" sldId="267"/>
            <ac:spMk id="4" creationId="{26C5F220-939C-451D-9652-F37E256FD3BC}"/>
          </ac:spMkLst>
        </pc:spChg>
        <pc:spChg chg="del">
          <ac:chgData name="Islam Bassiem" userId="9a05c398b725c7e3" providerId="LiveId" clId="{FBC5FA71-290F-4417-BCC8-1652CA4A1E23}" dt="2019-10-14T07:13:23.560" v="2003" actId="478"/>
          <ac:spMkLst>
            <pc:docMk/>
            <pc:sldMk cId="3726664280" sldId="267"/>
            <ac:spMk id="5" creationId="{6B3F316E-3E18-4D41-844B-DB43548A6B00}"/>
          </ac:spMkLst>
        </pc:spChg>
        <pc:spChg chg="del">
          <ac:chgData name="Islam Bassiem" userId="9a05c398b725c7e3" providerId="LiveId" clId="{FBC5FA71-290F-4417-BCC8-1652CA4A1E23}" dt="2019-10-14T07:13:14.858" v="1998" actId="478"/>
          <ac:spMkLst>
            <pc:docMk/>
            <pc:sldMk cId="3726664280" sldId="267"/>
            <ac:spMk id="9" creationId="{ADB4A2AF-384A-4396-81CD-1B8DBB4B98AE}"/>
          </ac:spMkLst>
        </pc:spChg>
        <pc:spChg chg="mod">
          <ac:chgData name="Islam Bassiem" userId="9a05c398b725c7e3" providerId="LiveId" clId="{FBC5FA71-290F-4417-BCC8-1652CA4A1E23}" dt="2019-10-14T07:13:16.610" v="2000" actId="6549"/>
          <ac:spMkLst>
            <pc:docMk/>
            <pc:sldMk cId="3726664280" sldId="267"/>
            <ac:spMk id="15" creationId="{772C8B67-C86F-4D62-99DC-A7F90CBEB360}"/>
          </ac:spMkLst>
        </pc:spChg>
        <pc:grpChg chg="del">
          <ac:chgData name="Islam Bassiem" userId="9a05c398b725c7e3" providerId="LiveId" clId="{FBC5FA71-290F-4417-BCC8-1652CA4A1E23}" dt="2019-10-14T07:13:15.717" v="1999" actId="478"/>
          <ac:grpSpMkLst>
            <pc:docMk/>
            <pc:sldMk cId="3726664280" sldId="267"/>
            <ac:grpSpMk id="16" creationId="{4DB8F4DB-6C89-42EE-9711-E494C71DB0C2}"/>
          </ac:grpSpMkLst>
        </pc:grpChg>
        <pc:grpChg chg="del mod">
          <ac:chgData name="Islam Bassiem" userId="9a05c398b725c7e3" providerId="LiveId" clId="{FBC5FA71-290F-4417-BCC8-1652CA4A1E23}" dt="2019-10-14T07:13:19.417" v="2002" actId="478"/>
          <ac:grpSpMkLst>
            <pc:docMk/>
            <pc:sldMk cId="3726664280" sldId="267"/>
            <ac:grpSpMk id="18" creationId="{50F657DE-2F55-41CB-9403-036B2B93C27B}"/>
          </ac:grpSpMkLst>
        </pc:grpChg>
        <pc:picChg chg="del">
          <ac:chgData name="Islam Bassiem" userId="9a05c398b725c7e3" providerId="LiveId" clId="{FBC5FA71-290F-4417-BCC8-1652CA4A1E23}" dt="2019-10-14T07:13:17.794" v="2001" actId="478"/>
          <ac:picMkLst>
            <pc:docMk/>
            <pc:sldMk cId="3726664280" sldId="267"/>
            <ac:picMk id="1026" creationId="{30D95E37-A7AC-4D2A-A9DB-70BA42B6C42A}"/>
          </ac:picMkLst>
        </pc:picChg>
        <pc:picChg chg="add mod">
          <ac:chgData name="Islam Bassiem" userId="9a05c398b725c7e3" providerId="LiveId" clId="{FBC5FA71-290F-4417-BCC8-1652CA4A1E23}" dt="2019-10-14T07:18:59.024" v="2024" actId="1076"/>
          <ac:picMkLst>
            <pc:docMk/>
            <pc:sldMk cId="3726664280" sldId="267"/>
            <ac:picMk id="2050" creationId="{ED44F251-1439-47AB-ACCA-5BC027BE2557}"/>
          </ac:picMkLst>
        </pc:picChg>
      </pc:sldChg>
      <pc:sldChg chg="addSp delSp modSp add">
        <pc:chgData name="Islam Bassiem" userId="9a05c398b725c7e3" providerId="LiveId" clId="{FBC5FA71-290F-4417-BCC8-1652CA4A1E23}" dt="2019-10-14T07:20:32.454" v="2042" actId="6549"/>
        <pc:sldMkLst>
          <pc:docMk/>
          <pc:sldMk cId="2944989698" sldId="268"/>
        </pc:sldMkLst>
        <pc:spChg chg="del">
          <ac:chgData name="Islam Bassiem" userId="9a05c398b725c7e3" providerId="LiveId" clId="{FBC5FA71-290F-4417-BCC8-1652CA4A1E23}" dt="2019-10-14T07:19:22.784" v="2026" actId="478"/>
          <ac:spMkLst>
            <pc:docMk/>
            <pc:sldMk cId="2944989698" sldId="268"/>
            <ac:spMk id="3" creationId="{D94BBB96-C7A0-4526-AEEE-1F9259A8CB5F}"/>
          </ac:spMkLst>
        </pc:spChg>
        <pc:spChg chg="del">
          <ac:chgData name="Islam Bassiem" userId="9a05c398b725c7e3" providerId="LiveId" clId="{FBC5FA71-290F-4417-BCC8-1652CA4A1E23}" dt="2019-10-14T07:19:28.038" v="2028" actId="478"/>
          <ac:spMkLst>
            <pc:docMk/>
            <pc:sldMk cId="2944989698" sldId="268"/>
            <ac:spMk id="4" creationId="{26C5F220-939C-451D-9652-F37E256FD3BC}"/>
          </ac:spMkLst>
        </pc:spChg>
        <pc:spChg chg="add mod">
          <ac:chgData name="Islam Bassiem" userId="9a05c398b725c7e3" providerId="LiveId" clId="{FBC5FA71-290F-4417-BCC8-1652CA4A1E23}" dt="2019-10-14T07:20:32.454" v="2042" actId="6549"/>
          <ac:spMkLst>
            <pc:docMk/>
            <pc:sldMk cId="2944989698" sldId="268"/>
            <ac:spMk id="5" creationId="{D2C2BEC2-73C0-48E8-ABC3-954592032E14}"/>
          </ac:spMkLst>
        </pc:spChg>
        <pc:picChg chg="del">
          <ac:chgData name="Islam Bassiem" userId="9a05c398b725c7e3" providerId="LiveId" clId="{FBC5FA71-290F-4417-BCC8-1652CA4A1E23}" dt="2019-10-14T07:19:25.012" v="2027" actId="478"/>
          <ac:picMkLst>
            <pc:docMk/>
            <pc:sldMk cId="2944989698" sldId="268"/>
            <ac:picMk id="2050" creationId="{ED44F251-1439-47AB-ACCA-5BC027BE2557}"/>
          </ac:picMkLst>
        </pc:picChg>
      </pc:sldChg>
      <pc:sldChg chg="modSp add">
        <pc:chgData name="Islam Bassiem" userId="9a05c398b725c7e3" providerId="LiveId" clId="{FBC5FA71-290F-4417-BCC8-1652CA4A1E23}" dt="2019-10-14T07:23:16.901" v="2051"/>
        <pc:sldMkLst>
          <pc:docMk/>
          <pc:sldMk cId="2225455838" sldId="269"/>
        </pc:sldMkLst>
        <pc:spChg chg="mod">
          <ac:chgData name="Islam Bassiem" userId="9a05c398b725c7e3" providerId="LiveId" clId="{FBC5FA71-290F-4417-BCC8-1652CA4A1E23}" dt="2019-10-14T07:23:16.901" v="2051"/>
          <ac:spMkLst>
            <pc:docMk/>
            <pc:sldMk cId="2225455838" sldId="269"/>
            <ac:spMk id="5" creationId="{D2C2BEC2-73C0-48E8-ABC3-954592032E14}"/>
          </ac:spMkLst>
        </pc:spChg>
      </pc:sldChg>
      <pc:sldChg chg="add del">
        <pc:chgData name="Islam Bassiem" userId="9a05c398b725c7e3" providerId="LiveId" clId="{FBC5FA71-290F-4417-BCC8-1652CA4A1E23}" dt="2019-10-14T07:21:26.192" v="2044" actId="2696"/>
        <pc:sldMkLst>
          <pc:docMk/>
          <pc:sldMk cId="3539299628" sldId="269"/>
        </pc:sldMkLst>
      </pc:sldChg>
      <pc:sldChg chg="addSp delSp modSp add">
        <pc:chgData name="Islam Bassiem" userId="9a05c398b725c7e3" providerId="LiveId" clId="{FBC5FA71-290F-4417-BCC8-1652CA4A1E23}" dt="2019-10-15T04:39:09.795" v="3347"/>
        <pc:sldMkLst>
          <pc:docMk/>
          <pc:sldMk cId="1306469009" sldId="270"/>
        </pc:sldMkLst>
        <pc:spChg chg="del">
          <ac:chgData name="Islam Bassiem" userId="9a05c398b725c7e3" providerId="LiveId" clId="{FBC5FA71-290F-4417-BCC8-1652CA4A1E23}" dt="2019-10-14T09:33:28.723" v="2057" actId="478"/>
          <ac:spMkLst>
            <pc:docMk/>
            <pc:sldMk cId="1306469009" sldId="270"/>
            <ac:spMk id="5" creationId="{D2C2BEC2-73C0-48E8-ABC3-954592032E14}"/>
          </ac:spMkLst>
        </pc:spChg>
        <pc:graphicFrameChg chg="add mod">
          <ac:chgData name="Islam Bassiem" userId="9a05c398b725c7e3" providerId="LiveId" clId="{FBC5FA71-290F-4417-BCC8-1652CA4A1E23}" dt="2019-10-14T09:35:56.507" v="2117" actId="14100"/>
          <ac:graphicFrameMkLst>
            <pc:docMk/>
            <pc:sldMk cId="1306469009" sldId="270"/>
            <ac:graphicFrameMk id="3" creationId="{EF2AB4BE-5ED8-4412-970D-364FF0F23980}"/>
          </ac:graphicFrameMkLst>
        </pc:graphicFrameChg>
        <pc:picChg chg="del">
          <ac:chgData name="Islam Bassiem" userId="9a05c398b725c7e3" providerId="LiveId" clId="{FBC5FA71-290F-4417-BCC8-1652CA4A1E23}" dt="2019-10-15T04:39:09.795" v="3347"/>
          <ac:picMkLst>
            <pc:docMk/>
            <pc:sldMk cId="1306469009" sldId="270"/>
            <ac:picMk id="4" creationId="{3E522E60-6C2B-420E-8F82-39CB4C66D6B0}"/>
          </ac:picMkLst>
        </pc:picChg>
      </pc:sldChg>
      <pc:sldChg chg="add del">
        <pc:chgData name="Islam Bassiem" userId="9a05c398b725c7e3" providerId="LiveId" clId="{FBC5FA71-290F-4417-BCC8-1652CA4A1E23}" dt="2019-10-14T09:33:13.279" v="2053" actId="2696"/>
        <pc:sldMkLst>
          <pc:docMk/>
          <pc:sldMk cId="1394011472" sldId="270"/>
        </pc:sldMkLst>
      </pc:sldChg>
      <pc:sldChg chg="add del">
        <pc:chgData name="Islam Bassiem" userId="9a05c398b725c7e3" providerId="LiveId" clId="{FBC5FA71-290F-4417-BCC8-1652CA4A1E23}" dt="2019-10-14T09:33:19.908" v="2055" actId="2696"/>
        <pc:sldMkLst>
          <pc:docMk/>
          <pc:sldMk cId="3103967053" sldId="270"/>
        </pc:sldMkLst>
      </pc:sldChg>
      <pc:sldChg chg="addSp delSp modSp add del">
        <pc:chgData name="Islam Bassiem" userId="9a05c398b725c7e3" providerId="LiveId" clId="{FBC5FA71-290F-4417-BCC8-1652CA4A1E23}" dt="2019-10-14T10:00:12.512" v="2529" actId="2696"/>
        <pc:sldMkLst>
          <pc:docMk/>
          <pc:sldMk cId="319616134" sldId="271"/>
        </pc:sldMkLst>
        <pc:spChg chg="mod">
          <ac:chgData name="Islam Bassiem" userId="9a05c398b725c7e3" providerId="LiveId" clId="{FBC5FA71-290F-4417-BCC8-1652CA4A1E23}" dt="2019-10-14T09:46:51.222" v="2180" actId="20577"/>
          <ac:spMkLst>
            <pc:docMk/>
            <pc:sldMk cId="319616134" sldId="271"/>
            <ac:spMk id="5" creationId="{6B3F316E-3E18-4D41-844B-DB43548A6B00}"/>
          </ac:spMkLst>
        </pc:spChg>
        <pc:grpChg chg="del mod">
          <ac:chgData name="Islam Bassiem" userId="9a05c398b725c7e3" providerId="LiveId" clId="{FBC5FA71-290F-4417-BCC8-1652CA4A1E23}" dt="2019-10-14T09:45:09.009" v="2134" actId="478"/>
          <ac:grpSpMkLst>
            <pc:docMk/>
            <pc:sldMk cId="319616134" sldId="271"/>
            <ac:grpSpMk id="18" creationId="{50F657DE-2F55-41CB-9403-036B2B93C27B}"/>
          </ac:grpSpMkLst>
        </pc:grpChg>
        <pc:picChg chg="del">
          <ac:chgData name="Islam Bassiem" userId="9a05c398b725c7e3" providerId="LiveId" clId="{FBC5FA71-290F-4417-BCC8-1652CA4A1E23}" dt="2019-10-14T09:45:06.937" v="2133" actId="478"/>
          <ac:picMkLst>
            <pc:docMk/>
            <pc:sldMk cId="319616134" sldId="271"/>
            <ac:picMk id="1026" creationId="{30D95E37-A7AC-4D2A-A9DB-70BA42B6C42A}"/>
          </ac:picMkLst>
        </pc:picChg>
        <pc:picChg chg="add mod">
          <ac:chgData name="Islam Bassiem" userId="9a05c398b725c7e3" providerId="LiveId" clId="{FBC5FA71-290F-4417-BCC8-1652CA4A1E23}" dt="2019-10-14T09:49:14.731" v="2190" actId="14100"/>
          <ac:picMkLst>
            <pc:docMk/>
            <pc:sldMk cId="319616134" sldId="271"/>
            <ac:picMk id="3074" creationId="{B9B53629-C55A-4A19-A194-42D21A599A29}"/>
          </ac:picMkLst>
        </pc:picChg>
      </pc:sldChg>
      <pc:sldChg chg="addSp delSp modSp add del">
        <pc:chgData name="Islam Bassiem" userId="9a05c398b725c7e3" providerId="LiveId" clId="{FBC5FA71-290F-4417-BCC8-1652CA4A1E23}" dt="2019-10-14T10:16:39.890" v="2908" actId="2696"/>
        <pc:sldMkLst>
          <pc:docMk/>
          <pc:sldMk cId="1285961759" sldId="272"/>
        </pc:sldMkLst>
        <pc:spChg chg="add mod">
          <ac:chgData name="Islam Bassiem" userId="9a05c398b725c7e3" providerId="LiveId" clId="{FBC5FA71-290F-4417-BCC8-1652CA4A1E23}" dt="2019-10-14T09:59:57.492" v="2528" actId="20577"/>
          <ac:spMkLst>
            <pc:docMk/>
            <pc:sldMk cId="1285961759" sldId="272"/>
            <ac:spMk id="3" creationId="{330D2CD0-07D5-4DE7-A078-003C52125D9E}"/>
          </ac:spMkLst>
        </pc:spChg>
        <pc:spChg chg="mod">
          <ac:chgData name="Islam Bassiem" userId="9a05c398b725c7e3" providerId="LiveId" clId="{FBC5FA71-290F-4417-BCC8-1652CA4A1E23}" dt="2019-10-14T09:59:03.116" v="2501" actId="14100"/>
          <ac:spMkLst>
            <pc:docMk/>
            <pc:sldMk cId="1285961759" sldId="272"/>
            <ac:spMk id="5" creationId="{6B3F316E-3E18-4D41-844B-DB43548A6B00}"/>
          </ac:spMkLst>
        </pc:spChg>
        <pc:picChg chg="del">
          <ac:chgData name="Islam Bassiem" userId="9a05c398b725c7e3" providerId="LiveId" clId="{FBC5FA71-290F-4417-BCC8-1652CA4A1E23}" dt="2019-10-14T10:16:22.379" v="2905"/>
          <ac:picMkLst>
            <pc:docMk/>
            <pc:sldMk cId="1285961759" sldId="272"/>
            <ac:picMk id="3074" creationId="{B9B53629-C55A-4A19-A194-42D21A599A29}"/>
          </ac:picMkLst>
        </pc:picChg>
      </pc:sldChg>
      <pc:sldChg chg="addSp delSp modSp add del">
        <pc:chgData name="Islam Bassiem" userId="9a05c398b725c7e3" providerId="LiveId" clId="{FBC5FA71-290F-4417-BCC8-1652CA4A1E23}" dt="2019-10-14T10:17:08.767" v="2912" actId="2696"/>
        <pc:sldMkLst>
          <pc:docMk/>
          <pc:sldMk cId="2529682232" sldId="273"/>
        </pc:sldMkLst>
        <pc:spChg chg="mod">
          <ac:chgData name="Islam Bassiem" userId="9a05c398b725c7e3" providerId="LiveId" clId="{FBC5FA71-290F-4417-BCC8-1652CA4A1E23}" dt="2019-10-14T09:52:47.752" v="2341" actId="1076"/>
          <ac:spMkLst>
            <pc:docMk/>
            <pc:sldMk cId="2529682232" sldId="273"/>
            <ac:spMk id="2" creationId="{DC5DEBC3-4A46-483E-B8F6-7C5B034DFC6B}"/>
          </ac:spMkLst>
        </pc:spChg>
        <pc:spChg chg="add mod">
          <ac:chgData name="Islam Bassiem" userId="9a05c398b725c7e3" providerId="LiveId" clId="{FBC5FA71-290F-4417-BCC8-1652CA4A1E23}" dt="2019-10-14T09:58:36.382" v="2497" actId="1076"/>
          <ac:spMkLst>
            <pc:docMk/>
            <pc:sldMk cId="2529682232" sldId="273"/>
            <ac:spMk id="3" creationId="{04D8A224-D646-44EA-8F24-E7D8E02E5C52}"/>
          </ac:spMkLst>
        </pc:spChg>
        <pc:spChg chg="add mod">
          <ac:chgData name="Islam Bassiem" userId="9a05c398b725c7e3" providerId="LiveId" clId="{FBC5FA71-290F-4417-BCC8-1652CA4A1E23}" dt="2019-10-14T09:55:23.638" v="2419" actId="20577"/>
          <ac:spMkLst>
            <pc:docMk/>
            <pc:sldMk cId="2529682232" sldId="273"/>
            <ac:spMk id="4" creationId="{82A7CCA7-6345-4F80-8C0A-09C29D0D031F}"/>
          </ac:spMkLst>
        </pc:spChg>
        <pc:spChg chg="mod">
          <ac:chgData name="Islam Bassiem" userId="9a05c398b725c7e3" providerId="LiveId" clId="{FBC5FA71-290F-4417-BCC8-1652CA4A1E23}" dt="2019-10-14T09:53:49.558" v="2377" actId="404"/>
          <ac:spMkLst>
            <pc:docMk/>
            <pc:sldMk cId="2529682232" sldId="273"/>
            <ac:spMk id="5" creationId="{6B3F316E-3E18-4D41-844B-DB43548A6B00}"/>
          </ac:spMkLst>
        </pc:spChg>
        <pc:spChg chg="add mod">
          <ac:chgData name="Islam Bassiem" userId="9a05c398b725c7e3" providerId="LiveId" clId="{FBC5FA71-290F-4417-BCC8-1652CA4A1E23}" dt="2019-10-14T09:56:56.115" v="2471" actId="1076"/>
          <ac:spMkLst>
            <pc:docMk/>
            <pc:sldMk cId="2529682232" sldId="273"/>
            <ac:spMk id="6" creationId="{BD1AEE72-AFDE-4C80-A531-E923276E8CEE}"/>
          </ac:spMkLst>
        </pc:spChg>
        <pc:spChg chg="add mod">
          <ac:chgData name="Islam Bassiem" userId="9a05c398b725c7e3" providerId="LiveId" clId="{FBC5FA71-290F-4417-BCC8-1652CA4A1E23}" dt="2019-10-14T09:57:40.078" v="2496" actId="1076"/>
          <ac:spMkLst>
            <pc:docMk/>
            <pc:sldMk cId="2529682232" sldId="273"/>
            <ac:spMk id="7" creationId="{3E02F4A7-5390-492D-BD0E-39E9ADE47D72}"/>
          </ac:spMkLst>
        </pc:spChg>
        <pc:spChg chg="add mod">
          <ac:chgData name="Islam Bassiem" userId="9a05c398b725c7e3" providerId="LiveId" clId="{FBC5FA71-290F-4417-BCC8-1652CA4A1E23}" dt="2019-10-14T09:55:48.952" v="2441" actId="404"/>
          <ac:spMkLst>
            <pc:docMk/>
            <pc:sldMk cId="2529682232" sldId="273"/>
            <ac:spMk id="13" creationId="{F418ACF1-1342-45E6-B4E7-0C0B79129CE5}"/>
          </ac:spMkLst>
        </pc:spChg>
        <pc:spChg chg="add mod">
          <ac:chgData name="Islam Bassiem" userId="9a05c398b725c7e3" providerId="LiveId" clId="{FBC5FA71-290F-4417-BCC8-1652CA4A1E23}" dt="2019-10-14T09:56:17.515" v="2469" actId="404"/>
          <ac:spMkLst>
            <pc:docMk/>
            <pc:sldMk cId="2529682232" sldId="273"/>
            <ac:spMk id="14" creationId="{9A0AF1BA-58C1-4DB9-AF7A-A0D0A8B30094}"/>
          </ac:spMkLst>
        </pc:spChg>
        <pc:spChg chg="add mod">
          <ac:chgData name="Islam Bassiem" userId="9a05c398b725c7e3" providerId="LiveId" clId="{FBC5FA71-290F-4417-BCC8-1652CA4A1E23}" dt="2019-10-14T09:57:03.796" v="2473" actId="1076"/>
          <ac:spMkLst>
            <pc:docMk/>
            <pc:sldMk cId="2529682232" sldId="273"/>
            <ac:spMk id="15" creationId="{00C2D8F0-04D2-4D2F-A942-2B2FA1A0CFC2}"/>
          </ac:spMkLst>
        </pc:spChg>
        <pc:grpChg chg="mod">
          <ac:chgData name="Islam Bassiem" userId="9a05c398b725c7e3" providerId="LiveId" clId="{FBC5FA71-290F-4417-BCC8-1652CA4A1E23}" dt="2019-10-14T09:54:23.914" v="2385" actId="1076"/>
          <ac:grpSpMkLst>
            <pc:docMk/>
            <pc:sldMk cId="2529682232" sldId="273"/>
            <ac:grpSpMk id="16" creationId="{4DB8F4DB-6C89-42EE-9711-E494C71DB0C2}"/>
          </ac:grpSpMkLst>
        </pc:grpChg>
        <pc:picChg chg="del">
          <ac:chgData name="Islam Bassiem" userId="9a05c398b725c7e3" providerId="LiveId" clId="{FBC5FA71-290F-4417-BCC8-1652CA4A1E23}" dt="2019-10-14T09:52:31.978" v="2327" actId="478"/>
          <ac:picMkLst>
            <pc:docMk/>
            <pc:sldMk cId="2529682232" sldId="273"/>
            <ac:picMk id="3074" creationId="{B9B53629-C55A-4A19-A194-42D21A599A29}"/>
          </ac:picMkLst>
        </pc:picChg>
      </pc:sldChg>
      <pc:sldChg chg="modSp add">
        <pc:chgData name="Islam Bassiem" userId="9a05c398b725c7e3" providerId="LiveId" clId="{FBC5FA71-290F-4417-BCC8-1652CA4A1E23}" dt="2019-10-14T10:07:17.203" v="2792" actId="20577"/>
        <pc:sldMkLst>
          <pc:docMk/>
          <pc:sldMk cId="2329360235" sldId="274"/>
        </pc:sldMkLst>
        <pc:spChg chg="mod">
          <ac:chgData name="Islam Bassiem" userId="9a05c398b725c7e3" providerId="LiveId" clId="{FBC5FA71-290F-4417-BCC8-1652CA4A1E23}" dt="2019-10-14T10:03:10.917" v="2612" actId="20577"/>
          <ac:spMkLst>
            <pc:docMk/>
            <pc:sldMk cId="2329360235" sldId="274"/>
            <ac:spMk id="4" creationId="{0F0B4727-2256-4A07-A34F-B21D51BBF6C5}"/>
          </ac:spMkLst>
        </pc:spChg>
        <pc:spChg chg="mod">
          <ac:chgData name="Islam Bassiem" userId="9a05c398b725c7e3" providerId="LiveId" clId="{FBC5FA71-290F-4417-BCC8-1652CA4A1E23}" dt="2019-10-14T10:04:47.450" v="2703" actId="20577"/>
          <ac:spMkLst>
            <pc:docMk/>
            <pc:sldMk cId="2329360235" sldId="274"/>
            <ac:spMk id="5" creationId="{13B2C5DC-A809-44BA-8FA0-9D387E44E528}"/>
          </ac:spMkLst>
        </pc:spChg>
        <pc:spChg chg="mod">
          <ac:chgData name="Islam Bassiem" userId="9a05c398b725c7e3" providerId="LiveId" clId="{FBC5FA71-290F-4417-BCC8-1652CA4A1E23}" dt="2019-10-14T10:05:22.357" v="2759" actId="1076"/>
          <ac:spMkLst>
            <pc:docMk/>
            <pc:sldMk cId="2329360235" sldId="274"/>
            <ac:spMk id="6" creationId="{F1A16E6F-A218-4367-8EA2-FA57E31D3163}"/>
          </ac:spMkLst>
        </pc:spChg>
        <pc:spChg chg="mod">
          <ac:chgData name="Islam Bassiem" userId="9a05c398b725c7e3" providerId="LiveId" clId="{FBC5FA71-290F-4417-BCC8-1652CA4A1E23}" dt="2019-10-14T10:07:17.203" v="2792" actId="20577"/>
          <ac:spMkLst>
            <pc:docMk/>
            <pc:sldMk cId="2329360235" sldId="274"/>
            <ac:spMk id="8" creationId="{75637924-9BA1-4F4B-9A18-1A658642A3DB}"/>
          </ac:spMkLst>
        </pc:spChg>
        <pc:spChg chg="mod">
          <ac:chgData name="Islam Bassiem" userId="9a05c398b725c7e3" providerId="LiveId" clId="{FBC5FA71-290F-4417-BCC8-1652CA4A1E23}" dt="2019-10-14T10:04:29.383" v="2654" actId="20577"/>
          <ac:spMkLst>
            <pc:docMk/>
            <pc:sldMk cId="2329360235" sldId="274"/>
            <ac:spMk id="9" creationId="{9C89AA27-529F-4285-80D8-E3F959EA5558}"/>
          </ac:spMkLst>
        </pc:spChg>
        <pc:spChg chg="mod">
          <ac:chgData name="Islam Bassiem" userId="9a05c398b725c7e3" providerId="LiveId" clId="{FBC5FA71-290F-4417-BCC8-1652CA4A1E23}" dt="2019-10-14T10:04:37.264" v="2672" actId="20577"/>
          <ac:spMkLst>
            <pc:docMk/>
            <pc:sldMk cId="2329360235" sldId="274"/>
            <ac:spMk id="10" creationId="{62FED8EE-A4B5-43CB-98D0-1444E305B6E2}"/>
          </ac:spMkLst>
        </pc:spChg>
        <pc:spChg chg="mod">
          <ac:chgData name="Islam Bassiem" userId="9a05c398b725c7e3" providerId="LiveId" clId="{FBC5FA71-290F-4417-BCC8-1652CA4A1E23}" dt="2019-10-14T10:05:05.345" v="2733" actId="20577"/>
          <ac:spMkLst>
            <pc:docMk/>
            <pc:sldMk cId="2329360235" sldId="274"/>
            <ac:spMk id="11" creationId="{0A0C2F10-9C12-4F9B-8BA3-94A440B3AB24}"/>
          </ac:spMkLst>
        </pc:spChg>
        <pc:spChg chg="mod">
          <ac:chgData name="Islam Bassiem" userId="9a05c398b725c7e3" providerId="LiveId" clId="{FBC5FA71-290F-4417-BCC8-1652CA4A1E23}" dt="2019-10-14T10:07:13.487" v="2790"/>
          <ac:spMkLst>
            <pc:docMk/>
            <pc:sldMk cId="2329360235" sldId="274"/>
            <ac:spMk id="12" creationId="{39EF8CDC-7680-40FC-9DC7-4DA5D10FA2F4}"/>
          </ac:spMkLst>
        </pc:spChg>
      </pc:sldChg>
      <pc:sldChg chg="addSp delSp modSp add del ord">
        <pc:chgData name="Islam Bassiem" userId="9a05c398b725c7e3" providerId="LiveId" clId="{FBC5FA71-290F-4417-BCC8-1652CA4A1E23}" dt="2019-10-15T04:39:20.241" v="3351"/>
        <pc:sldMkLst>
          <pc:docMk/>
          <pc:sldMk cId="496982762" sldId="275"/>
        </pc:sldMkLst>
        <pc:spChg chg="mod">
          <ac:chgData name="Islam Bassiem" userId="9a05c398b725c7e3" providerId="LiveId" clId="{FBC5FA71-290F-4417-BCC8-1652CA4A1E23}" dt="2019-10-14T10:18:35.053" v="2964" actId="20577"/>
          <ac:spMkLst>
            <pc:docMk/>
            <pc:sldMk cId="496982762" sldId="275"/>
            <ac:spMk id="5" creationId="{6B3F316E-3E18-4D41-844B-DB43548A6B00}"/>
          </ac:spMkLst>
        </pc:spChg>
        <pc:spChg chg="mod">
          <ac:chgData name="Islam Bassiem" userId="9a05c398b725c7e3" providerId="LiveId" clId="{FBC5FA71-290F-4417-BCC8-1652CA4A1E23}" dt="2019-10-14T10:18:17.466" v="2933" actId="20577"/>
          <ac:spMkLst>
            <pc:docMk/>
            <pc:sldMk cId="496982762" sldId="275"/>
            <ac:spMk id="20" creationId="{80A122DB-B83D-46B7-9927-5CA80567CB98}"/>
          </ac:spMkLst>
        </pc:spChg>
        <pc:grpChg chg="del">
          <ac:chgData name="Islam Bassiem" userId="9a05c398b725c7e3" providerId="LiveId" clId="{FBC5FA71-290F-4417-BCC8-1652CA4A1E23}" dt="2019-10-14T10:16:17.680" v="2904" actId="478"/>
          <ac:grpSpMkLst>
            <pc:docMk/>
            <pc:sldMk cId="496982762" sldId="275"/>
            <ac:grpSpMk id="18" creationId="{50F657DE-2F55-41CB-9403-036B2B93C27B}"/>
          </ac:grpSpMkLst>
        </pc:grpChg>
        <pc:picChg chg="add mod">
          <ac:chgData name="Islam Bassiem" userId="9a05c398b725c7e3" providerId="LiveId" clId="{FBC5FA71-290F-4417-BCC8-1652CA4A1E23}" dt="2019-10-14T10:16:31.778" v="2907" actId="1076"/>
          <ac:picMkLst>
            <pc:docMk/>
            <pc:sldMk cId="496982762" sldId="275"/>
            <ac:picMk id="14" creationId="{E15D37F2-EAE2-4851-8839-08FBF7364EAE}"/>
          </ac:picMkLst>
        </pc:picChg>
      </pc:sldChg>
      <pc:sldChg chg="addSp delSp modSp add del ord">
        <pc:chgData name="Islam Bassiem" userId="9a05c398b725c7e3" providerId="LiveId" clId="{FBC5FA71-290F-4417-BCC8-1652CA4A1E23}" dt="2019-10-15T04:39:20.241" v="3351"/>
        <pc:sldMkLst>
          <pc:docMk/>
          <pc:sldMk cId="1353531108" sldId="276"/>
        </pc:sldMkLst>
        <pc:spChg chg="mod">
          <ac:chgData name="Islam Bassiem" userId="9a05c398b725c7e3" providerId="LiveId" clId="{FBC5FA71-290F-4417-BCC8-1652CA4A1E23}" dt="2019-10-14T10:19:45.672" v="3032" actId="20577"/>
          <ac:spMkLst>
            <pc:docMk/>
            <pc:sldMk cId="1353531108" sldId="276"/>
            <ac:spMk id="5" creationId="{6B3F316E-3E18-4D41-844B-DB43548A6B00}"/>
          </ac:spMkLst>
        </pc:spChg>
        <pc:spChg chg="add">
          <ac:chgData name="Islam Bassiem" userId="9a05c398b725c7e3" providerId="LiveId" clId="{FBC5FA71-290F-4417-BCC8-1652CA4A1E23}" dt="2019-10-14T10:17:05.094" v="2911"/>
          <ac:spMkLst>
            <pc:docMk/>
            <pc:sldMk cId="1353531108" sldId="276"/>
            <ac:spMk id="13" creationId="{8F047DFE-E9BA-4192-931C-5F371493DF9B}"/>
          </ac:spMkLst>
        </pc:spChg>
        <pc:spChg chg="add">
          <ac:chgData name="Islam Bassiem" userId="9a05c398b725c7e3" providerId="LiveId" clId="{FBC5FA71-290F-4417-BCC8-1652CA4A1E23}" dt="2019-10-14T10:17:05.094" v="2911"/>
          <ac:spMkLst>
            <pc:docMk/>
            <pc:sldMk cId="1353531108" sldId="276"/>
            <ac:spMk id="15" creationId="{6F8C420A-CFF2-4E21-9042-D484FE61DC51}"/>
          </ac:spMkLst>
        </pc:spChg>
        <pc:spChg chg="add">
          <ac:chgData name="Islam Bassiem" userId="9a05c398b725c7e3" providerId="LiveId" clId="{FBC5FA71-290F-4417-BCC8-1652CA4A1E23}" dt="2019-10-14T10:17:05.094" v="2911"/>
          <ac:spMkLst>
            <pc:docMk/>
            <pc:sldMk cId="1353531108" sldId="276"/>
            <ac:spMk id="17" creationId="{546834E4-19D2-4FDF-B1C2-24EF4CEF0139}"/>
          </ac:spMkLst>
        </pc:spChg>
        <pc:spChg chg="add">
          <ac:chgData name="Islam Bassiem" userId="9a05c398b725c7e3" providerId="LiveId" clId="{FBC5FA71-290F-4417-BCC8-1652CA4A1E23}" dt="2019-10-14T10:17:05.094" v="2911"/>
          <ac:spMkLst>
            <pc:docMk/>
            <pc:sldMk cId="1353531108" sldId="276"/>
            <ac:spMk id="18" creationId="{66B9C1D7-87CB-451F-A602-32C03F7F5A71}"/>
          </ac:spMkLst>
        </pc:spChg>
        <pc:spChg chg="add">
          <ac:chgData name="Islam Bassiem" userId="9a05c398b725c7e3" providerId="LiveId" clId="{FBC5FA71-290F-4417-BCC8-1652CA4A1E23}" dt="2019-10-14T10:17:05.094" v="2911"/>
          <ac:spMkLst>
            <pc:docMk/>
            <pc:sldMk cId="1353531108" sldId="276"/>
            <ac:spMk id="19" creationId="{17FE398A-0760-494D-915F-9D5604F741A6}"/>
          </ac:spMkLst>
        </pc:spChg>
        <pc:spChg chg="mod">
          <ac:chgData name="Islam Bassiem" userId="9a05c398b725c7e3" providerId="LiveId" clId="{FBC5FA71-290F-4417-BCC8-1652CA4A1E23}" dt="2019-10-14T10:19:06.319" v="3005" actId="20577"/>
          <ac:spMkLst>
            <pc:docMk/>
            <pc:sldMk cId="1353531108" sldId="276"/>
            <ac:spMk id="20" creationId="{80A122DB-B83D-46B7-9927-5CA80567CB98}"/>
          </ac:spMkLst>
        </pc:spChg>
        <pc:spChg chg="add">
          <ac:chgData name="Islam Bassiem" userId="9a05c398b725c7e3" providerId="LiveId" clId="{FBC5FA71-290F-4417-BCC8-1652CA4A1E23}" dt="2019-10-14T10:17:05.094" v="2911"/>
          <ac:spMkLst>
            <pc:docMk/>
            <pc:sldMk cId="1353531108" sldId="276"/>
            <ac:spMk id="22" creationId="{5B2DAB5B-0F6B-4644-B477-B88F1904E9BB}"/>
          </ac:spMkLst>
        </pc:spChg>
        <pc:picChg chg="del">
          <ac:chgData name="Islam Bassiem" userId="9a05c398b725c7e3" providerId="LiveId" clId="{FBC5FA71-290F-4417-BCC8-1652CA4A1E23}" dt="2019-10-14T10:16:52.694" v="2910" actId="478"/>
          <ac:picMkLst>
            <pc:docMk/>
            <pc:sldMk cId="1353531108" sldId="276"/>
            <ac:picMk id="14" creationId="{E15D37F2-EAE2-4851-8839-08FBF7364EAE}"/>
          </ac:picMkLst>
        </pc:picChg>
      </pc:sldChg>
      <pc:sldChg chg="addSp delSp modSp add del ord">
        <pc:chgData name="Islam Bassiem" userId="9a05c398b725c7e3" providerId="LiveId" clId="{FBC5FA71-290F-4417-BCC8-1652CA4A1E23}" dt="2019-10-15T08:20:18.993" v="4515" actId="2696"/>
        <pc:sldMkLst>
          <pc:docMk/>
          <pc:sldMk cId="2621819118" sldId="277"/>
        </pc:sldMkLst>
        <pc:spChg chg="mod">
          <ac:chgData name="Islam Bassiem" userId="9a05c398b725c7e3" providerId="LiveId" clId="{FBC5FA71-290F-4417-BCC8-1652CA4A1E23}" dt="2019-10-14T11:21:57.412" v="3043" actId="6549"/>
          <ac:spMkLst>
            <pc:docMk/>
            <pc:sldMk cId="2621819118" sldId="277"/>
            <ac:spMk id="2" creationId="{DC5DEBC3-4A46-483E-B8F6-7C5B034DFC6B}"/>
          </ac:spMkLst>
        </pc:spChg>
        <pc:spChg chg="mod">
          <ac:chgData name="Islam Bassiem" userId="9a05c398b725c7e3" providerId="LiveId" clId="{FBC5FA71-290F-4417-BCC8-1652CA4A1E23}" dt="2019-10-14T11:22:32.580" v="3105" actId="20577"/>
          <ac:spMkLst>
            <pc:docMk/>
            <pc:sldMk cId="2621819118" sldId="277"/>
            <ac:spMk id="5" creationId="{6B3F316E-3E18-4D41-844B-DB43548A6B00}"/>
          </ac:spMkLst>
        </pc:spChg>
        <pc:spChg chg="add mod">
          <ac:chgData name="Islam Bassiem" userId="9a05c398b725c7e3" providerId="LiveId" clId="{FBC5FA71-290F-4417-BCC8-1652CA4A1E23}" dt="2019-10-14T11:38:46.663" v="3199" actId="164"/>
          <ac:spMkLst>
            <pc:docMk/>
            <pc:sldMk cId="2621819118" sldId="277"/>
            <ac:spMk id="6" creationId="{A6128D73-702A-43A7-99EC-A3DF644B04A6}"/>
          </ac:spMkLst>
        </pc:spChg>
        <pc:spChg chg="del">
          <ac:chgData name="Islam Bassiem" userId="9a05c398b725c7e3" providerId="LiveId" clId="{FBC5FA71-290F-4417-BCC8-1652CA4A1E23}" dt="2019-10-14T11:21:37.076" v="3034" actId="478"/>
          <ac:spMkLst>
            <pc:docMk/>
            <pc:sldMk cId="2621819118" sldId="277"/>
            <ac:spMk id="9" creationId="{ADB4A2AF-384A-4396-81CD-1B8DBB4B98AE}"/>
          </ac:spMkLst>
        </pc:spChg>
        <pc:spChg chg="del">
          <ac:chgData name="Islam Bassiem" userId="9a05c398b725c7e3" providerId="LiveId" clId="{FBC5FA71-290F-4417-BCC8-1652CA4A1E23}" dt="2019-10-14T11:21:41.687" v="3037" actId="478"/>
          <ac:spMkLst>
            <pc:docMk/>
            <pc:sldMk cId="2621819118" sldId="277"/>
            <ac:spMk id="13" creationId="{8F047DFE-E9BA-4192-931C-5F371493DF9B}"/>
          </ac:spMkLst>
        </pc:spChg>
        <pc:spChg chg="del">
          <ac:chgData name="Islam Bassiem" userId="9a05c398b725c7e3" providerId="LiveId" clId="{FBC5FA71-290F-4417-BCC8-1652CA4A1E23}" dt="2019-10-14T11:21:45.023" v="3039" actId="478"/>
          <ac:spMkLst>
            <pc:docMk/>
            <pc:sldMk cId="2621819118" sldId="277"/>
            <ac:spMk id="15" creationId="{6F8C420A-CFF2-4E21-9042-D484FE61DC51}"/>
          </ac:spMkLst>
        </pc:spChg>
        <pc:spChg chg="del">
          <ac:chgData name="Islam Bassiem" userId="9a05c398b725c7e3" providerId="LiveId" clId="{FBC5FA71-290F-4417-BCC8-1652CA4A1E23}" dt="2019-10-14T11:21:43.587" v="3038" actId="478"/>
          <ac:spMkLst>
            <pc:docMk/>
            <pc:sldMk cId="2621819118" sldId="277"/>
            <ac:spMk id="17" creationId="{546834E4-19D2-4FDF-B1C2-24EF4CEF0139}"/>
          </ac:spMkLst>
        </pc:spChg>
        <pc:spChg chg="del">
          <ac:chgData name="Islam Bassiem" userId="9a05c398b725c7e3" providerId="LiveId" clId="{FBC5FA71-290F-4417-BCC8-1652CA4A1E23}" dt="2019-10-14T11:21:46.970" v="3041" actId="478"/>
          <ac:spMkLst>
            <pc:docMk/>
            <pc:sldMk cId="2621819118" sldId="277"/>
            <ac:spMk id="18" creationId="{66B9C1D7-87CB-451F-A602-32C03F7F5A71}"/>
          </ac:spMkLst>
        </pc:spChg>
        <pc:spChg chg="del">
          <ac:chgData name="Islam Bassiem" userId="9a05c398b725c7e3" providerId="LiveId" clId="{FBC5FA71-290F-4417-BCC8-1652CA4A1E23}" dt="2019-10-14T11:21:45.921" v="3040" actId="478"/>
          <ac:spMkLst>
            <pc:docMk/>
            <pc:sldMk cId="2621819118" sldId="277"/>
            <ac:spMk id="19" creationId="{17FE398A-0760-494D-915F-9D5604F741A6}"/>
          </ac:spMkLst>
        </pc:spChg>
        <pc:spChg chg="mod">
          <ac:chgData name="Islam Bassiem" userId="9a05c398b725c7e3" providerId="LiveId" clId="{FBC5FA71-290F-4417-BCC8-1652CA4A1E23}" dt="2019-10-14T11:22:39.572" v="3110" actId="20577"/>
          <ac:spMkLst>
            <pc:docMk/>
            <pc:sldMk cId="2621819118" sldId="277"/>
            <ac:spMk id="20" creationId="{80A122DB-B83D-46B7-9927-5CA80567CB98}"/>
          </ac:spMkLst>
        </pc:spChg>
        <pc:spChg chg="mod">
          <ac:chgData name="Islam Bassiem" userId="9a05c398b725c7e3" providerId="LiveId" clId="{FBC5FA71-290F-4417-BCC8-1652CA4A1E23}" dt="2019-10-14T11:21:54.520" v="3042" actId="6549"/>
          <ac:spMkLst>
            <pc:docMk/>
            <pc:sldMk cId="2621819118" sldId="277"/>
            <ac:spMk id="21" creationId="{A533DB37-8672-47D2-99E6-0CA7BC6D1BFE}"/>
          </ac:spMkLst>
        </pc:spChg>
        <pc:spChg chg="del">
          <ac:chgData name="Islam Bassiem" userId="9a05c398b725c7e3" providerId="LiveId" clId="{FBC5FA71-290F-4417-BCC8-1652CA4A1E23}" dt="2019-10-14T11:21:40.940" v="3036" actId="478"/>
          <ac:spMkLst>
            <pc:docMk/>
            <pc:sldMk cId="2621819118" sldId="277"/>
            <ac:spMk id="22" creationId="{5B2DAB5B-0F6B-4644-B477-B88F1904E9BB}"/>
          </ac:spMkLst>
        </pc:spChg>
        <pc:spChg chg="add mod">
          <ac:chgData name="Islam Bassiem" userId="9a05c398b725c7e3" providerId="LiveId" clId="{FBC5FA71-290F-4417-BCC8-1652CA4A1E23}" dt="2019-10-14T11:38:46.663" v="3199" actId="164"/>
          <ac:spMkLst>
            <pc:docMk/>
            <pc:sldMk cId="2621819118" sldId="277"/>
            <ac:spMk id="23" creationId="{AAE8E366-D2F3-4E13-9A27-7A85EDD48AF0}"/>
          </ac:spMkLst>
        </pc:spChg>
        <pc:spChg chg="add mod">
          <ac:chgData name="Islam Bassiem" userId="9a05c398b725c7e3" providerId="LiveId" clId="{FBC5FA71-290F-4417-BCC8-1652CA4A1E23}" dt="2019-10-14T11:38:46.663" v="3199" actId="164"/>
          <ac:spMkLst>
            <pc:docMk/>
            <pc:sldMk cId="2621819118" sldId="277"/>
            <ac:spMk id="24" creationId="{12E437EE-9EA6-4EFD-9155-6237E4859165}"/>
          </ac:spMkLst>
        </pc:spChg>
        <pc:grpChg chg="add mod">
          <ac:chgData name="Islam Bassiem" userId="9a05c398b725c7e3" providerId="LiveId" clId="{FBC5FA71-290F-4417-BCC8-1652CA4A1E23}" dt="2019-10-14T11:38:46.663" v="3199" actId="164"/>
          <ac:grpSpMkLst>
            <pc:docMk/>
            <pc:sldMk cId="2621819118" sldId="277"/>
            <ac:grpSpMk id="7" creationId="{BC827B30-3F3D-4C46-BBCC-04902FAF8B04}"/>
          </ac:grpSpMkLst>
        </pc:grpChg>
        <pc:grpChg chg="del">
          <ac:chgData name="Islam Bassiem" userId="9a05c398b725c7e3" providerId="LiveId" clId="{FBC5FA71-290F-4417-BCC8-1652CA4A1E23}" dt="2019-10-14T11:21:38.708" v="3035" actId="478"/>
          <ac:grpSpMkLst>
            <pc:docMk/>
            <pc:sldMk cId="2621819118" sldId="277"/>
            <ac:grpSpMk id="16" creationId="{4DB8F4DB-6C89-42EE-9711-E494C71DB0C2}"/>
          </ac:grpSpMkLst>
        </pc:grpChg>
        <pc:picChg chg="add mod">
          <ac:chgData name="Islam Bassiem" userId="9a05c398b725c7e3" providerId="LiveId" clId="{FBC5FA71-290F-4417-BCC8-1652CA4A1E23}" dt="2019-10-14T11:38:46.663" v="3199" actId="164"/>
          <ac:picMkLst>
            <pc:docMk/>
            <pc:sldMk cId="2621819118" sldId="277"/>
            <ac:picMk id="4" creationId="{D07040D4-D4CE-4C0C-9659-E57CECBE4409}"/>
          </ac:picMkLst>
        </pc:picChg>
        <pc:picChg chg="add del">
          <ac:chgData name="Islam Bassiem" userId="9a05c398b725c7e3" providerId="LiveId" clId="{FBC5FA71-290F-4417-BCC8-1652CA4A1E23}" dt="2019-10-14T11:34:32.305" v="3112" actId="478"/>
          <ac:picMkLst>
            <pc:docMk/>
            <pc:sldMk cId="2621819118" sldId="277"/>
            <ac:picMk id="7170" creationId="{51F4BA33-3D70-475E-B145-CCEEA1EC619C}"/>
          </ac:picMkLst>
        </pc:picChg>
      </pc:sldChg>
      <pc:sldChg chg="addSp delSp modSp add">
        <pc:chgData name="Islam Bassiem" userId="9a05c398b725c7e3" providerId="LiveId" clId="{FBC5FA71-290F-4417-BCC8-1652CA4A1E23}" dt="2019-10-15T05:15:53.397" v="3529" actId="1076"/>
        <pc:sldMkLst>
          <pc:docMk/>
          <pc:sldMk cId="899417484" sldId="278"/>
        </pc:sldMkLst>
        <pc:spChg chg="add mod">
          <ac:chgData name="Islam Bassiem" userId="9a05c398b725c7e3" providerId="LiveId" clId="{FBC5FA71-290F-4417-BCC8-1652CA4A1E23}" dt="2019-10-15T04:51:52.823" v="3482" actId="1076"/>
          <ac:spMkLst>
            <pc:docMk/>
            <pc:sldMk cId="899417484" sldId="278"/>
            <ac:spMk id="5" creationId="{21E63532-B2B1-4658-A94F-530B2AA4D33B}"/>
          </ac:spMkLst>
        </pc:spChg>
        <pc:spChg chg="add mod">
          <ac:chgData name="Islam Bassiem" userId="9a05c398b725c7e3" providerId="LiveId" clId="{FBC5FA71-290F-4417-BCC8-1652CA4A1E23}" dt="2019-10-15T04:54:35.782" v="3511" actId="207"/>
          <ac:spMkLst>
            <pc:docMk/>
            <pc:sldMk cId="899417484" sldId="278"/>
            <ac:spMk id="6" creationId="{0F6E01CF-91E6-40B3-BDC3-C47F5897C552}"/>
          </ac:spMkLst>
        </pc:spChg>
        <pc:spChg chg="add mod">
          <ac:chgData name="Islam Bassiem" userId="9a05c398b725c7e3" providerId="LiveId" clId="{FBC5FA71-290F-4417-BCC8-1652CA4A1E23}" dt="2019-10-15T04:53:51.242" v="3509" actId="207"/>
          <ac:spMkLst>
            <pc:docMk/>
            <pc:sldMk cId="899417484" sldId="278"/>
            <ac:spMk id="7" creationId="{387314C1-00CA-46FE-B9DC-3FD90D2660DA}"/>
          </ac:spMkLst>
        </pc:spChg>
        <pc:spChg chg="add mod">
          <ac:chgData name="Islam Bassiem" userId="9a05c398b725c7e3" providerId="LiveId" clId="{FBC5FA71-290F-4417-BCC8-1652CA4A1E23}" dt="2019-10-15T04:52:11.449" v="3485" actId="1076"/>
          <ac:spMkLst>
            <pc:docMk/>
            <pc:sldMk cId="899417484" sldId="278"/>
            <ac:spMk id="8" creationId="{C5626BDB-11F4-49D5-AABA-8C53F7BED4C2}"/>
          </ac:spMkLst>
        </pc:spChg>
        <pc:spChg chg="add mod">
          <ac:chgData name="Islam Bassiem" userId="9a05c398b725c7e3" providerId="LiveId" clId="{FBC5FA71-290F-4417-BCC8-1652CA4A1E23}" dt="2019-10-15T04:52:17.043" v="3486" actId="1076"/>
          <ac:spMkLst>
            <pc:docMk/>
            <pc:sldMk cId="899417484" sldId="278"/>
            <ac:spMk id="9" creationId="{CC8B29B4-A28B-455C-A154-C008158F87D3}"/>
          </ac:spMkLst>
        </pc:spChg>
        <pc:graphicFrameChg chg="del">
          <ac:chgData name="Islam Bassiem" userId="9a05c398b725c7e3" providerId="LiveId" clId="{FBC5FA71-290F-4417-BCC8-1652CA4A1E23}" dt="2019-10-15T04:25:01.081" v="3297" actId="478"/>
          <ac:graphicFrameMkLst>
            <pc:docMk/>
            <pc:sldMk cId="899417484" sldId="278"/>
            <ac:graphicFrameMk id="3" creationId="{EF2AB4BE-5ED8-4412-970D-364FF0F23980}"/>
          </ac:graphicFrameMkLst>
        </pc:graphicFrameChg>
        <pc:picChg chg="add del mod modCrop">
          <ac:chgData name="Islam Bassiem" userId="9a05c398b725c7e3" providerId="LiveId" clId="{FBC5FA71-290F-4417-BCC8-1652CA4A1E23}" dt="2019-10-15T04:51:47.109" v="3481" actId="14100"/>
          <ac:picMkLst>
            <pc:docMk/>
            <pc:sldMk cId="899417484" sldId="278"/>
            <ac:picMk id="4" creationId="{426DA633-CDF0-43E0-B478-D0720BC300C0}"/>
          </ac:picMkLst>
        </pc:picChg>
        <pc:cxnChg chg="add mod">
          <ac:chgData name="Islam Bassiem" userId="9a05c398b725c7e3" providerId="LiveId" clId="{FBC5FA71-290F-4417-BCC8-1652CA4A1E23}" dt="2019-10-15T04:52:54.405" v="3497" actId="208"/>
          <ac:cxnSpMkLst>
            <pc:docMk/>
            <pc:sldMk cId="899417484" sldId="278"/>
            <ac:cxnSpMk id="11" creationId="{42758F90-83C7-42E2-B050-3DE4DD8B9203}"/>
          </ac:cxnSpMkLst>
        </pc:cxnChg>
        <pc:cxnChg chg="add mod">
          <ac:chgData name="Islam Bassiem" userId="9a05c398b725c7e3" providerId="LiveId" clId="{FBC5FA71-290F-4417-BCC8-1652CA4A1E23}" dt="2019-10-15T04:53:12.380" v="3501" actId="208"/>
          <ac:cxnSpMkLst>
            <pc:docMk/>
            <pc:sldMk cId="899417484" sldId="278"/>
            <ac:cxnSpMk id="12" creationId="{E6F14C74-7784-41B7-8036-D18FFF236AC6}"/>
          </ac:cxnSpMkLst>
        </pc:cxnChg>
        <pc:cxnChg chg="add mod">
          <ac:chgData name="Islam Bassiem" userId="9a05c398b725c7e3" providerId="LiveId" clId="{FBC5FA71-290F-4417-BCC8-1652CA4A1E23}" dt="2019-10-15T04:54:23.686" v="3510" actId="208"/>
          <ac:cxnSpMkLst>
            <pc:docMk/>
            <pc:sldMk cId="899417484" sldId="278"/>
            <ac:cxnSpMk id="14" creationId="{F9B1809B-83FF-40E1-8115-A60B84512FEA}"/>
          </ac:cxnSpMkLst>
        </pc:cxnChg>
        <pc:cxnChg chg="add mod">
          <ac:chgData name="Islam Bassiem" userId="9a05c398b725c7e3" providerId="LiveId" clId="{FBC5FA71-290F-4417-BCC8-1652CA4A1E23}" dt="2019-10-15T05:15:53.397" v="3529" actId="1076"/>
          <ac:cxnSpMkLst>
            <pc:docMk/>
            <pc:sldMk cId="899417484" sldId="278"/>
            <ac:cxnSpMk id="16" creationId="{C70621FE-9012-4A58-AF08-A53E17695FE5}"/>
          </ac:cxnSpMkLst>
        </pc:cxnChg>
      </pc:sldChg>
      <pc:sldChg chg="addSp delSp modSp add">
        <pc:chgData name="Islam Bassiem" userId="9a05c398b725c7e3" providerId="LiveId" clId="{FBC5FA71-290F-4417-BCC8-1652CA4A1E23}" dt="2019-10-15T05:17:50.126" v="3543" actId="14100"/>
        <pc:sldMkLst>
          <pc:docMk/>
          <pc:sldMk cId="518061387" sldId="279"/>
        </pc:sldMkLst>
        <pc:picChg chg="del">
          <ac:chgData name="Islam Bassiem" userId="9a05c398b725c7e3" providerId="LiveId" clId="{FBC5FA71-290F-4417-BCC8-1652CA4A1E23}" dt="2019-10-15T04:30:36.818" v="3309" actId="478"/>
          <ac:picMkLst>
            <pc:docMk/>
            <pc:sldMk cId="518061387" sldId="279"/>
            <ac:picMk id="4" creationId="{426DA633-CDF0-43E0-B478-D0720BC300C0}"/>
          </ac:picMkLst>
        </pc:picChg>
        <pc:picChg chg="add del mod">
          <ac:chgData name="Islam Bassiem" userId="9a05c398b725c7e3" providerId="LiveId" clId="{FBC5FA71-290F-4417-BCC8-1652CA4A1E23}" dt="2019-10-15T04:35:11.442" v="3327" actId="478"/>
          <ac:picMkLst>
            <pc:docMk/>
            <pc:sldMk cId="518061387" sldId="279"/>
            <ac:picMk id="5" creationId="{4217DBCD-88D8-463D-AA26-D17837A61EC4}"/>
          </ac:picMkLst>
        </pc:picChg>
        <pc:picChg chg="add del mod modCrop">
          <ac:chgData name="Islam Bassiem" userId="9a05c398b725c7e3" providerId="LiveId" clId="{FBC5FA71-290F-4417-BCC8-1652CA4A1E23}" dt="2019-10-15T05:17:50.126" v="3543" actId="14100"/>
          <ac:picMkLst>
            <pc:docMk/>
            <pc:sldMk cId="518061387" sldId="279"/>
            <ac:picMk id="7" creationId="{5896418D-2DD1-4229-A92E-9EFD1DC885C4}"/>
          </ac:picMkLst>
        </pc:picChg>
        <pc:picChg chg="add del mod">
          <ac:chgData name="Islam Bassiem" userId="9a05c398b725c7e3" providerId="LiveId" clId="{FBC5FA71-290F-4417-BCC8-1652CA4A1E23}" dt="2019-10-15T04:32:11.342" v="3317" actId="478"/>
          <ac:picMkLst>
            <pc:docMk/>
            <pc:sldMk cId="518061387" sldId="279"/>
            <ac:picMk id="10242" creationId="{EB4EE49F-BAA1-4926-8FE6-C75DE1225678}"/>
          </ac:picMkLst>
        </pc:picChg>
        <pc:picChg chg="add del mod">
          <ac:chgData name="Islam Bassiem" userId="9a05c398b725c7e3" providerId="LiveId" clId="{FBC5FA71-290F-4417-BCC8-1652CA4A1E23}" dt="2019-10-15T05:15:43.567" v="3525"/>
          <ac:picMkLst>
            <pc:docMk/>
            <pc:sldMk cId="518061387" sldId="279"/>
            <ac:picMk id="10244" creationId="{9197B1B7-DDBB-48F8-864A-6B7098419316}"/>
          </ac:picMkLst>
        </pc:picChg>
      </pc:sldChg>
      <pc:sldChg chg="add del">
        <pc:chgData name="Islam Bassiem" userId="9a05c398b725c7e3" providerId="LiveId" clId="{FBC5FA71-290F-4417-BCC8-1652CA4A1E23}" dt="2019-10-15T05:21:21.804" v="3545" actId="2696"/>
        <pc:sldMkLst>
          <pc:docMk/>
          <pc:sldMk cId="2970301654" sldId="280"/>
        </pc:sldMkLst>
      </pc:sldChg>
      <pc:sldChg chg="addSp delSp modSp add ord">
        <pc:chgData name="Islam Bassiem" userId="9a05c398b725c7e3" providerId="LiveId" clId="{FBC5FA71-290F-4417-BCC8-1652CA4A1E23}" dt="2019-10-15T05:26:48.557" v="3625" actId="1076"/>
        <pc:sldMkLst>
          <pc:docMk/>
          <pc:sldMk cId="3959414660" sldId="280"/>
        </pc:sldMkLst>
        <pc:spChg chg="add mod">
          <ac:chgData name="Islam Bassiem" userId="9a05c398b725c7e3" providerId="LiveId" clId="{FBC5FA71-290F-4417-BCC8-1652CA4A1E23}" dt="2019-10-15T05:26:48.557" v="3625" actId="1076"/>
          <ac:spMkLst>
            <pc:docMk/>
            <pc:sldMk cId="3959414660" sldId="280"/>
            <ac:spMk id="4" creationId="{3509DA33-072D-4FAB-A8CC-195C39530D98}"/>
          </ac:spMkLst>
        </pc:spChg>
        <pc:spChg chg="add mod">
          <ac:chgData name="Islam Bassiem" userId="9a05c398b725c7e3" providerId="LiveId" clId="{FBC5FA71-290F-4417-BCC8-1652CA4A1E23}" dt="2019-10-15T05:26:43.259" v="3624" actId="14100"/>
          <ac:spMkLst>
            <pc:docMk/>
            <pc:sldMk cId="3959414660" sldId="280"/>
            <ac:spMk id="5" creationId="{98B2FF54-0D36-4EA1-9F19-7ADD54E99EEC}"/>
          </ac:spMkLst>
        </pc:spChg>
        <pc:picChg chg="del">
          <ac:chgData name="Islam Bassiem" userId="9a05c398b725c7e3" providerId="LiveId" clId="{FBC5FA71-290F-4417-BCC8-1652CA4A1E23}" dt="2019-10-15T05:21:28.540" v="3547" actId="478"/>
          <ac:picMkLst>
            <pc:docMk/>
            <pc:sldMk cId="3959414660" sldId="280"/>
            <ac:picMk id="7" creationId="{5896418D-2DD1-4229-A92E-9EFD1DC885C4}"/>
          </ac:picMkLst>
        </pc:picChg>
        <pc:picChg chg="add mod">
          <ac:chgData name="Islam Bassiem" userId="9a05c398b725c7e3" providerId="LiveId" clId="{FBC5FA71-290F-4417-BCC8-1652CA4A1E23}" dt="2019-10-15T05:26:12.590" v="3618" actId="14100"/>
          <ac:picMkLst>
            <pc:docMk/>
            <pc:sldMk cId="3959414660" sldId="280"/>
            <ac:picMk id="12290" creationId="{06C779D4-0203-4E69-A3D5-D9DD2312E33B}"/>
          </ac:picMkLst>
        </pc:picChg>
      </pc:sldChg>
      <pc:sldChg chg="delSp modSp add del">
        <pc:chgData name="Islam Bassiem" userId="9a05c398b725c7e3" providerId="LiveId" clId="{FBC5FA71-290F-4417-BCC8-1652CA4A1E23}" dt="2019-10-15T05:26:51.097" v="3626" actId="2696"/>
        <pc:sldMkLst>
          <pc:docMk/>
          <pc:sldMk cId="2697009851" sldId="281"/>
        </pc:sldMkLst>
        <pc:spChg chg="mod">
          <ac:chgData name="Islam Bassiem" userId="9a05c398b725c7e3" providerId="LiveId" clId="{FBC5FA71-290F-4417-BCC8-1652CA4A1E23}" dt="2019-10-15T05:26:32.726" v="3622" actId="14100"/>
          <ac:spMkLst>
            <pc:docMk/>
            <pc:sldMk cId="2697009851" sldId="281"/>
            <ac:spMk id="4" creationId="{3509DA33-072D-4FAB-A8CC-195C39530D98}"/>
          </ac:spMkLst>
        </pc:spChg>
        <pc:picChg chg="del">
          <ac:chgData name="Islam Bassiem" userId="9a05c398b725c7e3" providerId="LiveId" clId="{FBC5FA71-290F-4417-BCC8-1652CA4A1E23}" dt="2019-10-15T05:26:22.970" v="3621" actId="478"/>
          <ac:picMkLst>
            <pc:docMk/>
            <pc:sldMk cId="2697009851" sldId="281"/>
            <ac:picMk id="12290" creationId="{06C779D4-0203-4E69-A3D5-D9DD2312E33B}"/>
          </ac:picMkLst>
        </pc:picChg>
      </pc:sldChg>
      <pc:sldChg chg="addSp delSp modSp add">
        <pc:chgData name="Islam Bassiem" userId="9a05c398b725c7e3" providerId="LiveId" clId="{FBC5FA71-290F-4417-BCC8-1652CA4A1E23}" dt="2019-10-15T05:32:13.821" v="3918" actId="948"/>
        <pc:sldMkLst>
          <pc:docMk/>
          <pc:sldMk cId="2710732445" sldId="281"/>
        </pc:sldMkLst>
        <pc:spChg chg="add mod">
          <ac:chgData name="Islam Bassiem" userId="9a05c398b725c7e3" providerId="LiveId" clId="{FBC5FA71-290F-4417-BCC8-1652CA4A1E23}" dt="2019-10-15T05:32:13.821" v="3918" actId="948"/>
          <ac:spMkLst>
            <pc:docMk/>
            <pc:sldMk cId="2710732445" sldId="281"/>
            <ac:spMk id="3" creationId="{21E44A21-5F43-41CB-94AF-81DC5C041F02}"/>
          </ac:spMkLst>
        </pc:spChg>
        <pc:spChg chg="add mod">
          <ac:chgData name="Islam Bassiem" userId="9a05c398b725c7e3" providerId="LiveId" clId="{FBC5FA71-290F-4417-BCC8-1652CA4A1E23}" dt="2019-10-15T05:27:47.025" v="3655" actId="14100"/>
          <ac:spMkLst>
            <pc:docMk/>
            <pc:sldMk cId="2710732445" sldId="281"/>
            <ac:spMk id="6" creationId="{8DE8975F-00AD-49B6-A3FA-4D7F288A9C0E}"/>
          </ac:spMkLst>
        </pc:spChg>
        <pc:spChg chg="add mod">
          <ac:chgData name="Islam Bassiem" userId="9a05c398b725c7e3" providerId="LiveId" clId="{FBC5FA71-290F-4417-BCC8-1652CA4A1E23}" dt="2019-10-15T05:28:42.960" v="3681" actId="20577"/>
          <ac:spMkLst>
            <pc:docMk/>
            <pc:sldMk cId="2710732445" sldId="281"/>
            <ac:spMk id="7" creationId="{29398C9A-3AB1-4B56-AAF4-9D2EADBD1C67}"/>
          </ac:spMkLst>
        </pc:spChg>
        <pc:spChg chg="add mod">
          <ac:chgData name="Islam Bassiem" userId="9a05c398b725c7e3" providerId="LiveId" clId="{FBC5FA71-290F-4417-BCC8-1652CA4A1E23}" dt="2019-10-15T05:32:02.616" v="3916" actId="948"/>
          <ac:spMkLst>
            <pc:docMk/>
            <pc:sldMk cId="2710732445" sldId="281"/>
            <ac:spMk id="9" creationId="{B0D0555F-B9D0-46FB-94FF-9B8B1E28A22F}"/>
          </ac:spMkLst>
        </pc:spChg>
        <pc:picChg chg="del">
          <ac:chgData name="Islam Bassiem" userId="9a05c398b725c7e3" providerId="LiveId" clId="{FBC5FA71-290F-4417-BCC8-1652CA4A1E23}" dt="2019-10-15T05:27:05.006" v="3629" actId="478"/>
          <ac:picMkLst>
            <pc:docMk/>
            <pc:sldMk cId="2710732445" sldId="281"/>
            <ac:picMk id="12290" creationId="{06C779D4-0203-4E69-A3D5-D9DD2312E33B}"/>
          </ac:picMkLst>
        </pc:picChg>
      </pc:sldChg>
      <pc:sldChg chg="modSp add">
        <pc:chgData name="Islam Bassiem" userId="9a05c398b725c7e3" providerId="LiveId" clId="{FBC5FA71-290F-4417-BCC8-1652CA4A1E23}" dt="2019-10-15T05:34:30.959" v="4119" actId="20577"/>
        <pc:sldMkLst>
          <pc:docMk/>
          <pc:sldMk cId="851140849" sldId="282"/>
        </pc:sldMkLst>
        <pc:spChg chg="mod">
          <ac:chgData name="Islam Bassiem" userId="9a05c398b725c7e3" providerId="LiveId" clId="{FBC5FA71-290F-4417-BCC8-1652CA4A1E23}" dt="2019-10-15T05:33:12.754" v="4065" actId="20577"/>
          <ac:spMkLst>
            <pc:docMk/>
            <pc:sldMk cId="851140849" sldId="282"/>
            <ac:spMk id="3" creationId="{21E44A21-5F43-41CB-94AF-81DC5C041F02}"/>
          </ac:spMkLst>
        </pc:spChg>
        <pc:spChg chg="mod">
          <ac:chgData name="Islam Bassiem" userId="9a05c398b725c7e3" providerId="LiveId" clId="{FBC5FA71-290F-4417-BCC8-1652CA4A1E23}" dt="2019-10-15T05:34:30.959" v="4119" actId="20577"/>
          <ac:spMkLst>
            <pc:docMk/>
            <pc:sldMk cId="851140849" sldId="282"/>
            <ac:spMk id="9" creationId="{B0D0555F-B9D0-46FB-94FF-9B8B1E28A22F}"/>
          </ac:spMkLst>
        </pc:spChg>
      </pc:sldChg>
      <pc:sldChg chg="add del">
        <pc:chgData name="Islam Bassiem" userId="9a05c398b725c7e3" providerId="LiveId" clId="{FBC5FA71-290F-4417-BCC8-1652CA4A1E23}" dt="2019-10-15T05:26:52.678" v="3627" actId="2696"/>
        <pc:sldMkLst>
          <pc:docMk/>
          <pc:sldMk cId="1162317196" sldId="282"/>
        </pc:sldMkLst>
      </pc:sldChg>
      <pc:sldChg chg="add del ord">
        <pc:chgData name="Islam Bassiem" userId="9a05c398b725c7e3" providerId="LiveId" clId="{FBC5FA71-290F-4417-BCC8-1652CA4A1E23}" dt="2019-10-15T05:27:52.519" v="3656" actId="2696"/>
        <pc:sldMkLst>
          <pc:docMk/>
          <pc:sldMk cId="3244439190" sldId="282"/>
        </pc:sldMkLst>
      </pc:sldChg>
      <pc:sldChg chg="add del">
        <pc:chgData name="Islam Bassiem" userId="9a05c398b725c7e3" providerId="LiveId" clId="{FBC5FA71-290F-4417-BCC8-1652CA4A1E23}" dt="2019-10-15T05:55:24.692" v="4121" actId="2696"/>
        <pc:sldMkLst>
          <pc:docMk/>
          <pc:sldMk cId="470376078" sldId="283"/>
        </pc:sldMkLst>
      </pc:sldChg>
      <pc:sldChg chg="addSp delSp modSp add">
        <pc:chgData name="Islam Bassiem" userId="9a05c398b725c7e3" providerId="LiveId" clId="{FBC5FA71-290F-4417-BCC8-1652CA4A1E23}" dt="2019-10-15T08:54:09.588" v="4529" actId="2085"/>
        <pc:sldMkLst>
          <pc:docMk/>
          <pc:sldMk cId="2380676107" sldId="283"/>
        </pc:sldMkLst>
        <pc:spChg chg="add del">
          <ac:chgData name="Islam Bassiem" userId="9a05c398b725c7e3" providerId="LiveId" clId="{FBC5FA71-290F-4417-BCC8-1652CA4A1E23}" dt="2019-10-15T05:56:04.206" v="4126"/>
          <ac:spMkLst>
            <pc:docMk/>
            <pc:sldMk cId="2380676107" sldId="283"/>
            <ac:spMk id="4" creationId="{0DC27782-5003-41D7-9E57-66220BF70901}"/>
          </ac:spMkLst>
        </pc:spChg>
        <pc:spChg chg="add del">
          <ac:chgData name="Islam Bassiem" userId="9a05c398b725c7e3" providerId="LiveId" clId="{FBC5FA71-290F-4417-BCC8-1652CA4A1E23}" dt="2019-10-15T05:56:04.206" v="4126"/>
          <ac:spMkLst>
            <pc:docMk/>
            <pc:sldMk cId="2380676107" sldId="283"/>
            <ac:spMk id="5" creationId="{3959E25A-E0D1-4048-BBE8-A7343EDBF8DF}"/>
          </ac:spMkLst>
        </pc:spChg>
        <pc:spChg chg="add mod">
          <ac:chgData name="Islam Bassiem" userId="9a05c398b725c7e3" providerId="LiveId" clId="{FBC5FA71-290F-4417-BCC8-1652CA4A1E23}" dt="2019-10-15T05:57:26.534" v="4187" actId="20577"/>
          <ac:spMkLst>
            <pc:docMk/>
            <pc:sldMk cId="2380676107" sldId="283"/>
            <ac:spMk id="12" creationId="{34A6A521-19D7-4BE2-97F7-16C1A5E8D3F7}"/>
          </ac:spMkLst>
        </pc:spChg>
        <pc:spChg chg="add mod">
          <ac:chgData name="Islam Bassiem" userId="9a05c398b725c7e3" providerId="LiveId" clId="{FBC5FA71-290F-4417-BCC8-1652CA4A1E23}" dt="2019-10-15T08:14:48.571" v="4247" actId="1076"/>
          <ac:spMkLst>
            <pc:docMk/>
            <pc:sldMk cId="2380676107" sldId="283"/>
            <ac:spMk id="13" creationId="{2F17A001-F1F5-4346-B4D4-618A47925919}"/>
          </ac:spMkLst>
        </pc:spChg>
        <pc:spChg chg="add del mod">
          <ac:chgData name="Islam Bassiem" userId="9a05c398b725c7e3" providerId="LiveId" clId="{FBC5FA71-290F-4417-BCC8-1652CA4A1E23}" dt="2019-10-15T08:07:36.009" v="4203"/>
          <ac:spMkLst>
            <pc:docMk/>
            <pc:sldMk cId="2380676107" sldId="283"/>
            <ac:spMk id="20" creationId="{CE802E7A-2C85-411E-BA67-DE1B62F78336}"/>
          </ac:spMkLst>
        </pc:spChg>
        <pc:spChg chg="add del mod">
          <ac:chgData name="Islam Bassiem" userId="9a05c398b725c7e3" providerId="LiveId" clId="{FBC5FA71-290F-4417-BCC8-1652CA4A1E23}" dt="2019-10-15T08:07:36.013" v="4205"/>
          <ac:spMkLst>
            <pc:docMk/>
            <pc:sldMk cId="2380676107" sldId="283"/>
            <ac:spMk id="21" creationId="{E7665053-30A5-47AD-B3BB-D90812838DFA}"/>
          </ac:spMkLst>
        </pc:spChg>
        <pc:spChg chg="add del mod ord">
          <ac:chgData name="Islam Bassiem" userId="9a05c398b725c7e3" providerId="LiveId" clId="{FBC5FA71-290F-4417-BCC8-1652CA4A1E23}" dt="2019-10-15T08:12:54.187" v="4232"/>
          <ac:spMkLst>
            <pc:docMk/>
            <pc:sldMk cId="2380676107" sldId="283"/>
            <ac:spMk id="22" creationId="{7B154FBB-00C5-485F-A7E6-1456C754389B}"/>
          </ac:spMkLst>
        </pc:spChg>
        <pc:spChg chg="add del mod ord">
          <ac:chgData name="Islam Bassiem" userId="9a05c398b725c7e3" providerId="LiveId" clId="{FBC5FA71-290F-4417-BCC8-1652CA4A1E23}" dt="2019-10-15T08:12:54.187" v="4232"/>
          <ac:spMkLst>
            <pc:docMk/>
            <pc:sldMk cId="2380676107" sldId="283"/>
            <ac:spMk id="23" creationId="{393EB6BC-6007-418D-95CE-19667871C71D}"/>
          </ac:spMkLst>
        </pc:spChg>
        <pc:spChg chg="add del mod">
          <ac:chgData name="Islam Bassiem" userId="9a05c398b725c7e3" providerId="LiveId" clId="{FBC5FA71-290F-4417-BCC8-1652CA4A1E23}" dt="2019-10-15T08:12:54.187" v="4232"/>
          <ac:spMkLst>
            <pc:docMk/>
            <pc:sldMk cId="2380676107" sldId="283"/>
            <ac:spMk id="24" creationId="{2BF929F7-E75D-400B-A5EA-F7E5B1DA067B}"/>
          </ac:spMkLst>
        </pc:spChg>
        <pc:spChg chg="mod">
          <ac:chgData name="Islam Bassiem" userId="9a05c398b725c7e3" providerId="LiveId" clId="{FBC5FA71-290F-4417-BCC8-1652CA4A1E23}" dt="2019-10-15T08:12:42.373" v="4231"/>
          <ac:spMkLst>
            <pc:docMk/>
            <pc:sldMk cId="2380676107" sldId="283"/>
            <ac:spMk id="25" creationId="{162E8B67-374D-43BF-AD57-9C6F6B815C87}"/>
          </ac:spMkLst>
        </pc:spChg>
        <pc:spChg chg="mod">
          <ac:chgData name="Islam Bassiem" userId="9a05c398b725c7e3" providerId="LiveId" clId="{FBC5FA71-290F-4417-BCC8-1652CA4A1E23}" dt="2019-10-15T08:53:37.450" v="4524" actId="207"/>
          <ac:spMkLst>
            <pc:docMk/>
            <pc:sldMk cId="2380676107" sldId="283"/>
            <ac:spMk id="26" creationId="{80D64AAD-493D-45FB-A30B-398D12F32903}"/>
          </ac:spMkLst>
        </pc:spChg>
        <pc:spChg chg="mod">
          <ac:chgData name="Islam Bassiem" userId="9a05c398b725c7e3" providerId="LiveId" clId="{FBC5FA71-290F-4417-BCC8-1652CA4A1E23}" dt="2019-10-15T08:53:52.358" v="4526" actId="2085"/>
          <ac:spMkLst>
            <pc:docMk/>
            <pc:sldMk cId="2380676107" sldId="283"/>
            <ac:spMk id="27" creationId="{7536AC77-688A-4BC4-AA87-21E638BEAC65}"/>
          </ac:spMkLst>
        </pc:spChg>
        <pc:spChg chg="mod">
          <ac:chgData name="Islam Bassiem" userId="9a05c398b725c7e3" providerId="LiveId" clId="{FBC5FA71-290F-4417-BCC8-1652CA4A1E23}" dt="2019-10-15T08:54:09.588" v="4529" actId="2085"/>
          <ac:spMkLst>
            <pc:docMk/>
            <pc:sldMk cId="2380676107" sldId="283"/>
            <ac:spMk id="28" creationId="{C6324C77-F3E1-496D-8DD1-90F718B5234F}"/>
          </ac:spMkLst>
        </pc:spChg>
        <pc:spChg chg="mod">
          <ac:chgData name="Islam Bassiem" userId="9a05c398b725c7e3" providerId="LiveId" clId="{FBC5FA71-290F-4417-BCC8-1652CA4A1E23}" dt="2019-10-15T08:53:45.867" v="4525" actId="2085"/>
          <ac:spMkLst>
            <pc:docMk/>
            <pc:sldMk cId="2380676107" sldId="283"/>
            <ac:spMk id="29" creationId="{F0F4D6F1-82D9-4495-9DC0-1A17EB8F8966}"/>
          </ac:spMkLst>
        </pc:spChg>
        <pc:spChg chg="mod">
          <ac:chgData name="Islam Bassiem" userId="9a05c398b725c7e3" providerId="LiveId" clId="{FBC5FA71-290F-4417-BCC8-1652CA4A1E23}" dt="2019-10-15T08:54:03.087" v="4528" actId="2085"/>
          <ac:spMkLst>
            <pc:docMk/>
            <pc:sldMk cId="2380676107" sldId="283"/>
            <ac:spMk id="30" creationId="{FEF26AEA-C917-47F8-806B-8E630816051A}"/>
          </ac:spMkLst>
        </pc:spChg>
        <pc:spChg chg="mod">
          <ac:chgData name="Islam Bassiem" userId="9a05c398b725c7e3" providerId="LiveId" clId="{FBC5FA71-290F-4417-BCC8-1652CA4A1E23}" dt="2019-10-15T08:53:22.230" v="4521" actId="207"/>
          <ac:spMkLst>
            <pc:docMk/>
            <pc:sldMk cId="2380676107" sldId="283"/>
            <ac:spMk id="31" creationId="{317F9321-CD75-4D21-871A-59CF9F49D38E}"/>
          </ac:spMkLst>
        </pc:spChg>
        <pc:spChg chg="mod">
          <ac:chgData name="Islam Bassiem" userId="9a05c398b725c7e3" providerId="LiveId" clId="{FBC5FA71-290F-4417-BCC8-1652CA4A1E23}" dt="2019-10-15T08:53:58.860" v="4527" actId="2085"/>
          <ac:spMkLst>
            <pc:docMk/>
            <pc:sldMk cId="2380676107" sldId="283"/>
            <ac:spMk id="32" creationId="{C02343C4-23CD-4AAA-B17A-163173CA5BEE}"/>
          </ac:spMkLst>
        </pc:spChg>
        <pc:spChg chg="add mod">
          <ac:chgData name="Islam Bassiem" userId="9a05c398b725c7e3" providerId="LiveId" clId="{FBC5FA71-290F-4417-BCC8-1652CA4A1E23}" dt="2019-10-15T08:16:22.493" v="4333" actId="1076"/>
          <ac:spMkLst>
            <pc:docMk/>
            <pc:sldMk cId="2380676107" sldId="283"/>
            <ac:spMk id="35" creationId="{1CC183C5-1C3D-4BA1-A774-567A5FD78E28}"/>
          </ac:spMkLst>
        </pc:spChg>
        <pc:spChg chg="add mod">
          <ac:chgData name="Islam Bassiem" userId="9a05c398b725c7e3" providerId="LiveId" clId="{FBC5FA71-290F-4417-BCC8-1652CA4A1E23}" dt="2019-10-15T08:16:48.120" v="4360" actId="20577"/>
          <ac:spMkLst>
            <pc:docMk/>
            <pc:sldMk cId="2380676107" sldId="283"/>
            <ac:spMk id="36" creationId="{AD6124E7-F749-4769-B3E6-6C2BB8960D1E}"/>
          </ac:spMkLst>
        </pc:spChg>
        <pc:spChg chg="add mod">
          <ac:chgData name="Islam Bassiem" userId="9a05c398b725c7e3" providerId="LiveId" clId="{FBC5FA71-290F-4417-BCC8-1652CA4A1E23}" dt="2019-10-15T08:17:45.436" v="4411" actId="14100"/>
          <ac:spMkLst>
            <pc:docMk/>
            <pc:sldMk cId="2380676107" sldId="283"/>
            <ac:spMk id="37" creationId="{78E5225A-484E-4022-A40A-862DFBF45D16}"/>
          </ac:spMkLst>
        </pc:spChg>
        <pc:grpChg chg="add del">
          <ac:chgData name="Islam Bassiem" userId="9a05c398b725c7e3" providerId="LiveId" clId="{FBC5FA71-290F-4417-BCC8-1652CA4A1E23}" dt="2019-10-15T05:56:04.206" v="4126"/>
          <ac:grpSpMkLst>
            <pc:docMk/>
            <pc:sldMk cId="2380676107" sldId="283"/>
            <ac:grpSpMk id="6" creationId="{B21D2AA8-99CA-4449-B41D-C9242CEE9813}"/>
          </ac:grpSpMkLst>
        </pc:grpChg>
        <pc:grpChg chg="add del">
          <ac:chgData name="Islam Bassiem" userId="9a05c398b725c7e3" providerId="LiveId" clId="{FBC5FA71-290F-4417-BCC8-1652CA4A1E23}" dt="2019-10-15T05:58:28.088" v="4188" actId="478"/>
          <ac:grpSpMkLst>
            <pc:docMk/>
            <pc:sldMk cId="2380676107" sldId="283"/>
            <ac:grpSpMk id="14" creationId="{48055D6C-A94F-4314-8DA7-8C9C36DF9438}"/>
          </ac:grpSpMkLst>
        </pc:grpChg>
        <pc:grpChg chg="add mod">
          <ac:chgData name="Islam Bassiem" userId="9a05c398b725c7e3" providerId="LiveId" clId="{FBC5FA71-290F-4417-BCC8-1652CA4A1E23}" dt="2019-10-15T08:14:45.670" v="4245" actId="164"/>
          <ac:grpSpMkLst>
            <pc:docMk/>
            <pc:sldMk cId="2380676107" sldId="283"/>
            <ac:grpSpMk id="33" creationId="{B72C978C-B50E-441F-BE63-A52492C62A32}"/>
          </ac:grpSpMkLst>
        </pc:grpChg>
        <pc:grpChg chg="add mod">
          <ac:chgData name="Islam Bassiem" userId="9a05c398b725c7e3" providerId="LiveId" clId="{FBC5FA71-290F-4417-BCC8-1652CA4A1E23}" dt="2019-10-15T08:15:21.724" v="4297" actId="14100"/>
          <ac:grpSpMkLst>
            <pc:docMk/>
            <pc:sldMk cId="2380676107" sldId="283"/>
            <ac:grpSpMk id="34" creationId="{951349B2-BF73-4FE0-9FBD-A5971857103C}"/>
          </ac:grpSpMkLst>
        </pc:grpChg>
        <pc:picChg chg="del mod">
          <ac:chgData name="Islam Bassiem" userId="9a05c398b725c7e3" providerId="LiveId" clId="{FBC5FA71-290F-4417-BCC8-1652CA4A1E23}" dt="2019-10-15T05:55:45.582" v="4124" actId="478"/>
          <ac:picMkLst>
            <pc:docMk/>
            <pc:sldMk cId="2380676107" sldId="283"/>
            <ac:picMk id="7" creationId="{5896418D-2DD1-4229-A92E-9EFD1DC885C4}"/>
          </ac:picMkLst>
        </pc:picChg>
        <pc:picChg chg="add del mod modCrop">
          <ac:chgData name="Islam Bassiem" userId="9a05c398b725c7e3" providerId="LiveId" clId="{FBC5FA71-290F-4417-BCC8-1652CA4A1E23}" dt="2019-10-15T08:07:53.414" v="4206" actId="478"/>
          <ac:picMkLst>
            <pc:docMk/>
            <pc:sldMk cId="2380676107" sldId="283"/>
            <ac:picMk id="19" creationId="{CA7C564E-0F34-4B25-8DA1-6463579C67E7}"/>
          </ac:picMkLst>
        </pc:picChg>
      </pc:sldChg>
      <pc:sldChg chg="modSp add">
        <pc:chgData name="Islam Bassiem" userId="9a05c398b725c7e3" providerId="LiveId" clId="{FBC5FA71-290F-4417-BCC8-1652CA4A1E23}" dt="2019-10-15T08:55:02.882" v="4537" actId="2085"/>
        <pc:sldMkLst>
          <pc:docMk/>
          <pc:sldMk cId="1211152169" sldId="284"/>
        </pc:sldMkLst>
        <pc:spChg chg="mod">
          <ac:chgData name="Islam Bassiem" userId="9a05c398b725c7e3" providerId="LiveId" clId="{FBC5FA71-290F-4417-BCC8-1652CA4A1E23}" dt="2019-10-15T08:20:16.276" v="4514" actId="20577"/>
          <ac:spMkLst>
            <pc:docMk/>
            <pc:sldMk cId="1211152169" sldId="284"/>
            <ac:spMk id="12" creationId="{34A6A521-19D7-4BE2-97F7-16C1A5E8D3F7}"/>
          </ac:spMkLst>
        </pc:spChg>
        <pc:spChg chg="mod">
          <ac:chgData name="Islam Bassiem" userId="9a05c398b725c7e3" providerId="LiveId" clId="{FBC5FA71-290F-4417-BCC8-1652CA4A1E23}" dt="2019-10-15T08:19:57.949" v="4490" actId="20577"/>
          <ac:spMkLst>
            <pc:docMk/>
            <pc:sldMk cId="1211152169" sldId="284"/>
            <ac:spMk id="13" creationId="{2F17A001-F1F5-4346-B4D4-618A47925919}"/>
          </ac:spMkLst>
        </pc:spChg>
        <pc:spChg chg="mod">
          <ac:chgData name="Islam Bassiem" userId="9a05c398b725c7e3" providerId="LiveId" clId="{FBC5FA71-290F-4417-BCC8-1652CA4A1E23}" dt="2019-10-15T08:54:41.526" v="4534" actId="207"/>
          <ac:spMkLst>
            <pc:docMk/>
            <pc:sldMk cId="1211152169" sldId="284"/>
            <ac:spMk id="26" creationId="{80D64AAD-493D-45FB-A30B-398D12F32903}"/>
          </ac:spMkLst>
        </pc:spChg>
        <pc:spChg chg="mod">
          <ac:chgData name="Islam Bassiem" userId="9a05c398b725c7e3" providerId="LiveId" clId="{FBC5FA71-290F-4417-BCC8-1652CA4A1E23}" dt="2019-10-15T08:55:02.882" v="4537" actId="2085"/>
          <ac:spMkLst>
            <pc:docMk/>
            <pc:sldMk cId="1211152169" sldId="284"/>
            <ac:spMk id="28" creationId="{C6324C77-F3E1-496D-8DD1-90F718B5234F}"/>
          </ac:spMkLst>
        </pc:spChg>
        <pc:spChg chg="mod">
          <ac:chgData name="Islam Bassiem" userId="9a05c398b725c7e3" providerId="LiveId" clId="{FBC5FA71-290F-4417-BCC8-1652CA4A1E23}" dt="2019-10-15T08:54:52.382" v="4535" actId="2085"/>
          <ac:spMkLst>
            <pc:docMk/>
            <pc:sldMk cId="1211152169" sldId="284"/>
            <ac:spMk id="29" creationId="{F0F4D6F1-82D9-4495-9DC0-1A17EB8F8966}"/>
          </ac:spMkLst>
        </pc:spChg>
        <pc:spChg chg="mod">
          <ac:chgData name="Islam Bassiem" userId="9a05c398b725c7e3" providerId="LiveId" clId="{FBC5FA71-290F-4417-BCC8-1652CA4A1E23}" dt="2019-10-15T08:54:37.291" v="4533" actId="207"/>
          <ac:spMkLst>
            <pc:docMk/>
            <pc:sldMk cId="1211152169" sldId="284"/>
            <ac:spMk id="30" creationId="{FEF26AEA-C917-47F8-806B-8E630816051A}"/>
          </ac:spMkLst>
        </pc:spChg>
        <pc:spChg chg="mod">
          <ac:chgData name="Islam Bassiem" userId="9a05c398b725c7e3" providerId="LiveId" clId="{FBC5FA71-290F-4417-BCC8-1652CA4A1E23}" dt="2019-10-15T08:54:32.204" v="4532" actId="207"/>
          <ac:spMkLst>
            <pc:docMk/>
            <pc:sldMk cId="1211152169" sldId="284"/>
            <ac:spMk id="31" creationId="{317F9321-CD75-4D21-871A-59CF9F49D38E}"/>
          </ac:spMkLst>
        </pc:spChg>
        <pc:spChg chg="mod">
          <ac:chgData name="Islam Bassiem" userId="9a05c398b725c7e3" providerId="LiveId" clId="{FBC5FA71-290F-4417-BCC8-1652CA4A1E23}" dt="2019-10-15T08:54:59.222" v="4536" actId="2085"/>
          <ac:spMkLst>
            <pc:docMk/>
            <pc:sldMk cId="1211152169" sldId="284"/>
            <ac:spMk id="32" creationId="{C02343C4-23CD-4AAA-B17A-163173CA5BEE}"/>
          </ac:spMkLst>
        </pc:spChg>
        <pc:spChg chg="mod">
          <ac:chgData name="Islam Bassiem" userId="9a05c398b725c7e3" providerId="LiveId" clId="{FBC5FA71-290F-4417-BCC8-1652CA4A1E23}" dt="2019-10-15T08:19:31.160" v="4470" actId="20577"/>
          <ac:spMkLst>
            <pc:docMk/>
            <pc:sldMk cId="1211152169" sldId="284"/>
            <ac:spMk id="35" creationId="{1CC183C5-1C3D-4BA1-A774-567A5FD78E28}"/>
          </ac:spMkLst>
        </pc:spChg>
        <pc:spChg chg="mod">
          <ac:chgData name="Islam Bassiem" userId="9a05c398b725c7e3" providerId="LiveId" clId="{FBC5FA71-290F-4417-BCC8-1652CA4A1E23}" dt="2019-10-15T08:19:26.805" v="4464" actId="20577"/>
          <ac:spMkLst>
            <pc:docMk/>
            <pc:sldMk cId="1211152169" sldId="284"/>
            <ac:spMk id="36" creationId="{AD6124E7-F749-4769-B3E6-6C2BB8960D1E}"/>
          </ac:spMkLst>
        </pc:spChg>
        <pc:spChg chg="mod">
          <ac:chgData name="Islam Bassiem" userId="9a05c398b725c7e3" providerId="LiveId" clId="{FBC5FA71-290F-4417-BCC8-1652CA4A1E23}" dt="2019-10-15T08:19:21.988" v="4459" actId="20577"/>
          <ac:spMkLst>
            <pc:docMk/>
            <pc:sldMk cId="1211152169" sldId="284"/>
            <ac:spMk id="37" creationId="{78E5225A-484E-4022-A40A-862DFBF45D16}"/>
          </ac:spMkLst>
        </pc:spChg>
      </pc:sldChg>
      <pc:sldChg chg="addSp delSp modSp add del">
        <pc:chgData name="Islam Bassiem" userId="9a05c398b725c7e3" providerId="LiveId" clId="{FBC5FA71-290F-4417-BCC8-1652CA4A1E23}" dt="2019-10-15T08:55:13.540" v="4538" actId="2696"/>
        <pc:sldMkLst>
          <pc:docMk/>
          <pc:sldMk cId="2280944013" sldId="285"/>
        </pc:sldMkLst>
        <pc:spChg chg="del">
          <ac:chgData name="Islam Bassiem" userId="9a05c398b725c7e3" providerId="LiveId" clId="{FBC5FA71-290F-4417-BCC8-1652CA4A1E23}" dt="2019-10-15T08:52:10.562" v="4517" actId="478"/>
          <ac:spMkLst>
            <pc:docMk/>
            <pc:sldMk cId="2280944013" sldId="285"/>
            <ac:spMk id="3" creationId="{3C1421F0-C127-4F64-86BB-CA9BCA7C2BEB}"/>
          </ac:spMkLst>
        </pc:spChg>
        <pc:graphicFrameChg chg="add mod">
          <ac:chgData name="Islam Bassiem" userId="9a05c398b725c7e3" providerId="LiveId" clId="{FBC5FA71-290F-4417-BCC8-1652CA4A1E23}" dt="2019-10-15T08:52:31.826" v="4518" actId="1032"/>
          <ac:graphicFrameMkLst>
            <pc:docMk/>
            <pc:sldMk cId="2280944013" sldId="285"/>
            <ac:graphicFrameMk id="4" creationId="{4C472B09-7162-48AE-8C7D-8E59FFCF4C20}"/>
          </ac:graphicFrameMkLst>
        </pc:graphicFrameChg>
      </pc:sldChg>
      <pc:sldChg chg="addSp delSp modSp add">
        <pc:chgData name="Islam Bassiem" userId="9a05c398b725c7e3" providerId="LiveId" clId="{FBC5FA71-290F-4417-BCC8-1652CA4A1E23}" dt="2019-10-16T06:54:22.034" v="4569" actId="1076"/>
        <pc:sldMkLst>
          <pc:docMk/>
          <pc:sldMk cId="4231050965" sldId="285"/>
        </pc:sldMkLst>
        <pc:spChg chg="mod">
          <ac:chgData name="Islam Bassiem" userId="9a05c398b725c7e3" providerId="LiveId" clId="{FBC5FA71-290F-4417-BCC8-1652CA4A1E23}" dt="2019-10-16T06:44:45.512" v="4549" actId="14100"/>
          <ac:spMkLst>
            <pc:docMk/>
            <pc:sldMk cId="4231050965" sldId="285"/>
            <ac:spMk id="2" creationId="{703545B2-D90C-4AC2-8B42-39F7E1CAD4D6}"/>
          </ac:spMkLst>
        </pc:spChg>
        <pc:spChg chg="del">
          <ac:chgData name="Islam Bassiem" userId="9a05c398b725c7e3" providerId="LiveId" clId="{FBC5FA71-290F-4417-BCC8-1652CA4A1E23}" dt="2019-10-16T06:44:27.558" v="4540" actId="478"/>
          <ac:spMkLst>
            <pc:docMk/>
            <pc:sldMk cId="4231050965" sldId="285"/>
            <ac:spMk id="3" creationId="{C1A43DF6-9F62-4480-BDAA-DA89EBE2332A}"/>
          </ac:spMkLst>
        </pc:spChg>
        <pc:spChg chg="add mod">
          <ac:chgData name="Islam Bassiem" userId="9a05c398b725c7e3" providerId="LiveId" clId="{FBC5FA71-290F-4417-BCC8-1652CA4A1E23}" dt="2019-10-16T06:45:05.639" v="4558" actId="782"/>
          <ac:spMkLst>
            <pc:docMk/>
            <pc:sldMk cId="4231050965" sldId="285"/>
            <ac:spMk id="4" creationId="{2D849F4B-B7D3-4355-A0B2-48F245D6E9AF}"/>
          </ac:spMkLst>
        </pc:spChg>
        <pc:picChg chg="add mod">
          <ac:chgData name="Islam Bassiem" userId="9a05c398b725c7e3" providerId="LiveId" clId="{FBC5FA71-290F-4417-BCC8-1652CA4A1E23}" dt="2019-10-16T06:54:22.034" v="4569" actId="1076"/>
          <ac:picMkLst>
            <pc:docMk/>
            <pc:sldMk cId="4231050965" sldId="285"/>
            <ac:picMk id="6" creationId="{6B67AC84-A3CA-4716-B739-943D3F4B897B}"/>
          </ac:picMkLst>
        </pc:picChg>
        <pc:picChg chg="add del">
          <ac:chgData name="Islam Bassiem" userId="9a05c398b725c7e3" providerId="LiveId" clId="{FBC5FA71-290F-4417-BCC8-1652CA4A1E23}" dt="2019-10-16T06:51:38.314" v="4560" actId="478"/>
          <ac:picMkLst>
            <pc:docMk/>
            <pc:sldMk cId="4231050965" sldId="285"/>
            <ac:picMk id="13314" creationId="{4E7464B7-0B66-4EC0-9FC1-250C3454E30F}"/>
          </ac:picMkLst>
        </pc:picChg>
      </pc:sldChg>
      <pc:sldChg chg="addSp delSp modSp add">
        <pc:chgData name="Islam Bassiem" userId="9a05c398b725c7e3" providerId="LiveId" clId="{FBC5FA71-290F-4417-BCC8-1652CA4A1E23}" dt="2019-10-16T07:58:04.017" v="4652" actId="20577"/>
        <pc:sldMkLst>
          <pc:docMk/>
          <pc:sldMk cId="2998850300" sldId="286"/>
        </pc:sldMkLst>
        <pc:graphicFrameChg chg="add mod">
          <ac:chgData name="Islam Bassiem" userId="9a05c398b725c7e3" providerId="LiveId" clId="{FBC5FA71-290F-4417-BCC8-1652CA4A1E23}" dt="2019-10-16T07:58:04.017" v="4652" actId="20577"/>
          <ac:graphicFrameMkLst>
            <pc:docMk/>
            <pc:sldMk cId="2998850300" sldId="286"/>
            <ac:graphicFrameMk id="7" creationId="{EDE9458D-BB61-4CF3-8591-1E46E5FE036E}"/>
          </ac:graphicFrameMkLst>
        </pc:graphicFrameChg>
        <pc:picChg chg="add del mod">
          <ac:chgData name="Islam Bassiem" userId="9a05c398b725c7e3" providerId="LiveId" clId="{FBC5FA71-290F-4417-BCC8-1652CA4A1E23}" dt="2019-10-16T07:00:40.545" v="4581" actId="478"/>
          <ac:picMkLst>
            <pc:docMk/>
            <pc:sldMk cId="2998850300" sldId="286"/>
            <ac:picMk id="5" creationId="{FE6C35F4-ED54-404A-8C97-C38D0BCF886E}"/>
          </ac:picMkLst>
        </pc:picChg>
        <pc:picChg chg="del">
          <ac:chgData name="Islam Bassiem" userId="9a05c398b725c7e3" providerId="LiveId" clId="{FBC5FA71-290F-4417-BCC8-1652CA4A1E23}" dt="2019-10-16T06:54:32.147" v="4571" actId="478"/>
          <ac:picMkLst>
            <pc:docMk/>
            <pc:sldMk cId="2998850300" sldId="286"/>
            <ac:picMk id="6" creationId="{6B67AC84-A3CA-4716-B739-943D3F4B897B}"/>
          </ac:picMkLst>
        </pc:picChg>
      </pc:sldChg>
      <pc:sldChg chg="addSp delSp modSp add">
        <pc:chgData name="Islam Bassiem" userId="9a05c398b725c7e3" providerId="LiveId" clId="{FBC5FA71-290F-4417-BCC8-1652CA4A1E23}" dt="2019-10-16T08:26:44.676" v="5043" actId="20577"/>
        <pc:sldMkLst>
          <pc:docMk/>
          <pc:sldMk cId="2991565866" sldId="287"/>
        </pc:sldMkLst>
        <pc:spChg chg="del mod">
          <ac:chgData name="Islam Bassiem" userId="9a05c398b725c7e3" providerId="LiveId" clId="{FBC5FA71-290F-4417-BCC8-1652CA4A1E23}" dt="2019-10-16T08:22:03.751" v="4845" actId="478"/>
          <ac:spMkLst>
            <pc:docMk/>
            <pc:sldMk cId="2991565866" sldId="287"/>
            <ac:spMk id="2" creationId="{DAD88F2D-3087-4789-B333-8110D55B9F21}"/>
          </ac:spMkLst>
        </pc:spChg>
        <pc:spChg chg="del">
          <ac:chgData name="Islam Bassiem" userId="9a05c398b725c7e3" providerId="LiveId" clId="{FBC5FA71-290F-4417-BCC8-1652CA4A1E23}" dt="2019-10-16T08:17:38.866" v="4669" actId="478"/>
          <ac:spMkLst>
            <pc:docMk/>
            <pc:sldMk cId="2991565866" sldId="287"/>
            <ac:spMk id="3" creationId="{F99DDE9B-379D-4402-8809-AF54368C32B8}"/>
          </ac:spMkLst>
        </pc:spChg>
        <pc:spChg chg="add del mod">
          <ac:chgData name="Islam Bassiem" userId="9a05c398b725c7e3" providerId="LiveId" clId="{FBC5FA71-290F-4417-BCC8-1652CA4A1E23}" dt="2019-10-16T08:22:09.352" v="4847" actId="478"/>
          <ac:spMkLst>
            <pc:docMk/>
            <pc:sldMk cId="2991565866" sldId="287"/>
            <ac:spMk id="4" creationId="{7A8F0B28-FF89-4B17-B14E-D0E3F8E57F1C}"/>
          </ac:spMkLst>
        </pc:spChg>
        <pc:spChg chg="add del mod">
          <ac:chgData name="Islam Bassiem" userId="9a05c398b725c7e3" providerId="LiveId" clId="{FBC5FA71-290F-4417-BCC8-1652CA4A1E23}" dt="2019-10-16T08:22:06.498" v="4846" actId="478"/>
          <ac:spMkLst>
            <pc:docMk/>
            <pc:sldMk cId="2991565866" sldId="287"/>
            <ac:spMk id="7" creationId="{2284E35B-9B19-4532-B387-205428EBA409}"/>
          </ac:spMkLst>
        </pc:spChg>
        <pc:spChg chg="add mod">
          <ac:chgData name="Islam Bassiem" userId="9a05c398b725c7e3" providerId="LiveId" clId="{FBC5FA71-290F-4417-BCC8-1652CA4A1E23}" dt="2019-10-16T08:25:38.547" v="4989" actId="1076"/>
          <ac:spMkLst>
            <pc:docMk/>
            <pc:sldMk cId="2991565866" sldId="287"/>
            <ac:spMk id="8" creationId="{45E0C2A9-6B0A-48DC-BEF3-CE0F41C85B53}"/>
          </ac:spMkLst>
        </pc:spChg>
        <pc:spChg chg="add mod">
          <ac:chgData name="Islam Bassiem" userId="9a05c398b725c7e3" providerId="LiveId" clId="{FBC5FA71-290F-4417-BCC8-1652CA4A1E23}" dt="2019-10-16T08:25:23.066" v="4987" actId="1076"/>
          <ac:spMkLst>
            <pc:docMk/>
            <pc:sldMk cId="2991565866" sldId="287"/>
            <ac:spMk id="9" creationId="{FC67BCF5-F75C-48BE-BA19-1B6E8460B86D}"/>
          </ac:spMkLst>
        </pc:spChg>
        <pc:spChg chg="add mod">
          <ac:chgData name="Islam Bassiem" userId="9a05c398b725c7e3" providerId="LiveId" clId="{FBC5FA71-290F-4417-BCC8-1652CA4A1E23}" dt="2019-10-16T08:26:17.584" v="5018" actId="20577"/>
          <ac:spMkLst>
            <pc:docMk/>
            <pc:sldMk cId="2991565866" sldId="287"/>
            <ac:spMk id="10" creationId="{B15D9BFF-6F95-4848-A212-FD6A5CC57AEF}"/>
          </ac:spMkLst>
        </pc:spChg>
        <pc:spChg chg="add mod">
          <ac:chgData name="Islam Bassiem" userId="9a05c398b725c7e3" providerId="LiveId" clId="{FBC5FA71-290F-4417-BCC8-1652CA4A1E23}" dt="2019-10-16T08:26:44.676" v="5043" actId="20577"/>
          <ac:spMkLst>
            <pc:docMk/>
            <pc:sldMk cId="2991565866" sldId="287"/>
            <ac:spMk id="11" creationId="{82517C74-01C9-47C4-A6E6-87D876A152B8}"/>
          </ac:spMkLst>
        </pc:spChg>
        <pc:graphicFrameChg chg="add mod">
          <ac:chgData name="Islam Bassiem" userId="9a05c398b725c7e3" providerId="LiveId" clId="{FBC5FA71-290F-4417-BCC8-1652CA4A1E23}" dt="2019-10-16T08:24:03.104" v="4908" actId="1035"/>
          <ac:graphicFrameMkLst>
            <pc:docMk/>
            <pc:sldMk cId="2991565866" sldId="287"/>
            <ac:graphicFrameMk id="5" creationId="{731480C4-3DF8-4B4B-A2AB-33EBD3A238AA}"/>
          </ac:graphicFrameMkLst>
        </pc:graphicFrameChg>
      </pc:sldChg>
      <pc:sldChg chg="modSp add">
        <pc:chgData name="Islam Bassiem" userId="9a05c398b725c7e3" providerId="LiveId" clId="{FBC5FA71-290F-4417-BCC8-1652CA4A1E23}" dt="2019-10-16T09:40:48.053" v="5055"/>
        <pc:sldMkLst>
          <pc:docMk/>
          <pc:sldMk cId="1449553723" sldId="288"/>
        </pc:sldMkLst>
        <pc:graphicFrameChg chg="mod">
          <ac:chgData name="Islam Bassiem" userId="9a05c398b725c7e3" providerId="LiveId" clId="{FBC5FA71-290F-4417-BCC8-1652CA4A1E23}" dt="2019-10-16T09:40:48.053" v="5055"/>
          <ac:graphicFrameMkLst>
            <pc:docMk/>
            <pc:sldMk cId="1449553723" sldId="288"/>
            <ac:graphicFrameMk id="5" creationId="{731480C4-3DF8-4B4B-A2AB-33EBD3A238AA}"/>
          </ac:graphicFrameMkLst>
        </pc:graphicFrameChg>
      </pc:sldChg>
      <pc:sldChg chg="modSp add">
        <pc:chgData name="Islam Bassiem" userId="9a05c398b725c7e3" providerId="LiveId" clId="{FBC5FA71-290F-4417-BCC8-1652CA4A1E23}" dt="2019-10-16T09:44:34.837" v="5067"/>
        <pc:sldMkLst>
          <pc:docMk/>
          <pc:sldMk cId="1859533468" sldId="289"/>
        </pc:sldMkLst>
        <pc:graphicFrameChg chg="mod">
          <ac:chgData name="Islam Bassiem" userId="9a05c398b725c7e3" providerId="LiveId" clId="{FBC5FA71-290F-4417-BCC8-1652CA4A1E23}" dt="2019-10-16T09:44:34.837" v="5067"/>
          <ac:graphicFrameMkLst>
            <pc:docMk/>
            <pc:sldMk cId="1859533468" sldId="289"/>
            <ac:graphicFrameMk id="5" creationId="{731480C4-3DF8-4B4B-A2AB-33EBD3A238AA}"/>
          </ac:graphicFrameMkLst>
        </pc:graphicFrameChg>
      </pc:sldChg>
      <pc:sldChg chg="addSp delSp modSp add">
        <pc:chgData name="Islam Bassiem" userId="9a05c398b725c7e3" providerId="LiveId" clId="{FBC5FA71-290F-4417-BCC8-1652CA4A1E23}" dt="2019-10-16T10:05:52.488" v="5135" actId="14100"/>
        <pc:sldMkLst>
          <pc:docMk/>
          <pc:sldMk cId="3955996818" sldId="290"/>
        </pc:sldMkLst>
        <pc:spChg chg="mod">
          <ac:chgData name="Islam Bassiem" userId="9a05c398b725c7e3" providerId="LiveId" clId="{FBC5FA71-290F-4417-BCC8-1652CA4A1E23}" dt="2019-10-16T10:05:35.782" v="5127" actId="1076"/>
          <ac:spMkLst>
            <pc:docMk/>
            <pc:sldMk cId="3955996818" sldId="290"/>
            <ac:spMk id="2" creationId="{6E0800AA-B4D8-4879-858A-41D7F044AA0D}"/>
          </ac:spMkLst>
        </pc:spChg>
        <pc:spChg chg="del">
          <ac:chgData name="Islam Bassiem" userId="9a05c398b725c7e3" providerId="LiveId" clId="{FBC5FA71-290F-4417-BCC8-1652CA4A1E23}" dt="2019-10-16T09:59:14.556" v="5069" actId="478"/>
          <ac:spMkLst>
            <pc:docMk/>
            <pc:sldMk cId="3955996818" sldId="290"/>
            <ac:spMk id="3" creationId="{DCD97CB8-6E98-4657-B1C0-8E43B721A34F}"/>
          </ac:spMkLst>
        </pc:spChg>
        <pc:spChg chg="add mod">
          <ac:chgData name="Islam Bassiem" userId="9a05c398b725c7e3" providerId="LiveId" clId="{FBC5FA71-290F-4417-BCC8-1652CA4A1E23}" dt="2019-10-16T10:05:42.494" v="5129" actId="1076"/>
          <ac:spMkLst>
            <pc:docMk/>
            <pc:sldMk cId="3955996818" sldId="290"/>
            <ac:spMk id="4" creationId="{7CCC6F5B-E1B1-4540-8FEC-B1605BAFAD92}"/>
          </ac:spMkLst>
        </pc:spChg>
        <pc:spChg chg="add del mod">
          <ac:chgData name="Islam Bassiem" userId="9a05c398b725c7e3" providerId="LiveId" clId="{FBC5FA71-290F-4417-BCC8-1652CA4A1E23}" dt="2019-10-16T10:04:10.956" v="5110" actId="478"/>
          <ac:spMkLst>
            <pc:docMk/>
            <pc:sldMk cId="3955996818" sldId="290"/>
            <ac:spMk id="5" creationId="{1BC29C8A-849E-4B8B-B25A-2F4CC61D53CD}"/>
          </ac:spMkLst>
        </pc:spChg>
        <pc:spChg chg="add del mod">
          <ac:chgData name="Islam Bassiem" userId="9a05c398b725c7e3" providerId="LiveId" clId="{FBC5FA71-290F-4417-BCC8-1652CA4A1E23}" dt="2019-10-16T10:04:13.565" v="5111" actId="478"/>
          <ac:spMkLst>
            <pc:docMk/>
            <pc:sldMk cId="3955996818" sldId="290"/>
            <ac:spMk id="6" creationId="{659F6EE4-4C01-4DEC-AE71-13FAB3DFB01F}"/>
          </ac:spMkLst>
        </pc:spChg>
        <pc:picChg chg="add del mod">
          <ac:chgData name="Islam Bassiem" userId="9a05c398b725c7e3" providerId="LiveId" clId="{FBC5FA71-290F-4417-BCC8-1652CA4A1E23}" dt="2019-10-16T10:04:17.816" v="5113" actId="478"/>
          <ac:picMkLst>
            <pc:docMk/>
            <pc:sldMk cId="3955996818" sldId="290"/>
            <ac:picMk id="8" creationId="{CD6E5C33-2FD2-4FF2-86A4-818DD8701DE4}"/>
          </ac:picMkLst>
        </pc:picChg>
        <pc:picChg chg="add del mod">
          <ac:chgData name="Islam Bassiem" userId="9a05c398b725c7e3" providerId="LiveId" clId="{FBC5FA71-290F-4417-BCC8-1652CA4A1E23}" dt="2019-10-16T10:04:41.121" v="5117" actId="478"/>
          <ac:picMkLst>
            <pc:docMk/>
            <pc:sldMk cId="3955996818" sldId="290"/>
            <ac:picMk id="10" creationId="{18D58317-599E-458B-984B-6AC0A806E7DE}"/>
          </ac:picMkLst>
        </pc:picChg>
        <pc:picChg chg="add mod">
          <ac:chgData name="Islam Bassiem" userId="9a05c398b725c7e3" providerId="LiveId" clId="{FBC5FA71-290F-4417-BCC8-1652CA4A1E23}" dt="2019-10-16T10:05:52.488" v="5135" actId="14100"/>
          <ac:picMkLst>
            <pc:docMk/>
            <pc:sldMk cId="3955996818" sldId="290"/>
            <ac:picMk id="12" creationId="{1E61A4F7-B9D5-4502-A581-5DE3C05572CC}"/>
          </ac:picMkLst>
        </pc:picChg>
        <pc:picChg chg="add del mod">
          <ac:chgData name="Islam Bassiem" userId="9a05c398b725c7e3" providerId="LiveId" clId="{FBC5FA71-290F-4417-BCC8-1652CA4A1E23}" dt="2019-10-16T10:04:09.072" v="5109" actId="478"/>
          <ac:picMkLst>
            <pc:docMk/>
            <pc:sldMk cId="3955996818" sldId="290"/>
            <ac:picMk id="18434" creationId="{0ACA7744-700C-4FC2-B027-547452AA08E3}"/>
          </ac:picMkLst>
        </pc:picChg>
      </pc:sldChg>
      <pc:sldChg chg="addSp delSp modSp add mod setBg">
        <pc:chgData name="Islam Bassiem" userId="9a05c398b725c7e3" providerId="LiveId" clId="{FBC5FA71-290F-4417-BCC8-1652CA4A1E23}" dt="2019-10-16T10:16:18.151" v="5372" actId="20577"/>
        <pc:sldMkLst>
          <pc:docMk/>
          <pc:sldMk cId="2821718709" sldId="291"/>
        </pc:sldMkLst>
        <pc:spChg chg="mod">
          <ac:chgData name="Islam Bassiem" userId="9a05c398b725c7e3" providerId="LiveId" clId="{FBC5FA71-290F-4417-BCC8-1652CA4A1E23}" dt="2019-10-16T10:13:29.238" v="5218" actId="1076"/>
          <ac:spMkLst>
            <pc:docMk/>
            <pc:sldMk cId="2821718709" sldId="291"/>
            <ac:spMk id="2" creationId="{E450416B-89A2-4A28-8D0C-0BEEEB153050}"/>
          </ac:spMkLst>
        </pc:spChg>
        <pc:spChg chg="del">
          <ac:chgData name="Islam Bassiem" userId="9a05c398b725c7e3" providerId="LiveId" clId="{FBC5FA71-290F-4417-BCC8-1652CA4A1E23}" dt="2019-10-16T10:10:14.301" v="5171" actId="478"/>
          <ac:spMkLst>
            <pc:docMk/>
            <pc:sldMk cId="2821718709" sldId="291"/>
            <ac:spMk id="3" creationId="{6E71B304-44C6-4EB1-BB34-A19CF0CD997C}"/>
          </ac:spMkLst>
        </pc:spChg>
        <pc:spChg chg="add mod ord">
          <ac:chgData name="Islam Bassiem" userId="9a05c398b725c7e3" providerId="LiveId" clId="{FBC5FA71-290F-4417-BCC8-1652CA4A1E23}" dt="2019-10-16T10:13:35.894" v="5220" actId="1076"/>
          <ac:spMkLst>
            <pc:docMk/>
            <pc:sldMk cId="2821718709" sldId="291"/>
            <ac:spMk id="4" creationId="{653A9DE0-79D0-4527-8CEF-A1781095BA42}"/>
          </ac:spMkLst>
        </pc:spChg>
        <pc:spChg chg="add del">
          <ac:chgData name="Islam Bassiem" userId="9a05c398b725c7e3" providerId="LiveId" clId="{FBC5FA71-290F-4417-BCC8-1652CA4A1E23}" dt="2019-10-16T10:12:06.122" v="5196" actId="26606"/>
          <ac:spMkLst>
            <pc:docMk/>
            <pc:sldMk cId="2821718709" sldId="291"/>
            <ac:spMk id="73" creationId="{40EBDF3C-61A6-450C-8532-9276D9A1EB04}"/>
          </ac:spMkLst>
        </pc:spChg>
        <pc:spChg chg="add del">
          <ac:chgData name="Islam Bassiem" userId="9a05c398b725c7e3" providerId="LiveId" clId="{FBC5FA71-290F-4417-BCC8-1652CA4A1E23}" dt="2019-10-16T10:12:08.306" v="5198" actId="26606"/>
          <ac:spMkLst>
            <pc:docMk/>
            <pc:sldMk cId="2821718709" sldId="291"/>
            <ac:spMk id="20486" creationId="{8492A138-EC4F-4F03-B497-EBDF2443FC09}"/>
          </ac:spMkLst>
        </pc:spChg>
        <pc:spChg chg="add del">
          <ac:chgData name="Islam Bassiem" userId="9a05c398b725c7e3" providerId="LiveId" clId="{FBC5FA71-290F-4417-BCC8-1652CA4A1E23}" dt="2019-10-16T10:12:22.976" v="5200" actId="26606"/>
          <ac:spMkLst>
            <pc:docMk/>
            <pc:sldMk cId="2821718709" sldId="291"/>
            <ac:spMk id="20488" creationId="{40EBDF3C-61A6-450C-8532-9276D9A1EB04}"/>
          </ac:spMkLst>
        </pc:spChg>
        <pc:graphicFrameChg chg="add mod">
          <ac:chgData name="Islam Bassiem" userId="9a05c398b725c7e3" providerId="LiveId" clId="{FBC5FA71-290F-4417-BCC8-1652CA4A1E23}" dt="2019-10-16T10:16:18.151" v="5372" actId="20577"/>
          <ac:graphicFrameMkLst>
            <pc:docMk/>
            <pc:sldMk cId="2821718709" sldId="291"/>
            <ac:graphicFrameMk id="5" creationId="{42449415-2800-45BA-A4A1-6013C7F88542}"/>
          </ac:graphicFrameMkLst>
        </pc:graphicFrameChg>
        <pc:picChg chg="add del mod">
          <ac:chgData name="Islam Bassiem" userId="9a05c398b725c7e3" providerId="LiveId" clId="{FBC5FA71-290F-4417-BCC8-1652CA4A1E23}" dt="2019-10-16T10:11:05.204" v="5193" actId="478"/>
          <ac:picMkLst>
            <pc:docMk/>
            <pc:sldMk cId="2821718709" sldId="291"/>
            <ac:picMk id="20482" creationId="{050BE6BA-19C6-4CF9-A792-A56055CC62F1}"/>
          </ac:picMkLst>
        </pc:picChg>
        <pc:picChg chg="add del mod">
          <ac:chgData name="Islam Bassiem" userId="9a05c398b725c7e3" providerId="LiveId" clId="{FBC5FA71-290F-4417-BCC8-1652CA4A1E23}" dt="2019-10-16T10:12:23.764" v="5201"/>
          <ac:picMkLst>
            <pc:docMk/>
            <pc:sldMk cId="2821718709" sldId="291"/>
            <ac:picMk id="20484" creationId="{468BB76A-1DAF-48EE-ABE6-4248C3053D18}"/>
          </ac:picMkLst>
        </pc:picChg>
      </pc:sldChg>
      <pc:sldChg chg="addSp delSp modSp add">
        <pc:chgData name="Islam Bassiem" userId="9a05c398b725c7e3" providerId="LiveId" clId="{FBC5FA71-290F-4417-BCC8-1652CA4A1E23}" dt="2019-10-16T10:27:56.251" v="5526" actId="1076"/>
        <pc:sldMkLst>
          <pc:docMk/>
          <pc:sldMk cId="53762630" sldId="292"/>
        </pc:sldMkLst>
        <pc:spChg chg="mod">
          <ac:chgData name="Islam Bassiem" userId="9a05c398b725c7e3" providerId="LiveId" clId="{FBC5FA71-290F-4417-BCC8-1652CA4A1E23}" dt="2019-10-16T10:27:44.159" v="5521" actId="1076"/>
          <ac:spMkLst>
            <pc:docMk/>
            <pc:sldMk cId="53762630" sldId="292"/>
            <ac:spMk id="2" creationId="{7FFCE168-F682-4A9F-B9B3-25E0FC1D4F16}"/>
          </ac:spMkLst>
        </pc:spChg>
        <pc:spChg chg="del">
          <ac:chgData name="Islam Bassiem" userId="9a05c398b725c7e3" providerId="LiveId" clId="{FBC5FA71-290F-4417-BCC8-1652CA4A1E23}" dt="2019-10-16T10:16:28.509" v="5374" actId="478"/>
          <ac:spMkLst>
            <pc:docMk/>
            <pc:sldMk cId="53762630" sldId="292"/>
            <ac:spMk id="3" creationId="{E272E172-42EA-4001-B315-03EEC97A43D9}"/>
          </ac:spMkLst>
        </pc:spChg>
        <pc:spChg chg="add mod">
          <ac:chgData name="Islam Bassiem" userId="9a05c398b725c7e3" providerId="LiveId" clId="{FBC5FA71-290F-4417-BCC8-1652CA4A1E23}" dt="2019-10-16T10:18:30.586" v="5504" actId="1076"/>
          <ac:spMkLst>
            <pc:docMk/>
            <pc:sldMk cId="53762630" sldId="292"/>
            <ac:spMk id="4" creationId="{D15C4663-167F-4EA7-AAD8-992DA151EBED}"/>
          </ac:spMkLst>
        </pc:spChg>
        <pc:graphicFrameChg chg="add del">
          <ac:chgData name="Islam Bassiem" userId="9a05c398b725c7e3" providerId="LiveId" clId="{FBC5FA71-290F-4417-BCC8-1652CA4A1E23}" dt="2019-10-16T10:23:48.993" v="5513" actId="478"/>
          <ac:graphicFrameMkLst>
            <pc:docMk/>
            <pc:sldMk cId="53762630" sldId="292"/>
            <ac:graphicFrameMk id="5" creationId="{5BEC0D9E-1A57-4C38-896C-25ED02C0D598}"/>
          </ac:graphicFrameMkLst>
        </pc:graphicFrameChg>
        <pc:graphicFrameChg chg="add del">
          <ac:chgData name="Islam Bassiem" userId="9a05c398b725c7e3" providerId="LiveId" clId="{FBC5FA71-290F-4417-BCC8-1652CA4A1E23}" dt="2019-10-16T10:24:21.499" v="5515"/>
          <ac:graphicFrameMkLst>
            <pc:docMk/>
            <pc:sldMk cId="53762630" sldId="292"/>
            <ac:graphicFrameMk id="12" creationId="{1893F10A-5787-4DB4-9211-1CBE84A11C10}"/>
          </ac:graphicFrameMkLst>
        </pc:graphicFrameChg>
        <pc:picChg chg="add del">
          <ac:chgData name="Islam Bassiem" userId="9a05c398b725c7e3" providerId="LiveId" clId="{FBC5FA71-290F-4417-BCC8-1652CA4A1E23}" dt="2019-10-16T10:23:46.012" v="5512" actId="478"/>
          <ac:picMkLst>
            <pc:docMk/>
            <pc:sldMk cId="53762630" sldId="292"/>
            <ac:picMk id="6" creationId="{7FB342E0-9B21-41C9-92D4-A86B70F8F0AB}"/>
          </ac:picMkLst>
        </pc:picChg>
        <pc:picChg chg="add del">
          <ac:chgData name="Islam Bassiem" userId="9a05c398b725c7e3" providerId="LiveId" clId="{FBC5FA71-290F-4417-BCC8-1652CA4A1E23}" dt="2019-10-16T10:23:46.012" v="5512" actId="478"/>
          <ac:picMkLst>
            <pc:docMk/>
            <pc:sldMk cId="53762630" sldId="292"/>
            <ac:picMk id="7" creationId="{C02C817F-0897-45D2-97C0-EB990EDE5AB2}"/>
          </ac:picMkLst>
        </pc:picChg>
        <pc:picChg chg="add del">
          <ac:chgData name="Islam Bassiem" userId="9a05c398b725c7e3" providerId="LiveId" clId="{FBC5FA71-290F-4417-BCC8-1652CA4A1E23}" dt="2019-10-16T10:23:46.012" v="5512" actId="478"/>
          <ac:picMkLst>
            <pc:docMk/>
            <pc:sldMk cId="53762630" sldId="292"/>
            <ac:picMk id="8" creationId="{D8F0BB6F-504F-4975-801F-E7BCA1AC42B1}"/>
          </ac:picMkLst>
        </pc:picChg>
        <pc:picChg chg="add del">
          <ac:chgData name="Islam Bassiem" userId="9a05c398b725c7e3" providerId="LiveId" clId="{FBC5FA71-290F-4417-BCC8-1652CA4A1E23}" dt="2019-10-16T10:23:46.012" v="5512" actId="478"/>
          <ac:picMkLst>
            <pc:docMk/>
            <pc:sldMk cId="53762630" sldId="292"/>
            <ac:picMk id="9" creationId="{7D005EF3-45AC-489F-8AB4-DC39DFB93C85}"/>
          </ac:picMkLst>
        </pc:picChg>
        <pc:picChg chg="add del">
          <ac:chgData name="Islam Bassiem" userId="9a05c398b725c7e3" providerId="LiveId" clId="{FBC5FA71-290F-4417-BCC8-1652CA4A1E23}" dt="2019-10-16T10:23:46.012" v="5512" actId="478"/>
          <ac:picMkLst>
            <pc:docMk/>
            <pc:sldMk cId="53762630" sldId="292"/>
            <ac:picMk id="10" creationId="{BA66CD16-3388-4391-9571-A05D90B2EC9A}"/>
          </ac:picMkLst>
        </pc:picChg>
        <pc:picChg chg="add del">
          <ac:chgData name="Islam Bassiem" userId="9a05c398b725c7e3" providerId="LiveId" clId="{FBC5FA71-290F-4417-BCC8-1652CA4A1E23}" dt="2019-10-16T10:23:46.012" v="5512" actId="478"/>
          <ac:picMkLst>
            <pc:docMk/>
            <pc:sldMk cId="53762630" sldId="292"/>
            <ac:picMk id="11" creationId="{0BA69956-6E2C-41DB-AF30-3B74F2F213AC}"/>
          </ac:picMkLst>
        </pc:picChg>
        <pc:picChg chg="add del">
          <ac:chgData name="Islam Bassiem" userId="9a05c398b725c7e3" providerId="LiveId" clId="{FBC5FA71-290F-4417-BCC8-1652CA4A1E23}" dt="2019-10-16T10:24:21.499" v="5515"/>
          <ac:picMkLst>
            <pc:docMk/>
            <pc:sldMk cId="53762630" sldId="292"/>
            <ac:picMk id="13" creationId="{37617835-1C03-4C53-BA48-A9414B79696A}"/>
          </ac:picMkLst>
        </pc:picChg>
        <pc:picChg chg="add del">
          <ac:chgData name="Islam Bassiem" userId="9a05c398b725c7e3" providerId="LiveId" clId="{FBC5FA71-290F-4417-BCC8-1652CA4A1E23}" dt="2019-10-16T10:24:21.499" v="5515"/>
          <ac:picMkLst>
            <pc:docMk/>
            <pc:sldMk cId="53762630" sldId="292"/>
            <ac:picMk id="14" creationId="{53EF27D8-10CB-404D-AB0E-46C35C2F29E2}"/>
          </ac:picMkLst>
        </pc:picChg>
        <pc:picChg chg="add del">
          <ac:chgData name="Islam Bassiem" userId="9a05c398b725c7e3" providerId="LiveId" clId="{FBC5FA71-290F-4417-BCC8-1652CA4A1E23}" dt="2019-10-16T10:24:21.499" v="5515"/>
          <ac:picMkLst>
            <pc:docMk/>
            <pc:sldMk cId="53762630" sldId="292"/>
            <ac:picMk id="15" creationId="{AC87EF71-F8FF-4C63-BC75-D4950C783C9E}"/>
          </ac:picMkLst>
        </pc:picChg>
        <pc:picChg chg="add del">
          <ac:chgData name="Islam Bassiem" userId="9a05c398b725c7e3" providerId="LiveId" clId="{FBC5FA71-290F-4417-BCC8-1652CA4A1E23}" dt="2019-10-16T10:24:21.499" v="5515"/>
          <ac:picMkLst>
            <pc:docMk/>
            <pc:sldMk cId="53762630" sldId="292"/>
            <ac:picMk id="16" creationId="{30EFDA04-0AB3-4E44-94ED-1CE3DF2A9067}"/>
          </ac:picMkLst>
        </pc:picChg>
        <pc:picChg chg="add del">
          <ac:chgData name="Islam Bassiem" userId="9a05c398b725c7e3" providerId="LiveId" clId="{FBC5FA71-290F-4417-BCC8-1652CA4A1E23}" dt="2019-10-16T10:24:21.499" v="5515"/>
          <ac:picMkLst>
            <pc:docMk/>
            <pc:sldMk cId="53762630" sldId="292"/>
            <ac:picMk id="17" creationId="{405EB31F-D79B-4A78-A1DD-66409FFCFD14}"/>
          </ac:picMkLst>
        </pc:picChg>
        <pc:picChg chg="add del">
          <ac:chgData name="Islam Bassiem" userId="9a05c398b725c7e3" providerId="LiveId" clId="{FBC5FA71-290F-4417-BCC8-1652CA4A1E23}" dt="2019-10-16T10:24:21.499" v="5515"/>
          <ac:picMkLst>
            <pc:docMk/>
            <pc:sldMk cId="53762630" sldId="292"/>
            <ac:picMk id="18" creationId="{0B2FE23D-8CB1-4DC0-BA08-FE96AF594C11}"/>
          </ac:picMkLst>
        </pc:picChg>
        <pc:picChg chg="add mod">
          <ac:chgData name="Islam Bassiem" userId="9a05c398b725c7e3" providerId="LiveId" clId="{FBC5FA71-290F-4417-BCC8-1652CA4A1E23}" dt="2019-10-16T10:27:56.251" v="5526" actId="1076"/>
          <ac:picMkLst>
            <pc:docMk/>
            <pc:sldMk cId="53762630" sldId="292"/>
            <ac:picMk id="20" creationId="{4C314E86-9141-47DE-A8C5-09EC13429B61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.xml"/><Relationship Id="rId1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B4002-C402-4F18-AE1E-BE8D8A938DE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1DBF3E1F-EC27-4581-B8D7-4031BA34EFFF}">
      <dgm:prSet phldrT="[Text]" custT="1"/>
      <dgm:spPr/>
      <dgm:t>
        <a:bodyPr/>
        <a:lstStyle/>
        <a:p>
          <a:r>
            <a:rPr lang="en-US" sz="2000" dirty="0"/>
            <a:t>Agreement</a:t>
          </a:r>
          <a:r>
            <a:rPr lang="ar-SA" sz="2000" dirty="0"/>
            <a:t> الاتفاق </a:t>
          </a:r>
          <a:endParaRPr lang="en-GB" sz="2000" dirty="0"/>
        </a:p>
      </dgm:t>
    </dgm:pt>
    <dgm:pt modelId="{62BA8323-C6DE-41CF-A430-D0E4D2D7C5E6}" type="parTrans" cxnId="{3701745E-6774-41E9-9BFC-F3AE2BE13B8F}">
      <dgm:prSet/>
      <dgm:spPr/>
      <dgm:t>
        <a:bodyPr/>
        <a:lstStyle/>
        <a:p>
          <a:endParaRPr lang="en-GB"/>
        </a:p>
      </dgm:t>
    </dgm:pt>
    <dgm:pt modelId="{E4BC3935-1C11-4F0A-AC0B-0893552AB994}" type="sibTrans" cxnId="{3701745E-6774-41E9-9BFC-F3AE2BE13B8F}">
      <dgm:prSet/>
      <dgm:spPr/>
      <dgm:t>
        <a:bodyPr/>
        <a:lstStyle/>
        <a:p>
          <a:endParaRPr lang="en-GB"/>
        </a:p>
      </dgm:t>
    </dgm:pt>
    <dgm:pt modelId="{76CC7C48-4778-4887-8332-E4364E4ACB4C}">
      <dgm:prSet phldrT="[Text]" custT="1"/>
      <dgm:spPr/>
      <dgm:t>
        <a:bodyPr/>
        <a:lstStyle/>
        <a:p>
          <a:r>
            <a:rPr lang="en-US" sz="1400" dirty="0"/>
            <a:t>Measurement </a:t>
          </a:r>
          <a:r>
            <a:rPr lang="ar-SA" sz="1400" dirty="0"/>
            <a:t>القياس</a:t>
          </a:r>
          <a:endParaRPr lang="en-GB" sz="1400" dirty="0"/>
        </a:p>
      </dgm:t>
    </dgm:pt>
    <dgm:pt modelId="{0DC35492-5100-4CBB-B250-A464B20E02D1}" type="parTrans" cxnId="{3925E18B-15CD-451B-B8FE-90E4888EDE65}">
      <dgm:prSet/>
      <dgm:spPr/>
      <dgm:t>
        <a:bodyPr/>
        <a:lstStyle/>
        <a:p>
          <a:endParaRPr lang="en-GB"/>
        </a:p>
      </dgm:t>
    </dgm:pt>
    <dgm:pt modelId="{3446C36B-0BE7-443B-B31E-E9CB6FDF1E1C}" type="sibTrans" cxnId="{3925E18B-15CD-451B-B8FE-90E4888EDE65}">
      <dgm:prSet/>
      <dgm:spPr/>
      <dgm:t>
        <a:bodyPr/>
        <a:lstStyle/>
        <a:p>
          <a:endParaRPr lang="en-GB"/>
        </a:p>
      </dgm:t>
    </dgm:pt>
    <dgm:pt modelId="{659698CF-CCE5-4F31-A8A9-426163FD410E}">
      <dgm:prSet phldrT="[Text]" custT="1"/>
      <dgm:spPr/>
      <dgm:t>
        <a:bodyPr/>
        <a:lstStyle/>
        <a:p>
          <a:r>
            <a:rPr lang="en-US" sz="2100" dirty="0"/>
            <a:t>Feedback </a:t>
          </a:r>
          <a:r>
            <a:rPr lang="ar-SA" sz="2100" dirty="0"/>
            <a:t>التغذية الراجعة</a:t>
          </a:r>
          <a:endParaRPr lang="en-GB" sz="2100" dirty="0"/>
        </a:p>
      </dgm:t>
    </dgm:pt>
    <dgm:pt modelId="{B9CD9F7F-855D-476B-AA49-B2DC1547D095}" type="parTrans" cxnId="{294197E4-C116-4FE3-A33B-4DEEC26B1F9A}">
      <dgm:prSet/>
      <dgm:spPr/>
      <dgm:t>
        <a:bodyPr/>
        <a:lstStyle/>
        <a:p>
          <a:endParaRPr lang="en-GB"/>
        </a:p>
      </dgm:t>
    </dgm:pt>
    <dgm:pt modelId="{1861EB1E-CB34-4061-A011-ADA066D51CB7}" type="sibTrans" cxnId="{294197E4-C116-4FE3-A33B-4DEEC26B1F9A}">
      <dgm:prSet/>
      <dgm:spPr/>
      <dgm:t>
        <a:bodyPr/>
        <a:lstStyle/>
        <a:p>
          <a:endParaRPr lang="en-GB"/>
        </a:p>
      </dgm:t>
    </dgm:pt>
    <dgm:pt modelId="{D295F737-B56F-4D2F-B317-3AC4DFD13BCD}">
      <dgm:prSet phldrT="[Text]" custT="1"/>
      <dgm:spPr/>
      <dgm:t>
        <a:bodyPr/>
        <a:lstStyle/>
        <a:p>
          <a:r>
            <a:rPr lang="en-US" sz="2400" dirty="0"/>
            <a:t>Dialogue </a:t>
          </a:r>
          <a:r>
            <a:rPr lang="ar-SA" sz="2400" dirty="0"/>
            <a:t>الحوار</a:t>
          </a:r>
          <a:endParaRPr lang="en-GB" sz="2400" dirty="0"/>
        </a:p>
      </dgm:t>
    </dgm:pt>
    <dgm:pt modelId="{96027367-DDDB-42E7-9324-A430C57D8F0A}" type="parTrans" cxnId="{B1BF5087-3EDE-444C-A2BE-A1EA26303AE7}">
      <dgm:prSet/>
      <dgm:spPr/>
      <dgm:t>
        <a:bodyPr/>
        <a:lstStyle/>
        <a:p>
          <a:endParaRPr lang="en-GB"/>
        </a:p>
      </dgm:t>
    </dgm:pt>
    <dgm:pt modelId="{C924F9F3-81C0-453C-9D49-2356FCBA7FC2}" type="sibTrans" cxnId="{B1BF5087-3EDE-444C-A2BE-A1EA26303AE7}">
      <dgm:prSet/>
      <dgm:spPr/>
      <dgm:t>
        <a:bodyPr/>
        <a:lstStyle/>
        <a:p>
          <a:endParaRPr lang="en-GB"/>
        </a:p>
      </dgm:t>
    </dgm:pt>
    <dgm:pt modelId="{7E069ED2-BF7C-43BE-906C-0723EAF04A75}">
      <dgm:prSet phldrT="[Text]" custT="1"/>
      <dgm:spPr/>
      <dgm:t>
        <a:bodyPr/>
        <a:lstStyle/>
        <a:p>
          <a:r>
            <a:rPr lang="en-US" sz="1400" dirty="0"/>
            <a:t>+ Reinforcement </a:t>
          </a:r>
          <a:r>
            <a:rPr lang="ar-SA" sz="1400" dirty="0"/>
            <a:t>+ التمكين</a:t>
          </a:r>
          <a:endParaRPr lang="en-GB" sz="1400" dirty="0"/>
        </a:p>
      </dgm:t>
    </dgm:pt>
    <dgm:pt modelId="{17FA85AC-8932-4E28-95FF-6D09D88BD32D}" type="parTrans" cxnId="{A2369049-FA39-49CF-A554-D7954A051DB5}">
      <dgm:prSet/>
      <dgm:spPr/>
      <dgm:t>
        <a:bodyPr/>
        <a:lstStyle/>
        <a:p>
          <a:endParaRPr lang="en-GB"/>
        </a:p>
      </dgm:t>
    </dgm:pt>
    <dgm:pt modelId="{CCB41F13-CF0F-4C84-90E2-5C84A196B591}" type="sibTrans" cxnId="{A2369049-FA39-49CF-A554-D7954A051DB5}">
      <dgm:prSet/>
      <dgm:spPr/>
      <dgm:t>
        <a:bodyPr/>
        <a:lstStyle/>
        <a:p>
          <a:endParaRPr lang="en-GB"/>
        </a:p>
      </dgm:t>
    </dgm:pt>
    <dgm:pt modelId="{15C7EC4F-FEA7-4797-A079-7F4AC05646A6}" type="pres">
      <dgm:prSet presAssocID="{6DDB4002-C402-4F18-AE1E-BE8D8A938DE9}" presName="compositeShape" presStyleCnt="0">
        <dgm:presLayoutVars>
          <dgm:chMax val="7"/>
          <dgm:dir/>
          <dgm:resizeHandles val="exact"/>
        </dgm:presLayoutVars>
      </dgm:prSet>
      <dgm:spPr/>
    </dgm:pt>
    <dgm:pt modelId="{4E880724-9FE0-4558-8D3C-D29D215F42FC}" type="pres">
      <dgm:prSet presAssocID="{6DDB4002-C402-4F18-AE1E-BE8D8A938DE9}" presName="wedge1" presStyleLbl="node1" presStyleIdx="0" presStyleCnt="5"/>
      <dgm:spPr/>
      <dgm:t>
        <a:bodyPr/>
        <a:lstStyle/>
        <a:p>
          <a:endParaRPr lang="en-US"/>
        </a:p>
      </dgm:t>
    </dgm:pt>
    <dgm:pt modelId="{159B166B-B824-4E36-9457-575A8B6BE45B}" type="pres">
      <dgm:prSet presAssocID="{6DDB4002-C402-4F18-AE1E-BE8D8A938DE9}" presName="dummy1a" presStyleCnt="0"/>
      <dgm:spPr/>
    </dgm:pt>
    <dgm:pt modelId="{46380B89-F0C3-45E5-A7C9-6DE267956427}" type="pres">
      <dgm:prSet presAssocID="{6DDB4002-C402-4F18-AE1E-BE8D8A938DE9}" presName="dummy1b" presStyleCnt="0"/>
      <dgm:spPr/>
    </dgm:pt>
    <dgm:pt modelId="{693115AB-8994-4359-879D-D4B505BBBAFD}" type="pres">
      <dgm:prSet presAssocID="{6DDB4002-C402-4F18-AE1E-BE8D8A938DE9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9C312-FBE3-4438-A256-A106C3FD3FDC}" type="pres">
      <dgm:prSet presAssocID="{6DDB4002-C402-4F18-AE1E-BE8D8A938DE9}" presName="wedge2" presStyleLbl="node1" presStyleIdx="1" presStyleCnt="5"/>
      <dgm:spPr/>
      <dgm:t>
        <a:bodyPr/>
        <a:lstStyle/>
        <a:p>
          <a:endParaRPr lang="en-US"/>
        </a:p>
      </dgm:t>
    </dgm:pt>
    <dgm:pt modelId="{FFC1B470-1840-4DC1-B12E-4A83A0060F33}" type="pres">
      <dgm:prSet presAssocID="{6DDB4002-C402-4F18-AE1E-BE8D8A938DE9}" presName="dummy2a" presStyleCnt="0"/>
      <dgm:spPr/>
    </dgm:pt>
    <dgm:pt modelId="{511F573C-79AD-4B95-912F-9D2EC567C28E}" type="pres">
      <dgm:prSet presAssocID="{6DDB4002-C402-4F18-AE1E-BE8D8A938DE9}" presName="dummy2b" presStyleCnt="0"/>
      <dgm:spPr/>
    </dgm:pt>
    <dgm:pt modelId="{1D64FCE0-71CC-4606-ADF8-929B57572EB4}" type="pres">
      <dgm:prSet presAssocID="{6DDB4002-C402-4F18-AE1E-BE8D8A938DE9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A1512-2503-4E0B-8D12-5E3446C9975A}" type="pres">
      <dgm:prSet presAssocID="{6DDB4002-C402-4F18-AE1E-BE8D8A938DE9}" presName="wedge3" presStyleLbl="node1" presStyleIdx="2" presStyleCnt="5"/>
      <dgm:spPr/>
      <dgm:t>
        <a:bodyPr/>
        <a:lstStyle/>
        <a:p>
          <a:endParaRPr lang="en-US"/>
        </a:p>
      </dgm:t>
    </dgm:pt>
    <dgm:pt modelId="{80DCF67F-C37A-437E-B1C2-9B52C8D2EFD7}" type="pres">
      <dgm:prSet presAssocID="{6DDB4002-C402-4F18-AE1E-BE8D8A938DE9}" presName="dummy3a" presStyleCnt="0"/>
      <dgm:spPr/>
    </dgm:pt>
    <dgm:pt modelId="{6135AC48-AA2F-4240-A5BD-06EC0EF7DCE2}" type="pres">
      <dgm:prSet presAssocID="{6DDB4002-C402-4F18-AE1E-BE8D8A938DE9}" presName="dummy3b" presStyleCnt="0"/>
      <dgm:spPr/>
    </dgm:pt>
    <dgm:pt modelId="{4218FE23-BDA6-4B91-8705-EA11EB718E00}" type="pres">
      <dgm:prSet presAssocID="{6DDB4002-C402-4F18-AE1E-BE8D8A938DE9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854DD-F9FC-478E-BA32-44B06DAC8E4D}" type="pres">
      <dgm:prSet presAssocID="{6DDB4002-C402-4F18-AE1E-BE8D8A938DE9}" presName="wedge4" presStyleLbl="node1" presStyleIdx="3" presStyleCnt="5"/>
      <dgm:spPr/>
      <dgm:t>
        <a:bodyPr/>
        <a:lstStyle/>
        <a:p>
          <a:endParaRPr lang="en-US"/>
        </a:p>
      </dgm:t>
    </dgm:pt>
    <dgm:pt modelId="{B0D32F0A-16B8-452B-8731-2525371818FD}" type="pres">
      <dgm:prSet presAssocID="{6DDB4002-C402-4F18-AE1E-BE8D8A938DE9}" presName="dummy4a" presStyleCnt="0"/>
      <dgm:spPr/>
    </dgm:pt>
    <dgm:pt modelId="{EB69A753-6127-4215-9B84-332B97939F48}" type="pres">
      <dgm:prSet presAssocID="{6DDB4002-C402-4F18-AE1E-BE8D8A938DE9}" presName="dummy4b" presStyleCnt="0"/>
      <dgm:spPr/>
    </dgm:pt>
    <dgm:pt modelId="{B9622CF8-8AB0-4BCF-8E91-966424364D8D}" type="pres">
      <dgm:prSet presAssocID="{6DDB4002-C402-4F18-AE1E-BE8D8A938DE9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75496-4476-461D-A7D2-D5961F92A2C5}" type="pres">
      <dgm:prSet presAssocID="{6DDB4002-C402-4F18-AE1E-BE8D8A938DE9}" presName="wedge5" presStyleLbl="node1" presStyleIdx="4" presStyleCnt="5"/>
      <dgm:spPr/>
      <dgm:t>
        <a:bodyPr/>
        <a:lstStyle/>
        <a:p>
          <a:endParaRPr lang="en-US"/>
        </a:p>
      </dgm:t>
    </dgm:pt>
    <dgm:pt modelId="{B3647E56-5F52-42EA-ACB6-8850AB55A19C}" type="pres">
      <dgm:prSet presAssocID="{6DDB4002-C402-4F18-AE1E-BE8D8A938DE9}" presName="dummy5a" presStyleCnt="0"/>
      <dgm:spPr/>
    </dgm:pt>
    <dgm:pt modelId="{BDAC75AB-DF4D-435D-BAC1-58CE4400D9E3}" type="pres">
      <dgm:prSet presAssocID="{6DDB4002-C402-4F18-AE1E-BE8D8A938DE9}" presName="dummy5b" presStyleCnt="0"/>
      <dgm:spPr/>
    </dgm:pt>
    <dgm:pt modelId="{BC17982A-76CA-47CA-979A-6FD14C082DB2}" type="pres">
      <dgm:prSet presAssocID="{6DDB4002-C402-4F18-AE1E-BE8D8A938DE9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324CC-76CB-478F-837C-7B67785B19C6}" type="pres">
      <dgm:prSet presAssocID="{E4BC3935-1C11-4F0A-AC0B-0893552AB994}" presName="arrowWedge1" presStyleLbl="fgSibTrans2D1" presStyleIdx="0" presStyleCnt="5"/>
      <dgm:spPr/>
    </dgm:pt>
    <dgm:pt modelId="{A33DD1C6-1ECE-485B-89DB-9DDE1F16D525}" type="pres">
      <dgm:prSet presAssocID="{3446C36B-0BE7-443B-B31E-E9CB6FDF1E1C}" presName="arrowWedge2" presStyleLbl="fgSibTrans2D1" presStyleIdx="1" presStyleCnt="5" custScaleX="96608" custScaleY="101869"/>
      <dgm:spPr/>
    </dgm:pt>
    <dgm:pt modelId="{CC20F6DC-9942-4DA8-B763-030EBB0D60D8}" type="pres">
      <dgm:prSet presAssocID="{1861EB1E-CB34-4061-A011-ADA066D51CB7}" presName="arrowWedge3" presStyleLbl="fgSibTrans2D1" presStyleIdx="2" presStyleCnt="5"/>
      <dgm:spPr/>
    </dgm:pt>
    <dgm:pt modelId="{DD4D1F01-1678-47D5-BF62-D08B6055AD72}" type="pres">
      <dgm:prSet presAssocID="{CCB41F13-CF0F-4C84-90E2-5C84A196B591}" presName="arrowWedge4" presStyleLbl="fgSibTrans2D1" presStyleIdx="3" presStyleCnt="5"/>
      <dgm:spPr/>
    </dgm:pt>
    <dgm:pt modelId="{18B9B6F9-E9D3-4DDA-997D-8E7D84ACE6CC}" type="pres">
      <dgm:prSet presAssocID="{C924F9F3-81C0-453C-9D49-2356FCBA7FC2}" presName="arrowWedge5" presStyleLbl="fgSibTrans2D1" presStyleIdx="4" presStyleCnt="5"/>
      <dgm:spPr/>
    </dgm:pt>
  </dgm:ptLst>
  <dgm:cxnLst>
    <dgm:cxn modelId="{6DDF7080-3B10-4375-96A7-FEE22771EEA2}" type="presOf" srcId="{D295F737-B56F-4D2F-B317-3AC4DFD13BCD}" destId="{43E75496-4476-461D-A7D2-D5961F92A2C5}" srcOrd="0" destOrd="0" presId="urn:microsoft.com/office/officeart/2005/8/layout/cycle8"/>
    <dgm:cxn modelId="{B1BF5087-3EDE-444C-A2BE-A1EA26303AE7}" srcId="{6DDB4002-C402-4F18-AE1E-BE8D8A938DE9}" destId="{D295F737-B56F-4D2F-B317-3AC4DFD13BCD}" srcOrd="4" destOrd="0" parTransId="{96027367-DDDB-42E7-9324-A430C57D8F0A}" sibTransId="{C924F9F3-81C0-453C-9D49-2356FCBA7FC2}"/>
    <dgm:cxn modelId="{4C72D7FA-2208-4691-808E-DBD6BD75BA97}" type="presOf" srcId="{6DDB4002-C402-4F18-AE1E-BE8D8A938DE9}" destId="{15C7EC4F-FEA7-4797-A079-7F4AC05646A6}" srcOrd="0" destOrd="0" presId="urn:microsoft.com/office/officeart/2005/8/layout/cycle8"/>
    <dgm:cxn modelId="{DA36B866-E68D-4D1D-8A33-BCFF04A0801C}" type="presOf" srcId="{1DBF3E1F-EC27-4581-B8D7-4031BA34EFFF}" destId="{4E880724-9FE0-4558-8D3C-D29D215F42FC}" srcOrd="0" destOrd="0" presId="urn:microsoft.com/office/officeart/2005/8/layout/cycle8"/>
    <dgm:cxn modelId="{94A79434-AAED-4786-B94C-BB6A545929FF}" type="presOf" srcId="{D295F737-B56F-4D2F-B317-3AC4DFD13BCD}" destId="{BC17982A-76CA-47CA-979A-6FD14C082DB2}" srcOrd="1" destOrd="0" presId="urn:microsoft.com/office/officeart/2005/8/layout/cycle8"/>
    <dgm:cxn modelId="{0962A8FA-DD47-4F37-9120-F178A3396ACC}" type="presOf" srcId="{659698CF-CCE5-4F31-A8A9-426163FD410E}" destId="{4218FE23-BDA6-4B91-8705-EA11EB718E00}" srcOrd="1" destOrd="0" presId="urn:microsoft.com/office/officeart/2005/8/layout/cycle8"/>
    <dgm:cxn modelId="{814A37B3-F0D5-4141-A246-9B20B930A6EB}" type="presOf" srcId="{7E069ED2-BF7C-43BE-906C-0723EAF04A75}" destId="{6C8854DD-F9FC-478E-BA32-44B06DAC8E4D}" srcOrd="0" destOrd="0" presId="urn:microsoft.com/office/officeart/2005/8/layout/cycle8"/>
    <dgm:cxn modelId="{54C8E7BA-14F3-4306-AFD4-FF0A5CC71573}" type="presOf" srcId="{659698CF-CCE5-4F31-A8A9-426163FD410E}" destId="{F58A1512-2503-4E0B-8D12-5E3446C9975A}" srcOrd="0" destOrd="0" presId="urn:microsoft.com/office/officeart/2005/8/layout/cycle8"/>
    <dgm:cxn modelId="{3925E18B-15CD-451B-B8FE-90E4888EDE65}" srcId="{6DDB4002-C402-4F18-AE1E-BE8D8A938DE9}" destId="{76CC7C48-4778-4887-8332-E4364E4ACB4C}" srcOrd="1" destOrd="0" parTransId="{0DC35492-5100-4CBB-B250-A464B20E02D1}" sibTransId="{3446C36B-0BE7-443B-B31E-E9CB6FDF1E1C}"/>
    <dgm:cxn modelId="{5AF5A7E5-3339-401D-836E-8188007DCFFD}" type="presOf" srcId="{76CC7C48-4778-4887-8332-E4364E4ACB4C}" destId="{1D64FCE0-71CC-4606-ADF8-929B57572EB4}" srcOrd="1" destOrd="0" presId="urn:microsoft.com/office/officeart/2005/8/layout/cycle8"/>
    <dgm:cxn modelId="{3701745E-6774-41E9-9BFC-F3AE2BE13B8F}" srcId="{6DDB4002-C402-4F18-AE1E-BE8D8A938DE9}" destId="{1DBF3E1F-EC27-4581-B8D7-4031BA34EFFF}" srcOrd="0" destOrd="0" parTransId="{62BA8323-C6DE-41CF-A430-D0E4D2D7C5E6}" sibTransId="{E4BC3935-1C11-4F0A-AC0B-0893552AB994}"/>
    <dgm:cxn modelId="{294197E4-C116-4FE3-A33B-4DEEC26B1F9A}" srcId="{6DDB4002-C402-4F18-AE1E-BE8D8A938DE9}" destId="{659698CF-CCE5-4F31-A8A9-426163FD410E}" srcOrd="2" destOrd="0" parTransId="{B9CD9F7F-855D-476B-AA49-B2DC1547D095}" sibTransId="{1861EB1E-CB34-4061-A011-ADA066D51CB7}"/>
    <dgm:cxn modelId="{86CCB9BA-1B48-49C5-BBEE-F25F03A39EBC}" type="presOf" srcId="{7E069ED2-BF7C-43BE-906C-0723EAF04A75}" destId="{B9622CF8-8AB0-4BCF-8E91-966424364D8D}" srcOrd="1" destOrd="0" presId="urn:microsoft.com/office/officeart/2005/8/layout/cycle8"/>
    <dgm:cxn modelId="{8C79D540-39BC-431F-9484-8AD8136D6F94}" type="presOf" srcId="{1DBF3E1F-EC27-4581-B8D7-4031BA34EFFF}" destId="{693115AB-8994-4359-879D-D4B505BBBAFD}" srcOrd="1" destOrd="0" presId="urn:microsoft.com/office/officeart/2005/8/layout/cycle8"/>
    <dgm:cxn modelId="{A2369049-FA39-49CF-A554-D7954A051DB5}" srcId="{6DDB4002-C402-4F18-AE1E-BE8D8A938DE9}" destId="{7E069ED2-BF7C-43BE-906C-0723EAF04A75}" srcOrd="3" destOrd="0" parTransId="{17FA85AC-8932-4E28-95FF-6D09D88BD32D}" sibTransId="{CCB41F13-CF0F-4C84-90E2-5C84A196B591}"/>
    <dgm:cxn modelId="{27BA3E78-288C-468F-A6DF-E2630CF32AEF}" type="presOf" srcId="{76CC7C48-4778-4887-8332-E4364E4ACB4C}" destId="{A879C312-FBE3-4438-A256-A106C3FD3FDC}" srcOrd="0" destOrd="0" presId="urn:microsoft.com/office/officeart/2005/8/layout/cycle8"/>
    <dgm:cxn modelId="{4A370512-6E12-41F8-883A-9AFB5B6F79C4}" type="presParOf" srcId="{15C7EC4F-FEA7-4797-A079-7F4AC05646A6}" destId="{4E880724-9FE0-4558-8D3C-D29D215F42FC}" srcOrd="0" destOrd="0" presId="urn:microsoft.com/office/officeart/2005/8/layout/cycle8"/>
    <dgm:cxn modelId="{DCD71D61-E840-471D-9434-CC9E149277A3}" type="presParOf" srcId="{15C7EC4F-FEA7-4797-A079-7F4AC05646A6}" destId="{159B166B-B824-4E36-9457-575A8B6BE45B}" srcOrd="1" destOrd="0" presId="urn:microsoft.com/office/officeart/2005/8/layout/cycle8"/>
    <dgm:cxn modelId="{F610E746-9FEF-4BEE-96AD-71DA53ECE636}" type="presParOf" srcId="{15C7EC4F-FEA7-4797-A079-7F4AC05646A6}" destId="{46380B89-F0C3-45E5-A7C9-6DE267956427}" srcOrd="2" destOrd="0" presId="urn:microsoft.com/office/officeart/2005/8/layout/cycle8"/>
    <dgm:cxn modelId="{804D6DE9-68E5-4901-A0D8-0BAC6A6D5A4F}" type="presParOf" srcId="{15C7EC4F-FEA7-4797-A079-7F4AC05646A6}" destId="{693115AB-8994-4359-879D-D4B505BBBAFD}" srcOrd="3" destOrd="0" presId="urn:microsoft.com/office/officeart/2005/8/layout/cycle8"/>
    <dgm:cxn modelId="{4B909F9C-1341-4226-9903-EE6A60E24689}" type="presParOf" srcId="{15C7EC4F-FEA7-4797-A079-7F4AC05646A6}" destId="{A879C312-FBE3-4438-A256-A106C3FD3FDC}" srcOrd="4" destOrd="0" presId="urn:microsoft.com/office/officeart/2005/8/layout/cycle8"/>
    <dgm:cxn modelId="{2E2803BA-F2E6-4FA0-BCD2-6CF690AC53A1}" type="presParOf" srcId="{15C7EC4F-FEA7-4797-A079-7F4AC05646A6}" destId="{FFC1B470-1840-4DC1-B12E-4A83A0060F33}" srcOrd="5" destOrd="0" presId="urn:microsoft.com/office/officeart/2005/8/layout/cycle8"/>
    <dgm:cxn modelId="{EE426EE2-A6CA-469F-AB44-E69F6DABD864}" type="presParOf" srcId="{15C7EC4F-FEA7-4797-A079-7F4AC05646A6}" destId="{511F573C-79AD-4B95-912F-9D2EC567C28E}" srcOrd="6" destOrd="0" presId="urn:microsoft.com/office/officeart/2005/8/layout/cycle8"/>
    <dgm:cxn modelId="{B26D3BA3-A2FE-4060-AB41-6582A64163F1}" type="presParOf" srcId="{15C7EC4F-FEA7-4797-A079-7F4AC05646A6}" destId="{1D64FCE0-71CC-4606-ADF8-929B57572EB4}" srcOrd="7" destOrd="0" presId="urn:microsoft.com/office/officeart/2005/8/layout/cycle8"/>
    <dgm:cxn modelId="{BCDDD565-B4B3-42A5-A836-64187B101F2A}" type="presParOf" srcId="{15C7EC4F-FEA7-4797-A079-7F4AC05646A6}" destId="{F58A1512-2503-4E0B-8D12-5E3446C9975A}" srcOrd="8" destOrd="0" presId="urn:microsoft.com/office/officeart/2005/8/layout/cycle8"/>
    <dgm:cxn modelId="{CB5451A5-F691-4367-8515-40910A5F2EFA}" type="presParOf" srcId="{15C7EC4F-FEA7-4797-A079-7F4AC05646A6}" destId="{80DCF67F-C37A-437E-B1C2-9B52C8D2EFD7}" srcOrd="9" destOrd="0" presId="urn:microsoft.com/office/officeart/2005/8/layout/cycle8"/>
    <dgm:cxn modelId="{FAC5B75E-1DFD-4CE0-99F6-B0476E059F6F}" type="presParOf" srcId="{15C7EC4F-FEA7-4797-A079-7F4AC05646A6}" destId="{6135AC48-AA2F-4240-A5BD-06EC0EF7DCE2}" srcOrd="10" destOrd="0" presId="urn:microsoft.com/office/officeart/2005/8/layout/cycle8"/>
    <dgm:cxn modelId="{FAB7F620-228B-4E01-AC20-CCF28A81AB31}" type="presParOf" srcId="{15C7EC4F-FEA7-4797-A079-7F4AC05646A6}" destId="{4218FE23-BDA6-4B91-8705-EA11EB718E00}" srcOrd="11" destOrd="0" presId="urn:microsoft.com/office/officeart/2005/8/layout/cycle8"/>
    <dgm:cxn modelId="{4C83A4BA-DB17-494D-9C8F-5A211178DECE}" type="presParOf" srcId="{15C7EC4F-FEA7-4797-A079-7F4AC05646A6}" destId="{6C8854DD-F9FC-478E-BA32-44B06DAC8E4D}" srcOrd="12" destOrd="0" presId="urn:microsoft.com/office/officeart/2005/8/layout/cycle8"/>
    <dgm:cxn modelId="{B603B024-33C4-4DF3-9880-CD4A3FAB8DB1}" type="presParOf" srcId="{15C7EC4F-FEA7-4797-A079-7F4AC05646A6}" destId="{B0D32F0A-16B8-452B-8731-2525371818FD}" srcOrd="13" destOrd="0" presId="urn:microsoft.com/office/officeart/2005/8/layout/cycle8"/>
    <dgm:cxn modelId="{9EB6A0AA-BE39-4D96-871F-D3E40B786D4F}" type="presParOf" srcId="{15C7EC4F-FEA7-4797-A079-7F4AC05646A6}" destId="{EB69A753-6127-4215-9B84-332B97939F48}" srcOrd="14" destOrd="0" presId="urn:microsoft.com/office/officeart/2005/8/layout/cycle8"/>
    <dgm:cxn modelId="{0A86E2F4-4F43-43B0-A1E8-BA61E00F3DE5}" type="presParOf" srcId="{15C7EC4F-FEA7-4797-A079-7F4AC05646A6}" destId="{B9622CF8-8AB0-4BCF-8E91-966424364D8D}" srcOrd="15" destOrd="0" presId="urn:microsoft.com/office/officeart/2005/8/layout/cycle8"/>
    <dgm:cxn modelId="{BC499515-397B-476D-81C1-D0B35412F402}" type="presParOf" srcId="{15C7EC4F-FEA7-4797-A079-7F4AC05646A6}" destId="{43E75496-4476-461D-A7D2-D5961F92A2C5}" srcOrd="16" destOrd="0" presId="urn:microsoft.com/office/officeart/2005/8/layout/cycle8"/>
    <dgm:cxn modelId="{BA924CEF-D64A-464A-B76A-FD373867D709}" type="presParOf" srcId="{15C7EC4F-FEA7-4797-A079-7F4AC05646A6}" destId="{B3647E56-5F52-42EA-ACB6-8850AB55A19C}" srcOrd="17" destOrd="0" presId="urn:microsoft.com/office/officeart/2005/8/layout/cycle8"/>
    <dgm:cxn modelId="{1AB6D7B6-9D2E-4789-B89D-2F7F6A1BA631}" type="presParOf" srcId="{15C7EC4F-FEA7-4797-A079-7F4AC05646A6}" destId="{BDAC75AB-DF4D-435D-BAC1-58CE4400D9E3}" srcOrd="18" destOrd="0" presId="urn:microsoft.com/office/officeart/2005/8/layout/cycle8"/>
    <dgm:cxn modelId="{41F14C57-DB93-4ABC-999E-D7B727EE701E}" type="presParOf" srcId="{15C7EC4F-FEA7-4797-A079-7F4AC05646A6}" destId="{BC17982A-76CA-47CA-979A-6FD14C082DB2}" srcOrd="19" destOrd="0" presId="urn:microsoft.com/office/officeart/2005/8/layout/cycle8"/>
    <dgm:cxn modelId="{787DAF42-DCE1-4F08-9A35-E7749E69751E}" type="presParOf" srcId="{15C7EC4F-FEA7-4797-A079-7F4AC05646A6}" destId="{B15324CC-76CB-478F-837C-7B67785B19C6}" srcOrd="20" destOrd="0" presId="urn:microsoft.com/office/officeart/2005/8/layout/cycle8"/>
    <dgm:cxn modelId="{4C3B306F-3105-4B2B-B1C2-708D14A708FA}" type="presParOf" srcId="{15C7EC4F-FEA7-4797-A079-7F4AC05646A6}" destId="{A33DD1C6-1ECE-485B-89DB-9DDE1F16D525}" srcOrd="21" destOrd="0" presId="urn:microsoft.com/office/officeart/2005/8/layout/cycle8"/>
    <dgm:cxn modelId="{11BFD1FC-8A6C-4CA3-A863-8D991D8A935E}" type="presParOf" srcId="{15C7EC4F-FEA7-4797-A079-7F4AC05646A6}" destId="{CC20F6DC-9942-4DA8-B763-030EBB0D60D8}" srcOrd="22" destOrd="0" presId="urn:microsoft.com/office/officeart/2005/8/layout/cycle8"/>
    <dgm:cxn modelId="{2805AAF3-DB0A-4FE4-ABE9-903CA469FF51}" type="presParOf" srcId="{15C7EC4F-FEA7-4797-A079-7F4AC05646A6}" destId="{DD4D1F01-1678-47D5-BF62-D08B6055AD72}" srcOrd="23" destOrd="0" presId="urn:microsoft.com/office/officeart/2005/8/layout/cycle8"/>
    <dgm:cxn modelId="{07A31D3D-42EC-499F-9F64-8E547DA5C2EA}" type="presParOf" srcId="{15C7EC4F-FEA7-4797-A079-7F4AC05646A6}" destId="{18B9B6F9-E9D3-4DDA-997D-8E7D84ACE6CC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1C610-EB9A-445C-842D-8F03F32990B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0D54062-9319-4A79-A86C-3B2005A49BA4}">
      <dgm:prSet phldrT="[Text]"/>
      <dgm:spPr/>
      <dgm:t>
        <a:bodyPr/>
        <a:lstStyle/>
        <a:p>
          <a:r>
            <a:rPr lang="en-US" dirty="0"/>
            <a:t>S</a:t>
          </a:r>
          <a:endParaRPr lang="en-GB" dirty="0"/>
        </a:p>
      </dgm:t>
    </dgm:pt>
    <dgm:pt modelId="{B3C8C1A1-B515-46D3-B02D-43BB10D516D8}" type="parTrans" cxnId="{69C518CB-198D-4E03-BA7D-B03471A94072}">
      <dgm:prSet/>
      <dgm:spPr/>
      <dgm:t>
        <a:bodyPr/>
        <a:lstStyle/>
        <a:p>
          <a:endParaRPr lang="en-GB"/>
        </a:p>
      </dgm:t>
    </dgm:pt>
    <dgm:pt modelId="{E61B184C-30FD-4966-82A8-2CB4E4ADED06}" type="sibTrans" cxnId="{69C518CB-198D-4E03-BA7D-B03471A94072}">
      <dgm:prSet/>
      <dgm:spPr/>
      <dgm:t>
        <a:bodyPr/>
        <a:lstStyle/>
        <a:p>
          <a:endParaRPr lang="en-GB"/>
        </a:p>
      </dgm:t>
    </dgm:pt>
    <dgm:pt modelId="{DE9E5AAF-DB9B-47E9-8F4F-958BCB385CA0}">
      <dgm:prSet phldrT="[Text]"/>
      <dgm:spPr/>
      <dgm:t>
        <a:bodyPr/>
        <a:lstStyle/>
        <a:p>
          <a:r>
            <a:rPr lang="en-US" dirty="0"/>
            <a:t>M</a:t>
          </a:r>
          <a:endParaRPr lang="en-GB" dirty="0"/>
        </a:p>
      </dgm:t>
    </dgm:pt>
    <dgm:pt modelId="{C371504C-ADAD-47E8-828F-115BCF8A4AE2}" type="parTrans" cxnId="{D82A114B-CBE7-46E5-9A84-D0B12D8DE3B1}">
      <dgm:prSet/>
      <dgm:spPr/>
      <dgm:t>
        <a:bodyPr/>
        <a:lstStyle/>
        <a:p>
          <a:endParaRPr lang="en-GB"/>
        </a:p>
      </dgm:t>
    </dgm:pt>
    <dgm:pt modelId="{F26989F8-E536-4CD2-AE55-66AB9D92232D}" type="sibTrans" cxnId="{D82A114B-CBE7-46E5-9A84-D0B12D8DE3B1}">
      <dgm:prSet/>
      <dgm:spPr/>
      <dgm:t>
        <a:bodyPr/>
        <a:lstStyle/>
        <a:p>
          <a:endParaRPr lang="en-GB"/>
        </a:p>
      </dgm:t>
    </dgm:pt>
    <dgm:pt modelId="{F024289A-DBB9-4291-BDD4-4E6434B6626B}">
      <dgm:prSet phldrT="[Text]"/>
      <dgm:spPr/>
      <dgm:t>
        <a:bodyPr/>
        <a:lstStyle/>
        <a:p>
          <a:r>
            <a:rPr lang="en-US" dirty="0"/>
            <a:t>R</a:t>
          </a:r>
          <a:endParaRPr lang="en-GB" dirty="0"/>
        </a:p>
      </dgm:t>
    </dgm:pt>
    <dgm:pt modelId="{7BDCE77D-313F-4938-A485-5CCE1912BE58}" type="parTrans" cxnId="{3BA97F08-90E3-4044-B5F2-6454E9E93202}">
      <dgm:prSet/>
      <dgm:spPr/>
      <dgm:t>
        <a:bodyPr/>
        <a:lstStyle/>
        <a:p>
          <a:endParaRPr lang="en-GB"/>
        </a:p>
      </dgm:t>
    </dgm:pt>
    <dgm:pt modelId="{A4BDA855-B404-4A74-B31A-E03F758F10E0}" type="sibTrans" cxnId="{3BA97F08-90E3-4044-B5F2-6454E9E93202}">
      <dgm:prSet/>
      <dgm:spPr/>
      <dgm:t>
        <a:bodyPr/>
        <a:lstStyle/>
        <a:p>
          <a:endParaRPr lang="en-GB"/>
        </a:p>
      </dgm:t>
    </dgm:pt>
    <dgm:pt modelId="{581F8D1F-E744-4E5D-A5D9-8A175F0F3883}">
      <dgm:prSet/>
      <dgm:spPr/>
      <dgm:t>
        <a:bodyPr/>
        <a:lstStyle/>
        <a:p>
          <a:r>
            <a:rPr lang="en-US" dirty="0"/>
            <a:t>A</a:t>
          </a:r>
          <a:endParaRPr lang="en-GB" dirty="0"/>
        </a:p>
      </dgm:t>
    </dgm:pt>
    <dgm:pt modelId="{6E58CCEC-3921-421A-8B30-A2BB037F0D66}" type="parTrans" cxnId="{2A9FE925-950B-4105-B729-79620123DEB0}">
      <dgm:prSet/>
      <dgm:spPr/>
      <dgm:t>
        <a:bodyPr/>
        <a:lstStyle/>
        <a:p>
          <a:endParaRPr lang="en-GB"/>
        </a:p>
      </dgm:t>
    </dgm:pt>
    <dgm:pt modelId="{BC34AFA4-2444-42B9-AA98-18BB371B7A07}" type="sibTrans" cxnId="{2A9FE925-950B-4105-B729-79620123DEB0}">
      <dgm:prSet/>
      <dgm:spPr/>
      <dgm:t>
        <a:bodyPr/>
        <a:lstStyle/>
        <a:p>
          <a:endParaRPr lang="en-GB"/>
        </a:p>
      </dgm:t>
    </dgm:pt>
    <dgm:pt modelId="{8EF6098B-8585-42F4-93AD-8C67E2A872C8}">
      <dgm:prSet/>
      <dgm:spPr/>
      <dgm:t>
        <a:bodyPr/>
        <a:lstStyle/>
        <a:p>
          <a:r>
            <a:rPr lang="en-US" dirty="0"/>
            <a:t>T</a:t>
          </a:r>
          <a:endParaRPr lang="en-GB" dirty="0"/>
        </a:p>
      </dgm:t>
    </dgm:pt>
    <dgm:pt modelId="{86E0B52F-E67E-40B9-A69A-C55D3CD1E358}" type="parTrans" cxnId="{4D0BDBE9-2535-4E5A-8DA5-B197424608E8}">
      <dgm:prSet/>
      <dgm:spPr/>
      <dgm:t>
        <a:bodyPr/>
        <a:lstStyle/>
        <a:p>
          <a:endParaRPr lang="en-GB"/>
        </a:p>
      </dgm:t>
    </dgm:pt>
    <dgm:pt modelId="{07925C6D-3991-47B5-98BB-4959EACEBA3B}" type="sibTrans" cxnId="{4D0BDBE9-2535-4E5A-8DA5-B197424608E8}">
      <dgm:prSet/>
      <dgm:spPr/>
      <dgm:t>
        <a:bodyPr/>
        <a:lstStyle/>
        <a:p>
          <a:endParaRPr lang="en-GB"/>
        </a:p>
      </dgm:t>
    </dgm:pt>
    <dgm:pt modelId="{ED66D66D-0EF2-4001-A944-09C99C4AC6C7}">
      <dgm:prSet/>
      <dgm:spPr/>
      <dgm:t>
        <a:bodyPr/>
        <a:lstStyle/>
        <a:p>
          <a:r>
            <a:rPr lang="en-US" dirty="0"/>
            <a:t>Specific </a:t>
          </a:r>
          <a:r>
            <a:rPr lang="ar-SA" dirty="0"/>
            <a:t>محددة</a:t>
          </a:r>
          <a:endParaRPr lang="en-GB" dirty="0"/>
        </a:p>
      </dgm:t>
    </dgm:pt>
    <dgm:pt modelId="{D50ACDB3-6B7F-4FE1-9B61-9990204A697F}" type="parTrans" cxnId="{AAF792BD-E5D2-44FD-B171-FEB219D82AC4}">
      <dgm:prSet/>
      <dgm:spPr/>
    </dgm:pt>
    <dgm:pt modelId="{01A25559-EE6E-45B3-AD84-14729AE0AA26}" type="sibTrans" cxnId="{AAF792BD-E5D2-44FD-B171-FEB219D82AC4}">
      <dgm:prSet/>
      <dgm:spPr/>
    </dgm:pt>
    <dgm:pt modelId="{04068147-A543-46C1-8AF5-01F539867F60}">
      <dgm:prSet/>
      <dgm:spPr/>
      <dgm:t>
        <a:bodyPr/>
        <a:lstStyle/>
        <a:p>
          <a:r>
            <a:rPr lang="en-US" dirty="0"/>
            <a:t>Measurable </a:t>
          </a:r>
          <a:r>
            <a:rPr lang="ar-SA" dirty="0"/>
            <a:t>يمكن قياسها</a:t>
          </a:r>
          <a:endParaRPr lang="en-GB" dirty="0"/>
        </a:p>
      </dgm:t>
    </dgm:pt>
    <dgm:pt modelId="{DC35CA33-E14B-4592-9648-58CCD22BB2EA}" type="parTrans" cxnId="{1E90DBF9-1DEA-494C-8725-BB68F77B9872}">
      <dgm:prSet/>
      <dgm:spPr/>
    </dgm:pt>
    <dgm:pt modelId="{93D33E7F-10E0-4250-9CED-41E7F930026C}" type="sibTrans" cxnId="{1E90DBF9-1DEA-494C-8725-BB68F77B9872}">
      <dgm:prSet/>
      <dgm:spPr/>
    </dgm:pt>
    <dgm:pt modelId="{251933BE-340D-46FB-9D5C-5614673EDA19}">
      <dgm:prSet/>
      <dgm:spPr/>
      <dgm:t>
        <a:bodyPr/>
        <a:lstStyle/>
        <a:p>
          <a:r>
            <a:rPr lang="en-US" dirty="0"/>
            <a:t>Realistic </a:t>
          </a:r>
          <a:r>
            <a:rPr lang="ar-SA" dirty="0"/>
            <a:t>واقعية</a:t>
          </a:r>
          <a:endParaRPr lang="en-GB" dirty="0"/>
        </a:p>
      </dgm:t>
    </dgm:pt>
    <dgm:pt modelId="{174A313F-7AA4-4FA4-B958-A16E4FFC641F}" type="parTrans" cxnId="{2F1E87EB-BB23-4980-9C51-B370E4F9D35E}">
      <dgm:prSet/>
      <dgm:spPr/>
    </dgm:pt>
    <dgm:pt modelId="{521669C5-8EF1-4256-ABBB-AF66BBE367B3}" type="sibTrans" cxnId="{2F1E87EB-BB23-4980-9C51-B370E4F9D35E}">
      <dgm:prSet/>
      <dgm:spPr/>
    </dgm:pt>
    <dgm:pt modelId="{1DC05C72-B80C-4670-BC3E-5AE0622FF143}">
      <dgm:prSet/>
      <dgm:spPr/>
      <dgm:t>
        <a:bodyPr/>
        <a:lstStyle/>
        <a:p>
          <a:r>
            <a:rPr lang="en-US" dirty="0"/>
            <a:t>Attainable </a:t>
          </a:r>
          <a:r>
            <a:rPr lang="ar-SA" dirty="0"/>
            <a:t>يمكن تحقيقها</a:t>
          </a:r>
          <a:endParaRPr lang="en-GB" dirty="0"/>
        </a:p>
      </dgm:t>
    </dgm:pt>
    <dgm:pt modelId="{1EFB1E40-8742-4058-86D2-62656E17017F}" type="parTrans" cxnId="{900F1001-3DFB-408A-8FB0-FDF2BFE180AA}">
      <dgm:prSet/>
      <dgm:spPr/>
    </dgm:pt>
    <dgm:pt modelId="{CB6A0208-1D35-4BFF-8828-2047477A19BC}" type="sibTrans" cxnId="{900F1001-3DFB-408A-8FB0-FDF2BFE180AA}">
      <dgm:prSet/>
      <dgm:spPr/>
    </dgm:pt>
    <dgm:pt modelId="{BA34A9F2-3BF1-4629-8B6B-583976AE94C4}">
      <dgm:prSet/>
      <dgm:spPr/>
      <dgm:t>
        <a:bodyPr/>
        <a:lstStyle/>
        <a:p>
          <a:r>
            <a:rPr lang="en-US" dirty="0"/>
            <a:t>Time-bound </a:t>
          </a:r>
          <a:r>
            <a:rPr lang="ar-SA" dirty="0"/>
            <a:t>محددة بوقت</a:t>
          </a:r>
          <a:endParaRPr lang="en-GB" dirty="0"/>
        </a:p>
      </dgm:t>
    </dgm:pt>
    <dgm:pt modelId="{69BBB533-369B-418D-AF43-BD586F2443AE}" type="parTrans" cxnId="{59196FCC-65D9-40F0-B533-EAE2976F540D}">
      <dgm:prSet/>
      <dgm:spPr/>
    </dgm:pt>
    <dgm:pt modelId="{4CBB9622-8DDC-4A7F-A16F-A6E87E5C595E}" type="sibTrans" cxnId="{59196FCC-65D9-40F0-B533-EAE2976F540D}">
      <dgm:prSet/>
      <dgm:spPr/>
    </dgm:pt>
    <dgm:pt modelId="{5E3AC414-55B6-4805-B6F3-C9AC5654928E}" type="pres">
      <dgm:prSet presAssocID="{E051C610-EB9A-445C-842D-8F03F32990B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AD1DB0-BC74-4B8F-BAC1-CC9316617FE7}" type="pres">
      <dgm:prSet presAssocID="{40D54062-9319-4A79-A86C-3B2005A49BA4}" presName="composite" presStyleCnt="0"/>
      <dgm:spPr/>
    </dgm:pt>
    <dgm:pt modelId="{793450D3-5A8B-4709-A429-15AF0044EF8C}" type="pres">
      <dgm:prSet presAssocID="{40D54062-9319-4A79-A86C-3B2005A49BA4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2F433-3608-4895-ACBC-36643770B774}" type="pres">
      <dgm:prSet presAssocID="{40D54062-9319-4A79-A86C-3B2005A49BA4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FF3534-883A-44DD-88F8-0AC7D767DEBA}" type="pres">
      <dgm:prSet presAssocID="{E61B184C-30FD-4966-82A8-2CB4E4ADED06}" presName="sp" presStyleCnt="0"/>
      <dgm:spPr/>
    </dgm:pt>
    <dgm:pt modelId="{28197332-ECDA-4FBE-9D0B-E4F4B85F5760}" type="pres">
      <dgm:prSet presAssocID="{DE9E5AAF-DB9B-47E9-8F4F-958BCB385CA0}" presName="composite" presStyleCnt="0"/>
      <dgm:spPr/>
    </dgm:pt>
    <dgm:pt modelId="{57FB503A-BCC3-4EF5-A614-C7DE3D293A0A}" type="pres">
      <dgm:prSet presAssocID="{DE9E5AAF-DB9B-47E9-8F4F-958BCB385CA0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A2586-43A1-4002-BAD9-3CD9EFD6DE6D}" type="pres">
      <dgm:prSet presAssocID="{DE9E5AAF-DB9B-47E9-8F4F-958BCB385CA0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8C5D1-5F26-4B46-82D9-4C7A91397B7A}" type="pres">
      <dgm:prSet presAssocID="{F26989F8-E536-4CD2-AE55-66AB9D92232D}" presName="sp" presStyleCnt="0"/>
      <dgm:spPr/>
    </dgm:pt>
    <dgm:pt modelId="{A55766AE-7C10-458F-98C4-6F6B37EB769E}" type="pres">
      <dgm:prSet presAssocID="{F024289A-DBB9-4291-BDD4-4E6434B6626B}" presName="composite" presStyleCnt="0"/>
      <dgm:spPr/>
    </dgm:pt>
    <dgm:pt modelId="{9E7B0F49-0268-4035-B3C4-33687DDEE56C}" type="pres">
      <dgm:prSet presAssocID="{F024289A-DBB9-4291-BDD4-4E6434B6626B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59EFE-7F0E-478D-B707-DF579AD19EC9}" type="pres">
      <dgm:prSet presAssocID="{F024289A-DBB9-4291-BDD4-4E6434B6626B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BEEBA-C01B-4186-A85D-7A85B441621F}" type="pres">
      <dgm:prSet presAssocID="{A4BDA855-B404-4A74-B31A-E03F758F10E0}" presName="sp" presStyleCnt="0"/>
      <dgm:spPr/>
    </dgm:pt>
    <dgm:pt modelId="{10A11AF3-CC72-480F-A26D-A0D9B9A7B8B8}" type="pres">
      <dgm:prSet presAssocID="{581F8D1F-E744-4E5D-A5D9-8A175F0F3883}" presName="composite" presStyleCnt="0"/>
      <dgm:spPr/>
    </dgm:pt>
    <dgm:pt modelId="{971152FB-2D41-4FA2-928B-7C741BAB9D2F}" type="pres">
      <dgm:prSet presAssocID="{581F8D1F-E744-4E5D-A5D9-8A175F0F388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3454C6-A7B5-487A-9E08-46E00A83A2D8}" type="pres">
      <dgm:prSet presAssocID="{581F8D1F-E744-4E5D-A5D9-8A175F0F388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6D295-1823-4176-86B8-F9A0F36C6CA5}" type="pres">
      <dgm:prSet presAssocID="{BC34AFA4-2444-42B9-AA98-18BB371B7A07}" presName="sp" presStyleCnt="0"/>
      <dgm:spPr/>
    </dgm:pt>
    <dgm:pt modelId="{AF7D4E6F-7430-4770-AA25-C917D9090AC0}" type="pres">
      <dgm:prSet presAssocID="{8EF6098B-8585-42F4-93AD-8C67E2A872C8}" presName="composite" presStyleCnt="0"/>
      <dgm:spPr/>
    </dgm:pt>
    <dgm:pt modelId="{2300BDEB-4DCA-4BD7-B950-162C209E7DBB}" type="pres">
      <dgm:prSet presAssocID="{8EF6098B-8585-42F4-93AD-8C67E2A872C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7DBE05-F385-4A87-BDBF-E32058C19282}" type="pres">
      <dgm:prSet presAssocID="{8EF6098B-8585-42F4-93AD-8C67E2A872C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9FE925-950B-4105-B729-79620123DEB0}" srcId="{E051C610-EB9A-445C-842D-8F03F32990B9}" destId="{581F8D1F-E744-4E5D-A5D9-8A175F0F3883}" srcOrd="3" destOrd="0" parTransId="{6E58CCEC-3921-421A-8B30-A2BB037F0D66}" sibTransId="{BC34AFA4-2444-42B9-AA98-18BB371B7A07}"/>
    <dgm:cxn modelId="{3BA97F08-90E3-4044-B5F2-6454E9E93202}" srcId="{E051C610-EB9A-445C-842D-8F03F32990B9}" destId="{F024289A-DBB9-4291-BDD4-4E6434B6626B}" srcOrd="2" destOrd="0" parTransId="{7BDCE77D-313F-4938-A485-5CCE1912BE58}" sibTransId="{A4BDA855-B404-4A74-B31A-E03F758F10E0}"/>
    <dgm:cxn modelId="{802A4FF5-4102-4082-81F6-FF31E1BFA352}" type="presOf" srcId="{1DC05C72-B80C-4670-BC3E-5AE0622FF143}" destId="{D63454C6-A7B5-487A-9E08-46E00A83A2D8}" srcOrd="0" destOrd="0" presId="urn:microsoft.com/office/officeart/2005/8/layout/chevron2"/>
    <dgm:cxn modelId="{66C21E40-767C-424C-84A7-E80B5338634A}" type="presOf" srcId="{ED66D66D-0EF2-4001-A944-09C99C4AC6C7}" destId="{3792F433-3608-4895-ACBC-36643770B774}" srcOrd="0" destOrd="0" presId="urn:microsoft.com/office/officeart/2005/8/layout/chevron2"/>
    <dgm:cxn modelId="{22CEAF41-F299-4AFF-B365-8F7D33788DB7}" type="presOf" srcId="{581F8D1F-E744-4E5D-A5D9-8A175F0F3883}" destId="{971152FB-2D41-4FA2-928B-7C741BAB9D2F}" srcOrd="0" destOrd="0" presId="urn:microsoft.com/office/officeart/2005/8/layout/chevron2"/>
    <dgm:cxn modelId="{E974A615-95A9-4BF1-BF05-34903A46D408}" type="presOf" srcId="{40D54062-9319-4A79-A86C-3B2005A49BA4}" destId="{793450D3-5A8B-4709-A429-15AF0044EF8C}" srcOrd="0" destOrd="0" presId="urn:microsoft.com/office/officeart/2005/8/layout/chevron2"/>
    <dgm:cxn modelId="{2F1E87EB-BB23-4980-9C51-B370E4F9D35E}" srcId="{F024289A-DBB9-4291-BDD4-4E6434B6626B}" destId="{251933BE-340D-46FB-9D5C-5614673EDA19}" srcOrd="0" destOrd="0" parTransId="{174A313F-7AA4-4FA4-B958-A16E4FFC641F}" sibTransId="{521669C5-8EF1-4256-ABBB-AF66BBE367B3}"/>
    <dgm:cxn modelId="{4FE30607-9878-4F7D-9DD5-2C48F70B1E05}" type="presOf" srcId="{BA34A9F2-3BF1-4629-8B6B-583976AE94C4}" destId="{447DBE05-F385-4A87-BDBF-E32058C19282}" srcOrd="0" destOrd="0" presId="urn:microsoft.com/office/officeart/2005/8/layout/chevron2"/>
    <dgm:cxn modelId="{59196FCC-65D9-40F0-B533-EAE2976F540D}" srcId="{8EF6098B-8585-42F4-93AD-8C67E2A872C8}" destId="{BA34A9F2-3BF1-4629-8B6B-583976AE94C4}" srcOrd="0" destOrd="0" parTransId="{69BBB533-369B-418D-AF43-BD586F2443AE}" sibTransId="{4CBB9622-8DDC-4A7F-A16F-A6E87E5C595E}"/>
    <dgm:cxn modelId="{69C518CB-198D-4E03-BA7D-B03471A94072}" srcId="{E051C610-EB9A-445C-842D-8F03F32990B9}" destId="{40D54062-9319-4A79-A86C-3B2005A49BA4}" srcOrd="0" destOrd="0" parTransId="{B3C8C1A1-B515-46D3-B02D-43BB10D516D8}" sibTransId="{E61B184C-30FD-4966-82A8-2CB4E4ADED06}"/>
    <dgm:cxn modelId="{7CFE0503-6ACC-407E-8064-27E35B7D3FC9}" type="presOf" srcId="{F024289A-DBB9-4291-BDD4-4E6434B6626B}" destId="{9E7B0F49-0268-4035-B3C4-33687DDEE56C}" srcOrd="0" destOrd="0" presId="urn:microsoft.com/office/officeart/2005/8/layout/chevron2"/>
    <dgm:cxn modelId="{A05A9347-63B3-4EA7-AC6D-B7474825DD1B}" type="presOf" srcId="{E051C610-EB9A-445C-842D-8F03F32990B9}" destId="{5E3AC414-55B6-4805-B6F3-C9AC5654928E}" srcOrd="0" destOrd="0" presId="urn:microsoft.com/office/officeart/2005/8/layout/chevron2"/>
    <dgm:cxn modelId="{1E90DBF9-1DEA-494C-8725-BB68F77B9872}" srcId="{DE9E5AAF-DB9B-47E9-8F4F-958BCB385CA0}" destId="{04068147-A543-46C1-8AF5-01F539867F60}" srcOrd="0" destOrd="0" parTransId="{DC35CA33-E14B-4592-9648-58CCD22BB2EA}" sibTransId="{93D33E7F-10E0-4250-9CED-41E7F930026C}"/>
    <dgm:cxn modelId="{F1E0FB86-1636-4881-AA1A-558F7020C18E}" type="presOf" srcId="{8EF6098B-8585-42F4-93AD-8C67E2A872C8}" destId="{2300BDEB-4DCA-4BD7-B950-162C209E7DBB}" srcOrd="0" destOrd="0" presId="urn:microsoft.com/office/officeart/2005/8/layout/chevron2"/>
    <dgm:cxn modelId="{E9D300B4-7487-408A-B958-F69B24FC93FE}" type="presOf" srcId="{04068147-A543-46C1-8AF5-01F539867F60}" destId="{FA7A2586-43A1-4002-BAD9-3CD9EFD6DE6D}" srcOrd="0" destOrd="0" presId="urn:microsoft.com/office/officeart/2005/8/layout/chevron2"/>
    <dgm:cxn modelId="{D82A114B-CBE7-46E5-9A84-D0B12D8DE3B1}" srcId="{E051C610-EB9A-445C-842D-8F03F32990B9}" destId="{DE9E5AAF-DB9B-47E9-8F4F-958BCB385CA0}" srcOrd="1" destOrd="0" parTransId="{C371504C-ADAD-47E8-828F-115BCF8A4AE2}" sibTransId="{F26989F8-E536-4CD2-AE55-66AB9D92232D}"/>
    <dgm:cxn modelId="{7B7D6F05-E066-4E3B-99AE-4AB9FF11A6E6}" type="presOf" srcId="{251933BE-340D-46FB-9D5C-5614673EDA19}" destId="{0E459EFE-7F0E-478D-B707-DF579AD19EC9}" srcOrd="0" destOrd="0" presId="urn:microsoft.com/office/officeart/2005/8/layout/chevron2"/>
    <dgm:cxn modelId="{3C225626-6F30-4AC6-8948-94F8132F8E5A}" type="presOf" srcId="{DE9E5AAF-DB9B-47E9-8F4F-958BCB385CA0}" destId="{57FB503A-BCC3-4EF5-A614-C7DE3D293A0A}" srcOrd="0" destOrd="0" presId="urn:microsoft.com/office/officeart/2005/8/layout/chevron2"/>
    <dgm:cxn modelId="{900F1001-3DFB-408A-8FB0-FDF2BFE180AA}" srcId="{581F8D1F-E744-4E5D-A5D9-8A175F0F3883}" destId="{1DC05C72-B80C-4670-BC3E-5AE0622FF143}" srcOrd="0" destOrd="0" parTransId="{1EFB1E40-8742-4058-86D2-62656E17017F}" sibTransId="{CB6A0208-1D35-4BFF-8828-2047477A19BC}"/>
    <dgm:cxn modelId="{4D0BDBE9-2535-4E5A-8DA5-B197424608E8}" srcId="{E051C610-EB9A-445C-842D-8F03F32990B9}" destId="{8EF6098B-8585-42F4-93AD-8C67E2A872C8}" srcOrd="4" destOrd="0" parTransId="{86E0B52F-E67E-40B9-A69A-C55D3CD1E358}" sibTransId="{07925C6D-3991-47B5-98BB-4959EACEBA3B}"/>
    <dgm:cxn modelId="{AAF792BD-E5D2-44FD-B171-FEB219D82AC4}" srcId="{40D54062-9319-4A79-A86C-3B2005A49BA4}" destId="{ED66D66D-0EF2-4001-A944-09C99C4AC6C7}" srcOrd="0" destOrd="0" parTransId="{D50ACDB3-6B7F-4FE1-9B61-9990204A697F}" sibTransId="{01A25559-EE6E-45B3-AD84-14729AE0AA26}"/>
    <dgm:cxn modelId="{B588D0C2-08B7-4A48-86E1-B4066F755E4C}" type="presParOf" srcId="{5E3AC414-55B6-4805-B6F3-C9AC5654928E}" destId="{05AD1DB0-BC74-4B8F-BAC1-CC9316617FE7}" srcOrd="0" destOrd="0" presId="urn:microsoft.com/office/officeart/2005/8/layout/chevron2"/>
    <dgm:cxn modelId="{BD98AB9D-6437-4F3A-AFFB-13D3596B500E}" type="presParOf" srcId="{05AD1DB0-BC74-4B8F-BAC1-CC9316617FE7}" destId="{793450D3-5A8B-4709-A429-15AF0044EF8C}" srcOrd="0" destOrd="0" presId="urn:microsoft.com/office/officeart/2005/8/layout/chevron2"/>
    <dgm:cxn modelId="{9C0A6DB1-6F50-4172-9AEE-18C3279540F5}" type="presParOf" srcId="{05AD1DB0-BC74-4B8F-BAC1-CC9316617FE7}" destId="{3792F433-3608-4895-ACBC-36643770B774}" srcOrd="1" destOrd="0" presId="urn:microsoft.com/office/officeart/2005/8/layout/chevron2"/>
    <dgm:cxn modelId="{86C2C7CA-27A1-4B03-86E7-5A8FA983DF23}" type="presParOf" srcId="{5E3AC414-55B6-4805-B6F3-C9AC5654928E}" destId="{0BFF3534-883A-44DD-88F8-0AC7D767DEBA}" srcOrd="1" destOrd="0" presId="urn:microsoft.com/office/officeart/2005/8/layout/chevron2"/>
    <dgm:cxn modelId="{992434A8-424B-4CE4-BDD7-B96B92D319EC}" type="presParOf" srcId="{5E3AC414-55B6-4805-B6F3-C9AC5654928E}" destId="{28197332-ECDA-4FBE-9D0B-E4F4B85F5760}" srcOrd="2" destOrd="0" presId="urn:microsoft.com/office/officeart/2005/8/layout/chevron2"/>
    <dgm:cxn modelId="{4779A820-AE1F-4E03-943F-FDE724E7F719}" type="presParOf" srcId="{28197332-ECDA-4FBE-9D0B-E4F4B85F5760}" destId="{57FB503A-BCC3-4EF5-A614-C7DE3D293A0A}" srcOrd="0" destOrd="0" presId="urn:microsoft.com/office/officeart/2005/8/layout/chevron2"/>
    <dgm:cxn modelId="{7067D80D-5762-40B3-944C-32BE4C681DF3}" type="presParOf" srcId="{28197332-ECDA-4FBE-9D0B-E4F4B85F5760}" destId="{FA7A2586-43A1-4002-BAD9-3CD9EFD6DE6D}" srcOrd="1" destOrd="0" presId="urn:microsoft.com/office/officeart/2005/8/layout/chevron2"/>
    <dgm:cxn modelId="{84FFC9F0-C80A-4313-AEB2-05BADE568EE6}" type="presParOf" srcId="{5E3AC414-55B6-4805-B6F3-C9AC5654928E}" destId="{D6C8C5D1-5F26-4B46-82D9-4C7A91397B7A}" srcOrd="3" destOrd="0" presId="urn:microsoft.com/office/officeart/2005/8/layout/chevron2"/>
    <dgm:cxn modelId="{00C5E970-C873-455C-996B-43A0AACB855F}" type="presParOf" srcId="{5E3AC414-55B6-4805-B6F3-C9AC5654928E}" destId="{A55766AE-7C10-458F-98C4-6F6B37EB769E}" srcOrd="4" destOrd="0" presId="urn:microsoft.com/office/officeart/2005/8/layout/chevron2"/>
    <dgm:cxn modelId="{D90F0DFB-4A83-4C77-942E-CBBF8521A842}" type="presParOf" srcId="{A55766AE-7C10-458F-98C4-6F6B37EB769E}" destId="{9E7B0F49-0268-4035-B3C4-33687DDEE56C}" srcOrd="0" destOrd="0" presId="urn:microsoft.com/office/officeart/2005/8/layout/chevron2"/>
    <dgm:cxn modelId="{C5887C89-0C9C-4472-93D7-16DE0B66CDA6}" type="presParOf" srcId="{A55766AE-7C10-458F-98C4-6F6B37EB769E}" destId="{0E459EFE-7F0E-478D-B707-DF579AD19EC9}" srcOrd="1" destOrd="0" presId="urn:microsoft.com/office/officeart/2005/8/layout/chevron2"/>
    <dgm:cxn modelId="{C6ADA1E0-50A3-4452-B279-CABDB1D8019A}" type="presParOf" srcId="{5E3AC414-55B6-4805-B6F3-C9AC5654928E}" destId="{86EBEEBA-C01B-4186-A85D-7A85B441621F}" srcOrd="5" destOrd="0" presId="urn:microsoft.com/office/officeart/2005/8/layout/chevron2"/>
    <dgm:cxn modelId="{3CE85068-441A-4C92-9E69-6DFCE39F88C2}" type="presParOf" srcId="{5E3AC414-55B6-4805-B6F3-C9AC5654928E}" destId="{10A11AF3-CC72-480F-A26D-A0D9B9A7B8B8}" srcOrd="6" destOrd="0" presId="urn:microsoft.com/office/officeart/2005/8/layout/chevron2"/>
    <dgm:cxn modelId="{9B61B33D-ED6E-414D-BBAA-97653868453C}" type="presParOf" srcId="{10A11AF3-CC72-480F-A26D-A0D9B9A7B8B8}" destId="{971152FB-2D41-4FA2-928B-7C741BAB9D2F}" srcOrd="0" destOrd="0" presId="urn:microsoft.com/office/officeart/2005/8/layout/chevron2"/>
    <dgm:cxn modelId="{0B4D7CCF-E10E-4970-B0C1-905D2BE33C01}" type="presParOf" srcId="{10A11AF3-CC72-480F-A26D-A0D9B9A7B8B8}" destId="{D63454C6-A7B5-487A-9E08-46E00A83A2D8}" srcOrd="1" destOrd="0" presId="urn:microsoft.com/office/officeart/2005/8/layout/chevron2"/>
    <dgm:cxn modelId="{AC304262-1E36-4C49-BD7E-D6B52AA38C38}" type="presParOf" srcId="{5E3AC414-55B6-4805-B6F3-C9AC5654928E}" destId="{4A86D295-1823-4176-86B8-F9A0F36C6CA5}" srcOrd="7" destOrd="0" presId="urn:microsoft.com/office/officeart/2005/8/layout/chevron2"/>
    <dgm:cxn modelId="{843FB1D9-3D23-4154-A6AD-5E36F4E82D49}" type="presParOf" srcId="{5E3AC414-55B6-4805-B6F3-C9AC5654928E}" destId="{AF7D4E6F-7430-4770-AA25-C917D9090AC0}" srcOrd="8" destOrd="0" presId="urn:microsoft.com/office/officeart/2005/8/layout/chevron2"/>
    <dgm:cxn modelId="{B168E44C-4E38-4B0E-8739-3F518E691B0A}" type="presParOf" srcId="{AF7D4E6F-7430-4770-AA25-C917D9090AC0}" destId="{2300BDEB-4DCA-4BD7-B950-162C209E7DBB}" srcOrd="0" destOrd="0" presId="urn:microsoft.com/office/officeart/2005/8/layout/chevron2"/>
    <dgm:cxn modelId="{1582F452-7961-41E0-994A-096E7D9F0AAF}" type="presParOf" srcId="{AF7D4E6F-7430-4770-AA25-C917D9090AC0}" destId="{447DBE05-F385-4A87-BDBF-E32058C1928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51E4DC-B083-45A1-9FED-CD5615B22F16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C6C1C9A7-B7FC-46F3-B6B5-143FCE112C7A}">
      <dgm:prSet phldrT="[Text]"/>
      <dgm:spPr/>
      <dgm:t>
        <a:bodyPr/>
        <a:lstStyle/>
        <a:p>
          <a:r>
            <a:rPr lang="en-US" dirty="0"/>
            <a:t>Motivation</a:t>
          </a:r>
        </a:p>
        <a:p>
          <a:r>
            <a:rPr lang="ar-SA" dirty="0"/>
            <a:t>التحفيز</a:t>
          </a:r>
          <a:endParaRPr lang="en-GB" dirty="0"/>
        </a:p>
      </dgm:t>
    </dgm:pt>
    <dgm:pt modelId="{3B3B650C-4725-4B95-8073-6A490269CE7C}" type="parTrans" cxnId="{10357401-3F03-4ABE-B552-7F82F92DB606}">
      <dgm:prSet/>
      <dgm:spPr/>
      <dgm:t>
        <a:bodyPr/>
        <a:lstStyle/>
        <a:p>
          <a:endParaRPr lang="en-GB"/>
        </a:p>
      </dgm:t>
    </dgm:pt>
    <dgm:pt modelId="{FA282DF2-355B-435D-A13E-8DF7D793D507}" type="sibTrans" cxnId="{10357401-3F03-4ABE-B552-7F82F92DB606}">
      <dgm:prSet/>
      <dgm:spPr/>
      <dgm:t>
        <a:bodyPr/>
        <a:lstStyle/>
        <a:p>
          <a:endParaRPr lang="en-GB"/>
        </a:p>
      </dgm:t>
    </dgm:pt>
    <dgm:pt modelId="{882C1001-D7C2-47DF-98E7-D57D8F6A0816}">
      <dgm:prSet phldrT="[Text]"/>
      <dgm:spPr/>
      <dgm:t>
        <a:bodyPr/>
        <a:lstStyle/>
        <a:p>
          <a:r>
            <a:rPr lang="en-US" dirty="0"/>
            <a:t>Ability</a:t>
          </a:r>
        </a:p>
        <a:p>
          <a:r>
            <a:rPr lang="ar-SA" dirty="0"/>
            <a:t>القدرة</a:t>
          </a:r>
          <a:endParaRPr lang="en-GB" dirty="0"/>
        </a:p>
      </dgm:t>
    </dgm:pt>
    <dgm:pt modelId="{948F8DCF-CBAE-44FF-A9FD-57C6CFFEB11C}" type="parTrans" cxnId="{34E587D9-C73F-471E-914B-60D09E9958A8}">
      <dgm:prSet/>
      <dgm:spPr/>
      <dgm:t>
        <a:bodyPr/>
        <a:lstStyle/>
        <a:p>
          <a:endParaRPr lang="en-GB"/>
        </a:p>
      </dgm:t>
    </dgm:pt>
    <dgm:pt modelId="{584DF68E-2E9F-4D41-9D79-1DECA04ED4FD}" type="sibTrans" cxnId="{34E587D9-C73F-471E-914B-60D09E9958A8}">
      <dgm:prSet/>
      <dgm:spPr/>
      <dgm:t>
        <a:bodyPr/>
        <a:lstStyle/>
        <a:p>
          <a:endParaRPr lang="en-GB"/>
        </a:p>
      </dgm:t>
    </dgm:pt>
    <dgm:pt modelId="{6F8C2D88-5050-48E9-88D9-9145316419B8}">
      <dgm:prSet phldrT="[Text]"/>
      <dgm:spPr/>
      <dgm:t>
        <a:bodyPr/>
        <a:lstStyle/>
        <a:p>
          <a:r>
            <a:rPr lang="en-US" dirty="0"/>
            <a:t>OTP</a:t>
          </a:r>
        </a:p>
        <a:p>
          <a:r>
            <a:rPr lang="ar-SA" dirty="0"/>
            <a:t>فرصة المشاركة</a:t>
          </a:r>
          <a:endParaRPr lang="en-GB" dirty="0"/>
        </a:p>
      </dgm:t>
    </dgm:pt>
    <dgm:pt modelId="{3C4EE01F-C07E-4D31-87E5-C863F8DB20E0}" type="parTrans" cxnId="{098F7D37-977F-40CC-8BFF-2BBF83E0F8F2}">
      <dgm:prSet/>
      <dgm:spPr/>
      <dgm:t>
        <a:bodyPr/>
        <a:lstStyle/>
        <a:p>
          <a:endParaRPr lang="en-GB"/>
        </a:p>
      </dgm:t>
    </dgm:pt>
    <dgm:pt modelId="{5954C9C6-7681-462D-A244-DF1D69EBFA39}" type="sibTrans" cxnId="{098F7D37-977F-40CC-8BFF-2BBF83E0F8F2}">
      <dgm:prSet/>
      <dgm:spPr/>
      <dgm:t>
        <a:bodyPr/>
        <a:lstStyle/>
        <a:p>
          <a:endParaRPr lang="en-GB"/>
        </a:p>
      </dgm:t>
    </dgm:pt>
    <dgm:pt modelId="{ED29B99D-C57C-4413-ABAD-02DEDC5C2581}" type="pres">
      <dgm:prSet presAssocID="{E251E4DC-B083-45A1-9FED-CD5615B22F16}" presName="Name0" presStyleCnt="0">
        <dgm:presLayoutVars>
          <dgm:dir/>
          <dgm:resizeHandles val="exact"/>
        </dgm:presLayoutVars>
      </dgm:prSet>
      <dgm:spPr/>
    </dgm:pt>
    <dgm:pt modelId="{42B6AF70-12D8-412D-AD0D-099E380FFBE0}" type="pres">
      <dgm:prSet presAssocID="{E251E4DC-B083-45A1-9FED-CD5615B22F16}" presName="fgShape" presStyleLbl="fgShp" presStyleIdx="0" presStyleCnt="1"/>
      <dgm:spPr/>
    </dgm:pt>
    <dgm:pt modelId="{31A54939-81B0-4328-A029-C69AC4ADDBE3}" type="pres">
      <dgm:prSet presAssocID="{E251E4DC-B083-45A1-9FED-CD5615B22F16}" presName="linComp" presStyleCnt="0"/>
      <dgm:spPr/>
    </dgm:pt>
    <dgm:pt modelId="{60032DBB-E0D6-4093-8B9D-32C4207499E6}" type="pres">
      <dgm:prSet presAssocID="{C6C1C9A7-B7FC-46F3-B6B5-143FCE112C7A}" presName="compNode" presStyleCnt="0"/>
      <dgm:spPr/>
    </dgm:pt>
    <dgm:pt modelId="{BAC8084F-81C6-4EC8-8DF2-16C75E035A85}" type="pres">
      <dgm:prSet presAssocID="{C6C1C9A7-B7FC-46F3-B6B5-143FCE112C7A}" presName="bkgdShape" presStyleLbl="node1" presStyleIdx="0" presStyleCnt="3"/>
      <dgm:spPr/>
      <dgm:t>
        <a:bodyPr/>
        <a:lstStyle/>
        <a:p>
          <a:endParaRPr lang="en-US"/>
        </a:p>
      </dgm:t>
    </dgm:pt>
    <dgm:pt modelId="{AD67C447-A8ED-4ADB-ADA9-B4E7075E0999}" type="pres">
      <dgm:prSet presAssocID="{C6C1C9A7-B7FC-46F3-B6B5-143FCE112C7A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3F31D9-619A-470D-A354-0B8DDC937EB4}" type="pres">
      <dgm:prSet presAssocID="{C6C1C9A7-B7FC-46F3-B6B5-143FCE112C7A}" presName="invisiNode" presStyleLbl="node1" presStyleIdx="0" presStyleCnt="3"/>
      <dgm:spPr/>
    </dgm:pt>
    <dgm:pt modelId="{6EC5F0F6-6363-45D6-B9B4-361F3CDC7572}" type="pres">
      <dgm:prSet presAssocID="{C6C1C9A7-B7FC-46F3-B6B5-143FCE112C7A}" presName="imagNode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28000" r="-28000"/>
          </a:stretch>
        </a:blipFill>
      </dgm:spPr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1EC5B068-8B8E-43CB-8F8F-936EB0B619BF}" type="pres">
      <dgm:prSet presAssocID="{FA282DF2-355B-435D-A13E-8DF7D793D50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8A797AE-2BB0-4557-BC21-EEC806E9E7CA}" type="pres">
      <dgm:prSet presAssocID="{882C1001-D7C2-47DF-98E7-D57D8F6A0816}" presName="compNode" presStyleCnt="0"/>
      <dgm:spPr/>
    </dgm:pt>
    <dgm:pt modelId="{53754966-6FB2-4DF1-9F01-54E21C1BD566}" type="pres">
      <dgm:prSet presAssocID="{882C1001-D7C2-47DF-98E7-D57D8F6A0816}" presName="bkgdShape" presStyleLbl="node1" presStyleIdx="1" presStyleCnt="3"/>
      <dgm:spPr/>
      <dgm:t>
        <a:bodyPr/>
        <a:lstStyle/>
        <a:p>
          <a:endParaRPr lang="en-US"/>
        </a:p>
      </dgm:t>
    </dgm:pt>
    <dgm:pt modelId="{5E51E8F0-51B2-4217-B443-FD7A8FF596AE}" type="pres">
      <dgm:prSet presAssocID="{882C1001-D7C2-47DF-98E7-D57D8F6A0816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C8B89-E64E-48F9-B322-F71B309157D5}" type="pres">
      <dgm:prSet presAssocID="{882C1001-D7C2-47DF-98E7-D57D8F6A0816}" presName="invisiNode" presStyleLbl="node1" presStyleIdx="1" presStyleCnt="3"/>
      <dgm:spPr/>
    </dgm:pt>
    <dgm:pt modelId="{69684983-AD7E-482F-B07E-27AF8DB88DAD}" type="pres">
      <dgm:prSet presAssocID="{882C1001-D7C2-47DF-98E7-D57D8F6A0816}" presName="imagNode" presStyleLbl="fgImgPlace1" presStyleIdx="1" presStyleCnt="3"/>
      <dgm:spPr>
        <a:blipFill rotWithShape="1"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  <dgm:pt modelId="{672C1145-9864-437A-9EF3-C32102F67398}" type="pres">
      <dgm:prSet presAssocID="{584DF68E-2E9F-4D41-9D79-1DECA04ED4F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B0D3927-0990-42AB-AC4C-8D0FDFE0D9EB}" type="pres">
      <dgm:prSet presAssocID="{6F8C2D88-5050-48E9-88D9-9145316419B8}" presName="compNode" presStyleCnt="0"/>
      <dgm:spPr/>
    </dgm:pt>
    <dgm:pt modelId="{98D5559D-DC95-4B4F-80A5-3A4A84E1F7E4}" type="pres">
      <dgm:prSet presAssocID="{6F8C2D88-5050-48E9-88D9-9145316419B8}" presName="bkgdShape" presStyleLbl="node1" presStyleIdx="2" presStyleCnt="3"/>
      <dgm:spPr/>
      <dgm:t>
        <a:bodyPr/>
        <a:lstStyle/>
        <a:p>
          <a:endParaRPr lang="en-US"/>
        </a:p>
      </dgm:t>
    </dgm:pt>
    <dgm:pt modelId="{7495306D-3180-4414-BA89-0D9CE098CC99}" type="pres">
      <dgm:prSet presAssocID="{6F8C2D88-5050-48E9-88D9-9145316419B8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A57E2-8C4C-43A0-849C-4919101035D1}" type="pres">
      <dgm:prSet presAssocID="{6F8C2D88-5050-48E9-88D9-9145316419B8}" presName="invisiNode" presStyleLbl="node1" presStyleIdx="2" presStyleCnt="3"/>
      <dgm:spPr/>
    </dgm:pt>
    <dgm:pt modelId="{3CCC5C15-DAF3-4A4B-87C2-285DC80C7DF7}" type="pres">
      <dgm:prSet presAssocID="{6F8C2D88-5050-48E9-88D9-9145316419B8}" presName="imagNode" presStyleLbl="fgImgPlace1" presStyleIdx="2" presStyleCnt="3"/>
      <dgm:spPr>
        <a:blipFill rotWithShape="1">
          <a:blip xmlns:r="http://schemas.openxmlformats.org/officeDocument/2006/relationships" r:embed="rId4"/>
          <a:srcRect/>
          <a:stretch>
            <a:fillRect l="-20000" r="-20000"/>
          </a:stretch>
        </a:blipFill>
      </dgm:spPr>
    </dgm:pt>
  </dgm:ptLst>
  <dgm:cxnLst>
    <dgm:cxn modelId="{3C4630B7-5685-4B17-BC65-D0ADB76E2592}" type="presOf" srcId="{C6C1C9A7-B7FC-46F3-B6B5-143FCE112C7A}" destId="{AD67C447-A8ED-4ADB-ADA9-B4E7075E0999}" srcOrd="1" destOrd="0" presId="urn:microsoft.com/office/officeart/2005/8/layout/hList7"/>
    <dgm:cxn modelId="{D6EA7669-A50C-46E8-8AB9-A6E6C7E1DD19}" type="presOf" srcId="{882C1001-D7C2-47DF-98E7-D57D8F6A0816}" destId="{5E51E8F0-51B2-4217-B443-FD7A8FF596AE}" srcOrd="1" destOrd="0" presId="urn:microsoft.com/office/officeart/2005/8/layout/hList7"/>
    <dgm:cxn modelId="{181BEC3D-1B72-45BD-A6CA-F7798B959C2B}" type="presOf" srcId="{584DF68E-2E9F-4D41-9D79-1DECA04ED4FD}" destId="{672C1145-9864-437A-9EF3-C32102F67398}" srcOrd="0" destOrd="0" presId="urn:microsoft.com/office/officeart/2005/8/layout/hList7"/>
    <dgm:cxn modelId="{1FB0AAF0-4BEA-4E4F-AD68-4495E8B5AB3C}" type="presOf" srcId="{FA282DF2-355B-435D-A13E-8DF7D793D507}" destId="{1EC5B068-8B8E-43CB-8F8F-936EB0B619BF}" srcOrd="0" destOrd="0" presId="urn:microsoft.com/office/officeart/2005/8/layout/hList7"/>
    <dgm:cxn modelId="{10357401-3F03-4ABE-B552-7F82F92DB606}" srcId="{E251E4DC-B083-45A1-9FED-CD5615B22F16}" destId="{C6C1C9A7-B7FC-46F3-B6B5-143FCE112C7A}" srcOrd="0" destOrd="0" parTransId="{3B3B650C-4725-4B95-8073-6A490269CE7C}" sibTransId="{FA282DF2-355B-435D-A13E-8DF7D793D507}"/>
    <dgm:cxn modelId="{5CA58AD4-2674-438B-85F7-232877A412B3}" type="presOf" srcId="{882C1001-D7C2-47DF-98E7-D57D8F6A0816}" destId="{53754966-6FB2-4DF1-9F01-54E21C1BD566}" srcOrd="0" destOrd="0" presId="urn:microsoft.com/office/officeart/2005/8/layout/hList7"/>
    <dgm:cxn modelId="{9D9E142A-4F70-41C1-8DEA-4A5A8C72DCA0}" type="presOf" srcId="{C6C1C9A7-B7FC-46F3-B6B5-143FCE112C7A}" destId="{BAC8084F-81C6-4EC8-8DF2-16C75E035A85}" srcOrd="0" destOrd="0" presId="urn:microsoft.com/office/officeart/2005/8/layout/hList7"/>
    <dgm:cxn modelId="{098F7D37-977F-40CC-8BFF-2BBF83E0F8F2}" srcId="{E251E4DC-B083-45A1-9FED-CD5615B22F16}" destId="{6F8C2D88-5050-48E9-88D9-9145316419B8}" srcOrd="2" destOrd="0" parTransId="{3C4EE01F-C07E-4D31-87E5-C863F8DB20E0}" sibTransId="{5954C9C6-7681-462D-A244-DF1D69EBFA39}"/>
    <dgm:cxn modelId="{D3C3CEFE-35A2-4079-8FAE-F7F7DDC60CF4}" type="presOf" srcId="{6F8C2D88-5050-48E9-88D9-9145316419B8}" destId="{7495306D-3180-4414-BA89-0D9CE098CC99}" srcOrd="1" destOrd="0" presId="urn:microsoft.com/office/officeart/2005/8/layout/hList7"/>
    <dgm:cxn modelId="{1D38D682-C51C-413D-8561-85459675B13B}" type="presOf" srcId="{6F8C2D88-5050-48E9-88D9-9145316419B8}" destId="{98D5559D-DC95-4B4F-80A5-3A4A84E1F7E4}" srcOrd="0" destOrd="0" presId="urn:microsoft.com/office/officeart/2005/8/layout/hList7"/>
    <dgm:cxn modelId="{34E587D9-C73F-471E-914B-60D09E9958A8}" srcId="{E251E4DC-B083-45A1-9FED-CD5615B22F16}" destId="{882C1001-D7C2-47DF-98E7-D57D8F6A0816}" srcOrd="1" destOrd="0" parTransId="{948F8DCF-CBAE-44FF-A9FD-57C6CFFEB11C}" sibTransId="{584DF68E-2E9F-4D41-9D79-1DECA04ED4FD}"/>
    <dgm:cxn modelId="{D36D8013-D793-414D-97AB-C4AEE19EDD9C}" type="presOf" srcId="{E251E4DC-B083-45A1-9FED-CD5615B22F16}" destId="{ED29B99D-C57C-4413-ABAD-02DEDC5C2581}" srcOrd="0" destOrd="0" presId="urn:microsoft.com/office/officeart/2005/8/layout/hList7"/>
    <dgm:cxn modelId="{BCD74C37-F6D6-4E7B-A127-D26B1EFB119B}" type="presParOf" srcId="{ED29B99D-C57C-4413-ABAD-02DEDC5C2581}" destId="{42B6AF70-12D8-412D-AD0D-099E380FFBE0}" srcOrd="0" destOrd="0" presId="urn:microsoft.com/office/officeart/2005/8/layout/hList7"/>
    <dgm:cxn modelId="{AAF369B0-2414-48FA-98B1-7D6862FC9379}" type="presParOf" srcId="{ED29B99D-C57C-4413-ABAD-02DEDC5C2581}" destId="{31A54939-81B0-4328-A029-C69AC4ADDBE3}" srcOrd="1" destOrd="0" presId="urn:microsoft.com/office/officeart/2005/8/layout/hList7"/>
    <dgm:cxn modelId="{566D09CD-99F4-44AC-B1E5-227E2E57AF05}" type="presParOf" srcId="{31A54939-81B0-4328-A029-C69AC4ADDBE3}" destId="{60032DBB-E0D6-4093-8B9D-32C4207499E6}" srcOrd="0" destOrd="0" presId="urn:microsoft.com/office/officeart/2005/8/layout/hList7"/>
    <dgm:cxn modelId="{12735B5D-07DB-47EE-93D3-64C95FAF89B5}" type="presParOf" srcId="{60032DBB-E0D6-4093-8B9D-32C4207499E6}" destId="{BAC8084F-81C6-4EC8-8DF2-16C75E035A85}" srcOrd="0" destOrd="0" presId="urn:microsoft.com/office/officeart/2005/8/layout/hList7"/>
    <dgm:cxn modelId="{BC7F5002-369B-488B-B38F-1426EA2EB57B}" type="presParOf" srcId="{60032DBB-E0D6-4093-8B9D-32C4207499E6}" destId="{AD67C447-A8ED-4ADB-ADA9-B4E7075E0999}" srcOrd="1" destOrd="0" presId="urn:microsoft.com/office/officeart/2005/8/layout/hList7"/>
    <dgm:cxn modelId="{E0EDFE4E-78A2-4752-A081-4CB3EBDCD1E3}" type="presParOf" srcId="{60032DBB-E0D6-4093-8B9D-32C4207499E6}" destId="{AA3F31D9-619A-470D-A354-0B8DDC937EB4}" srcOrd="2" destOrd="0" presId="urn:microsoft.com/office/officeart/2005/8/layout/hList7"/>
    <dgm:cxn modelId="{B06BB887-9F6A-4D58-BAC4-EC9755CE46E6}" type="presParOf" srcId="{60032DBB-E0D6-4093-8B9D-32C4207499E6}" destId="{6EC5F0F6-6363-45D6-B9B4-361F3CDC7572}" srcOrd="3" destOrd="0" presId="urn:microsoft.com/office/officeart/2005/8/layout/hList7"/>
    <dgm:cxn modelId="{C8136754-3835-47B3-AF49-53ABF6F79DAC}" type="presParOf" srcId="{31A54939-81B0-4328-A029-C69AC4ADDBE3}" destId="{1EC5B068-8B8E-43CB-8F8F-936EB0B619BF}" srcOrd="1" destOrd="0" presId="urn:microsoft.com/office/officeart/2005/8/layout/hList7"/>
    <dgm:cxn modelId="{1160C249-0290-4F51-859A-25B966E0BE96}" type="presParOf" srcId="{31A54939-81B0-4328-A029-C69AC4ADDBE3}" destId="{68A797AE-2BB0-4557-BC21-EEC806E9E7CA}" srcOrd="2" destOrd="0" presId="urn:microsoft.com/office/officeart/2005/8/layout/hList7"/>
    <dgm:cxn modelId="{B64A8F5F-7892-4381-A073-79D1DBDE8E96}" type="presParOf" srcId="{68A797AE-2BB0-4557-BC21-EEC806E9E7CA}" destId="{53754966-6FB2-4DF1-9F01-54E21C1BD566}" srcOrd="0" destOrd="0" presId="urn:microsoft.com/office/officeart/2005/8/layout/hList7"/>
    <dgm:cxn modelId="{4119880B-437D-4748-A379-14AE239BE85F}" type="presParOf" srcId="{68A797AE-2BB0-4557-BC21-EEC806E9E7CA}" destId="{5E51E8F0-51B2-4217-B443-FD7A8FF596AE}" srcOrd="1" destOrd="0" presId="urn:microsoft.com/office/officeart/2005/8/layout/hList7"/>
    <dgm:cxn modelId="{53CEEACA-C492-4A8C-A35A-6CE3261BA5D8}" type="presParOf" srcId="{68A797AE-2BB0-4557-BC21-EEC806E9E7CA}" destId="{C3BC8B89-E64E-48F9-B322-F71B309157D5}" srcOrd="2" destOrd="0" presId="urn:microsoft.com/office/officeart/2005/8/layout/hList7"/>
    <dgm:cxn modelId="{F01DBB2D-FEFC-4AE4-B14B-4A0C1A932299}" type="presParOf" srcId="{68A797AE-2BB0-4557-BC21-EEC806E9E7CA}" destId="{69684983-AD7E-482F-B07E-27AF8DB88DAD}" srcOrd="3" destOrd="0" presId="urn:microsoft.com/office/officeart/2005/8/layout/hList7"/>
    <dgm:cxn modelId="{3AFF2913-9775-4F2B-AA15-74A9AF8B7B27}" type="presParOf" srcId="{31A54939-81B0-4328-A029-C69AC4ADDBE3}" destId="{672C1145-9864-437A-9EF3-C32102F67398}" srcOrd="3" destOrd="0" presId="urn:microsoft.com/office/officeart/2005/8/layout/hList7"/>
    <dgm:cxn modelId="{285F722C-24C4-4CFA-8309-4A84341E4ADA}" type="presParOf" srcId="{31A54939-81B0-4328-A029-C69AC4ADDBE3}" destId="{AB0D3927-0990-42AB-AC4C-8D0FDFE0D9EB}" srcOrd="4" destOrd="0" presId="urn:microsoft.com/office/officeart/2005/8/layout/hList7"/>
    <dgm:cxn modelId="{A980D2A5-0D59-4998-BB8D-4BECAC8E6208}" type="presParOf" srcId="{AB0D3927-0990-42AB-AC4C-8D0FDFE0D9EB}" destId="{98D5559D-DC95-4B4F-80A5-3A4A84E1F7E4}" srcOrd="0" destOrd="0" presId="urn:microsoft.com/office/officeart/2005/8/layout/hList7"/>
    <dgm:cxn modelId="{AFA6ADB1-EDA1-4CB5-9257-EDAF2927750D}" type="presParOf" srcId="{AB0D3927-0990-42AB-AC4C-8D0FDFE0D9EB}" destId="{7495306D-3180-4414-BA89-0D9CE098CC99}" srcOrd="1" destOrd="0" presId="urn:microsoft.com/office/officeart/2005/8/layout/hList7"/>
    <dgm:cxn modelId="{B0BAE38E-0358-43AA-9D16-614DEB9D236B}" type="presParOf" srcId="{AB0D3927-0990-42AB-AC4C-8D0FDFE0D9EB}" destId="{6A3A57E2-8C4C-43A0-849C-4919101035D1}" srcOrd="2" destOrd="0" presId="urn:microsoft.com/office/officeart/2005/8/layout/hList7"/>
    <dgm:cxn modelId="{79E5896C-D248-4183-8018-0DCE4A01F844}" type="presParOf" srcId="{AB0D3927-0990-42AB-AC4C-8D0FDFE0D9EB}" destId="{3CCC5C15-DAF3-4A4B-87C2-285DC80C7DF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6BA5A1-1FED-45CF-BCA6-15CC25AB302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6A2C8C0-7F4A-481F-B1FB-54454D74F9E6}">
      <dgm:prSet phldrT="[Text]"/>
      <dgm:spPr/>
      <dgm:t>
        <a:bodyPr/>
        <a:lstStyle/>
        <a:p>
          <a:r>
            <a:rPr lang="en-US" dirty="0"/>
            <a:t>Motivation </a:t>
          </a:r>
        </a:p>
        <a:p>
          <a:r>
            <a:rPr lang="ar-SA" dirty="0"/>
            <a:t>التحفيز</a:t>
          </a:r>
          <a:endParaRPr lang="en-GB" dirty="0"/>
        </a:p>
      </dgm:t>
    </dgm:pt>
    <dgm:pt modelId="{155310D0-8D21-465E-87C5-0DCEF28BCB63}" type="parTrans" cxnId="{B6E929F7-6F9B-416D-8390-37D8781F00C1}">
      <dgm:prSet/>
      <dgm:spPr/>
      <dgm:t>
        <a:bodyPr/>
        <a:lstStyle/>
        <a:p>
          <a:endParaRPr lang="en-GB"/>
        </a:p>
      </dgm:t>
    </dgm:pt>
    <dgm:pt modelId="{5005C9CA-2138-4FEB-B989-337642784502}" type="sibTrans" cxnId="{B6E929F7-6F9B-416D-8390-37D8781F00C1}">
      <dgm:prSet/>
      <dgm:spPr/>
      <dgm:t>
        <a:bodyPr/>
        <a:lstStyle/>
        <a:p>
          <a:endParaRPr lang="en-GB"/>
        </a:p>
      </dgm:t>
    </dgm:pt>
    <dgm:pt modelId="{96BC562B-8908-4960-9FAF-528075C5C980}">
      <dgm:prSet phldrT="[Text]"/>
      <dgm:spPr/>
      <dgm:t>
        <a:bodyPr/>
        <a:lstStyle/>
        <a:p>
          <a:r>
            <a:rPr lang="en-US" dirty="0"/>
            <a:t>Intrinsic </a:t>
          </a:r>
          <a:endParaRPr lang="ar-SA" dirty="0"/>
        </a:p>
        <a:p>
          <a:r>
            <a:rPr lang="ar-SA" dirty="0"/>
            <a:t>الذاتي</a:t>
          </a:r>
          <a:endParaRPr lang="en-GB" dirty="0"/>
        </a:p>
      </dgm:t>
    </dgm:pt>
    <dgm:pt modelId="{2DE59F43-C9AD-4154-A90E-7866EDE35E3F}" type="parTrans" cxnId="{621D5982-23F4-483A-94FB-95C666044DE5}">
      <dgm:prSet/>
      <dgm:spPr/>
      <dgm:t>
        <a:bodyPr/>
        <a:lstStyle/>
        <a:p>
          <a:endParaRPr lang="en-GB"/>
        </a:p>
      </dgm:t>
    </dgm:pt>
    <dgm:pt modelId="{DA81B52B-A88F-4D75-8D8F-F837D6E00E90}" type="sibTrans" cxnId="{621D5982-23F4-483A-94FB-95C666044DE5}">
      <dgm:prSet/>
      <dgm:spPr/>
      <dgm:t>
        <a:bodyPr/>
        <a:lstStyle/>
        <a:p>
          <a:endParaRPr lang="en-GB"/>
        </a:p>
      </dgm:t>
    </dgm:pt>
    <dgm:pt modelId="{7F32CB17-1562-430A-8440-37B5203E827C}">
      <dgm:prSet phldrT="[Text]"/>
      <dgm:spPr/>
      <dgm:t>
        <a:bodyPr/>
        <a:lstStyle/>
        <a:p>
          <a:r>
            <a:rPr lang="en-US" dirty="0"/>
            <a:t>Extrinsic </a:t>
          </a:r>
        </a:p>
        <a:p>
          <a:r>
            <a:rPr lang="ar-SA" dirty="0"/>
            <a:t>الخارجي</a:t>
          </a:r>
          <a:endParaRPr lang="en-GB" dirty="0"/>
        </a:p>
      </dgm:t>
    </dgm:pt>
    <dgm:pt modelId="{33900260-5988-4A7D-BD81-CABACB86128B}" type="parTrans" cxnId="{269D31EB-96B6-4A64-857E-F8DCB67B44E3}">
      <dgm:prSet/>
      <dgm:spPr/>
      <dgm:t>
        <a:bodyPr/>
        <a:lstStyle/>
        <a:p>
          <a:endParaRPr lang="en-GB"/>
        </a:p>
      </dgm:t>
    </dgm:pt>
    <dgm:pt modelId="{BBA42BEF-0697-4703-82CA-7D683097E5D1}" type="sibTrans" cxnId="{269D31EB-96B6-4A64-857E-F8DCB67B44E3}">
      <dgm:prSet/>
      <dgm:spPr/>
      <dgm:t>
        <a:bodyPr/>
        <a:lstStyle/>
        <a:p>
          <a:endParaRPr lang="en-GB"/>
        </a:p>
      </dgm:t>
    </dgm:pt>
    <dgm:pt modelId="{9970A05A-F96F-4954-9C01-402AEEC9473D}" type="pres">
      <dgm:prSet presAssocID="{016BA5A1-1FED-45CF-BCA6-15CC25AB30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3C7AB5-6D4A-43C5-B74C-C7BC1365BE1C}" type="pres">
      <dgm:prSet presAssocID="{46A2C8C0-7F4A-481F-B1FB-54454D74F9E6}" presName="hierRoot1" presStyleCnt="0">
        <dgm:presLayoutVars>
          <dgm:hierBranch val="init"/>
        </dgm:presLayoutVars>
      </dgm:prSet>
      <dgm:spPr/>
    </dgm:pt>
    <dgm:pt modelId="{467B9626-D246-4D5D-A27D-CB942DC402F2}" type="pres">
      <dgm:prSet presAssocID="{46A2C8C0-7F4A-481F-B1FB-54454D74F9E6}" presName="rootComposite1" presStyleCnt="0"/>
      <dgm:spPr/>
    </dgm:pt>
    <dgm:pt modelId="{65D3EFE8-B459-4168-9083-F5FE67E09EAB}" type="pres">
      <dgm:prSet presAssocID="{46A2C8C0-7F4A-481F-B1FB-54454D74F9E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818A88-6D1E-4F16-952E-80C8031646AC}" type="pres">
      <dgm:prSet presAssocID="{46A2C8C0-7F4A-481F-B1FB-54454D74F9E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E828EBA-1612-46BE-B289-B458878E5547}" type="pres">
      <dgm:prSet presAssocID="{46A2C8C0-7F4A-481F-B1FB-54454D74F9E6}" presName="hierChild2" presStyleCnt="0"/>
      <dgm:spPr/>
    </dgm:pt>
    <dgm:pt modelId="{D558978A-214F-44FD-B1C0-3B04A31B0DB7}" type="pres">
      <dgm:prSet presAssocID="{2DE59F43-C9AD-4154-A90E-7866EDE35E3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5645A04F-755C-4E4C-92D5-39C6C8B6F79E}" type="pres">
      <dgm:prSet presAssocID="{96BC562B-8908-4960-9FAF-528075C5C980}" presName="hierRoot2" presStyleCnt="0">
        <dgm:presLayoutVars>
          <dgm:hierBranch val="init"/>
        </dgm:presLayoutVars>
      </dgm:prSet>
      <dgm:spPr/>
    </dgm:pt>
    <dgm:pt modelId="{97CB03DD-2698-4404-84B2-6D3C76CDABF4}" type="pres">
      <dgm:prSet presAssocID="{96BC562B-8908-4960-9FAF-528075C5C980}" presName="rootComposite" presStyleCnt="0"/>
      <dgm:spPr/>
    </dgm:pt>
    <dgm:pt modelId="{98DFE318-258A-4688-95AE-163CDB01E1E6}" type="pres">
      <dgm:prSet presAssocID="{96BC562B-8908-4960-9FAF-528075C5C980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4961D2-D5B6-4320-ABA1-548093FA6C44}" type="pres">
      <dgm:prSet presAssocID="{96BC562B-8908-4960-9FAF-528075C5C980}" presName="rootConnector" presStyleLbl="node2" presStyleIdx="0" presStyleCnt="2"/>
      <dgm:spPr/>
      <dgm:t>
        <a:bodyPr/>
        <a:lstStyle/>
        <a:p>
          <a:endParaRPr lang="en-US"/>
        </a:p>
      </dgm:t>
    </dgm:pt>
    <dgm:pt modelId="{5163FE27-2021-4B40-9B15-A0BDAF956F7E}" type="pres">
      <dgm:prSet presAssocID="{96BC562B-8908-4960-9FAF-528075C5C980}" presName="hierChild4" presStyleCnt="0"/>
      <dgm:spPr/>
    </dgm:pt>
    <dgm:pt modelId="{5E90A5F3-AEF6-4C5F-AEF8-E9C435B5A4B4}" type="pres">
      <dgm:prSet presAssocID="{96BC562B-8908-4960-9FAF-528075C5C980}" presName="hierChild5" presStyleCnt="0"/>
      <dgm:spPr/>
    </dgm:pt>
    <dgm:pt modelId="{7CADF261-AAED-4FB0-A3E1-A12408955049}" type="pres">
      <dgm:prSet presAssocID="{33900260-5988-4A7D-BD81-CABACB86128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5BF2EC8E-76D1-4323-BF89-4CB703619613}" type="pres">
      <dgm:prSet presAssocID="{7F32CB17-1562-430A-8440-37B5203E827C}" presName="hierRoot2" presStyleCnt="0">
        <dgm:presLayoutVars>
          <dgm:hierBranch val="init"/>
        </dgm:presLayoutVars>
      </dgm:prSet>
      <dgm:spPr/>
    </dgm:pt>
    <dgm:pt modelId="{9F0A2E92-C286-4746-A3AE-E3B3801BEEEC}" type="pres">
      <dgm:prSet presAssocID="{7F32CB17-1562-430A-8440-37B5203E827C}" presName="rootComposite" presStyleCnt="0"/>
      <dgm:spPr/>
    </dgm:pt>
    <dgm:pt modelId="{025757E5-7818-4193-8169-C406555E4175}" type="pres">
      <dgm:prSet presAssocID="{7F32CB17-1562-430A-8440-37B5203E82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59A0C7-304E-4D85-8F41-836151B71CAB}" type="pres">
      <dgm:prSet presAssocID="{7F32CB17-1562-430A-8440-37B5203E827C}" presName="rootConnector" presStyleLbl="node2" presStyleIdx="1" presStyleCnt="2"/>
      <dgm:spPr/>
      <dgm:t>
        <a:bodyPr/>
        <a:lstStyle/>
        <a:p>
          <a:endParaRPr lang="en-US"/>
        </a:p>
      </dgm:t>
    </dgm:pt>
    <dgm:pt modelId="{42F4642F-DF61-4FC0-9022-35B0BF6ADE45}" type="pres">
      <dgm:prSet presAssocID="{7F32CB17-1562-430A-8440-37B5203E827C}" presName="hierChild4" presStyleCnt="0"/>
      <dgm:spPr/>
    </dgm:pt>
    <dgm:pt modelId="{3C759E03-C8D5-4F8F-AAAE-6974DD8CDAED}" type="pres">
      <dgm:prSet presAssocID="{7F32CB17-1562-430A-8440-37B5203E827C}" presName="hierChild5" presStyleCnt="0"/>
      <dgm:spPr/>
    </dgm:pt>
    <dgm:pt modelId="{5AC06BD2-0565-4C68-A7D5-9C4DB871B29A}" type="pres">
      <dgm:prSet presAssocID="{46A2C8C0-7F4A-481F-B1FB-54454D74F9E6}" presName="hierChild3" presStyleCnt="0"/>
      <dgm:spPr/>
    </dgm:pt>
  </dgm:ptLst>
  <dgm:cxnLst>
    <dgm:cxn modelId="{325DCE36-6CF3-41EE-97F2-12B87BF6368E}" type="presOf" srcId="{96BC562B-8908-4960-9FAF-528075C5C980}" destId="{98DFE318-258A-4688-95AE-163CDB01E1E6}" srcOrd="0" destOrd="0" presId="urn:microsoft.com/office/officeart/2005/8/layout/orgChart1"/>
    <dgm:cxn modelId="{7A0CB15A-41EC-496E-9E63-E00CE5E506B5}" type="presOf" srcId="{7F32CB17-1562-430A-8440-37B5203E827C}" destId="{3D59A0C7-304E-4D85-8F41-836151B71CAB}" srcOrd="1" destOrd="0" presId="urn:microsoft.com/office/officeart/2005/8/layout/orgChart1"/>
    <dgm:cxn modelId="{4F2FB1A7-0CE0-41DE-AFF2-8CFACF056E47}" type="presOf" srcId="{46A2C8C0-7F4A-481F-B1FB-54454D74F9E6}" destId="{65D3EFE8-B459-4168-9083-F5FE67E09EAB}" srcOrd="0" destOrd="0" presId="urn:microsoft.com/office/officeart/2005/8/layout/orgChart1"/>
    <dgm:cxn modelId="{EEBBA3CE-01DB-4B0D-8B9B-525B32E32F97}" type="presOf" srcId="{2DE59F43-C9AD-4154-A90E-7866EDE35E3F}" destId="{D558978A-214F-44FD-B1C0-3B04A31B0DB7}" srcOrd="0" destOrd="0" presId="urn:microsoft.com/office/officeart/2005/8/layout/orgChart1"/>
    <dgm:cxn modelId="{621D5982-23F4-483A-94FB-95C666044DE5}" srcId="{46A2C8C0-7F4A-481F-B1FB-54454D74F9E6}" destId="{96BC562B-8908-4960-9FAF-528075C5C980}" srcOrd="0" destOrd="0" parTransId="{2DE59F43-C9AD-4154-A90E-7866EDE35E3F}" sibTransId="{DA81B52B-A88F-4D75-8D8F-F837D6E00E90}"/>
    <dgm:cxn modelId="{5BD8AC8F-C5B2-452A-9E84-17D1BADBDC35}" type="presOf" srcId="{016BA5A1-1FED-45CF-BCA6-15CC25AB302A}" destId="{9970A05A-F96F-4954-9C01-402AEEC9473D}" srcOrd="0" destOrd="0" presId="urn:microsoft.com/office/officeart/2005/8/layout/orgChart1"/>
    <dgm:cxn modelId="{48A1435B-7AEA-4D95-AA38-58ECC6A791CA}" type="presOf" srcId="{96BC562B-8908-4960-9FAF-528075C5C980}" destId="{514961D2-D5B6-4320-ABA1-548093FA6C44}" srcOrd="1" destOrd="0" presId="urn:microsoft.com/office/officeart/2005/8/layout/orgChart1"/>
    <dgm:cxn modelId="{D296E3E2-F0D2-4812-AFEC-CE201C81E58B}" type="presOf" srcId="{46A2C8C0-7F4A-481F-B1FB-54454D74F9E6}" destId="{96818A88-6D1E-4F16-952E-80C8031646AC}" srcOrd="1" destOrd="0" presId="urn:microsoft.com/office/officeart/2005/8/layout/orgChart1"/>
    <dgm:cxn modelId="{B6E929F7-6F9B-416D-8390-37D8781F00C1}" srcId="{016BA5A1-1FED-45CF-BCA6-15CC25AB302A}" destId="{46A2C8C0-7F4A-481F-B1FB-54454D74F9E6}" srcOrd="0" destOrd="0" parTransId="{155310D0-8D21-465E-87C5-0DCEF28BCB63}" sibTransId="{5005C9CA-2138-4FEB-B989-337642784502}"/>
    <dgm:cxn modelId="{622EEC45-A369-4043-AE88-D344F7E3F320}" type="presOf" srcId="{33900260-5988-4A7D-BD81-CABACB86128B}" destId="{7CADF261-AAED-4FB0-A3E1-A12408955049}" srcOrd="0" destOrd="0" presId="urn:microsoft.com/office/officeart/2005/8/layout/orgChart1"/>
    <dgm:cxn modelId="{269D31EB-96B6-4A64-857E-F8DCB67B44E3}" srcId="{46A2C8C0-7F4A-481F-B1FB-54454D74F9E6}" destId="{7F32CB17-1562-430A-8440-37B5203E827C}" srcOrd="1" destOrd="0" parTransId="{33900260-5988-4A7D-BD81-CABACB86128B}" sibTransId="{BBA42BEF-0697-4703-82CA-7D683097E5D1}"/>
    <dgm:cxn modelId="{19CB3988-5F8A-4F32-B4C0-F33936AD8367}" type="presOf" srcId="{7F32CB17-1562-430A-8440-37B5203E827C}" destId="{025757E5-7818-4193-8169-C406555E4175}" srcOrd="0" destOrd="0" presId="urn:microsoft.com/office/officeart/2005/8/layout/orgChart1"/>
    <dgm:cxn modelId="{F76CED91-BAC4-4235-A8DD-4669D766D9CB}" type="presParOf" srcId="{9970A05A-F96F-4954-9C01-402AEEC9473D}" destId="{653C7AB5-6D4A-43C5-B74C-C7BC1365BE1C}" srcOrd="0" destOrd="0" presId="urn:microsoft.com/office/officeart/2005/8/layout/orgChart1"/>
    <dgm:cxn modelId="{D745A492-243F-4CAB-A087-C281CE837C2F}" type="presParOf" srcId="{653C7AB5-6D4A-43C5-B74C-C7BC1365BE1C}" destId="{467B9626-D246-4D5D-A27D-CB942DC402F2}" srcOrd="0" destOrd="0" presId="urn:microsoft.com/office/officeart/2005/8/layout/orgChart1"/>
    <dgm:cxn modelId="{9815D42E-B510-450E-A1C0-2493F9DBE3B0}" type="presParOf" srcId="{467B9626-D246-4D5D-A27D-CB942DC402F2}" destId="{65D3EFE8-B459-4168-9083-F5FE67E09EAB}" srcOrd="0" destOrd="0" presId="urn:microsoft.com/office/officeart/2005/8/layout/orgChart1"/>
    <dgm:cxn modelId="{835D8886-F7AB-4DA0-9271-0884896AEAA8}" type="presParOf" srcId="{467B9626-D246-4D5D-A27D-CB942DC402F2}" destId="{96818A88-6D1E-4F16-952E-80C8031646AC}" srcOrd="1" destOrd="0" presId="urn:microsoft.com/office/officeart/2005/8/layout/orgChart1"/>
    <dgm:cxn modelId="{AD6584AB-D1A9-40B7-A869-E89A66C18834}" type="presParOf" srcId="{653C7AB5-6D4A-43C5-B74C-C7BC1365BE1C}" destId="{5E828EBA-1612-46BE-B289-B458878E5547}" srcOrd="1" destOrd="0" presId="urn:microsoft.com/office/officeart/2005/8/layout/orgChart1"/>
    <dgm:cxn modelId="{394CC3A1-E69B-4EA9-8D50-95BE24132CDF}" type="presParOf" srcId="{5E828EBA-1612-46BE-B289-B458878E5547}" destId="{D558978A-214F-44FD-B1C0-3B04A31B0DB7}" srcOrd="0" destOrd="0" presId="urn:microsoft.com/office/officeart/2005/8/layout/orgChart1"/>
    <dgm:cxn modelId="{BDC17A42-3A22-4637-AB3E-2596C5282B86}" type="presParOf" srcId="{5E828EBA-1612-46BE-B289-B458878E5547}" destId="{5645A04F-755C-4E4C-92D5-39C6C8B6F79E}" srcOrd="1" destOrd="0" presId="urn:microsoft.com/office/officeart/2005/8/layout/orgChart1"/>
    <dgm:cxn modelId="{B1815226-0E57-4505-8E04-6F81ABDCA065}" type="presParOf" srcId="{5645A04F-755C-4E4C-92D5-39C6C8B6F79E}" destId="{97CB03DD-2698-4404-84B2-6D3C76CDABF4}" srcOrd="0" destOrd="0" presId="urn:microsoft.com/office/officeart/2005/8/layout/orgChart1"/>
    <dgm:cxn modelId="{5AA1BF27-1726-4A8F-9D91-881F901D2127}" type="presParOf" srcId="{97CB03DD-2698-4404-84B2-6D3C76CDABF4}" destId="{98DFE318-258A-4688-95AE-163CDB01E1E6}" srcOrd="0" destOrd="0" presId="urn:microsoft.com/office/officeart/2005/8/layout/orgChart1"/>
    <dgm:cxn modelId="{FD96AD73-28F9-4FC3-BCBF-1A6AD1685F53}" type="presParOf" srcId="{97CB03DD-2698-4404-84B2-6D3C76CDABF4}" destId="{514961D2-D5B6-4320-ABA1-548093FA6C44}" srcOrd="1" destOrd="0" presId="urn:microsoft.com/office/officeart/2005/8/layout/orgChart1"/>
    <dgm:cxn modelId="{75EAD5E6-457F-4B56-ACFC-04F9321CF7FA}" type="presParOf" srcId="{5645A04F-755C-4E4C-92D5-39C6C8B6F79E}" destId="{5163FE27-2021-4B40-9B15-A0BDAF956F7E}" srcOrd="1" destOrd="0" presId="urn:microsoft.com/office/officeart/2005/8/layout/orgChart1"/>
    <dgm:cxn modelId="{885BB7B0-399B-4FA9-9C25-C62D1C4AA6ED}" type="presParOf" srcId="{5645A04F-755C-4E4C-92D5-39C6C8B6F79E}" destId="{5E90A5F3-AEF6-4C5F-AEF8-E9C435B5A4B4}" srcOrd="2" destOrd="0" presId="urn:microsoft.com/office/officeart/2005/8/layout/orgChart1"/>
    <dgm:cxn modelId="{55622202-56ED-4E05-8398-B1BBBD487F31}" type="presParOf" srcId="{5E828EBA-1612-46BE-B289-B458878E5547}" destId="{7CADF261-AAED-4FB0-A3E1-A12408955049}" srcOrd="2" destOrd="0" presId="urn:microsoft.com/office/officeart/2005/8/layout/orgChart1"/>
    <dgm:cxn modelId="{1645DC62-3816-46F2-870A-51E6469A758F}" type="presParOf" srcId="{5E828EBA-1612-46BE-B289-B458878E5547}" destId="{5BF2EC8E-76D1-4323-BF89-4CB703619613}" srcOrd="3" destOrd="0" presId="urn:microsoft.com/office/officeart/2005/8/layout/orgChart1"/>
    <dgm:cxn modelId="{1956E33F-2115-46BF-BE97-729D5C1BADCC}" type="presParOf" srcId="{5BF2EC8E-76D1-4323-BF89-4CB703619613}" destId="{9F0A2E92-C286-4746-A3AE-E3B3801BEEEC}" srcOrd="0" destOrd="0" presId="urn:microsoft.com/office/officeart/2005/8/layout/orgChart1"/>
    <dgm:cxn modelId="{48C2F777-BA5F-4B51-9A11-63FDB40B54A3}" type="presParOf" srcId="{9F0A2E92-C286-4746-A3AE-E3B3801BEEEC}" destId="{025757E5-7818-4193-8169-C406555E4175}" srcOrd="0" destOrd="0" presId="urn:microsoft.com/office/officeart/2005/8/layout/orgChart1"/>
    <dgm:cxn modelId="{04C8ADF0-4D46-4C7A-BD9A-7946450D1D2C}" type="presParOf" srcId="{9F0A2E92-C286-4746-A3AE-E3B3801BEEEC}" destId="{3D59A0C7-304E-4D85-8F41-836151B71CAB}" srcOrd="1" destOrd="0" presId="urn:microsoft.com/office/officeart/2005/8/layout/orgChart1"/>
    <dgm:cxn modelId="{59583384-F480-48D7-8306-A71B05DF1964}" type="presParOf" srcId="{5BF2EC8E-76D1-4323-BF89-4CB703619613}" destId="{42F4642F-DF61-4FC0-9022-35B0BF6ADE45}" srcOrd="1" destOrd="0" presId="urn:microsoft.com/office/officeart/2005/8/layout/orgChart1"/>
    <dgm:cxn modelId="{CB4C1E7A-22F4-4F8C-BBF7-27BB4B49A009}" type="presParOf" srcId="{5BF2EC8E-76D1-4323-BF89-4CB703619613}" destId="{3C759E03-C8D5-4F8F-AAAE-6974DD8CDAED}" srcOrd="2" destOrd="0" presId="urn:microsoft.com/office/officeart/2005/8/layout/orgChart1"/>
    <dgm:cxn modelId="{49FE58B4-A4AD-469C-8D9C-CA3E93833091}" type="presParOf" srcId="{653C7AB5-6D4A-43C5-B74C-C7BC1365BE1C}" destId="{5AC06BD2-0565-4C68-A7D5-9C4DB871B29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F4EB3B-C551-4442-9A2C-F120E25EEB08}" type="doc">
      <dgm:prSet loTypeId="urn:microsoft.com/office/officeart/2005/8/layout/gear1" loCatId="relationship" qsTypeId="urn:microsoft.com/office/officeart/2005/8/quickstyle/3d1" qsCatId="3D" csTypeId="urn:microsoft.com/office/officeart/2005/8/colors/accent1_2" csCatId="accent1" phldr="1"/>
      <dgm:spPr/>
    </dgm:pt>
    <dgm:pt modelId="{082DBEAC-25C5-44F8-AECD-873C7FD7E1D2}">
      <dgm:prSet phldrT="[Text]"/>
      <dgm:spPr/>
      <dgm:t>
        <a:bodyPr/>
        <a:lstStyle/>
        <a:p>
          <a:r>
            <a:rPr lang="en-US" dirty="0"/>
            <a:t>Knowledge</a:t>
          </a:r>
          <a:endParaRPr lang="ar-SA" dirty="0"/>
        </a:p>
        <a:p>
          <a:r>
            <a:rPr lang="ar-SA" dirty="0"/>
            <a:t>المعرفة</a:t>
          </a:r>
          <a:endParaRPr lang="en-GB" dirty="0"/>
        </a:p>
      </dgm:t>
    </dgm:pt>
    <dgm:pt modelId="{3142AB84-2ED0-47A8-B782-BCB994BC0BE5}" type="parTrans" cxnId="{E23C1605-7EBF-43BC-897F-8D39853EA2B5}">
      <dgm:prSet/>
      <dgm:spPr/>
      <dgm:t>
        <a:bodyPr/>
        <a:lstStyle/>
        <a:p>
          <a:endParaRPr lang="en-GB"/>
        </a:p>
      </dgm:t>
    </dgm:pt>
    <dgm:pt modelId="{C060BAF9-8B43-4262-8310-8C19F78D7B1C}" type="sibTrans" cxnId="{E23C1605-7EBF-43BC-897F-8D39853EA2B5}">
      <dgm:prSet/>
      <dgm:spPr/>
      <dgm:t>
        <a:bodyPr/>
        <a:lstStyle/>
        <a:p>
          <a:endParaRPr lang="en-GB"/>
        </a:p>
      </dgm:t>
    </dgm:pt>
    <dgm:pt modelId="{2F4A2345-E006-4D97-991D-2BA6D8D8C5D7}">
      <dgm:prSet phldrT="[Text]"/>
      <dgm:spPr/>
      <dgm:t>
        <a:bodyPr/>
        <a:lstStyle/>
        <a:p>
          <a:r>
            <a:rPr lang="en-US" dirty="0"/>
            <a:t>Skills</a:t>
          </a:r>
          <a:endParaRPr lang="ar-SA" dirty="0"/>
        </a:p>
        <a:p>
          <a:r>
            <a:rPr lang="ar-SA" dirty="0"/>
            <a:t>المهارات</a:t>
          </a:r>
          <a:endParaRPr lang="en-GB" dirty="0"/>
        </a:p>
      </dgm:t>
    </dgm:pt>
    <dgm:pt modelId="{563528EC-D5B8-4D90-9662-B0EEABEF932E}" type="parTrans" cxnId="{F902EA72-E491-44DD-867D-D79C03FCBC30}">
      <dgm:prSet/>
      <dgm:spPr/>
      <dgm:t>
        <a:bodyPr/>
        <a:lstStyle/>
        <a:p>
          <a:endParaRPr lang="en-GB"/>
        </a:p>
      </dgm:t>
    </dgm:pt>
    <dgm:pt modelId="{BCBBC334-6AD2-4C86-A7D9-D9F6BD2C7633}" type="sibTrans" cxnId="{F902EA72-E491-44DD-867D-D79C03FCBC30}">
      <dgm:prSet/>
      <dgm:spPr/>
      <dgm:t>
        <a:bodyPr/>
        <a:lstStyle/>
        <a:p>
          <a:endParaRPr lang="en-GB"/>
        </a:p>
      </dgm:t>
    </dgm:pt>
    <dgm:pt modelId="{49A9C435-6452-4EE2-872C-6609F2FB6E93}">
      <dgm:prSet phldrT="[Text]"/>
      <dgm:spPr/>
      <dgm:t>
        <a:bodyPr/>
        <a:lstStyle/>
        <a:p>
          <a:r>
            <a:rPr lang="en-US" dirty="0"/>
            <a:t>Attitude</a:t>
          </a:r>
        </a:p>
        <a:p>
          <a:r>
            <a:rPr lang="ar-SA" dirty="0"/>
            <a:t>السلوك</a:t>
          </a:r>
          <a:endParaRPr lang="en-GB" dirty="0"/>
        </a:p>
      </dgm:t>
    </dgm:pt>
    <dgm:pt modelId="{9F2A16AE-E010-48E1-A14D-A56FE21A83FC}" type="parTrans" cxnId="{1412A21A-23DB-4B04-BA70-0D62C03DE80F}">
      <dgm:prSet/>
      <dgm:spPr/>
      <dgm:t>
        <a:bodyPr/>
        <a:lstStyle/>
        <a:p>
          <a:endParaRPr lang="en-GB"/>
        </a:p>
      </dgm:t>
    </dgm:pt>
    <dgm:pt modelId="{8FCB7D0D-7DCD-48F6-8C9E-23B7EBA85581}" type="sibTrans" cxnId="{1412A21A-23DB-4B04-BA70-0D62C03DE80F}">
      <dgm:prSet/>
      <dgm:spPr/>
      <dgm:t>
        <a:bodyPr/>
        <a:lstStyle/>
        <a:p>
          <a:endParaRPr lang="en-GB"/>
        </a:p>
      </dgm:t>
    </dgm:pt>
    <dgm:pt modelId="{6689FCD5-F849-4E96-A546-F365E0CFA93D}" type="pres">
      <dgm:prSet presAssocID="{FDF4EB3B-C551-4442-9A2C-F120E25EEB0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E913CBE-6EA3-46E0-A0AE-394E84656C1E}" type="pres">
      <dgm:prSet presAssocID="{082DBEAC-25C5-44F8-AECD-873C7FD7E1D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067D25-CFEF-4636-910A-6B934AE7ADAB}" type="pres">
      <dgm:prSet presAssocID="{082DBEAC-25C5-44F8-AECD-873C7FD7E1D2}" presName="gear1srcNode" presStyleLbl="node1" presStyleIdx="0" presStyleCnt="3"/>
      <dgm:spPr/>
      <dgm:t>
        <a:bodyPr/>
        <a:lstStyle/>
        <a:p>
          <a:endParaRPr lang="en-US"/>
        </a:p>
      </dgm:t>
    </dgm:pt>
    <dgm:pt modelId="{8C414C8E-2ECB-48F9-82E1-1BEEF48671F4}" type="pres">
      <dgm:prSet presAssocID="{082DBEAC-25C5-44F8-AECD-873C7FD7E1D2}" presName="gear1dstNode" presStyleLbl="node1" presStyleIdx="0" presStyleCnt="3"/>
      <dgm:spPr/>
      <dgm:t>
        <a:bodyPr/>
        <a:lstStyle/>
        <a:p>
          <a:endParaRPr lang="en-US"/>
        </a:p>
      </dgm:t>
    </dgm:pt>
    <dgm:pt modelId="{15C6D047-8FBD-4CBA-A1F2-DAFA82BC0BF3}" type="pres">
      <dgm:prSet presAssocID="{2F4A2345-E006-4D97-991D-2BA6D8D8C5D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CF81C-5715-4CC2-8F50-C2E3C95C8910}" type="pres">
      <dgm:prSet presAssocID="{2F4A2345-E006-4D97-991D-2BA6D8D8C5D7}" presName="gear2srcNode" presStyleLbl="node1" presStyleIdx="1" presStyleCnt="3"/>
      <dgm:spPr/>
      <dgm:t>
        <a:bodyPr/>
        <a:lstStyle/>
        <a:p>
          <a:endParaRPr lang="en-US"/>
        </a:p>
      </dgm:t>
    </dgm:pt>
    <dgm:pt modelId="{409F505E-5585-4381-8585-B8CD85693F2D}" type="pres">
      <dgm:prSet presAssocID="{2F4A2345-E006-4D97-991D-2BA6D8D8C5D7}" presName="gear2dstNode" presStyleLbl="node1" presStyleIdx="1" presStyleCnt="3"/>
      <dgm:spPr/>
      <dgm:t>
        <a:bodyPr/>
        <a:lstStyle/>
        <a:p>
          <a:endParaRPr lang="en-US"/>
        </a:p>
      </dgm:t>
    </dgm:pt>
    <dgm:pt modelId="{84E40C94-C23D-4B09-B9C4-DE4FB67A4962}" type="pres">
      <dgm:prSet presAssocID="{49A9C435-6452-4EE2-872C-6609F2FB6E93}" presName="gear3" presStyleLbl="node1" presStyleIdx="2" presStyleCnt="3"/>
      <dgm:spPr/>
      <dgm:t>
        <a:bodyPr/>
        <a:lstStyle/>
        <a:p>
          <a:endParaRPr lang="en-US"/>
        </a:p>
      </dgm:t>
    </dgm:pt>
    <dgm:pt modelId="{17CECE27-81AB-4CD1-B5C7-130FD64981A8}" type="pres">
      <dgm:prSet presAssocID="{49A9C435-6452-4EE2-872C-6609F2FB6E9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96292A-AD32-4003-A674-729A91850314}" type="pres">
      <dgm:prSet presAssocID="{49A9C435-6452-4EE2-872C-6609F2FB6E93}" presName="gear3srcNode" presStyleLbl="node1" presStyleIdx="2" presStyleCnt="3"/>
      <dgm:spPr/>
      <dgm:t>
        <a:bodyPr/>
        <a:lstStyle/>
        <a:p>
          <a:endParaRPr lang="en-US"/>
        </a:p>
      </dgm:t>
    </dgm:pt>
    <dgm:pt modelId="{4A376B8A-DC8E-48CD-911F-83D930BAA99A}" type="pres">
      <dgm:prSet presAssocID="{49A9C435-6452-4EE2-872C-6609F2FB6E93}" presName="gear3dstNode" presStyleLbl="node1" presStyleIdx="2" presStyleCnt="3"/>
      <dgm:spPr/>
      <dgm:t>
        <a:bodyPr/>
        <a:lstStyle/>
        <a:p>
          <a:endParaRPr lang="en-US"/>
        </a:p>
      </dgm:t>
    </dgm:pt>
    <dgm:pt modelId="{198CB06E-62BD-4C52-B48A-752918E6CDBA}" type="pres">
      <dgm:prSet presAssocID="{C060BAF9-8B43-4262-8310-8C19F78D7B1C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14DA0382-AC8F-4746-9CC5-32BB0B3E8B3E}" type="pres">
      <dgm:prSet presAssocID="{BCBBC334-6AD2-4C86-A7D9-D9F6BD2C763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A42422DC-E085-48E4-9D66-C2D365316C9C}" type="pres">
      <dgm:prSet presAssocID="{8FCB7D0D-7DCD-48F6-8C9E-23B7EBA85581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412A21A-23DB-4B04-BA70-0D62C03DE80F}" srcId="{FDF4EB3B-C551-4442-9A2C-F120E25EEB08}" destId="{49A9C435-6452-4EE2-872C-6609F2FB6E93}" srcOrd="2" destOrd="0" parTransId="{9F2A16AE-E010-48E1-A14D-A56FE21A83FC}" sibTransId="{8FCB7D0D-7DCD-48F6-8C9E-23B7EBA85581}"/>
    <dgm:cxn modelId="{325AAE87-EE46-45B4-B74C-A59308F2E1EC}" type="presOf" srcId="{49A9C435-6452-4EE2-872C-6609F2FB6E93}" destId="{7096292A-AD32-4003-A674-729A91850314}" srcOrd="2" destOrd="0" presId="urn:microsoft.com/office/officeart/2005/8/layout/gear1"/>
    <dgm:cxn modelId="{2EC90E74-1A3D-4B9E-BB48-F1E11BC01233}" type="presOf" srcId="{FDF4EB3B-C551-4442-9A2C-F120E25EEB08}" destId="{6689FCD5-F849-4E96-A546-F365E0CFA93D}" srcOrd="0" destOrd="0" presId="urn:microsoft.com/office/officeart/2005/8/layout/gear1"/>
    <dgm:cxn modelId="{B238E9D5-852C-4A77-A371-3FEE12C541EB}" type="presOf" srcId="{C060BAF9-8B43-4262-8310-8C19F78D7B1C}" destId="{198CB06E-62BD-4C52-B48A-752918E6CDBA}" srcOrd="0" destOrd="0" presId="urn:microsoft.com/office/officeart/2005/8/layout/gear1"/>
    <dgm:cxn modelId="{20B42CC1-68C6-4A57-9509-2D1B0C8CCC63}" type="presOf" srcId="{2F4A2345-E006-4D97-991D-2BA6D8D8C5D7}" destId="{409F505E-5585-4381-8585-B8CD85693F2D}" srcOrd="2" destOrd="0" presId="urn:microsoft.com/office/officeart/2005/8/layout/gear1"/>
    <dgm:cxn modelId="{46E57AF5-833B-45B9-8F12-68362290CD27}" type="presOf" srcId="{082DBEAC-25C5-44F8-AECD-873C7FD7E1D2}" destId="{3E067D25-CFEF-4636-910A-6B934AE7ADAB}" srcOrd="1" destOrd="0" presId="urn:microsoft.com/office/officeart/2005/8/layout/gear1"/>
    <dgm:cxn modelId="{6928E1C9-12DF-40AC-A146-2679DBF507A9}" type="presOf" srcId="{2F4A2345-E006-4D97-991D-2BA6D8D8C5D7}" destId="{AB8CF81C-5715-4CC2-8F50-C2E3C95C8910}" srcOrd="1" destOrd="0" presId="urn:microsoft.com/office/officeart/2005/8/layout/gear1"/>
    <dgm:cxn modelId="{2A4A9AEC-B8ED-41A6-B1C5-FC58EBB535CB}" type="presOf" srcId="{BCBBC334-6AD2-4C86-A7D9-D9F6BD2C7633}" destId="{14DA0382-AC8F-4746-9CC5-32BB0B3E8B3E}" srcOrd="0" destOrd="0" presId="urn:microsoft.com/office/officeart/2005/8/layout/gear1"/>
    <dgm:cxn modelId="{C3D1D15A-C861-420A-8C0C-4949FCB18DB2}" type="presOf" srcId="{49A9C435-6452-4EE2-872C-6609F2FB6E93}" destId="{17CECE27-81AB-4CD1-B5C7-130FD64981A8}" srcOrd="1" destOrd="0" presId="urn:microsoft.com/office/officeart/2005/8/layout/gear1"/>
    <dgm:cxn modelId="{F902EA72-E491-44DD-867D-D79C03FCBC30}" srcId="{FDF4EB3B-C551-4442-9A2C-F120E25EEB08}" destId="{2F4A2345-E006-4D97-991D-2BA6D8D8C5D7}" srcOrd="1" destOrd="0" parTransId="{563528EC-D5B8-4D90-9662-B0EEABEF932E}" sibTransId="{BCBBC334-6AD2-4C86-A7D9-D9F6BD2C7633}"/>
    <dgm:cxn modelId="{E23C1605-7EBF-43BC-897F-8D39853EA2B5}" srcId="{FDF4EB3B-C551-4442-9A2C-F120E25EEB08}" destId="{082DBEAC-25C5-44F8-AECD-873C7FD7E1D2}" srcOrd="0" destOrd="0" parTransId="{3142AB84-2ED0-47A8-B782-BCB994BC0BE5}" sibTransId="{C060BAF9-8B43-4262-8310-8C19F78D7B1C}"/>
    <dgm:cxn modelId="{2566086A-4C3A-43EF-AAE6-CB4404D404F4}" type="presOf" srcId="{49A9C435-6452-4EE2-872C-6609F2FB6E93}" destId="{4A376B8A-DC8E-48CD-911F-83D930BAA99A}" srcOrd="3" destOrd="0" presId="urn:microsoft.com/office/officeart/2005/8/layout/gear1"/>
    <dgm:cxn modelId="{3BA2044E-C40F-4783-A658-9743AA657B00}" type="presOf" srcId="{49A9C435-6452-4EE2-872C-6609F2FB6E93}" destId="{84E40C94-C23D-4B09-B9C4-DE4FB67A4962}" srcOrd="0" destOrd="0" presId="urn:microsoft.com/office/officeart/2005/8/layout/gear1"/>
    <dgm:cxn modelId="{1AC1A893-CD2B-4587-908B-A45FFA44FBFA}" type="presOf" srcId="{082DBEAC-25C5-44F8-AECD-873C7FD7E1D2}" destId="{8C414C8E-2ECB-48F9-82E1-1BEEF48671F4}" srcOrd="2" destOrd="0" presId="urn:microsoft.com/office/officeart/2005/8/layout/gear1"/>
    <dgm:cxn modelId="{088A6BE7-2171-4BF3-A95C-77116BD0DC1D}" type="presOf" srcId="{082DBEAC-25C5-44F8-AECD-873C7FD7E1D2}" destId="{4E913CBE-6EA3-46E0-A0AE-394E84656C1E}" srcOrd="0" destOrd="0" presId="urn:microsoft.com/office/officeart/2005/8/layout/gear1"/>
    <dgm:cxn modelId="{7763B000-FC05-4CBA-9D8A-E66DC8B7A408}" type="presOf" srcId="{2F4A2345-E006-4D97-991D-2BA6D8D8C5D7}" destId="{15C6D047-8FBD-4CBA-A1F2-DAFA82BC0BF3}" srcOrd="0" destOrd="0" presId="urn:microsoft.com/office/officeart/2005/8/layout/gear1"/>
    <dgm:cxn modelId="{07031453-9472-4861-8AE9-A6FA4BDC41C2}" type="presOf" srcId="{8FCB7D0D-7DCD-48F6-8C9E-23B7EBA85581}" destId="{A42422DC-E085-48E4-9D66-C2D365316C9C}" srcOrd="0" destOrd="0" presId="urn:microsoft.com/office/officeart/2005/8/layout/gear1"/>
    <dgm:cxn modelId="{AA099166-874B-4F0B-A9E1-24A9E49F4E7A}" type="presParOf" srcId="{6689FCD5-F849-4E96-A546-F365E0CFA93D}" destId="{4E913CBE-6EA3-46E0-A0AE-394E84656C1E}" srcOrd="0" destOrd="0" presId="urn:microsoft.com/office/officeart/2005/8/layout/gear1"/>
    <dgm:cxn modelId="{CB1B1C49-B89D-4B35-B6CF-32A050D66CED}" type="presParOf" srcId="{6689FCD5-F849-4E96-A546-F365E0CFA93D}" destId="{3E067D25-CFEF-4636-910A-6B934AE7ADAB}" srcOrd="1" destOrd="0" presId="urn:microsoft.com/office/officeart/2005/8/layout/gear1"/>
    <dgm:cxn modelId="{BB2F57A3-42CC-4D0B-99CA-34FEABEFC097}" type="presParOf" srcId="{6689FCD5-F849-4E96-A546-F365E0CFA93D}" destId="{8C414C8E-2ECB-48F9-82E1-1BEEF48671F4}" srcOrd="2" destOrd="0" presId="urn:microsoft.com/office/officeart/2005/8/layout/gear1"/>
    <dgm:cxn modelId="{7488A0B1-6C7E-435D-BD3C-C063B925C09C}" type="presParOf" srcId="{6689FCD5-F849-4E96-A546-F365E0CFA93D}" destId="{15C6D047-8FBD-4CBA-A1F2-DAFA82BC0BF3}" srcOrd="3" destOrd="0" presId="urn:microsoft.com/office/officeart/2005/8/layout/gear1"/>
    <dgm:cxn modelId="{96AE5F1B-0220-45BC-97CB-57DF69551E0A}" type="presParOf" srcId="{6689FCD5-F849-4E96-A546-F365E0CFA93D}" destId="{AB8CF81C-5715-4CC2-8F50-C2E3C95C8910}" srcOrd="4" destOrd="0" presId="urn:microsoft.com/office/officeart/2005/8/layout/gear1"/>
    <dgm:cxn modelId="{526095C8-DDE8-487D-B351-B298457CFF19}" type="presParOf" srcId="{6689FCD5-F849-4E96-A546-F365E0CFA93D}" destId="{409F505E-5585-4381-8585-B8CD85693F2D}" srcOrd="5" destOrd="0" presId="urn:microsoft.com/office/officeart/2005/8/layout/gear1"/>
    <dgm:cxn modelId="{7609A7E1-6960-4316-A9D4-8BC1E0927111}" type="presParOf" srcId="{6689FCD5-F849-4E96-A546-F365E0CFA93D}" destId="{84E40C94-C23D-4B09-B9C4-DE4FB67A4962}" srcOrd="6" destOrd="0" presId="urn:microsoft.com/office/officeart/2005/8/layout/gear1"/>
    <dgm:cxn modelId="{FE82774A-156B-4130-B57E-50879FD5AD08}" type="presParOf" srcId="{6689FCD5-F849-4E96-A546-F365E0CFA93D}" destId="{17CECE27-81AB-4CD1-B5C7-130FD64981A8}" srcOrd="7" destOrd="0" presId="urn:microsoft.com/office/officeart/2005/8/layout/gear1"/>
    <dgm:cxn modelId="{5E13C540-739D-464B-A566-33ECAF288DCE}" type="presParOf" srcId="{6689FCD5-F849-4E96-A546-F365E0CFA93D}" destId="{7096292A-AD32-4003-A674-729A91850314}" srcOrd="8" destOrd="0" presId="urn:microsoft.com/office/officeart/2005/8/layout/gear1"/>
    <dgm:cxn modelId="{F3F60D1C-7CAD-4DB8-BC7C-DF39583DE587}" type="presParOf" srcId="{6689FCD5-F849-4E96-A546-F365E0CFA93D}" destId="{4A376B8A-DC8E-48CD-911F-83D930BAA99A}" srcOrd="9" destOrd="0" presId="urn:microsoft.com/office/officeart/2005/8/layout/gear1"/>
    <dgm:cxn modelId="{271A5274-FE74-48F9-B800-0F650E3BECB7}" type="presParOf" srcId="{6689FCD5-F849-4E96-A546-F365E0CFA93D}" destId="{198CB06E-62BD-4C52-B48A-752918E6CDBA}" srcOrd="10" destOrd="0" presId="urn:microsoft.com/office/officeart/2005/8/layout/gear1"/>
    <dgm:cxn modelId="{A521E17C-444A-404C-8FFE-777DE95E0344}" type="presParOf" srcId="{6689FCD5-F849-4E96-A546-F365E0CFA93D}" destId="{14DA0382-AC8F-4746-9CC5-32BB0B3E8B3E}" srcOrd="11" destOrd="0" presId="urn:microsoft.com/office/officeart/2005/8/layout/gear1"/>
    <dgm:cxn modelId="{3D4C81DD-7227-4984-9B42-A21EF35AAB73}" type="presParOf" srcId="{6689FCD5-F849-4E96-A546-F365E0CFA93D}" destId="{A42422DC-E085-48E4-9D66-C2D365316C9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FB0C32B-5D73-4FE7-B7CC-0BA94B19E082}" type="doc">
      <dgm:prSet loTypeId="urn:microsoft.com/office/officeart/2005/8/layout/matrix1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E8068B6-0AC8-463F-9A5C-A066B51104C2}">
      <dgm:prSet phldrT="[Text]" custT="1"/>
      <dgm:spPr/>
      <dgm:t>
        <a:bodyPr/>
        <a:lstStyle/>
        <a:p>
          <a:r>
            <a:rPr lang="en-US" sz="2800" dirty="0"/>
            <a:t>Blind</a:t>
          </a:r>
        </a:p>
        <a:p>
          <a:r>
            <a:rPr lang="ar-SA" sz="2800" dirty="0"/>
            <a:t>أعمى</a:t>
          </a:r>
          <a:endParaRPr lang="en-GB" sz="2800" dirty="0"/>
        </a:p>
      </dgm:t>
    </dgm:pt>
    <dgm:pt modelId="{B998230D-8747-467B-83F4-88DB77B1853A}" type="parTrans" cxnId="{7A654E8E-DE0E-4857-9D80-597A1C799D48}">
      <dgm:prSet/>
      <dgm:spPr/>
      <dgm:t>
        <a:bodyPr/>
        <a:lstStyle/>
        <a:p>
          <a:endParaRPr lang="en-GB" sz="2400"/>
        </a:p>
      </dgm:t>
    </dgm:pt>
    <dgm:pt modelId="{F9EBB181-A09B-48EF-8038-6962BB0CFF43}" type="sibTrans" cxnId="{7A654E8E-DE0E-4857-9D80-597A1C799D48}">
      <dgm:prSet/>
      <dgm:spPr/>
      <dgm:t>
        <a:bodyPr/>
        <a:lstStyle/>
        <a:p>
          <a:endParaRPr lang="en-GB" sz="2400"/>
        </a:p>
      </dgm:t>
    </dgm:pt>
    <dgm:pt modelId="{86A5C929-E1AC-4491-A791-2C41748D8714}">
      <dgm:prSet phldrT="[Text]" custT="1"/>
      <dgm:spPr/>
      <dgm:t>
        <a:bodyPr/>
        <a:lstStyle/>
        <a:p>
          <a:r>
            <a:rPr lang="en-US" sz="2800" dirty="0"/>
            <a:t>Hidden</a:t>
          </a:r>
        </a:p>
        <a:p>
          <a:r>
            <a:rPr lang="ar-SA" sz="2800" dirty="0"/>
            <a:t>مخفي</a:t>
          </a:r>
          <a:endParaRPr lang="en-GB" sz="2800" dirty="0"/>
        </a:p>
      </dgm:t>
    </dgm:pt>
    <dgm:pt modelId="{5A95A037-3927-40A7-9FA2-0949283AD631}" type="parTrans" cxnId="{1C22DBD3-E942-4E52-886B-7564D831D8B8}">
      <dgm:prSet/>
      <dgm:spPr/>
      <dgm:t>
        <a:bodyPr/>
        <a:lstStyle/>
        <a:p>
          <a:endParaRPr lang="en-GB" sz="2400"/>
        </a:p>
      </dgm:t>
    </dgm:pt>
    <dgm:pt modelId="{09445FD3-4B84-4F0D-80F4-5326000A233C}" type="sibTrans" cxnId="{1C22DBD3-E942-4E52-886B-7564D831D8B8}">
      <dgm:prSet/>
      <dgm:spPr/>
      <dgm:t>
        <a:bodyPr/>
        <a:lstStyle/>
        <a:p>
          <a:endParaRPr lang="en-GB" sz="2400"/>
        </a:p>
      </dgm:t>
    </dgm:pt>
    <dgm:pt modelId="{90CFF5F9-5802-452C-B3A3-77411F0DBC04}">
      <dgm:prSet phldrT="[Text]" custT="1"/>
      <dgm:spPr/>
      <dgm:t>
        <a:bodyPr/>
        <a:lstStyle/>
        <a:p>
          <a:r>
            <a:rPr lang="en-US" sz="2800" dirty="0"/>
            <a:t>Unknown</a:t>
          </a:r>
        </a:p>
        <a:p>
          <a:r>
            <a:rPr lang="ar-SA" sz="2800" dirty="0"/>
            <a:t>غير معروف</a:t>
          </a:r>
          <a:endParaRPr lang="en-GB" sz="2800" dirty="0"/>
        </a:p>
      </dgm:t>
    </dgm:pt>
    <dgm:pt modelId="{2613DDA1-9D56-404C-B128-F2FDC3964732}" type="parTrans" cxnId="{C4FBED2B-6E49-44CD-8F50-93C24494C0F8}">
      <dgm:prSet/>
      <dgm:spPr/>
      <dgm:t>
        <a:bodyPr/>
        <a:lstStyle/>
        <a:p>
          <a:endParaRPr lang="en-GB" sz="2400"/>
        </a:p>
      </dgm:t>
    </dgm:pt>
    <dgm:pt modelId="{359795BA-3EAA-48E0-8C95-A2340E89A8E5}" type="sibTrans" cxnId="{C4FBED2B-6E49-44CD-8F50-93C24494C0F8}">
      <dgm:prSet/>
      <dgm:spPr/>
      <dgm:t>
        <a:bodyPr/>
        <a:lstStyle/>
        <a:p>
          <a:endParaRPr lang="en-GB" sz="2400"/>
        </a:p>
      </dgm:t>
    </dgm:pt>
    <dgm:pt modelId="{50FB4EB7-38A8-459B-9121-ABD5ABC554B9}">
      <dgm:prSet phldrT="[Text]" custT="1"/>
      <dgm:spPr/>
      <dgm:t>
        <a:bodyPr/>
        <a:lstStyle/>
        <a:p>
          <a:r>
            <a:rPr lang="en-US" sz="2800" dirty="0"/>
            <a:t>JOHARRY Window</a:t>
          </a:r>
        </a:p>
        <a:p>
          <a:r>
            <a:rPr lang="ar-SA" sz="2800" dirty="0"/>
            <a:t>نافذة جوهاري</a:t>
          </a:r>
          <a:endParaRPr lang="en-GB" sz="2800" dirty="0"/>
        </a:p>
      </dgm:t>
    </dgm:pt>
    <dgm:pt modelId="{B4F86632-DE40-49B5-8257-E426EA0A24AB}" type="sibTrans" cxnId="{A4686AD9-0FF6-461C-AE5A-1188C3CE7608}">
      <dgm:prSet/>
      <dgm:spPr/>
      <dgm:t>
        <a:bodyPr/>
        <a:lstStyle/>
        <a:p>
          <a:endParaRPr lang="en-GB" sz="2400"/>
        </a:p>
      </dgm:t>
    </dgm:pt>
    <dgm:pt modelId="{472E0ABF-E1BD-4E52-9978-AE938BB82981}" type="parTrans" cxnId="{A4686AD9-0FF6-461C-AE5A-1188C3CE7608}">
      <dgm:prSet/>
      <dgm:spPr/>
      <dgm:t>
        <a:bodyPr/>
        <a:lstStyle/>
        <a:p>
          <a:endParaRPr lang="en-GB" sz="2400"/>
        </a:p>
      </dgm:t>
    </dgm:pt>
    <dgm:pt modelId="{289B04E8-B61E-45D4-95AE-F7630572B377}">
      <dgm:prSet phldrT="[Text]" custT="1"/>
      <dgm:spPr/>
      <dgm:t>
        <a:bodyPr/>
        <a:lstStyle/>
        <a:p>
          <a:r>
            <a:rPr lang="en-US" sz="2800" dirty="0"/>
            <a:t>Open</a:t>
          </a:r>
        </a:p>
        <a:p>
          <a:r>
            <a:rPr lang="ar-SA" sz="2800" dirty="0"/>
            <a:t>مفتوح</a:t>
          </a:r>
          <a:endParaRPr lang="en-GB" sz="2800" dirty="0"/>
        </a:p>
      </dgm:t>
    </dgm:pt>
    <dgm:pt modelId="{81E89248-0B02-4FE2-A522-22A49787213E}" type="sibTrans" cxnId="{A55536C4-809C-4E87-BC99-DDC4833C61B5}">
      <dgm:prSet/>
      <dgm:spPr/>
      <dgm:t>
        <a:bodyPr/>
        <a:lstStyle/>
        <a:p>
          <a:endParaRPr lang="en-GB" sz="2400"/>
        </a:p>
      </dgm:t>
    </dgm:pt>
    <dgm:pt modelId="{1C750793-FB3F-4DCA-A789-9F7D25224DF2}" type="parTrans" cxnId="{A55536C4-809C-4E87-BC99-DDC4833C61B5}">
      <dgm:prSet/>
      <dgm:spPr/>
      <dgm:t>
        <a:bodyPr/>
        <a:lstStyle/>
        <a:p>
          <a:endParaRPr lang="en-GB" sz="2400"/>
        </a:p>
      </dgm:t>
    </dgm:pt>
    <dgm:pt modelId="{500541FE-19B2-4BFB-ACAC-D299A775F5DE}" type="pres">
      <dgm:prSet presAssocID="{0FB0C32B-5D73-4FE7-B7CC-0BA94B19E082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49F535-04B8-420C-A888-A764640B1E48}" type="pres">
      <dgm:prSet presAssocID="{0FB0C32B-5D73-4FE7-B7CC-0BA94B19E082}" presName="matrix" presStyleCnt="0"/>
      <dgm:spPr/>
    </dgm:pt>
    <dgm:pt modelId="{B0395330-673A-4817-9FE6-B0930ACDC1CF}" type="pres">
      <dgm:prSet presAssocID="{0FB0C32B-5D73-4FE7-B7CC-0BA94B19E082}" presName="tile1" presStyleLbl="node1" presStyleIdx="0" presStyleCnt="4"/>
      <dgm:spPr/>
      <dgm:t>
        <a:bodyPr/>
        <a:lstStyle/>
        <a:p>
          <a:endParaRPr lang="en-US"/>
        </a:p>
      </dgm:t>
    </dgm:pt>
    <dgm:pt modelId="{CA34C1E0-DEF2-4A16-9AA8-AE96F0E36FD5}" type="pres">
      <dgm:prSet presAssocID="{0FB0C32B-5D73-4FE7-B7CC-0BA94B19E08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80088-E4E9-4DC5-B6E3-26AB5CDD1A98}" type="pres">
      <dgm:prSet presAssocID="{0FB0C32B-5D73-4FE7-B7CC-0BA94B19E082}" presName="tile2" presStyleLbl="node1" presStyleIdx="1" presStyleCnt="4"/>
      <dgm:spPr/>
      <dgm:t>
        <a:bodyPr/>
        <a:lstStyle/>
        <a:p>
          <a:endParaRPr lang="en-US"/>
        </a:p>
      </dgm:t>
    </dgm:pt>
    <dgm:pt modelId="{F381CAA3-08D1-40F8-ABF3-6A21CD23B26D}" type="pres">
      <dgm:prSet presAssocID="{0FB0C32B-5D73-4FE7-B7CC-0BA94B19E08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82497-A4BD-454C-9D58-6F78072B37A3}" type="pres">
      <dgm:prSet presAssocID="{0FB0C32B-5D73-4FE7-B7CC-0BA94B19E082}" presName="tile3" presStyleLbl="node1" presStyleIdx="2" presStyleCnt="4"/>
      <dgm:spPr/>
      <dgm:t>
        <a:bodyPr/>
        <a:lstStyle/>
        <a:p>
          <a:endParaRPr lang="en-US"/>
        </a:p>
      </dgm:t>
    </dgm:pt>
    <dgm:pt modelId="{E92BD0C1-2637-4E8F-973E-90F4EB4D5A7D}" type="pres">
      <dgm:prSet presAssocID="{0FB0C32B-5D73-4FE7-B7CC-0BA94B19E08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9465B-CCE7-4DCF-855F-3B9F097DED9C}" type="pres">
      <dgm:prSet presAssocID="{0FB0C32B-5D73-4FE7-B7CC-0BA94B19E082}" presName="tile4" presStyleLbl="node1" presStyleIdx="3" presStyleCnt="4"/>
      <dgm:spPr/>
      <dgm:t>
        <a:bodyPr/>
        <a:lstStyle/>
        <a:p>
          <a:endParaRPr lang="en-US"/>
        </a:p>
      </dgm:t>
    </dgm:pt>
    <dgm:pt modelId="{95C229D9-CE98-4A5E-AB48-8882F5258EE3}" type="pres">
      <dgm:prSet presAssocID="{0FB0C32B-5D73-4FE7-B7CC-0BA94B19E08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90322C-8EEF-41C2-B4A3-FD306EA382D8}" type="pres">
      <dgm:prSet presAssocID="{0FB0C32B-5D73-4FE7-B7CC-0BA94B19E082}" presName="centerTile" presStyleLbl="fgShp" presStyleIdx="0" presStyleCnt="1" custScaleX="126154" custScaleY="20137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CE1BEFE-A248-4197-AEAC-9CC3975644E2}" type="presOf" srcId="{0FB0C32B-5D73-4FE7-B7CC-0BA94B19E082}" destId="{500541FE-19B2-4BFB-ACAC-D299A775F5DE}" srcOrd="0" destOrd="0" presId="urn:microsoft.com/office/officeart/2005/8/layout/matrix1"/>
    <dgm:cxn modelId="{EB0F334A-832A-43F0-BDC1-0FBCF08E7968}" type="presOf" srcId="{86A5C929-E1AC-4491-A791-2C41748D8714}" destId="{E92BD0C1-2637-4E8F-973E-90F4EB4D5A7D}" srcOrd="1" destOrd="0" presId="urn:microsoft.com/office/officeart/2005/8/layout/matrix1"/>
    <dgm:cxn modelId="{25F0C0C9-3A2B-4C57-B082-4F6B4034339E}" type="presOf" srcId="{289B04E8-B61E-45D4-95AE-F7630572B377}" destId="{CA34C1E0-DEF2-4A16-9AA8-AE96F0E36FD5}" srcOrd="1" destOrd="0" presId="urn:microsoft.com/office/officeart/2005/8/layout/matrix1"/>
    <dgm:cxn modelId="{ED5EC7A5-5167-43A6-81C2-2B8DCD2F0052}" type="presOf" srcId="{289B04E8-B61E-45D4-95AE-F7630572B377}" destId="{B0395330-673A-4817-9FE6-B0930ACDC1CF}" srcOrd="0" destOrd="0" presId="urn:microsoft.com/office/officeart/2005/8/layout/matrix1"/>
    <dgm:cxn modelId="{A55536C4-809C-4E87-BC99-DDC4833C61B5}" srcId="{50FB4EB7-38A8-459B-9121-ABD5ABC554B9}" destId="{289B04E8-B61E-45D4-95AE-F7630572B377}" srcOrd="0" destOrd="0" parTransId="{1C750793-FB3F-4DCA-A789-9F7D25224DF2}" sibTransId="{81E89248-0B02-4FE2-A522-22A49787213E}"/>
    <dgm:cxn modelId="{86C09F20-5274-4532-9BA2-2930241328C7}" type="presOf" srcId="{50FB4EB7-38A8-459B-9121-ABD5ABC554B9}" destId="{C490322C-8EEF-41C2-B4A3-FD306EA382D8}" srcOrd="0" destOrd="0" presId="urn:microsoft.com/office/officeart/2005/8/layout/matrix1"/>
    <dgm:cxn modelId="{A4686AD9-0FF6-461C-AE5A-1188C3CE7608}" srcId="{0FB0C32B-5D73-4FE7-B7CC-0BA94B19E082}" destId="{50FB4EB7-38A8-459B-9121-ABD5ABC554B9}" srcOrd="0" destOrd="0" parTransId="{472E0ABF-E1BD-4E52-9978-AE938BB82981}" sibTransId="{B4F86632-DE40-49B5-8257-E426EA0A24AB}"/>
    <dgm:cxn modelId="{C8DE53A1-F2FC-4BF8-BAF0-AE9C6D70C752}" type="presOf" srcId="{90CFF5F9-5802-452C-B3A3-77411F0DBC04}" destId="{95C229D9-CE98-4A5E-AB48-8882F5258EE3}" srcOrd="1" destOrd="0" presId="urn:microsoft.com/office/officeart/2005/8/layout/matrix1"/>
    <dgm:cxn modelId="{7A654E8E-DE0E-4857-9D80-597A1C799D48}" srcId="{50FB4EB7-38A8-459B-9121-ABD5ABC554B9}" destId="{1E8068B6-0AC8-463F-9A5C-A066B51104C2}" srcOrd="1" destOrd="0" parTransId="{B998230D-8747-467B-83F4-88DB77B1853A}" sibTransId="{F9EBB181-A09B-48EF-8038-6962BB0CFF43}"/>
    <dgm:cxn modelId="{4395B79C-2821-4D86-8D33-BCFA508109FA}" type="presOf" srcId="{90CFF5F9-5802-452C-B3A3-77411F0DBC04}" destId="{64B9465B-CCE7-4DCF-855F-3B9F097DED9C}" srcOrd="0" destOrd="0" presId="urn:microsoft.com/office/officeart/2005/8/layout/matrix1"/>
    <dgm:cxn modelId="{8715240F-D814-4D11-B518-13A06D245DC6}" type="presOf" srcId="{1E8068B6-0AC8-463F-9A5C-A066B51104C2}" destId="{6E280088-E4E9-4DC5-B6E3-26AB5CDD1A98}" srcOrd="0" destOrd="0" presId="urn:microsoft.com/office/officeart/2005/8/layout/matrix1"/>
    <dgm:cxn modelId="{AD78A50E-19CA-4CBD-ACD7-A988BE1D31CF}" type="presOf" srcId="{86A5C929-E1AC-4491-A791-2C41748D8714}" destId="{44482497-A4BD-454C-9D58-6F78072B37A3}" srcOrd="0" destOrd="0" presId="urn:microsoft.com/office/officeart/2005/8/layout/matrix1"/>
    <dgm:cxn modelId="{1C22DBD3-E942-4E52-886B-7564D831D8B8}" srcId="{50FB4EB7-38A8-459B-9121-ABD5ABC554B9}" destId="{86A5C929-E1AC-4491-A791-2C41748D8714}" srcOrd="2" destOrd="0" parTransId="{5A95A037-3927-40A7-9FA2-0949283AD631}" sibTransId="{09445FD3-4B84-4F0D-80F4-5326000A233C}"/>
    <dgm:cxn modelId="{FA9BBD48-EC32-4E4D-959D-E3992113CF61}" type="presOf" srcId="{1E8068B6-0AC8-463F-9A5C-A066B51104C2}" destId="{F381CAA3-08D1-40F8-ABF3-6A21CD23B26D}" srcOrd="1" destOrd="0" presId="urn:microsoft.com/office/officeart/2005/8/layout/matrix1"/>
    <dgm:cxn modelId="{C4FBED2B-6E49-44CD-8F50-93C24494C0F8}" srcId="{50FB4EB7-38A8-459B-9121-ABD5ABC554B9}" destId="{90CFF5F9-5802-452C-B3A3-77411F0DBC04}" srcOrd="3" destOrd="0" parTransId="{2613DDA1-9D56-404C-B128-F2FDC3964732}" sibTransId="{359795BA-3EAA-48E0-8C95-A2340E89A8E5}"/>
    <dgm:cxn modelId="{53665919-A26E-4B98-96B8-5006E23CD18A}" type="presParOf" srcId="{500541FE-19B2-4BFB-ACAC-D299A775F5DE}" destId="{C849F535-04B8-420C-A888-A764640B1E48}" srcOrd="0" destOrd="0" presId="urn:microsoft.com/office/officeart/2005/8/layout/matrix1"/>
    <dgm:cxn modelId="{A12B44D9-1029-463D-B7B3-B1A30B94E2E3}" type="presParOf" srcId="{C849F535-04B8-420C-A888-A764640B1E48}" destId="{B0395330-673A-4817-9FE6-B0930ACDC1CF}" srcOrd="0" destOrd="0" presId="urn:microsoft.com/office/officeart/2005/8/layout/matrix1"/>
    <dgm:cxn modelId="{AD980D41-D2A9-4592-8478-0F29A47955B6}" type="presParOf" srcId="{C849F535-04B8-420C-A888-A764640B1E48}" destId="{CA34C1E0-DEF2-4A16-9AA8-AE96F0E36FD5}" srcOrd="1" destOrd="0" presId="urn:microsoft.com/office/officeart/2005/8/layout/matrix1"/>
    <dgm:cxn modelId="{6777E3C4-48B9-422C-A320-231CAB9CD188}" type="presParOf" srcId="{C849F535-04B8-420C-A888-A764640B1E48}" destId="{6E280088-E4E9-4DC5-B6E3-26AB5CDD1A98}" srcOrd="2" destOrd="0" presId="urn:microsoft.com/office/officeart/2005/8/layout/matrix1"/>
    <dgm:cxn modelId="{A6D95BAA-2DC8-49F3-A036-F3BB5631D167}" type="presParOf" srcId="{C849F535-04B8-420C-A888-A764640B1E48}" destId="{F381CAA3-08D1-40F8-ABF3-6A21CD23B26D}" srcOrd="3" destOrd="0" presId="urn:microsoft.com/office/officeart/2005/8/layout/matrix1"/>
    <dgm:cxn modelId="{73120503-94DA-4E0A-A2F7-6B33884E8A48}" type="presParOf" srcId="{C849F535-04B8-420C-A888-A764640B1E48}" destId="{44482497-A4BD-454C-9D58-6F78072B37A3}" srcOrd="4" destOrd="0" presId="urn:microsoft.com/office/officeart/2005/8/layout/matrix1"/>
    <dgm:cxn modelId="{8AC23011-86EA-497E-8B96-2373F958F564}" type="presParOf" srcId="{C849F535-04B8-420C-A888-A764640B1E48}" destId="{E92BD0C1-2637-4E8F-973E-90F4EB4D5A7D}" srcOrd="5" destOrd="0" presId="urn:microsoft.com/office/officeart/2005/8/layout/matrix1"/>
    <dgm:cxn modelId="{6192CA69-B5BB-4D0B-ADA8-F6D418BFC971}" type="presParOf" srcId="{C849F535-04B8-420C-A888-A764640B1E48}" destId="{64B9465B-CCE7-4DCF-855F-3B9F097DED9C}" srcOrd="6" destOrd="0" presId="urn:microsoft.com/office/officeart/2005/8/layout/matrix1"/>
    <dgm:cxn modelId="{7217EB81-77C2-4B76-8681-9C46B31115D7}" type="presParOf" srcId="{C849F535-04B8-420C-A888-A764640B1E48}" destId="{95C229D9-CE98-4A5E-AB48-8882F5258EE3}" srcOrd="7" destOrd="0" presId="urn:microsoft.com/office/officeart/2005/8/layout/matrix1"/>
    <dgm:cxn modelId="{FA5B1F0A-7975-4EC2-B870-EACA6C16E807}" type="presParOf" srcId="{500541FE-19B2-4BFB-ACAC-D299A775F5DE}" destId="{C490322C-8EEF-41C2-B4A3-FD306EA382D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B0C32B-5D73-4FE7-B7CC-0BA94B19E082}" type="doc">
      <dgm:prSet loTypeId="urn:microsoft.com/office/officeart/2005/8/layout/matrix1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E8068B6-0AC8-463F-9A5C-A066B51104C2}">
      <dgm:prSet phldrT="[Text]" custT="1"/>
      <dgm:spPr/>
      <dgm:t>
        <a:bodyPr/>
        <a:lstStyle/>
        <a:p>
          <a:r>
            <a:rPr lang="en-US" sz="2800" dirty="0"/>
            <a:t>Blind</a:t>
          </a:r>
        </a:p>
        <a:p>
          <a:r>
            <a:rPr lang="ar-SA" sz="2800" dirty="0"/>
            <a:t>أعمى</a:t>
          </a:r>
          <a:endParaRPr lang="en-GB" sz="2800" dirty="0"/>
        </a:p>
      </dgm:t>
    </dgm:pt>
    <dgm:pt modelId="{B998230D-8747-467B-83F4-88DB77B1853A}" type="parTrans" cxnId="{7A654E8E-DE0E-4857-9D80-597A1C799D48}">
      <dgm:prSet/>
      <dgm:spPr/>
      <dgm:t>
        <a:bodyPr/>
        <a:lstStyle/>
        <a:p>
          <a:endParaRPr lang="en-GB" sz="2400"/>
        </a:p>
      </dgm:t>
    </dgm:pt>
    <dgm:pt modelId="{F9EBB181-A09B-48EF-8038-6962BB0CFF43}" type="sibTrans" cxnId="{7A654E8E-DE0E-4857-9D80-597A1C799D48}">
      <dgm:prSet/>
      <dgm:spPr/>
      <dgm:t>
        <a:bodyPr/>
        <a:lstStyle/>
        <a:p>
          <a:endParaRPr lang="en-GB" sz="2400"/>
        </a:p>
      </dgm:t>
    </dgm:pt>
    <dgm:pt modelId="{86A5C929-E1AC-4491-A791-2C41748D8714}">
      <dgm:prSet phldrT="[Text]" custT="1"/>
      <dgm:spPr/>
      <dgm:t>
        <a:bodyPr/>
        <a:lstStyle/>
        <a:p>
          <a:r>
            <a:rPr lang="en-US" sz="2800" dirty="0"/>
            <a:t>Hidden</a:t>
          </a:r>
        </a:p>
        <a:p>
          <a:r>
            <a:rPr lang="ar-SA" sz="2800" dirty="0"/>
            <a:t>مخفي</a:t>
          </a:r>
          <a:endParaRPr lang="en-GB" sz="2800" dirty="0"/>
        </a:p>
      </dgm:t>
    </dgm:pt>
    <dgm:pt modelId="{5A95A037-3927-40A7-9FA2-0949283AD631}" type="parTrans" cxnId="{1C22DBD3-E942-4E52-886B-7564D831D8B8}">
      <dgm:prSet/>
      <dgm:spPr/>
      <dgm:t>
        <a:bodyPr/>
        <a:lstStyle/>
        <a:p>
          <a:endParaRPr lang="en-GB" sz="2400"/>
        </a:p>
      </dgm:t>
    </dgm:pt>
    <dgm:pt modelId="{09445FD3-4B84-4F0D-80F4-5326000A233C}" type="sibTrans" cxnId="{1C22DBD3-E942-4E52-886B-7564D831D8B8}">
      <dgm:prSet/>
      <dgm:spPr/>
      <dgm:t>
        <a:bodyPr/>
        <a:lstStyle/>
        <a:p>
          <a:endParaRPr lang="en-GB" sz="2400"/>
        </a:p>
      </dgm:t>
    </dgm:pt>
    <dgm:pt modelId="{90CFF5F9-5802-452C-B3A3-77411F0DBC04}">
      <dgm:prSet phldrT="[Text]" custT="1"/>
      <dgm:spPr/>
      <dgm:t>
        <a:bodyPr/>
        <a:lstStyle/>
        <a:p>
          <a:r>
            <a:rPr lang="en-US" sz="2800" dirty="0"/>
            <a:t>Unknown</a:t>
          </a:r>
        </a:p>
        <a:p>
          <a:r>
            <a:rPr lang="ar-SA" sz="2800" dirty="0"/>
            <a:t>غير معروف</a:t>
          </a:r>
          <a:endParaRPr lang="en-GB" sz="2800" dirty="0"/>
        </a:p>
      </dgm:t>
    </dgm:pt>
    <dgm:pt modelId="{2613DDA1-9D56-404C-B128-F2FDC3964732}" type="parTrans" cxnId="{C4FBED2B-6E49-44CD-8F50-93C24494C0F8}">
      <dgm:prSet/>
      <dgm:spPr/>
      <dgm:t>
        <a:bodyPr/>
        <a:lstStyle/>
        <a:p>
          <a:endParaRPr lang="en-GB" sz="2400"/>
        </a:p>
      </dgm:t>
    </dgm:pt>
    <dgm:pt modelId="{359795BA-3EAA-48E0-8C95-A2340E89A8E5}" type="sibTrans" cxnId="{C4FBED2B-6E49-44CD-8F50-93C24494C0F8}">
      <dgm:prSet/>
      <dgm:spPr/>
      <dgm:t>
        <a:bodyPr/>
        <a:lstStyle/>
        <a:p>
          <a:endParaRPr lang="en-GB" sz="2400"/>
        </a:p>
      </dgm:t>
    </dgm:pt>
    <dgm:pt modelId="{50FB4EB7-38A8-459B-9121-ABD5ABC554B9}">
      <dgm:prSet phldrT="[Text]" custT="1"/>
      <dgm:spPr/>
      <dgm:t>
        <a:bodyPr/>
        <a:lstStyle/>
        <a:p>
          <a:r>
            <a:rPr lang="en-US" sz="2800" dirty="0"/>
            <a:t>JOHARRY Window</a:t>
          </a:r>
        </a:p>
        <a:p>
          <a:r>
            <a:rPr lang="ar-SA" sz="2800" dirty="0"/>
            <a:t>نافذة جوهاري</a:t>
          </a:r>
          <a:endParaRPr lang="en-GB" sz="2800" dirty="0"/>
        </a:p>
      </dgm:t>
    </dgm:pt>
    <dgm:pt modelId="{B4F86632-DE40-49B5-8257-E426EA0A24AB}" type="sibTrans" cxnId="{A4686AD9-0FF6-461C-AE5A-1188C3CE7608}">
      <dgm:prSet/>
      <dgm:spPr/>
      <dgm:t>
        <a:bodyPr/>
        <a:lstStyle/>
        <a:p>
          <a:endParaRPr lang="en-GB" sz="2400"/>
        </a:p>
      </dgm:t>
    </dgm:pt>
    <dgm:pt modelId="{472E0ABF-E1BD-4E52-9978-AE938BB82981}" type="parTrans" cxnId="{A4686AD9-0FF6-461C-AE5A-1188C3CE7608}">
      <dgm:prSet/>
      <dgm:spPr/>
      <dgm:t>
        <a:bodyPr/>
        <a:lstStyle/>
        <a:p>
          <a:endParaRPr lang="en-GB" sz="2400"/>
        </a:p>
      </dgm:t>
    </dgm:pt>
    <dgm:pt modelId="{289B04E8-B61E-45D4-95AE-F7630572B377}">
      <dgm:prSet phldrT="[Text]" custT="1"/>
      <dgm:spPr/>
      <dgm:t>
        <a:bodyPr/>
        <a:lstStyle/>
        <a:p>
          <a:r>
            <a:rPr lang="en-US" sz="2800" dirty="0"/>
            <a:t>Open</a:t>
          </a:r>
        </a:p>
        <a:p>
          <a:r>
            <a:rPr lang="ar-SA" sz="2800" dirty="0"/>
            <a:t>مفتوح</a:t>
          </a:r>
          <a:endParaRPr lang="en-GB" sz="2800" dirty="0"/>
        </a:p>
      </dgm:t>
    </dgm:pt>
    <dgm:pt modelId="{81E89248-0B02-4FE2-A522-22A49787213E}" type="sibTrans" cxnId="{A55536C4-809C-4E87-BC99-DDC4833C61B5}">
      <dgm:prSet/>
      <dgm:spPr/>
      <dgm:t>
        <a:bodyPr/>
        <a:lstStyle/>
        <a:p>
          <a:endParaRPr lang="en-GB" sz="2400"/>
        </a:p>
      </dgm:t>
    </dgm:pt>
    <dgm:pt modelId="{1C750793-FB3F-4DCA-A789-9F7D25224DF2}" type="parTrans" cxnId="{A55536C4-809C-4E87-BC99-DDC4833C61B5}">
      <dgm:prSet/>
      <dgm:spPr/>
      <dgm:t>
        <a:bodyPr/>
        <a:lstStyle/>
        <a:p>
          <a:endParaRPr lang="en-GB" sz="2400"/>
        </a:p>
      </dgm:t>
    </dgm:pt>
    <dgm:pt modelId="{500541FE-19B2-4BFB-ACAC-D299A775F5DE}" type="pres">
      <dgm:prSet presAssocID="{0FB0C32B-5D73-4FE7-B7CC-0BA94B19E082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49F535-04B8-420C-A888-A764640B1E48}" type="pres">
      <dgm:prSet presAssocID="{0FB0C32B-5D73-4FE7-B7CC-0BA94B19E082}" presName="matrix" presStyleCnt="0"/>
      <dgm:spPr/>
    </dgm:pt>
    <dgm:pt modelId="{B0395330-673A-4817-9FE6-B0930ACDC1CF}" type="pres">
      <dgm:prSet presAssocID="{0FB0C32B-5D73-4FE7-B7CC-0BA94B19E082}" presName="tile1" presStyleLbl="node1" presStyleIdx="0" presStyleCnt="4" custScaleX="77808" custScaleY="58151"/>
      <dgm:spPr/>
      <dgm:t>
        <a:bodyPr/>
        <a:lstStyle/>
        <a:p>
          <a:endParaRPr lang="en-US"/>
        </a:p>
      </dgm:t>
    </dgm:pt>
    <dgm:pt modelId="{CA34C1E0-DEF2-4A16-9AA8-AE96F0E36FD5}" type="pres">
      <dgm:prSet presAssocID="{0FB0C32B-5D73-4FE7-B7CC-0BA94B19E08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80088-E4E9-4DC5-B6E3-26AB5CDD1A98}" type="pres">
      <dgm:prSet presAssocID="{0FB0C32B-5D73-4FE7-B7CC-0BA94B19E082}" presName="tile2" presStyleLbl="node1" presStyleIdx="1" presStyleCnt="4" custScaleX="63654" custScaleY="62366"/>
      <dgm:spPr/>
      <dgm:t>
        <a:bodyPr/>
        <a:lstStyle/>
        <a:p>
          <a:endParaRPr lang="en-US"/>
        </a:p>
      </dgm:t>
    </dgm:pt>
    <dgm:pt modelId="{F381CAA3-08D1-40F8-ABF3-6A21CD23B26D}" type="pres">
      <dgm:prSet presAssocID="{0FB0C32B-5D73-4FE7-B7CC-0BA94B19E08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82497-A4BD-454C-9D58-6F78072B37A3}" type="pres">
      <dgm:prSet presAssocID="{0FB0C32B-5D73-4FE7-B7CC-0BA94B19E082}" presName="tile3" presStyleLbl="node1" presStyleIdx="2" presStyleCnt="4" custScaleX="77750" custScaleY="75332"/>
      <dgm:spPr/>
      <dgm:t>
        <a:bodyPr/>
        <a:lstStyle/>
        <a:p>
          <a:endParaRPr lang="en-US"/>
        </a:p>
      </dgm:t>
    </dgm:pt>
    <dgm:pt modelId="{E92BD0C1-2637-4E8F-973E-90F4EB4D5A7D}" type="pres">
      <dgm:prSet presAssocID="{0FB0C32B-5D73-4FE7-B7CC-0BA94B19E08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9465B-CCE7-4DCF-855F-3B9F097DED9C}" type="pres">
      <dgm:prSet presAssocID="{0FB0C32B-5D73-4FE7-B7CC-0BA94B19E082}" presName="tile4" presStyleLbl="node1" presStyleIdx="3" presStyleCnt="4" custScaleX="121923" custScaleY="136107"/>
      <dgm:spPr/>
      <dgm:t>
        <a:bodyPr/>
        <a:lstStyle/>
        <a:p>
          <a:endParaRPr lang="en-US"/>
        </a:p>
      </dgm:t>
    </dgm:pt>
    <dgm:pt modelId="{95C229D9-CE98-4A5E-AB48-8882F5258EE3}" type="pres">
      <dgm:prSet presAssocID="{0FB0C32B-5D73-4FE7-B7CC-0BA94B19E08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90322C-8EEF-41C2-B4A3-FD306EA382D8}" type="pres">
      <dgm:prSet presAssocID="{0FB0C32B-5D73-4FE7-B7CC-0BA94B19E082}" presName="centerTile" presStyleLbl="fgShp" presStyleIdx="0" presStyleCnt="1" custScaleX="126154" custScaleY="201379" custLinFactNeighborX="-14231" custLinFactNeighborY="-5314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CE1BEFE-A248-4197-AEAC-9CC3975644E2}" type="presOf" srcId="{0FB0C32B-5D73-4FE7-B7CC-0BA94B19E082}" destId="{500541FE-19B2-4BFB-ACAC-D299A775F5DE}" srcOrd="0" destOrd="0" presId="urn:microsoft.com/office/officeart/2005/8/layout/matrix1"/>
    <dgm:cxn modelId="{EB0F334A-832A-43F0-BDC1-0FBCF08E7968}" type="presOf" srcId="{86A5C929-E1AC-4491-A791-2C41748D8714}" destId="{E92BD0C1-2637-4E8F-973E-90F4EB4D5A7D}" srcOrd="1" destOrd="0" presId="urn:microsoft.com/office/officeart/2005/8/layout/matrix1"/>
    <dgm:cxn modelId="{25F0C0C9-3A2B-4C57-B082-4F6B4034339E}" type="presOf" srcId="{289B04E8-B61E-45D4-95AE-F7630572B377}" destId="{CA34C1E0-DEF2-4A16-9AA8-AE96F0E36FD5}" srcOrd="1" destOrd="0" presId="urn:microsoft.com/office/officeart/2005/8/layout/matrix1"/>
    <dgm:cxn modelId="{ED5EC7A5-5167-43A6-81C2-2B8DCD2F0052}" type="presOf" srcId="{289B04E8-B61E-45D4-95AE-F7630572B377}" destId="{B0395330-673A-4817-9FE6-B0930ACDC1CF}" srcOrd="0" destOrd="0" presId="urn:microsoft.com/office/officeart/2005/8/layout/matrix1"/>
    <dgm:cxn modelId="{A55536C4-809C-4E87-BC99-DDC4833C61B5}" srcId="{50FB4EB7-38A8-459B-9121-ABD5ABC554B9}" destId="{289B04E8-B61E-45D4-95AE-F7630572B377}" srcOrd="0" destOrd="0" parTransId="{1C750793-FB3F-4DCA-A789-9F7D25224DF2}" sibTransId="{81E89248-0B02-4FE2-A522-22A49787213E}"/>
    <dgm:cxn modelId="{86C09F20-5274-4532-9BA2-2930241328C7}" type="presOf" srcId="{50FB4EB7-38A8-459B-9121-ABD5ABC554B9}" destId="{C490322C-8EEF-41C2-B4A3-FD306EA382D8}" srcOrd="0" destOrd="0" presId="urn:microsoft.com/office/officeart/2005/8/layout/matrix1"/>
    <dgm:cxn modelId="{A4686AD9-0FF6-461C-AE5A-1188C3CE7608}" srcId="{0FB0C32B-5D73-4FE7-B7CC-0BA94B19E082}" destId="{50FB4EB7-38A8-459B-9121-ABD5ABC554B9}" srcOrd="0" destOrd="0" parTransId="{472E0ABF-E1BD-4E52-9978-AE938BB82981}" sibTransId="{B4F86632-DE40-49B5-8257-E426EA0A24AB}"/>
    <dgm:cxn modelId="{C8DE53A1-F2FC-4BF8-BAF0-AE9C6D70C752}" type="presOf" srcId="{90CFF5F9-5802-452C-B3A3-77411F0DBC04}" destId="{95C229D9-CE98-4A5E-AB48-8882F5258EE3}" srcOrd="1" destOrd="0" presId="urn:microsoft.com/office/officeart/2005/8/layout/matrix1"/>
    <dgm:cxn modelId="{7A654E8E-DE0E-4857-9D80-597A1C799D48}" srcId="{50FB4EB7-38A8-459B-9121-ABD5ABC554B9}" destId="{1E8068B6-0AC8-463F-9A5C-A066B51104C2}" srcOrd="1" destOrd="0" parTransId="{B998230D-8747-467B-83F4-88DB77B1853A}" sibTransId="{F9EBB181-A09B-48EF-8038-6962BB0CFF43}"/>
    <dgm:cxn modelId="{4395B79C-2821-4D86-8D33-BCFA508109FA}" type="presOf" srcId="{90CFF5F9-5802-452C-B3A3-77411F0DBC04}" destId="{64B9465B-CCE7-4DCF-855F-3B9F097DED9C}" srcOrd="0" destOrd="0" presId="urn:microsoft.com/office/officeart/2005/8/layout/matrix1"/>
    <dgm:cxn modelId="{8715240F-D814-4D11-B518-13A06D245DC6}" type="presOf" srcId="{1E8068B6-0AC8-463F-9A5C-A066B51104C2}" destId="{6E280088-E4E9-4DC5-B6E3-26AB5CDD1A98}" srcOrd="0" destOrd="0" presId="urn:microsoft.com/office/officeart/2005/8/layout/matrix1"/>
    <dgm:cxn modelId="{AD78A50E-19CA-4CBD-ACD7-A988BE1D31CF}" type="presOf" srcId="{86A5C929-E1AC-4491-A791-2C41748D8714}" destId="{44482497-A4BD-454C-9D58-6F78072B37A3}" srcOrd="0" destOrd="0" presId="urn:microsoft.com/office/officeart/2005/8/layout/matrix1"/>
    <dgm:cxn modelId="{1C22DBD3-E942-4E52-886B-7564D831D8B8}" srcId="{50FB4EB7-38A8-459B-9121-ABD5ABC554B9}" destId="{86A5C929-E1AC-4491-A791-2C41748D8714}" srcOrd="2" destOrd="0" parTransId="{5A95A037-3927-40A7-9FA2-0949283AD631}" sibTransId="{09445FD3-4B84-4F0D-80F4-5326000A233C}"/>
    <dgm:cxn modelId="{FA9BBD48-EC32-4E4D-959D-E3992113CF61}" type="presOf" srcId="{1E8068B6-0AC8-463F-9A5C-A066B51104C2}" destId="{F381CAA3-08D1-40F8-ABF3-6A21CD23B26D}" srcOrd="1" destOrd="0" presId="urn:microsoft.com/office/officeart/2005/8/layout/matrix1"/>
    <dgm:cxn modelId="{C4FBED2B-6E49-44CD-8F50-93C24494C0F8}" srcId="{50FB4EB7-38A8-459B-9121-ABD5ABC554B9}" destId="{90CFF5F9-5802-452C-B3A3-77411F0DBC04}" srcOrd="3" destOrd="0" parTransId="{2613DDA1-9D56-404C-B128-F2FDC3964732}" sibTransId="{359795BA-3EAA-48E0-8C95-A2340E89A8E5}"/>
    <dgm:cxn modelId="{53665919-A26E-4B98-96B8-5006E23CD18A}" type="presParOf" srcId="{500541FE-19B2-4BFB-ACAC-D299A775F5DE}" destId="{C849F535-04B8-420C-A888-A764640B1E48}" srcOrd="0" destOrd="0" presId="urn:microsoft.com/office/officeart/2005/8/layout/matrix1"/>
    <dgm:cxn modelId="{A12B44D9-1029-463D-B7B3-B1A30B94E2E3}" type="presParOf" srcId="{C849F535-04B8-420C-A888-A764640B1E48}" destId="{B0395330-673A-4817-9FE6-B0930ACDC1CF}" srcOrd="0" destOrd="0" presId="urn:microsoft.com/office/officeart/2005/8/layout/matrix1"/>
    <dgm:cxn modelId="{AD980D41-D2A9-4592-8478-0F29A47955B6}" type="presParOf" srcId="{C849F535-04B8-420C-A888-A764640B1E48}" destId="{CA34C1E0-DEF2-4A16-9AA8-AE96F0E36FD5}" srcOrd="1" destOrd="0" presId="urn:microsoft.com/office/officeart/2005/8/layout/matrix1"/>
    <dgm:cxn modelId="{6777E3C4-48B9-422C-A320-231CAB9CD188}" type="presParOf" srcId="{C849F535-04B8-420C-A888-A764640B1E48}" destId="{6E280088-E4E9-4DC5-B6E3-26AB5CDD1A98}" srcOrd="2" destOrd="0" presId="urn:microsoft.com/office/officeart/2005/8/layout/matrix1"/>
    <dgm:cxn modelId="{A6D95BAA-2DC8-49F3-A036-F3BB5631D167}" type="presParOf" srcId="{C849F535-04B8-420C-A888-A764640B1E48}" destId="{F381CAA3-08D1-40F8-ABF3-6A21CD23B26D}" srcOrd="3" destOrd="0" presId="urn:microsoft.com/office/officeart/2005/8/layout/matrix1"/>
    <dgm:cxn modelId="{73120503-94DA-4E0A-A2F7-6B33884E8A48}" type="presParOf" srcId="{C849F535-04B8-420C-A888-A764640B1E48}" destId="{44482497-A4BD-454C-9D58-6F78072B37A3}" srcOrd="4" destOrd="0" presId="urn:microsoft.com/office/officeart/2005/8/layout/matrix1"/>
    <dgm:cxn modelId="{8AC23011-86EA-497E-8B96-2373F958F564}" type="presParOf" srcId="{C849F535-04B8-420C-A888-A764640B1E48}" destId="{E92BD0C1-2637-4E8F-973E-90F4EB4D5A7D}" srcOrd="5" destOrd="0" presId="urn:microsoft.com/office/officeart/2005/8/layout/matrix1"/>
    <dgm:cxn modelId="{6192CA69-B5BB-4D0B-ADA8-F6D418BFC971}" type="presParOf" srcId="{C849F535-04B8-420C-A888-A764640B1E48}" destId="{64B9465B-CCE7-4DCF-855F-3B9F097DED9C}" srcOrd="6" destOrd="0" presId="urn:microsoft.com/office/officeart/2005/8/layout/matrix1"/>
    <dgm:cxn modelId="{7217EB81-77C2-4B76-8681-9C46B31115D7}" type="presParOf" srcId="{C849F535-04B8-420C-A888-A764640B1E48}" destId="{95C229D9-CE98-4A5E-AB48-8882F5258EE3}" srcOrd="7" destOrd="0" presId="urn:microsoft.com/office/officeart/2005/8/layout/matrix1"/>
    <dgm:cxn modelId="{FA5B1F0A-7975-4EC2-B870-EACA6C16E807}" type="presParOf" srcId="{500541FE-19B2-4BFB-ACAC-D299A775F5DE}" destId="{C490322C-8EEF-41C2-B4A3-FD306EA382D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B0C32B-5D73-4FE7-B7CC-0BA94B19E082}" type="doc">
      <dgm:prSet loTypeId="urn:microsoft.com/office/officeart/2005/8/layout/matrix1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E8068B6-0AC8-463F-9A5C-A066B51104C2}">
      <dgm:prSet phldrT="[Text]" custT="1"/>
      <dgm:spPr/>
      <dgm:t>
        <a:bodyPr/>
        <a:lstStyle/>
        <a:p>
          <a:r>
            <a:rPr lang="en-US" sz="2800" dirty="0"/>
            <a:t>Blind</a:t>
          </a:r>
        </a:p>
        <a:p>
          <a:r>
            <a:rPr lang="ar-SA" sz="2800" dirty="0"/>
            <a:t>أعمى</a:t>
          </a:r>
          <a:endParaRPr lang="en-GB" sz="2800" dirty="0"/>
        </a:p>
      </dgm:t>
    </dgm:pt>
    <dgm:pt modelId="{B998230D-8747-467B-83F4-88DB77B1853A}" type="parTrans" cxnId="{7A654E8E-DE0E-4857-9D80-597A1C799D48}">
      <dgm:prSet/>
      <dgm:spPr/>
      <dgm:t>
        <a:bodyPr/>
        <a:lstStyle/>
        <a:p>
          <a:endParaRPr lang="en-GB" sz="2400"/>
        </a:p>
      </dgm:t>
    </dgm:pt>
    <dgm:pt modelId="{F9EBB181-A09B-48EF-8038-6962BB0CFF43}" type="sibTrans" cxnId="{7A654E8E-DE0E-4857-9D80-597A1C799D48}">
      <dgm:prSet/>
      <dgm:spPr/>
      <dgm:t>
        <a:bodyPr/>
        <a:lstStyle/>
        <a:p>
          <a:endParaRPr lang="en-GB" sz="2400"/>
        </a:p>
      </dgm:t>
    </dgm:pt>
    <dgm:pt modelId="{86A5C929-E1AC-4491-A791-2C41748D8714}">
      <dgm:prSet phldrT="[Text]" custT="1"/>
      <dgm:spPr/>
      <dgm:t>
        <a:bodyPr/>
        <a:lstStyle/>
        <a:p>
          <a:r>
            <a:rPr lang="en-US" sz="2800" dirty="0"/>
            <a:t>Hidden</a:t>
          </a:r>
        </a:p>
        <a:p>
          <a:r>
            <a:rPr lang="ar-SA" sz="2800" dirty="0"/>
            <a:t>مخفي</a:t>
          </a:r>
          <a:endParaRPr lang="en-GB" sz="2800" dirty="0"/>
        </a:p>
      </dgm:t>
    </dgm:pt>
    <dgm:pt modelId="{5A95A037-3927-40A7-9FA2-0949283AD631}" type="parTrans" cxnId="{1C22DBD3-E942-4E52-886B-7564D831D8B8}">
      <dgm:prSet/>
      <dgm:spPr/>
      <dgm:t>
        <a:bodyPr/>
        <a:lstStyle/>
        <a:p>
          <a:endParaRPr lang="en-GB" sz="2400"/>
        </a:p>
      </dgm:t>
    </dgm:pt>
    <dgm:pt modelId="{09445FD3-4B84-4F0D-80F4-5326000A233C}" type="sibTrans" cxnId="{1C22DBD3-E942-4E52-886B-7564D831D8B8}">
      <dgm:prSet/>
      <dgm:spPr/>
      <dgm:t>
        <a:bodyPr/>
        <a:lstStyle/>
        <a:p>
          <a:endParaRPr lang="en-GB" sz="2400"/>
        </a:p>
      </dgm:t>
    </dgm:pt>
    <dgm:pt modelId="{90CFF5F9-5802-452C-B3A3-77411F0DBC04}">
      <dgm:prSet phldrT="[Text]" custT="1"/>
      <dgm:spPr/>
      <dgm:t>
        <a:bodyPr/>
        <a:lstStyle/>
        <a:p>
          <a:r>
            <a:rPr lang="en-US" sz="2800" dirty="0"/>
            <a:t>Unknown</a:t>
          </a:r>
        </a:p>
        <a:p>
          <a:r>
            <a:rPr lang="ar-SA" sz="2800" dirty="0"/>
            <a:t>غير معروف</a:t>
          </a:r>
          <a:endParaRPr lang="en-GB" sz="2800" dirty="0"/>
        </a:p>
      </dgm:t>
    </dgm:pt>
    <dgm:pt modelId="{2613DDA1-9D56-404C-B128-F2FDC3964732}" type="parTrans" cxnId="{C4FBED2B-6E49-44CD-8F50-93C24494C0F8}">
      <dgm:prSet/>
      <dgm:spPr/>
      <dgm:t>
        <a:bodyPr/>
        <a:lstStyle/>
        <a:p>
          <a:endParaRPr lang="en-GB" sz="2400"/>
        </a:p>
      </dgm:t>
    </dgm:pt>
    <dgm:pt modelId="{359795BA-3EAA-48E0-8C95-A2340E89A8E5}" type="sibTrans" cxnId="{C4FBED2B-6E49-44CD-8F50-93C24494C0F8}">
      <dgm:prSet/>
      <dgm:spPr/>
      <dgm:t>
        <a:bodyPr/>
        <a:lstStyle/>
        <a:p>
          <a:endParaRPr lang="en-GB" sz="2400"/>
        </a:p>
      </dgm:t>
    </dgm:pt>
    <dgm:pt modelId="{50FB4EB7-38A8-459B-9121-ABD5ABC554B9}">
      <dgm:prSet phldrT="[Text]" custT="1"/>
      <dgm:spPr/>
      <dgm:t>
        <a:bodyPr/>
        <a:lstStyle/>
        <a:p>
          <a:r>
            <a:rPr lang="en-US" sz="2800" dirty="0"/>
            <a:t>JOHARRY Window</a:t>
          </a:r>
        </a:p>
        <a:p>
          <a:r>
            <a:rPr lang="ar-SA" sz="2800" dirty="0"/>
            <a:t>نافذة جوهاري</a:t>
          </a:r>
          <a:endParaRPr lang="en-GB" sz="2800" dirty="0"/>
        </a:p>
      </dgm:t>
    </dgm:pt>
    <dgm:pt modelId="{B4F86632-DE40-49B5-8257-E426EA0A24AB}" type="sibTrans" cxnId="{A4686AD9-0FF6-461C-AE5A-1188C3CE7608}">
      <dgm:prSet/>
      <dgm:spPr/>
      <dgm:t>
        <a:bodyPr/>
        <a:lstStyle/>
        <a:p>
          <a:endParaRPr lang="en-GB" sz="2400"/>
        </a:p>
      </dgm:t>
    </dgm:pt>
    <dgm:pt modelId="{472E0ABF-E1BD-4E52-9978-AE938BB82981}" type="parTrans" cxnId="{A4686AD9-0FF6-461C-AE5A-1188C3CE7608}">
      <dgm:prSet/>
      <dgm:spPr/>
      <dgm:t>
        <a:bodyPr/>
        <a:lstStyle/>
        <a:p>
          <a:endParaRPr lang="en-GB" sz="2400"/>
        </a:p>
      </dgm:t>
    </dgm:pt>
    <dgm:pt modelId="{289B04E8-B61E-45D4-95AE-F7630572B377}">
      <dgm:prSet phldrT="[Text]" custT="1"/>
      <dgm:spPr/>
      <dgm:t>
        <a:bodyPr/>
        <a:lstStyle/>
        <a:p>
          <a:r>
            <a:rPr lang="en-US" sz="2800" dirty="0"/>
            <a:t>Open</a:t>
          </a:r>
        </a:p>
        <a:p>
          <a:r>
            <a:rPr lang="ar-SA" sz="2800" dirty="0"/>
            <a:t>مفتوح</a:t>
          </a:r>
          <a:endParaRPr lang="en-GB" sz="2800" dirty="0"/>
        </a:p>
      </dgm:t>
    </dgm:pt>
    <dgm:pt modelId="{81E89248-0B02-4FE2-A522-22A49787213E}" type="sibTrans" cxnId="{A55536C4-809C-4E87-BC99-DDC4833C61B5}">
      <dgm:prSet/>
      <dgm:spPr/>
      <dgm:t>
        <a:bodyPr/>
        <a:lstStyle/>
        <a:p>
          <a:endParaRPr lang="en-GB" sz="2400"/>
        </a:p>
      </dgm:t>
    </dgm:pt>
    <dgm:pt modelId="{1C750793-FB3F-4DCA-A789-9F7D25224DF2}" type="parTrans" cxnId="{A55536C4-809C-4E87-BC99-DDC4833C61B5}">
      <dgm:prSet/>
      <dgm:spPr/>
      <dgm:t>
        <a:bodyPr/>
        <a:lstStyle/>
        <a:p>
          <a:endParaRPr lang="en-GB" sz="2400"/>
        </a:p>
      </dgm:t>
    </dgm:pt>
    <dgm:pt modelId="{500541FE-19B2-4BFB-ACAC-D299A775F5DE}" type="pres">
      <dgm:prSet presAssocID="{0FB0C32B-5D73-4FE7-B7CC-0BA94B19E082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49F535-04B8-420C-A888-A764640B1E48}" type="pres">
      <dgm:prSet presAssocID="{0FB0C32B-5D73-4FE7-B7CC-0BA94B19E082}" presName="matrix" presStyleCnt="0"/>
      <dgm:spPr/>
    </dgm:pt>
    <dgm:pt modelId="{B0395330-673A-4817-9FE6-B0930ACDC1CF}" type="pres">
      <dgm:prSet presAssocID="{0FB0C32B-5D73-4FE7-B7CC-0BA94B19E082}" presName="tile1" presStyleLbl="node1" presStyleIdx="0" presStyleCnt="4" custScaleX="125385" custScaleY="152414" custLinFactNeighborX="2077" custLinFactNeighborY="6034"/>
      <dgm:spPr/>
      <dgm:t>
        <a:bodyPr/>
        <a:lstStyle/>
        <a:p>
          <a:endParaRPr lang="en-US"/>
        </a:p>
      </dgm:t>
    </dgm:pt>
    <dgm:pt modelId="{CA34C1E0-DEF2-4A16-9AA8-AE96F0E36FD5}" type="pres">
      <dgm:prSet presAssocID="{0FB0C32B-5D73-4FE7-B7CC-0BA94B19E08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80088-E4E9-4DC5-B6E3-26AB5CDD1A98}" type="pres">
      <dgm:prSet presAssocID="{0FB0C32B-5D73-4FE7-B7CC-0BA94B19E082}" presName="tile2" presStyleLbl="node1" presStyleIdx="1" presStyleCnt="4" custScaleX="70538" custScaleY="87586"/>
      <dgm:spPr/>
      <dgm:t>
        <a:bodyPr/>
        <a:lstStyle/>
        <a:p>
          <a:endParaRPr lang="en-US"/>
        </a:p>
      </dgm:t>
    </dgm:pt>
    <dgm:pt modelId="{F381CAA3-08D1-40F8-ABF3-6A21CD23B26D}" type="pres">
      <dgm:prSet presAssocID="{0FB0C32B-5D73-4FE7-B7CC-0BA94B19E08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82497-A4BD-454C-9D58-6F78072B37A3}" type="pres">
      <dgm:prSet presAssocID="{0FB0C32B-5D73-4FE7-B7CC-0BA94B19E082}" presName="tile3" presStyleLbl="node1" presStyleIdx="2" presStyleCnt="4" custScaleX="80731" custScaleY="57241"/>
      <dgm:spPr/>
      <dgm:t>
        <a:bodyPr/>
        <a:lstStyle/>
        <a:p>
          <a:endParaRPr lang="en-US"/>
        </a:p>
      </dgm:t>
    </dgm:pt>
    <dgm:pt modelId="{E92BD0C1-2637-4E8F-973E-90F4EB4D5A7D}" type="pres">
      <dgm:prSet presAssocID="{0FB0C32B-5D73-4FE7-B7CC-0BA94B19E08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9465B-CCE7-4DCF-855F-3B9F097DED9C}" type="pres">
      <dgm:prSet presAssocID="{0FB0C32B-5D73-4FE7-B7CC-0BA94B19E082}" presName="tile4" presStyleLbl="node1" presStyleIdx="3" presStyleCnt="4" custScaleX="70692" custScaleY="69655"/>
      <dgm:spPr/>
      <dgm:t>
        <a:bodyPr/>
        <a:lstStyle/>
        <a:p>
          <a:endParaRPr lang="en-US"/>
        </a:p>
      </dgm:t>
    </dgm:pt>
    <dgm:pt modelId="{95C229D9-CE98-4A5E-AB48-8882F5258EE3}" type="pres">
      <dgm:prSet presAssocID="{0FB0C32B-5D73-4FE7-B7CC-0BA94B19E08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90322C-8EEF-41C2-B4A3-FD306EA382D8}" type="pres">
      <dgm:prSet presAssocID="{0FB0C32B-5D73-4FE7-B7CC-0BA94B19E082}" presName="centerTile" presStyleLbl="fgShp" presStyleIdx="0" presStyleCnt="1" custScaleX="126154" custScaleY="201379" custLinFactNeighborX="20385" custLinFactNeighborY="517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CE1BEFE-A248-4197-AEAC-9CC3975644E2}" type="presOf" srcId="{0FB0C32B-5D73-4FE7-B7CC-0BA94B19E082}" destId="{500541FE-19B2-4BFB-ACAC-D299A775F5DE}" srcOrd="0" destOrd="0" presId="urn:microsoft.com/office/officeart/2005/8/layout/matrix1"/>
    <dgm:cxn modelId="{EB0F334A-832A-43F0-BDC1-0FBCF08E7968}" type="presOf" srcId="{86A5C929-E1AC-4491-A791-2C41748D8714}" destId="{E92BD0C1-2637-4E8F-973E-90F4EB4D5A7D}" srcOrd="1" destOrd="0" presId="urn:microsoft.com/office/officeart/2005/8/layout/matrix1"/>
    <dgm:cxn modelId="{25F0C0C9-3A2B-4C57-B082-4F6B4034339E}" type="presOf" srcId="{289B04E8-B61E-45D4-95AE-F7630572B377}" destId="{CA34C1E0-DEF2-4A16-9AA8-AE96F0E36FD5}" srcOrd="1" destOrd="0" presId="urn:microsoft.com/office/officeart/2005/8/layout/matrix1"/>
    <dgm:cxn modelId="{ED5EC7A5-5167-43A6-81C2-2B8DCD2F0052}" type="presOf" srcId="{289B04E8-B61E-45D4-95AE-F7630572B377}" destId="{B0395330-673A-4817-9FE6-B0930ACDC1CF}" srcOrd="0" destOrd="0" presId="urn:microsoft.com/office/officeart/2005/8/layout/matrix1"/>
    <dgm:cxn modelId="{A55536C4-809C-4E87-BC99-DDC4833C61B5}" srcId="{50FB4EB7-38A8-459B-9121-ABD5ABC554B9}" destId="{289B04E8-B61E-45D4-95AE-F7630572B377}" srcOrd="0" destOrd="0" parTransId="{1C750793-FB3F-4DCA-A789-9F7D25224DF2}" sibTransId="{81E89248-0B02-4FE2-A522-22A49787213E}"/>
    <dgm:cxn modelId="{86C09F20-5274-4532-9BA2-2930241328C7}" type="presOf" srcId="{50FB4EB7-38A8-459B-9121-ABD5ABC554B9}" destId="{C490322C-8EEF-41C2-B4A3-FD306EA382D8}" srcOrd="0" destOrd="0" presId="urn:microsoft.com/office/officeart/2005/8/layout/matrix1"/>
    <dgm:cxn modelId="{A4686AD9-0FF6-461C-AE5A-1188C3CE7608}" srcId="{0FB0C32B-5D73-4FE7-B7CC-0BA94B19E082}" destId="{50FB4EB7-38A8-459B-9121-ABD5ABC554B9}" srcOrd="0" destOrd="0" parTransId="{472E0ABF-E1BD-4E52-9978-AE938BB82981}" sibTransId="{B4F86632-DE40-49B5-8257-E426EA0A24AB}"/>
    <dgm:cxn modelId="{C8DE53A1-F2FC-4BF8-BAF0-AE9C6D70C752}" type="presOf" srcId="{90CFF5F9-5802-452C-B3A3-77411F0DBC04}" destId="{95C229D9-CE98-4A5E-AB48-8882F5258EE3}" srcOrd="1" destOrd="0" presId="urn:microsoft.com/office/officeart/2005/8/layout/matrix1"/>
    <dgm:cxn modelId="{7A654E8E-DE0E-4857-9D80-597A1C799D48}" srcId="{50FB4EB7-38A8-459B-9121-ABD5ABC554B9}" destId="{1E8068B6-0AC8-463F-9A5C-A066B51104C2}" srcOrd="1" destOrd="0" parTransId="{B998230D-8747-467B-83F4-88DB77B1853A}" sibTransId="{F9EBB181-A09B-48EF-8038-6962BB0CFF43}"/>
    <dgm:cxn modelId="{4395B79C-2821-4D86-8D33-BCFA508109FA}" type="presOf" srcId="{90CFF5F9-5802-452C-B3A3-77411F0DBC04}" destId="{64B9465B-CCE7-4DCF-855F-3B9F097DED9C}" srcOrd="0" destOrd="0" presId="urn:microsoft.com/office/officeart/2005/8/layout/matrix1"/>
    <dgm:cxn modelId="{8715240F-D814-4D11-B518-13A06D245DC6}" type="presOf" srcId="{1E8068B6-0AC8-463F-9A5C-A066B51104C2}" destId="{6E280088-E4E9-4DC5-B6E3-26AB5CDD1A98}" srcOrd="0" destOrd="0" presId="urn:microsoft.com/office/officeart/2005/8/layout/matrix1"/>
    <dgm:cxn modelId="{AD78A50E-19CA-4CBD-ACD7-A988BE1D31CF}" type="presOf" srcId="{86A5C929-E1AC-4491-A791-2C41748D8714}" destId="{44482497-A4BD-454C-9D58-6F78072B37A3}" srcOrd="0" destOrd="0" presId="urn:microsoft.com/office/officeart/2005/8/layout/matrix1"/>
    <dgm:cxn modelId="{1C22DBD3-E942-4E52-886B-7564D831D8B8}" srcId="{50FB4EB7-38A8-459B-9121-ABD5ABC554B9}" destId="{86A5C929-E1AC-4491-A791-2C41748D8714}" srcOrd="2" destOrd="0" parTransId="{5A95A037-3927-40A7-9FA2-0949283AD631}" sibTransId="{09445FD3-4B84-4F0D-80F4-5326000A233C}"/>
    <dgm:cxn modelId="{FA9BBD48-EC32-4E4D-959D-E3992113CF61}" type="presOf" srcId="{1E8068B6-0AC8-463F-9A5C-A066B51104C2}" destId="{F381CAA3-08D1-40F8-ABF3-6A21CD23B26D}" srcOrd="1" destOrd="0" presId="urn:microsoft.com/office/officeart/2005/8/layout/matrix1"/>
    <dgm:cxn modelId="{C4FBED2B-6E49-44CD-8F50-93C24494C0F8}" srcId="{50FB4EB7-38A8-459B-9121-ABD5ABC554B9}" destId="{90CFF5F9-5802-452C-B3A3-77411F0DBC04}" srcOrd="3" destOrd="0" parTransId="{2613DDA1-9D56-404C-B128-F2FDC3964732}" sibTransId="{359795BA-3EAA-48E0-8C95-A2340E89A8E5}"/>
    <dgm:cxn modelId="{53665919-A26E-4B98-96B8-5006E23CD18A}" type="presParOf" srcId="{500541FE-19B2-4BFB-ACAC-D299A775F5DE}" destId="{C849F535-04B8-420C-A888-A764640B1E48}" srcOrd="0" destOrd="0" presId="urn:microsoft.com/office/officeart/2005/8/layout/matrix1"/>
    <dgm:cxn modelId="{A12B44D9-1029-463D-B7B3-B1A30B94E2E3}" type="presParOf" srcId="{C849F535-04B8-420C-A888-A764640B1E48}" destId="{B0395330-673A-4817-9FE6-B0930ACDC1CF}" srcOrd="0" destOrd="0" presId="urn:microsoft.com/office/officeart/2005/8/layout/matrix1"/>
    <dgm:cxn modelId="{AD980D41-D2A9-4592-8478-0F29A47955B6}" type="presParOf" srcId="{C849F535-04B8-420C-A888-A764640B1E48}" destId="{CA34C1E0-DEF2-4A16-9AA8-AE96F0E36FD5}" srcOrd="1" destOrd="0" presId="urn:microsoft.com/office/officeart/2005/8/layout/matrix1"/>
    <dgm:cxn modelId="{6777E3C4-48B9-422C-A320-231CAB9CD188}" type="presParOf" srcId="{C849F535-04B8-420C-A888-A764640B1E48}" destId="{6E280088-E4E9-4DC5-B6E3-26AB5CDD1A98}" srcOrd="2" destOrd="0" presId="urn:microsoft.com/office/officeart/2005/8/layout/matrix1"/>
    <dgm:cxn modelId="{A6D95BAA-2DC8-49F3-A036-F3BB5631D167}" type="presParOf" srcId="{C849F535-04B8-420C-A888-A764640B1E48}" destId="{F381CAA3-08D1-40F8-ABF3-6A21CD23B26D}" srcOrd="3" destOrd="0" presId="urn:microsoft.com/office/officeart/2005/8/layout/matrix1"/>
    <dgm:cxn modelId="{73120503-94DA-4E0A-A2F7-6B33884E8A48}" type="presParOf" srcId="{C849F535-04B8-420C-A888-A764640B1E48}" destId="{44482497-A4BD-454C-9D58-6F78072B37A3}" srcOrd="4" destOrd="0" presId="urn:microsoft.com/office/officeart/2005/8/layout/matrix1"/>
    <dgm:cxn modelId="{8AC23011-86EA-497E-8B96-2373F958F564}" type="presParOf" srcId="{C849F535-04B8-420C-A888-A764640B1E48}" destId="{E92BD0C1-2637-4E8F-973E-90F4EB4D5A7D}" srcOrd="5" destOrd="0" presId="urn:microsoft.com/office/officeart/2005/8/layout/matrix1"/>
    <dgm:cxn modelId="{6192CA69-B5BB-4D0B-ADA8-F6D418BFC971}" type="presParOf" srcId="{C849F535-04B8-420C-A888-A764640B1E48}" destId="{64B9465B-CCE7-4DCF-855F-3B9F097DED9C}" srcOrd="6" destOrd="0" presId="urn:microsoft.com/office/officeart/2005/8/layout/matrix1"/>
    <dgm:cxn modelId="{7217EB81-77C2-4B76-8681-9C46B31115D7}" type="presParOf" srcId="{C849F535-04B8-420C-A888-A764640B1E48}" destId="{95C229D9-CE98-4A5E-AB48-8882F5258EE3}" srcOrd="7" destOrd="0" presId="urn:microsoft.com/office/officeart/2005/8/layout/matrix1"/>
    <dgm:cxn modelId="{FA5B1F0A-7975-4EC2-B870-EACA6C16E807}" type="presParOf" srcId="{500541FE-19B2-4BFB-ACAC-D299A775F5DE}" destId="{C490322C-8EEF-41C2-B4A3-FD306EA382D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80724-9FE0-4558-8D3C-D29D215F42FC}">
      <dsp:nvSpPr>
        <dsp:cNvPr id="0" name=""/>
        <dsp:cNvSpPr/>
      </dsp:nvSpPr>
      <dsp:spPr>
        <a:xfrm>
          <a:off x="3831579" y="292448"/>
          <a:ext cx="3968606" cy="3968606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Agreement</a:t>
          </a:r>
          <a:r>
            <a:rPr lang="ar-SA" sz="2000" kern="1200" dirty="0"/>
            <a:t> الاتفاق </a:t>
          </a:r>
          <a:endParaRPr lang="en-GB" sz="2000" kern="1200" dirty="0"/>
        </a:p>
      </dsp:txBody>
      <dsp:txXfrm>
        <a:off x="5901869" y="959552"/>
        <a:ext cx="1275623" cy="850415"/>
      </dsp:txXfrm>
    </dsp:sp>
    <dsp:sp modelId="{A879C312-FBE3-4438-A256-A106C3FD3FDC}">
      <dsp:nvSpPr>
        <dsp:cNvPr id="0" name=""/>
        <dsp:cNvSpPr/>
      </dsp:nvSpPr>
      <dsp:spPr>
        <a:xfrm>
          <a:off x="3865596" y="398277"/>
          <a:ext cx="3968606" cy="3968606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Measurement </a:t>
          </a:r>
          <a:r>
            <a:rPr lang="ar-SA" sz="1400" kern="1200" dirty="0"/>
            <a:t>القياس</a:t>
          </a:r>
          <a:endParaRPr lang="en-GB" sz="1400" kern="1200" dirty="0"/>
        </a:p>
      </dsp:txBody>
      <dsp:txXfrm>
        <a:off x="6421567" y="2211552"/>
        <a:ext cx="1181132" cy="944906"/>
      </dsp:txXfrm>
    </dsp:sp>
    <dsp:sp modelId="{F58A1512-2503-4E0B-8D12-5E3446C9975A}">
      <dsp:nvSpPr>
        <dsp:cNvPr id="0" name=""/>
        <dsp:cNvSpPr/>
      </dsp:nvSpPr>
      <dsp:spPr>
        <a:xfrm>
          <a:off x="3775830" y="463476"/>
          <a:ext cx="3968606" cy="3968606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Feedback </a:t>
          </a:r>
          <a:r>
            <a:rPr lang="ar-SA" sz="2100" kern="1200" dirty="0"/>
            <a:t>التغذية الراجعة</a:t>
          </a:r>
          <a:endParaRPr lang="en-GB" sz="2100" kern="1200" dirty="0"/>
        </a:p>
      </dsp:txBody>
      <dsp:txXfrm>
        <a:off x="5193189" y="3250949"/>
        <a:ext cx="1133887" cy="1039396"/>
      </dsp:txXfrm>
    </dsp:sp>
    <dsp:sp modelId="{6C8854DD-F9FC-478E-BA32-44B06DAC8E4D}">
      <dsp:nvSpPr>
        <dsp:cNvPr id="0" name=""/>
        <dsp:cNvSpPr/>
      </dsp:nvSpPr>
      <dsp:spPr>
        <a:xfrm>
          <a:off x="3686064" y="398277"/>
          <a:ext cx="3968606" cy="3968606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+ Reinforcement </a:t>
          </a:r>
          <a:r>
            <a:rPr lang="ar-SA" sz="1400" kern="1200" dirty="0"/>
            <a:t>+ التمكين</a:t>
          </a:r>
          <a:endParaRPr lang="en-GB" sz="1400" kern="1200" dirty="0"/>
        </a:p>
      </dsp:txBody>
      <dsp:txXfrm>
        <a:off x="3917566" y="2211552"/>
        <a:ext cx="1181132" cy="944906"/>
      </dsp:txXfrm>
    </dsp:sp>
    <dsp:sp modelId="{43E75496-4476-461D-A7D2-D5961F92A2C5}">
      <dsp:nvSpPr>
        <dsp:cNvPr id="0" name=""/>
        <dsp:cNvSpPr/>
      </dsp:nvSpPr>
      <dsp:spPr>
        <a:xfrm>
          <a:off x="3720081" y="292448"/>
          <a:ext cx="3968606" cy="3968606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Dialogue </a:t>
          </a:r>
          <a:r>
            <a:rPr lang="ar-SA" sz="2400" kern="1200" dirty="0"/>
            <a:t>الحوار</a:t>
          </a:r>
          <a:endParaRPr lang="en-GB" sz="2400" kern="1200" dirty="0"/>
        </a:p>
      </dsp:txBody>
      <dsp:txXfrm>
        <a:off x="4342774" y="959552"/>
        <a:ext cx="1275623" cy="850415"/>
      </dsp:txXfrm>
    </dsp:sp>
    <dsp:sp modelId="{B15324CC-76CB-478F-837C-7B67785B19C6}">
      <dsp:nvSpPr>
        <dsp:cNvPr id="0" name=""/>
        <dsp:cNvSpPr/>
      </dsp:nvSpPr>
      <dsp:spPr>
        <a:xfrm>
          <a:off x="3585717" y="46772"/>
          <a:ext cx="4459957" cy="4459957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DD1C6-1ECE-485B-89DB-9DDE1F16D525}">
      <dsp:nvSpPr>
        <dsp:cNvPr id="0" name=""/>
        <dsp:cNvSpPr/>
      </dsp:nvSpPr>
      <dsp:spPr>
        <a:xfrm>
          <a:off x="3695836" y="110889"/>
          <a:ext cx="4308675" cy="4543313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0F6DC-9942-4DA8-B763-030EBB0D60D8}">
      <dsp:nvSpPr>
        <dsp:cNvPr id="0" name=""/>
        <dsp:cNvSpPr/>
      </dsp:nvSpPr>
      <dsp:spPr>
        <a:xfrm>
          <a:off x="3530154" y="217965"/>
          <a:ext cx="4459957" cy="4459957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D1F01-1678-47D5-BF62-D08B6055AD72}">
      <dsp:nvSpPr>
        <dsp:cNvPr id="0" name=""/>
        <dsp:cNvSpPr/>
      </dsp:nvSpPr>
      <dsp:spPr>
        <a:xfrm>
          <a:off x="3440114" y="152567"/>
          <a:ext cx="4459957" cy="4459957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9B6F9-E9D3-4DDA-997D-8E7D84ACE6CC}">
      <dsp:nvSpPr>
        <dsp:cNvPr id="0" name=""/>
        <dsp:cNvSpPr/>
      </dsp:nvSpPr>
      <dsp:spPr>
        <a:xfrm>
          <a:off x="3474592" y="46772"/>
          <a:ext cx="4459957" cy="4459957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450D3-5A8B-4709-A429-15AF0044EF8C}">
      <dsp:nvSpPr>
        <dsp:cNvPr id="0" name=""/>
        <dsp:cNvSpPr/>
      </dsp:nvSpPr>
      <dsp:spPr>
        <a:xfrm rot="5400000">
          <a:off x="-176410" y="178091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S</a:t>
          </a:r>
          <a:endParaRPr lang="en-GB" sz="2300" kern="1200" dirty="0"/>
        </a:p>
      </dsp:txBody>
      <dsp:txXfrm rot="-5400000">
        <a:off x="1" y="413307"/>
        <a:ext cx="823251" cy="352821"/>
      </dsp:txXfrm>
    </dsp:sp>
    <dsp:sp modelId="{3792F433-3608-4895-ACBC-36643770B774}">
      <dsp:nvSpPr>
        <dsp:cNvPr id="0" name=""/>
        <dsp:cNvSpPr/>
      </dsp:nvSpPr>
      <dsp:spPr>
        <a:xfrm rot="5400000">
          <a:off x="4093401" y="-3268470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500" kern="1200" dirty="0"/>
            <a:t>Specific </a:t>
          </a:r>
          <a:r>
            <a:rPr lang="ar-SA" sz="4500" kern="1200" dirty="0"/>
            <a:t>محددة</a:t>
          </a:r>
          <a:endParaRPr lang="en-GB" sz="4500" kern="1200" dirty="0"/>
        </a:p>
      </dsp:txBody>
      <dsp:txXfrm rot="-5400000">
        <a:off x="823251" y="38997"/>
        <a:ext cx="7267431" cy="689813"/>
      </dsp:txXfrm>
    </dsp:sp>
    <dsp:sp modelId="{57FB503A-BCC3-4EF5-A614-C7DE3D293A0A}">
      <dsp:nvSpPr>
        <dsp:cNvPr id="0" name=""/>
        <dsp:cNvSpPr/>
      </dsp:nvSpPr>
      <dsp:spPr>
        <a:xfrm rot="5400000">
          <a:off x="-176410" y="1237899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M</a:t>
          </a:r>
          <a:endParaRPr lang="en-GB" sz="2300" kern="1200" dirty="0"/>
        </a:p>
      </dsp:txBody>
      <dsp:txXfrm rot="-5400000">
        <a:off x="1" y="1473115"/>
        <a:ext cx="823251" cy="352821"/>
      </dsp:txXfrm>
    </dsp:sp>
    <dsp:sp modelId="{FA7A2586-43A1-4002-BAD9-3CD9EFD6DE6D}">
      <dsp:nvSpPr>
        <dsp:cNvPr id="0" name=""/>
        <dsp:cNvSpPr/>
      </dsp:nvSpPr>
      <dsp:spPr>
        <a:xfrm rot="5400000">
          <a:off x="4093401" y="-2208662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500" kern="1200" dirty="0"/>
            <a:t>Measurable </a:t>
          </a:r>
          <a:r>
            <a:rPr lang="ar-SA" sz="4500" kern="1200" dirty="0"/>
            <a:t>يمكن قياسها</a:t>
          </a:r>
          <a:endParaRPr lang="en-GB" sz="4500" kern="1200" dirty="0"/>
        </a:p>
      </dsp:txBody>
      <dsp:txXfrm rot="-5400000">
        <a:off x="823251" y="1098805"/>
        <a:ext cx="7267431" cy="689813"/>
      </dsp:txXfrm>
    </dsp:sp>
    <dsp:sp modelId="{9E7B0F49-0268-4035-B3C4-33687DDEE56C}">
      <dsp:nvSpPr>
        <dsp:cNvPr id="0" name=""/>
        <dsp:cNvSpPr/>
      </dsp:nvSpPr>
      <dsp:spPr>
        <a:xfrm rot="5400000">
          <a:off x="-176410" y="2297707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R</a:t>
          </a:r>
          <a:endParaRPr lang="en-GB" sz="2300" kern="1200" dirty="0"/>
        </a:p>
      </dsp:txBody>
      <dsp:txXfrm rot="-5400000">
        <a:off x="1" y="2532923"/>
        <a:ext cx="823251" cy="352821"/>
      </dsp:txXfrm>
    </dsp:sp>
    <dsp:sp modelId="{0E459EFE-7F0E-478D-B707-DF579AD19EC9}">
      <dsp:nvSpPr>
        <dsp:cNvPr id="0" name=""/>
        <dsp:cNvSpPr/>
      </dsp:nvSpPr>
      <dsp:spPr>
        <a:xfrm rot="5400000">
          <a:off x="4093401" y="-1148853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500" kern="1200" dirty="0"/>
            <a:t>Realistic </a:t>
          </a:r>
          <a:r>
            <a:rPr lang="ar-SA" sz="4500" kern="1200" dirty="0"/>
            <a:t>واقعية</a:t>
          </a:r>
          <a:endParaRPr lang="en-GB" sz="4500" kern="1200" dirty="0"/>
        </a:p>
      </dsp:txBody>
      <dsp:txXfrm rot="-5400000">
        <a:off x="823251" y="2158614"/>
        <a:ext cx="7267431" cy="689813"/>
      </dsp:txXfrm>
    </dsp:sp>
    <dsp:sp modelId="{971152FB-2D41-4FA2-928B-7C741BAB9D2F}">
      <dsp:nvSpPr>
        <dsp:cNvPr id="0" name=""/>
        <dsp:cNvSpPr/>
      </dsp:nvSpPr>
      <dsp:spPr>
        <a:xfrm rot="5400000">
          <a:off x="-176410" y="3357516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A</a:t>
          </a:r>
          <a:endParaRPr lang="en-GB" sz="2300" kern="1200" dirty="0"/>
        </a:p>
      </dsp:txBody>
      <dsp:txXfrm rot="-5400000">
        <a:off x="1" y="3592732"/>
        <a:ext cx="823251" cy="352821"/>
      </dsp:txXfrm>
    </dsp:sp>
    <dsp:sp modelId="{D63454C6-A7B5-487A-9E08-46E00A83A2D8}">
      <dsp:nvSpPr>
        <dsp:cNvPr id="0" name=""/>
        <dsp:cNvSpPr/>
      </dsp:nvSpPr>
      <dsp:spPr>
        <a:xfrm rot="5400000">
          <a:off x="4093401" y="-89045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500" kern="1200" dirty="0"/>
            <a:t>Attainable </a:t>
          </a:r>
          <a:r>
            <a:rPr lang="ar-SA" sz="4500" kern="1200" dirty="0"/>
            <a:t>يمكن تحقيقها</a:t>
          </a:r>
          <a:endParaRPr lang="en-GB" sz="4500" kern="1200" dirty="0"/>
        </a:p>
      </dsp:txBody>
      <dsp:txXfrm rot="-5400000">
        <a:off x="823251" y="3218422"/>
        <a:ext cx="7267431" cy="689813"/>
      </dsp:txXfrm>
    </dsp:sp>
    <dsp:sp modelId="{2300BDEB-4DCA-4BD7-B950-162C209E7DBB}">
      <dsp:nvSpPr>
        <dsp:cNvPr id="0" name=""/>
        <dsp:cNvSpPr/>
      </dsp:nvSpPr>
      <dsp:spPr>
        <a:xfrm rot="5400000">
          <a:off x="-176410" y="4417324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T</a:t>
          </a:r>
          <a:endParaRPr lang="en-GB" sz="2300" kern="1200" dirty="0"/>
        </a:p>
      </dsp:txBody>
      <dsp:txXfrm rot="-5400000">
        <a:off x="1" y="4652540"/>
        <a:ext cx="823251" cy="352821"/>
      </dsp:txXfrm>
    </dsp:sp>
    <dsp:sp modelId="{447DBE05-F385-4A87-BDBF-E32058C19282}">
      <dsp:nvSpPr>
        <dsp:cNvPr id="0" name=""/>
        <dsp:cNvSpPr/>
      </dsp:nvSpPr>
      <dsp:spPr>
        <a:xfrm rot="5400000">
          <a:off x="4093401" y="970763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500" kern="1200" dirty="0"/>
            <a:t>Time-bound </a:t>
          </a:r>
          <a:r>
            <a:rPr lang="ar-SA" sz="4500" kern="1200" dirty="0"/>
            <a:t>محددة بوقت</a:t>
          </a:r>
          <a:endParaRPr lang="en-GB" sz="4500" kern="1200" dirty="0"/>
        </a:p>
      </dsp:txBody>
      <dsp:txXfrm rot="-5400000">
        <a:off x="823251" y="4278231"/>
        <a:ext cx="7267431" cy="689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8084F-81C6-4EC8-8DF2-16C75E035A85}">
      <dsp:nvSpPr>
        <dsp:cNvPr id="0" name=""/>
        <dsp:cNvSpPr/>
      </dsp:nvSpPr>
      <dsp:spPr>
        <a:xfrm>
          <a:off x="1706" y="0"/>
          <a:ext cx="2655093" cy="4009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Motivation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3300" kern="1200" dirty="0"/>
            <a:t>التحفيز</a:t>
          </a:r>
          <a:endParaRPr lang="en-GB" sz="3300" kern="1200" dirty="0"/>
        </a:p>
      </dsp:txBody>
      <dsp:txXfrm>
        <a:off x="1706" y="1603716"/>
        <a:ext cx="2655093" cy="1603716"/>
      </dsp:txXfrm>
    </dsp:sp>
    <dsp:sp modelId="{6EC5F0F6-6363-45D6-B9B4-361F3CDC7572}">
      <dsp:nvSpPr>
        <dsp:cNvPr id="0" name=""/>
        <dsp:cNvSpPr/>
      </dsp:nvSpPr>
      <dsp:spPr>
        <a:xfrm>
          <a:off x="661706" y="240557"/>
          <a:ext cx="1335094" cy="1335094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28000" r="-28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54966-6FB2-4DF1-9F01-54E21C1BD566}">
      <dsp:nvSpPr>
        <dsp:cNvPr id="0" name=""/>
        <dsp:cNvSpPr/>
      </dsp:nvSpPr>
      <dsp:spPr>
        <a:xfrm>
          <a:off x="2736453" y="0"/>
          <a:ext cx="2655093" cy="4009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Ability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3300" kern="1200" dirty="0"/>
            <a:t>القدرة</a:t>
          </a:r>
          <a:endParaRPr lang="en-GB" sz="3300" kern="1200" dirty="0"/>
        </a:p>
      </dsp:txBody>
      <dsp:txXfrm>
        <a:off x="2736453" y="1603716"/>
        <a:ext cx="2655093" cy="1603716"/>
      </dsp:txXfrm>
    </dsp:sp>
    <dsp:sp modelId="{69684983-AD7E-482F-B07E-27AF8DB88DAD}">
      <dsp:nvSpPr>
        <dsp:cNvPr id="0" name=""/>
        <dsp:cNvSpPr/>
      </dsp:nvSpPr>
      <dsp:spPr>
        <a:xfrm>
          <a:off x="3396452" y="240557"/>
          <a:ext cx="1335094" cy="1335094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5559D-DC95-4B4F-80A5-3A4A84E1F7E4}">
      <dsp:nvSpPr>
        <dsp:cNvPr id="0" name=""/>
        <dsp:cNvSpPr/>
      </dsp:nvSpPr>
      <dsp:spPr>
        <a:xfrm>
          <a:off x="5471199" y="0"/>
          <a:ext cx="2655093" cy="4009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OTP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3300" kern="1200" dirty="0"/>
            <a:t>فرصة المشاركة</a:t>
          </a:r>
          <a:endParaRPr lang="en-GB" sz="3300" kern="1200" dirty="0"/>
        </a:p>
      </dsp:txBody>
      <dsp:txXfrm>
        <a:off x="5471199" y="1603716"/>
        <a:ext cx="2655093" cy="1603716"/>
      </dsp:txXfrm>
    </dsp:sp>
    <dsp:sp modelId="{3CCC5C15-DAF3-4A4B-87C2-285DC80C7DF7}">
      <dsp:nvSpPr>
        <dsp:cNvPr id="0" name=""/>
        <dsp:cNvSpPr/>
      </dsp:nvSpPr>
      <dsp:spPr>
        <a:xfrm>
          <a:off x="6131199" y="240557"/>
          <a:ext cx="1335094" cy="1335094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20000" r="-2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6AF70-12D8-412D-AD0D-099E380FFBE0}">
      <dsp:nvSpPr>
        <dsp:cNvPr id="0" name=""/>
        <dsp:cNvSpPr/>
      </dsp:nvSpPr>
      <dsp:spPr>
        <a:xfrm>
          <a:off x="325119" y="3207433"/>
          <a:ext cx="7477760" cy="601393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DF261-AAED-4FB0-A3E1-A12408955049}">
      <dsp:nvSpPr>
        <dsp:cNvPr id="0" name=""/>
        <dsp:cNvSpPr/>
      </dsp:nvSpPr>
      <dsp:spPr>
        <a:xfrm>
          <a:off x="4064000" y="1697588"/>
          <a:ext cx="2052935" cy="712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294"/>
              </a:lnTo>
              <a:lnTo>
                <a:pt x="2052935" y="356294"/>
              </a:lnTo>
              <a:lnTo>
                <a:pt x="2052935" y="71258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8978A-214F-44FD-B1C0-3B04A31B0DB7}">
      <dsp:nvSpPr>
        <dsp:cNvPr id="0" name=""/>
        <dsp:cNvSpPr/>
      </dsp:nvSpPr>
      <dsp:spPr>
        <a:xfrm>
          <a:off x="2011064" y="1697588"/>
          <a:ext cx="2052935" cy="712589"/>
        </a:xfrm>
        <a:custGeom>
          <a:avLst/>
          <a:gdLst/>
          <a:ahLst/>
          <a:cxnLst/>
          <a:rect l="0" t="0" r="0" b="0"/>
          <a:pathLst>
            <a:path>
              <a:moveTo>
                <a:pt x="2052935" y="0"/>
              </a:moveTo>
              <a:lnTo>
                <a:pt x="2052935" y="356294"/>
              </a:lnTo>
              <a:lnTo>
                <a:pt x="0" y="356294"/>
              </a:lnTo>
              <a:lnTo>
                <a:pt x="0" y="71258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3EFE8-B459-4168-9083-F5FE67E09EAB}">
      <dsp:nvSpPr>
        <dsp:cNvPr id="0" name=""/>
        <dsp:cNvSpPr/>
      </dsp:nvSpPr>
      <dsp:spPr>
        <a:xfrm>
          <a:off x="2367359" y="947"/>
          <a:ext cx="3393281" cy="169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/>
            <a:t>Motivation </a:t>
          </a:r>
        </a:p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4900" kern="1200" dirty="0"/>
            <a:t>التحفيز</a:t>
          </a:r>
          <a:endParaRPr lang="en-GB" sz="4900" kern="1200" dirty="0"/>
        </a:p>
      </dsp:txBody>
      <dsp:txXfrm>
        <a:off x="2367359" y="947"/>
        <a:ext cx="3393281" cy="1696640"/>
      </dsp:txXfrm>
    </dsp:sp>
    <dsp:sp modelId="{98DFE318-258A-4688-95AE-163CDB01E1E6}">
      <dsp:nvSpPr>
        <dsp:cNvPr id="0" name=""/>
        <dsp:cNvSpPr/>
      </dsp:nvSpPr>
      <dsp:spPr>
        <a:xfrm>
          <a:off x="314424" y="2410177"/>
          <a:ext cx="3393281" cy="169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/>
            <a:t>Intrinsic </a:t>
          </a:r>
          <a:endParaRPr lang="ar-SA" sz="4900" kern="1200" dirty="0"/>
        </a:p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4900" kern="1200" dirty="0"/>
            <a:t>الذاتي</a:t>
          </a:r>
          <a:endParaRPr lang="en-GB" sz="4900" kern="1200" dirty="0"/>
        </a:p>
      </dsp:txBody>
      <dsp:txXfrm>
        <a:off x="314424" y="2410177"/>
        <a:ext cx="3393281" cy="1696640"/>
      </dsp:txXfrm>
    </dsp:sp>
    <dsp:sp modelId="{025757E5-7818-4193-8169-C406555E4175}">
      <dsp:nvSpPr>
        <dsp:cNvPr id="0" name=""/>
        <dsp:cNvSpPr/>
      </dsp:nvSpPr>
      <dsp:spPr>
        <a:xfrm>
          <a:off x="4420294" y="2410177"/>
          <a:ext cx="3393281" cy="169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/>
            <a:t>Extrinsic </a:t>
          </a:r>
        </a:p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4900" kern="1200" dirty="0"/>
            <a:t>الخارجي</a:t>
          </a:r>
          <a:endParaRPr lang="en-GB" sz="4900" kern="1200" dirty="0"/>
        </a:p>
      </dsp:txBody>
      <dsp:txXfrm>
        <a:off x="4420294" y="2410177"/>
        <a:ext cx="3393281" cy="16966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13CBE-6EA3-46E0-A0AE-394E84656C1E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Knowledge</a:t>
          </a:r>
          <a:endParaRPr lang="ar-SA" sz="2700" kern="1200" dirty="0"/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700" kern="1200" dirty="0"/>
            <a:t>المعرفة</a:t>
          </a:r>
          <a:endParaRPr lang="en-GB" sz="2700" kern="1200" dirty="0"/>
        </a:p>
      </dsp:txBody>
      <dsp:txXfrm>
        <a:off x="4392232" y="3136513"/>
        <a:ext cx="1781934" cy="1531918"/>
      </dsp:txXfrm>
    </dsp:sp>
    <dsp:sp modelId="{15C6D047-8FBD-4CBA-A1F2-DAFA82BC0BF3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Skills</a:t>
          </a:r>
          <a:endParaRPr lang="ar-SA" sz="2700" kern="1200" dirty="0"/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700" kern="1200" dirty="0"/>
            <a:t>المهارات</a:t>
          </a:r>
          <a:endParaRPr lang="en-GB" sz="2700" kern="1200" dirty="0"/>
        </a:p>
      </dsp:txBody>
      <dsp:txXfrm>
        <a:off x="2604759" y="2282937"/>
        <a:ext cx="1076134" cy="1069538"/>
      </dsp:txXfrm>
    </dsp:sp>
    <dsp:sp modelId="{84E40C94-C23D-4B09-B9C4-DE4FB67A4962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Attitude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700" kern="1200" dirty="0"/>
            <a:t>السلوك</a:t>
          </a:r>
          <a:endParaRPr lang="en-GB" sz="2700" kern="1200" dirty="0"/>
        </a:p>
      </dsp:txBody>
      <dsp:txXfrm rot="-20700000">
        <a:off x="3738879" y="704426"/>
        <a:ext cx="1192106" cy="1192106"/>
      </dsp:txXfrm>
    </dsp:sp>
    <dsp:sp modelId="{198CB06E-62BD-4C52-B48A-752918E6CDBA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tint val="6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DA0382-AC8F-4746-9CC5-32BB0B3E8B3E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tint val="6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2422DC-E085-48E4-9D66-C2D365316C9C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tint val="6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95330-673A-4817-9FE6-B0930ACDC1CF}">
      <dsp:nvSpPr>
        <dsp:cNvPr id="0" name=""/>
        <dsp:cNvSpPr/>
      </dsp:nvSpPr>
      <dsp:spPr>
        <a:xfrm rot="16200000">
          <a:off x="1012092" y="-1012092"/>
          <a:ext cx="2039815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Open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800" kern="1200" dirty="0"/>
            <a:t>مفتوح</a:t>
          </a:r>
          <a:endParaRPr lang="en-GB" sz="2800" kern="1200" dirty="0"/>
        </a:p>
      </dsp:txBody>
      <dsp:txXfrm rot="5400000">
        <a:off x="0" y="0"/>
        <a:ext cx="4064000" cy="1529861"/>
      </dsp:txXfrm>
    </dsp:sp>
    <dsp:sp modelId="{6E280088-E4E9-4DC5-B6E3-26AB5CDD1A98}">
      <dsp:nvSpPr>
        <dsp:cNvPr id="0" name=""/>
        <dsp:cNvSpPr/>
      </dsp:nvSpPr>
      <dsp:spPr>
        <a:xfrm>
          <a:off x="4064000" y="0"/>
          <a:ext cx="4064000" cy="203981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Blind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800" kern="1200" dirty="0"/>
            <a:t>أعمى</a:t>
          </a:r>
          <a:endParaRPr lang="en-GB" sz="2800" kern="1200" dirty="0"/>
        </a:p>
      </dsp:txBody>
      <dsp:txXfrm>
        <a:off x="4064000" y="0"/>
        <a:ext cx="4064000" cy="1529861"/>
      </dsp:txXfrm>
    </dsp:sp>
    <dsp:sp modelId="{44482497-A4BD-454C-9D58-6F78072B37A3}">
      <dsp:nvSpPr>
        <dsp:cNvPr id="0" name=""/>
        <dsp:cNvSpPr/>
      </dsp:nvSpPr>
      <dsp:spPr>
        <a:xfrm rot="10800000">
          <a:off x="0" y="2039815"/>
          <a:ext cx="4064000" cy="203981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Hidden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800" kern="1200" dirty="0"/>
            <a:t>مخفي</a:t>
          </a:r>
          <a:endParaRPr lang="en-GB" sz="2800" kern="1200" dirty="0"/>
        </a:p>
      </dsp:txBody>
      <dsp:txXfrm rot="10800000">
        <a:off x="0" y="2549769"/>
        <a:ext cx="4064000" cy="1529861"/>
      </dsp:txXfrm>
    </dsp:sp>
    <dsp:sp modelId="{64B9465B-CCE7-4DCF-855F-3B9F097DED9C}">
      <dsp:nvSpPr>
        <dsp:cNvPr id="0" name=""/>
        <dsp:cNvSpPr/>
      </dsp:nvSpPr>
      <dsp:spPr>
        <a:xfrm rot="5400000">
          <a:off x="5076092" y="1027723"/>
          <a:ext cx="2039815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Unknown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800" kern="1200" dirty="0"/>
            <a:t>غير معروف</a:t>
          </a:r>
          <a:endParaRPr lang="en-GB" sz="2800" kern="1200" dirty="0"/>
        </a:p>
      </dsp:txBody>
      <dsp:txXfrm rot="-5400000">
        <a:off x="4064000" y="2549769"/>
        <a:ext cx="4064000" cy="1529861"/>
      </dsp:txXfrm>
    </dsp:sp>
    <dsp:sp modelId="{C490322C-8EEF-41C2-B4A3-FD306EA382D8}">
      <dsp:nvSpPr>
        <dsp:cNvPr id="0" name=""/>
        <dsp:cNvSpPr/>
      </dsp:nvSpPr>
      <dsp:spPr>
        <a:xfrm>
          <a:off x="2525930" y="1012875"/>
          <a:ext cx="3076139" cy="205388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JOHARRY Window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800" kern="1200" dirty="0"/>
            <a:t>نافذة جوهاري</a:t>
          </a:r>
          <a:endParaRPr lang="en-GB" sz="2800" kern="1200" dirty="0"/>
        </a:p>
      </dsp:txBody>
      <dsp:txXfrm>
        <a:off x="2626192" y="1113137"/>
        <a:ext cx="2875615" cy="18533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95330-673A-4817-9FE6-B0930ACDC1CF}">
      <dsp:nvSpPr>
        <dsp:cNvPr id="0" name=""/>
        <dsp:cNvSpPr/>
      </dsp:nvSpPr>
      <dsp:spPr>
        <a:xfrm rot="16200000">
          <a:off x="998885" y="-946076"/>
          <a:ext cx="1169812" cy="316211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Open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800" kern="1200" dirty="0"/>
            <a:t>مفتوح</a:t>
          </a:r>
          <a:endParaRPr lang="en-GB" sz="2800" kern="1200" dirty="0"/>
        </a:p>
      </dsp:txBody>
      <dsp:txXfrm rot="5400000">
        <a:off x="2732" y="50076"/>
        <a:ext cx="3162117" cy="877359"/>
      </dsp:txXfrm>
    </dsp:sp>
    <dsp:sp modelId="{6E280088-E4E9-4DC5-B6E3-26AB5CDD1A98}">
      <dsp:nvSpPr>
        <dsp:cNvPr id="0" name=""/>
        <dsp:cNvSpPr/>
      </dsp:nvSpPr>
      <dsp:spPr>
        <a:xfrm>
          <a:off x="4354342" y="7679"/>
          <a:ext cx="2586898" cy="125460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Blind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800" kern="1200" dirty="0"/>
            <a:t>أعمى</a:t>
          </a:r>
          <a:endParaRPr lang="en-GB" sz="2800" kern="1200" dirty="0"/>
        </a:p>
      </dsp:txBody>
      <dsp:txXfrm>
        <a:off x="4354342" y="7679"/>
        <a:ext cx="2586898" cy="940953"/>
      </dsp:txXfrm>
    </dsp:sp>
    <dsp:sp modelId="{44482497-A4BD-454C-9D58-6F78072B37A3}">
      <dsp:nvSpPr>
        <dsp:cNvPr id="0" name=""/>
        <dsp:cNvSpPr/>
      </dsp:nvSpPr>
      <dsp:spPr>
        <a:xfrm rot="10800000">
          <a:off x="3911" y="1888942"/>
          <a:ext cx="3159760" cy="151543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Hidden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800" kern="1200" dirty="0"/>
            <a:t>مخفي</a:t>
          </a:r>
          <a:endParaRPr lang="en-GB" sz="2800" kern="1200" dirty="0"/>
        </a:p>
      </dsp:txBody>
      <dsp:txXfrm rot="10800000">
        <a:off x="3911" y="2267802"/>
        <a:ext cx="3159760" cy="1136579"/>
      </dsp:txXfrm>
    </dsp:sp>
    <dsp:sp modelId="{64B9465B-CCE7-4DCF-855F-3B9F097DED9C}">
      <dsp:nvSpPr>
        <dsp:cNvPr id="0" name=""/>
        <dsp:cNvSpPr/>
      </dsp:nvSpPr>
      <dsp:spPr>
        <a:xfrm rot="5400000">
          <a:off x="4278772" y="169187"/>
          <a:ext cx="2738037" cy="495495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Unknown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800" kern="1200" dirty="0"/>
            <a:t>غير معروف</a:t>
          </a:r>
          <a:endParaRPr lang="en-GB" sz="2800" kern="1200" dirty="0"/>
        </a:p>
      </dsp:txBody>
      <dsp:txXfrm rot="-5400000">
        <a:off x="3170316" y="1962152"/>
        <a:ext cx="4954950" cy="2053528"/>
      </dsp:txXfrm>
    </dsp:sp>
    <dsp:sp modelId="{C490322C-8EEF-41C2-B4A3-FD306EA382D8}">
      <dsp:nvSpPr>
        <dsp:cNvPr id="0" name=""/>
        <dsp:cNvSpPr/>
      </dsp:nvSpPr>
      <dsp:spPr>
        <a:xfrm>
          <a:off x="2178921" y="464331"/>
          <a:ext cx="3076139" cy="2025551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JOHARRY Window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800" kern="1200" dirty="0"/>
            <a:t>نافذة جوهاري</a:t>
          </a:r>
          <a:endParaRPr lang="en-GB" sz="2800" kern="1200" dirty="0"/>
        </a:p>
      </dsp:txBody>
      <dsp:txXfrm>
        <a:off x="2277800" y="563210"/>
        <a:ext cx="2878381" cy="18277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95330-673A-4817-9FE6-B0930ACDC1CF}">
      <dsp:nvSpPr>
        <dsp:cNvPr id="0" name=""/>
        <dsp:cNvSpPr/>
      </dsp:nvSpPr>
      <dsp:spPr>
        <a:xfrm rot="16200000">
          <a:off x="1117607" y="-982800"/>
          <a:ext cx="3108964" cy="509564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Open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800" kern="1200" dirty="0"/>
            <a:t>مفتوح</a:t>
          </a:r>
          <a:endParaRPr lang="en-GB" sz="2800" kern="1200" dirty="0"/>
        </a:p>
      </dsp:txBody>
      <dsp:txXfrm rot="5400000">
        <a:off x="124267" y="10541"/>
        <a:ext cx="5095646" cy="2331723"/>
      </dsp:txXfrm>
    </dsp:sp>
    <dsp:sp modelId="{6E280088-E4E9-4DC5-B6E3-26AB5CDD1A98}">
      <dsp:nvSpPr>
        <dsp:cNvPr id="0" name=""/>
        <dsp:cNvSpPr/>
      </dsp:nvSpPr>
      <dsp:spPr>
        <a:xfrm>
          <a:off x="5218348" y="548644"/>
          <a:ext cx="2866664" cy="178659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Blind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800" kern="1200" dirty="0"/>
            <a:t>أعمى</a:t>
          </a:r>
          <a:endParaRPr lang="en-GB" sz="2800" kern="1200" dirty="0"/>
        </a:p>
      </dsp:txBody>
      <dsp:txXfrm>
        <a:off x="5218348" y="548644"/>
        <a:ext cx="2866664" cy="1339944"/>
      </dsp:txXfrm>
    </dsp:sp>
    <dsp:sp modelId="{44482497-A4BD-454C-9D58-6F78072B37A3}">
      <dsp:nvSpPr>
        <dsp:cNvPr id="0" name=""/>
        <dsp:cNvSpPr/>
      </dsp:nvSpPr>
      <dsp:spPr>
        <a:xfrm rot="10800000">
          <a:off x="947226" y="2897950"/>
          <a:ext cx="3280907" cy="116761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Hidden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800" kern="1200" dirty="0"/>
            <a:t>مخفي</a:t>
          </a:r>
          <a:endParaRPr lang="en-GB" sz="2800" kern="1200" dirty="0"/>
        </a:p>
      </dsp:txBody>
      <dsp:txXfrm rot="10800000">
        <a:off x="947226" y="3189853"/>
        <a:ext cx="3280907" cy="875708"/>
      </dsp:txXfrm>
    </dsp:sp>
    <dsp:sp modelId="{64B9465B-CCE7-4DCF-855F-3B9F097DED9C}">
      <dsp:nvSpPr>
        <dsp:cNvPr id="0" name=""/>
        <dsp:cNvSpPr/>
      </dsp:nvSpPr>
      <dsp:spPr>
        <a:xfrm rot="5400000">
          <a:off x="5941264" y="2045294"/>
          <a:ext cx="1420833" cy="287292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Unknown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800" kern="1200" dirty="0"/>
            <a:t>غير معروف</a:t>
          </a:r>
          <a:endParaRPr lang="en-GB" sz="2800" kern="1200" dirty="0"/>
        </a:p>
      </dsp:txBody>
      <dsp:txXfrm rot="-5400000">
        <a:off x="5215220" y="3126546"/>
        <a:ext cx="2872922" cy="1065625"/>
      </dsp:txXfrm>
    </dsp:sp>
    <dsp:sp modelId="{C490322C-8EEF-41C2-B4A3-FD306EA382D8}">
      <dsp:nvSpPr>
        <dsp:cNvPr id="0" name=""/>
        <dsp:cNvSpPr/>
      </dsp:nvSpPr>
      <dsp:spPr>
        <a:xfrm>
          <a:off x="3022998" y="1065635"/>
          <a:ext cx="3076139" cy="205388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JOHARRY Window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800" kern="1200" dirty="0"/>
            <a:t>نافذة جوهاري</a:t>
          </a:r>
          <a:endParaRPr lang="en-GB" sz="2800" kern="1200" dirty="0"/>
        </a:p>
      </dsp:txBody>
      <dsp:txXfrm>
        <a:off x="3123260" y="1165897"/>
        <a:ext cx="2875615" cy="1853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ADC00C-5079-47E0-8D93-1DBE14F44AB3}" type="datetimeFigureOut">
              <a:rPr lang="en-US" smtClean="0"/>
              <a:t>20/10/2019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02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20/10/2019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20/10/2019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20/10/2019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296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20/10/2019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83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20/10/2019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12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20/10/2019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55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20/10/2019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93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20/10/2019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20/10/2019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2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20/10/2019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3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20/10/2019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4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20/10/2019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3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20/10/2019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20/10/2019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6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20/10/2019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1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20/10/2019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8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ADC00C-5079-47E0-8D93-1DBE14F44AB3}" type="datetimeFigureOut">
              <a:rPr lang="en-US" smtClean="0"/>
              <a:t>20/10/2019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9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  <p:sldLayoutId id="2147484137" r:id="rId12"/>
    <p:sldLayoutId id="2147484138" r:id="rId13"/>
    <p:sldLayoutId id="2147484139" r:id="rId14"/>
    <p:sldLayoutId id="2147484140" r:id="rId15"/>
    <p:sldLayoutId id="2147484141" r:id="rId16"/>
    <p:sldLayoutId id="21474841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Management</a:t>
            </a:r>
          </a:p>
        </p:txBody>
      </p:sp>
    </p:spTree>
    <p:extLst>
      <p:ext uri="{BB962C8B-B14F-4D97-AF65-F5344CB8AC3E}">
        <p14:creationId xmlns:p14="http://schemas.microsoft.com/office/powerpoint/2010/main" val="36189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8C98-2F27-4083-9B01-CFCAF9B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 Elements </a:t>
            </a:r>
            <a:r>
              <a:rPr lang="ar-SA" dirty="0"/>
              <a:t>عناصر إدارة الاداء            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B4727-2256-4A07-A34F-B21D51BBF6C5}"/>
              </a:ext>
            </a:extLst>
          </p:cNvPr>
          <p:cNvSpPr txBox="1"/>
          <p:nvPr/>
        </p:nvSpPr>
        <p:spPr>
          <a:xfrm>
            <a:off x="685801" y="2152357"/>
            <a:ext cx="527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Performance Rating.</a:t>
            </a:r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2C5DC-A809-44BA-8FA0-9D387E44E528}"/>
              </a:ext>
            </a:extLst>
          </p:cNvPr>
          <p:cNvSpPr txBox="1"/>
          <p:nvPr/>
        </p:nvSpPr>
        <p:spPr>
          <a:xfrm>
            <a:off x="685801" y="2844225"/>
            <a:ext cx="4797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Performance appraisal.</a:t>
            </a:r>
            <a:endParaRPr lang="en-GB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16E6F-A218-4367-8EA2-FA57E31D3163}"/>
              </a:ext>
            </a:extLst>
          </p:cNvPr>
          <p:cNvSpPr txBox="1"/>
          <p:nvPr/>
        </p:nvSpPr>
        <p:spPr>
          <a:xfrm>
            <a:off x="685801" y="3615402"/>
            <a:ext cx="5117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Learning and development.</a:t>
            </a:r>
            <a:endParaRPr lang="en-GB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37924-9BA1-4F4B-9A18-1A658642A3DB}"/>
              </a:ext>
            </a:extLst>
          </p:cNvPr>
          <p:cNvSpPr txBox="1"/>
          <p:nvPr/>
        </p:nvSpPr>
        <p:spPr>
          <a:xfrm>
            <a:off x="685799" y="4335056"/>
            <a:ext cx="5410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Performance-related pay</a:t>
            </a:r>
            <a:endParaRPr lang="en-GB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9AA27-529F-4285-80D8-E3F959EA5558}"/>
              </a:ext>
            </a:extLst>
          </p:cNvPr>
          <p:cNvSpPr txBox="1"/>
          <p:nvPr/>
        </p:nvSpPr>
        <p:spPr>
          <a:xfrm>
            <a:off x="5803782" y="2152357"/>
            <a:ext cx="527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dirty="0"/>
              <a:t>تصنيف الاداء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FED8EE-A4B5-43CB-98D0-1444E305B6E2}"/>
              </a:ext>
            </a:extLst>
          </p:cNvPr>
          <p:cNvSpPr txBox="1"/>
          <p:nvPr/>
        </p:nvSpPr>
        <p:spPr>
          <a:xfrm>
            <a:off x="5803782" y="2914564"/>
            <a:ext cx="527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dirty="0"/>
              <a:t>تقييم الاداء</a:t>
            </a:r>
            <a:endParaRPr lang="en-GB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C2F10-9C12-4F9B-8BA3-94A440B3AB24}"/>
              </a:ext>
            </a:extLst>
          </p:cNvPr>
          <p:cNvSpPr txBox="1"/>
          <p:nvPr/>
        </p:nvSpPr>
        <p:spPr>
          <a:xfrm>
            <a:off x="5803782" y="3536094"/>
            <a:ext cx="527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dirty="0"/>
              <a:t>التعليم والتطوير</a:t>
            </a:r>
            <a:endParaRPr lang="en-GB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F8CDC-7680-40FC-9DC7-4DA5D10FA2F4}"/>
              </a:ext>
            </a:extLst>
          </p:cNvPr>
          <p:cNvSpPr txBox="1"/>
          <p:nvPr/>
        </p:nvSpPr>
        <p:spPr>
          <a:xfrm>
            <a:off x="5803781" y="4238243"/>
            <a:ext cx="527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dirty="0"/>
              <a:t>الأجر المرتبط بالأداء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29360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416B-89A2-4A28-8D0C-0BEEEB15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001129" y="2275450"/>
            <a:ext cx="5410199" cy="1151965"/>
          </a:xfrm>
        </p:spPr>
        <p:txBody>
          <a:bodyPr/>
          <a:lstStyle/>
          <a:p>
            <a:r>
              <a:rPr lang="en-US" dirty="0"/>
              <a:t>SMART objectives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3A9DE0-79D0-4527-8CEF-A1781095BA42}"/>
              </a:ext>
            </a:extLst>
          </p:cNvPr>
          <p:cNvSpPr txBox="1">
            <a:spLocks/>
          </p:cNvSpPr>
          <p:nvPr/>
        </p:nvSpPr>
        <p:spPr>
          <a:xfrm rot="5400000">
            <a:off x="8206946" y="559190"/>
            <a:ext cx="5410199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dirty="0"/>
              <a:t>أهداف ذكية</a:t>
            </a: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2449415-2800-45BA-A4A1-6013C7F88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910913"/>
              </p:ext>
            </p:extLst>
          </p:nvPr>
        </p:nvGraphicFramePr>
        <p:xfrm>
          <a:off x="1891323" y="146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71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E168-F682-4A9F-B9B3-25E0FC1D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32351" y="2367548"/>
            <a:ext cx="1350501" cy="680963"/>
          </a:xfrm>
        </p:spPr>
        <p:txBody>
          <a:bodyPr>
            <a:normAutofit fontScale="90000"/>
          </a:bodyPr>
          <a:lstStyle/>
          <a:p>
            <a:r>
              <a:rPr lang="en-US" dirty="0"/>
              <a:t>PDP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5C4663-167F-4EA7-AAD8-992DA151EBED}"/>
              </a:ext>
            </a:extLst>
          </p:cNvPr>
          <p:cNvSpPr txBox="1">
            <a:spLocks/>
          </p:cNvSpPr>
          <p:nvPr/>
        </p:nvSpPr>
        <p:spPr>
          <a:xfrm rot="5400000">
            <a:off x="8298181" y="2132048"/>
            <a:ext cx="54160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dirty="0"/>
              <a:t>خطة التطوير الشخصية 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314E86-9141-47DE-A8C5-09EC13429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5" y="662424"/>
            <a:ext cx="10472957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BB62-9DB9-409B-B962-3FAC93FF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Individual Performance</a:t>
            </a:r>
            <a:r>
              <a:rPr lang="ar-SA" dirty="0"/>
              <a:t>     </a:t>
            </a:r>
            <a:r>
              <a:rPr lang="en-US" dirty="0"/>
              <a:t> </a:t>
            </a:r>
            <a:r>
              <a:rPr lang="ar-SA" dirty="0"/>
              <a:t>الأداء الفردي  </a:t>
            </a: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94FEB6D-E06C-4C37-9BF0-9CB443FCA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5244199"/>
              </p:ext>
            </p:extLst>
          </p:nvPr>
        </p:nvGraphicFramePr>
        <p:xfrm>
          <a:off x="1820242" y="1547446"/>
          <a:ext cx="8128000" cy="4009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504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EBC3-4A46-483E-B8F6-7C5B034D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  <a:r>
              <a:rPr lang="ar-SA" dirty="0"/>
              <a:t>التحفيز                               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BBB96-C7A0-4526-AEEE-1F9259A8CB5F}"/>
              </a:ext>
            </a:extLst>
          </p:cNvPr>
          <p:cNvSpPr/>
          <p:nvPr/>
        </p:nvSpPr>
        <p:spPr>
          <a:xfrm>
            <a:off x="685801" y="2315866"/>
            <a:ext cx="6136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 motive is a reason for doing something</a:t>
            </a:r>
            <a:endParaRPr lang="en-GB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C5F220-939C-451D-9652-F37E256FD3BC}"/>
              </a:ext>
            </a:extLst>
          </p:cNvPr>
          <p:cNvSpPr/>
          <p:nvPr/>
        </p:nvSpPr>
        <p:spPr>
          <a:xfrm>
            <a:off x="7066840" y="3796866"/>
            <a:ext cx="40158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200" dirty="0"/>
              <a:t>الدافع هو سبب القيام بشيء ما</a:t>
            </a:r>
            <a:endParaRPr lang="en-GB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44F251-1439-47AB-ACCA-5BC027BE2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82546" y="301769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66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EBC3-4A46-483E-B8F6-7C5B034D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  <a:r>
              <a:rPr lang="ar-SA" dirty="0"/>
              <a:t>التحفيز                              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C2BEC2-73C0-48E8-ABC3-954592032E14}"/>
              </a:ext>
            </a:extLst>
          </p:cNvPr>
          <p:cNvSpPr/>
          <p:nvPr/>
        </p:nvSpPr>
        <p:spPr>
          <a:xfrm>
            <a:off x="685801" y="1996664"/>
            <a:ext cx="9597682" cy="312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800" dirty="0"/>
              <a:t>Direction – what a person is trying to do.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800" dirty="0"/>
              <a:t>Effort – how hard a person is trying.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800" dirty="0"/>
              <a:t>Persistence – how long a person keeps on trying.</a:t>
            </a:r>
          </a:p>
        </p:txBody>
      </p:sp>
    </p:spTree>
    <p:extLst>
      <p:ext uri="{BB962C8B-B14F-4D97-AF65-F5344CB8AC3E}">
        <p14:creationId xmlns:p14="http://schemas.microsoft.com/office/powerpoint/2010/main" val="2944989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EBC3-4A46-483E-B8F6-7C5B034D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  <a:r>
              <a:rPr lang="ar-SA" dirty="0"/>
              <a:t>التحفيز                              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C2BEC2-73C0-48E8-ABC3-954592032E14}"/>
              </a:ext>
            </a:extLst>
          </p:cNvPr>
          <p:cNvSpPr/>
          <p:nvPr/>
        </p:nvSpPr>
        <p:spPr>
          <a:xfrm>
            <a:off x="685801" y="1996664"/>
            <a:ext cx="9597682" cy="312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r" rtl="1">
              <a:lnSpc>
                <a:spcPct val="250000"/>
              </a:lnSpc>
              <a:buFont typeface="+mj-lt"/>
              <a:buAutoNum type="arabicPeriod"/>
            </a:pPr>
            <a:r>
              <a:rPr lang="ar-SA" sz="2800" dirty="0"/>
              <a:t>الاتجاه - ما يحاول شخص القيام به</a:t>
            </a:r>
            <a:r>
              <a:rPr lang="en-US" sz="2800" dirty="0"/>
              <a:t>.</a:t>
            </a:r>
          </a:p>
          <a:p>
            <a:pPr marL="514350" indent="-514350" algn="r" rtl="1">
              <a:lnSpc>
                <a:spcPct val="250000"/>
              </a:lnSpc>
              <a:buFont typeface="+mj-lt"/>
              <a:buAutoNum type="arabicPeriod"/>
            </a:pPr>
            <a:r>
              <a:rPr lang="ar-SA" sz="2800" dirty="0"/>
              <a:t>الجهد - مدى صعوبة الشخص الذي يحاول</a:t>
            </a:r>
            <a:r>
              <a:rPr lang="en-US" sz="2800" dirty="0"/>
              <a:t>.</a:t>
            </a:r>
          </a:p>
          <a:p>
            <a:pPr marL="514350" indent="-514350" algn="r" rtl="1">
              <a:lnSpc>
                <a:spcPct val="250000"/>
              </a:lnSpc>
              <a:buFont typeface="+mj-lt"/>
              <a:buAutoNum type="arabicPeriod"/>
            </a:pPr>
            <a:r>
              <a:rPr lang="ar-SA" sz="2800" dirty="0"/>
              <a:t>الثبات - كم من الوقت يستمر الشخص في المحاولة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5455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EBC3-4A46-483E-B8F6-7C5B034D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28" y="560970"/>
            <a:ext cx="5813472" cy="11519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Motivation and PM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3F316E-3E18-4D41-844B-DB43548A6B00}"/>
              </a:ext>
            </a:extLst>
          </p:cNvPr>
          <p:cNvSpPr txBox="1">
            <a:spLocks/>
          </p:cNvSpPr>
          <p:nvPr/>
        </p:nvSpPr>
        <p:spPr>
          <a:xfrm>
            <a:off x="769776" y="1526407"/>
            <a:ext cx="422425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Victor vroom (1964)</a:t>
            </a:r>
            <a:endParaRPr lang="en-GB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4A2AF-384A-4396-81CD-1B8DBB4B98AE}"/>
              </a:ext>
            </a:extLst>
          </p:cNvPr>
          <p:cNvSpPr txBox="1"/>
          <p:nvPr/>
        </p:nvSpPr>
        <p:spPr>
          <a:xfrm>
            <a:off x="654150" y="3442059"/>
            <a:ext cx="3010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Performance </a:t>
            </a:r>
          </a:p>
          <a:p>
            <a:pPr algn="ctr"/>
            <a:r>
              <a:rPr lang="ar-SA" sz="4000" dirty="0"/>
              <a:t>الأداء</a:t>
            </a:r>
            <a:endParaRPr lang="en-GB" sz="4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8F4DB-6C89-42EE-9711-E494C71DB0C2}"/>
              </a:ext>
            </a:extLst>
          </p:cNvPr>
          <p:cNvGrpSpPr/>
          <p:nvPr/>
        </p:nvGrpSpPr>
        <p:grpSpPr>
          <a:xfrm>
            <a:off x="4577272" y="3811948"/>
            <a:ext cx="914400" cy="335818"/>
            <a:chOff x="4375052" y="4178105"/>
            <a:chExt cx="914400" cy="33581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16B835-A2DF-4BA6-B7BB-7B8ED076DA0E}"/>
                </a:ext>
              </a:extLst>
            </p:cNvPr>
            <p:cNvCxnSpPr/>
            <p:nvPr/>
          </p:nvCxnSpPr>
          <p:spPr>
            <a:xfrm>
              <a:off x="4375052" y="4178105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8C9120-F281-4B00-A589-DA74D2C7DCA7}"/>
                </a:ext>
              </a:extLst>
            </p:cNvPr>
            <p:cNvCxnSpPr/>
            <p:nvPr/>
          </p:nvCxnSpPr>
          <p:spPr>
            <a:xfrm>
              <a:off x="4375052" y="4513923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F657DE-2F55-41CB-9403-036B2B93C27B}"/>
              </a:ext>
            </a:extLst>
          </p:cNvPr>
          <p:cNvGrpSpPr/>
          <p:nvPr/>
        </p:nvGrpSpPr>
        <p:grpSpPr>
          <a:xfrm>
            <a:off x="6587195" y="2692440"/>
            <a:ext cx="4019845" cy="2568367"/>
            <a:chOff x="6587195" y="2692440"/>
            <a:chExt cx="4019845" cy="256836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0D95E37-A7AC-4D2A-A9DB-70BA42B6C4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87195" y="2692440"/>
              <a:ext cx="4019845" cy="2568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2C8B67-C86F-4D62-99DC-A7F90CBEB360}"/>
                </a:ext>
              </a:extLst>
            </p:cNvPr>
            <p:cNvSpPr txBox="1"/>
            <p:nvPr/>
          </p:nvSpPr>
          <p:spPr>
            <a:xfrm>
              <a:off x="6856238" y="3590295"/>
              <a:ext cx="174087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Motivation </a:t>
              </a:r>
            </a:p>
            <a:p>
              <a:pPr algn="ctr"/>
              <a:r>
                <a:rPr lang="ar-SA" sz="2800" dirty="0"/>
                <a:t>التحفيز</a:t>
              </a:r>
              <a:endParaRPr lang="en-GB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7D499E-14C4-4BBC-807A-E9DF247FAF38}"/>
                </a:ext>
              </a:extLst>
            </p:cNvPr>
            <p:cNvSpPr txBox="1"/>
            <p:nvPr/>
          </p:nvSpPr>
          <p:spPr>
            <a:xfrm>
              <a:off x="8597117" y="3626724"/>
              <a:ext cx="174087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Ability</a:t>
              </a:r>
            </a:p>
            <a:p>
              <a:pPr algn="ctr"/>
              <a:r>
                <a:rPr lang="ar-SA" sz="2800" dirty="0"/>
                <a:t>القدرة</a:t>
              </a:r>
              <a:endParaRPr lang="en-GB" sz="2800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80A122DB-B83D-46B7-9927-5CA80567CB98}"/>
              </a:ext>
            </a:extLst>
          </p:cNvPr>
          <p:cNvSpPr txBox="1">
            <a:spLocks/>
          </p:cNvSpPr>
          <p:nvPr/>
        </p:nvSpPr>
        <p:spPr>
          <a:xfrm>
            <a:off x="6587195" y="1522260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3200" dirty="0"/>
              <a:t>فيكتور فرووم (1964)</a:t>
            </a:r>
            <a:endParaRPr lang="en-GB" sz="32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533DB37-8672-47D2-99E6-0CA7BC6D1BFE}"/>
              </a:ext>
            </a:extLst>
          </p:cNvPr>
          <p:cNvSpPr txBox="1">
            <a:spLocks/>
          </p:cNvSpPr>
          <p:nvPr/>
        </p:nvSpPr>
        <p:spPr>
          <a:xfrm>
            <a:off x="5491672" y="560969"/>
            <a:ext cx="581347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00000"/>
              </a:lnSpc>
            </a:pPr>
            <a:r>
              <a:rPr lang="ar-SA" dirty="0"/>
              <a:t>التحفيز وادراة الاداء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331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EBC3-4A46-483E-B8F6-7C5B034D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28" y="560970"/>
            <a:ext cx="5813472" cy="11519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Motivation and PM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3F316E-3E18-4D41-844B-DB43548A6B00}"/>
              </a:ext>
            </a:extLst>
          </p:cNvPr>
          <p:cNvSpPr txBox="1">
            <a:spLocks/>
          </p:cNvSpPr>
          <p:nvPr/>
        </p:nvSpPr>
        <p:spPr>
          <a:xfrm>
            <a:off x="769776" y="1526407"/>
            <a:ext cx="422425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Bailey et al., (2001)</a:t>
            </a:r>
            <a:endParaRPr lang="en-GB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4A2AF-384A-4396-81CD-1B8DBB4B98AE}"/>
              </a:ext>
            </a:extLst>
          </p:cNvPr>
          <p:cNvSpPr txBox="1"/>
          <p:nvPr/>
        </p:nvSpPr>
        <p:spPr>
          <a:xfrm>
            <a:off x="654150" y="3442059"/>
            <a:ext cx="3010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Performance </a:t>
            </a:r>
          </a:p>
          <a:p>
            <a:pPr algn="ctr"/>
            <a:r>
              <a:rPr lang="ar-SA" sz="4000" dirty="0"/>
              <a:t>الأداء</a:t>
            </a:r>
            <a:endParaRPr lang="en-GB" sz="4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8F4DB-6C89-42EE-9711-E494C71DB0C2}"/>
              </a:ext>
            </a:extLst>
          </p:cNvPr>
          <p:cNvGrpSpPr/>
          <p:nvPr/>
        </p:nvGrpSpPr>
        <p:grpSpPr>
          <a:xfrm>
            <a:off x="4577272" y="3811948"/>
            <a:ext cx="914400" cy="335818"/>
            <a:chOff x="4375052" y="4178105"/>
            <a:chExt cx="914400" cy="33581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16B835-A2DF-4BA6-B7BB-7B8ED076DA0E}"/>
                </a:ext>
              </a:extLst>
            </p:cNvPr>
            <p:cNvCxnSpPr/>
            <p:nvPr/>
          </p:nvCxnSpPr>
          <p:spPr>
            <a:xfrm>
              <a:off x="4375052" y="4178105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8C9120-F281-4B00-A589-DA74D2C7DCA7}"/>
                </a:ext>
              </a:extLst>
            </p:cNvPr>
            <p:cNvCxnSpPr/>
            <p:nvPr/>
          </p:nvCxnSpPr>
          <p:spPr>
            <a:xfrm>
              <a:off x="4375052" y="4513923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80A122DB-B83D-46B7-9927-5CA80567CB98}"/>
              </a:ext>
            </a:extLst>
          </p:cNvPr>
          <p:cNvSpPr txBox="1">
            <a:spLocks/>
          </p:cNvSpPr>
          <p:nvPr/>
        </p:nvSpPr>
        <p:spPr>
          <a:xfrm>
            <a:off x="6587195" y="1522260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3200" dirty="0"/>
              <a:t>بايلي وآخرون (2001)</a:t>
            </a:r>
            <a:endParaRPr lang="en-GB" sz="32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533DB37-8672-47D2-99E6-0CA7BC6D1BFE}"/>
              </a:ext>
            </a:extLst>
          </p:cNvPr>
          <p:cNvSpPr txBox="1">
            <a:spLocks/>
          </p:cNvSpPr>
          <p:nvPr/>
        </p:nvSpPr>
        <p:spPr>
          <a:xfrm>
            <a:off x="5491672" y="560969"/>
            <a:ext cx="581347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00000"/>
              </a:lnSpc>
            </a:pPr>
            <a:r>
              <a:rPr lang="ar-SA" dirty="0"/>
              <a:t>التحفيز وادراة الاداء</a:t>
            </a:r>
            <a:endParaRPr lang="en-GB" dirty="0"/>
          </a:p>
        </p:txBody>
      </p:sp>
      <p:pic>
        <p:nvPicPr>
          <p:cNvPr id="14" name="Picture 2" descr="Image result for discretionary effort’">
            <a:extLst>
              <a:ext uri="{FF2B5EF4-FFF2-40B4-BE49-F238E27FC236}">
                <a16:creationId xmlns:a16="http://schemas.microsoft.com/office/drawing/2014/main" id="{E15D37F2-EAE2-4851-8839-08FBF7364E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9"/>
          <a:stretch/>
        </p:blipFill>
        <p:spPr bwMode="auto">
          <a:xfrm>
            <a:off x="5664000" y="2391509"/>
            <a:ext cx="5641144" cy="315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982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EBC3-4A46-483E-B8F6-7C5B034D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28" y="560970"/>
            <a:ext cx="5813472" cy="11519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Motivation and PM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3F316E-3E18-4D41-844B-DB43548A6B00}"/>
              </a:ext>
            </a:extLst>
          </p:cNvPr>
          <p:cNvSpPr txBox="1">
            <a:spLocks/>
          </p:cNvSpPr>
          <p:nvPr/>
        </p:nvSpPr>
        <p:spPr>
          <a:xfrm>
            <a:off x="769776" y="1526407"/>
            <a:ext cx="422425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Boxall and Purcell (2003)</a:t>
            </a:r>
            <a:endParaRPr lang="en-GB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4A2AF-384A-4396-81CD-1B8DBB4B98AE}"/>
              </a:ext>
            </a:extLst>
          </p:cNvPr>
          <p:cNvSpPr txBox="1"/>
          <p:nvPr/>
        </p:nvSpPr>
        <p:spPr>
          <a:xfrm>
            <a:off x="654150" y="3442059"/>
            <a:ext cx="3010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Performance </a:t>
            </a:r>
          </a:p>
          <a:p>
            <a:pPr algn="ctr"/>
            <a:r>
              <a:rPr lang="ar-SA" sz="4000" dirty="0"/>
              <a:t>الأداء</a:t>
            </a:r>
            <a:endParaRPr lang="en-GB" sz="4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8F4DB-6C89-42EE-9711-E494C71DB0C2}"/>
              </a:ext>
            </a:extLst>
          </p:cNvPr>
          <p:cNvGrpSpPr/>
          <p:nvPr/>
        </p:nvGrpSpPr>
        <p:grpSpPr>
          <a:xfrm>
            <a:off x="4577272" y="3811948"/>
            <a:ext cx="914400" cy="335818"/>
            <a:chOff x="4375052" y="4178105"/>
            <a:chExt cx="914400" cy="33581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16B835-A2DF-4BA6-B7BB-7B8ED076DA0E}"/>
                </a:ext>
              </a:extLst>
            </p:cNvPr>
            <p:cNvCxnSpPr/>
            <p:nvPr/>
          </p:nvCxnSpPr>
          <p:spPr>
            <a:xfrm>
              <a:off x="4375052" y="4178105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8C9120-F281-4B00-A589-DA74D2C7DCA7}"/>
                </a:ext>
              </a:extLst>
            </p:cNvPr>
            <p:cNvCxnSpPr/>
            <p:nvPr/>
          </p:nvCxnSpPr>
          <p:spPr>
            <a:xfrm>
              <a:off x="4375052" y="4513923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80A122DB-B83D-46B7-9927-5CA80567CB98}"/>
              </a:ext>
            </a:extLst>
          </p:cNvPr>
          <p:cNvSpPr txBox="1">
            <a:spLocks/>
          </p:cNvSpPr>
          <p:nvPr/>
        </p:nvSpPr>
        <p:spPr>
          <a:xfrm>
            <a:off x="6587195" y="1522260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3200" dirty="0"/>
              <a:t>بوكسال و بيورسيال (2003)</a:t>
            </a:r>
            <a:endParaRPr lang="en-GB" sz="32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533DB37-8672-47D2-99E6-0CA7BC6D1BFE}"/>
              </a:ext>
            </a:extLst>
          </p:cNvPr>
          <p:cNvSpPr txBox="1">
            <a:spLocks/>
          </p:cNvSpPr>
          <p:nvPr/>
        </p:nvSpPr>
        <p:spPr>
          <a:xfrm>
            <a:off x="5491672" y="560969"/>
            <a:ext cx="581347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00000"/>
              </a:lnSpc>
            </a:pPr>
            <a:r>
              <a:rPr lang="ar-SA" dirty="0"/>
              <a:t>التحفيز وادراة الاداء</a:t>
            </a:r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047DFE-E9BA-4192-931C-5F371493DF9B}"/>
              </a:ext>
            </a:extLst>
          </p:cNvPr>
          <p:cNvSpPr/>
          <p:nvPr/>
        </p:nvSpPr>
        <p:spPr>
          <a:xfrm>
            <a:off x="5958689" y="3429000"/>
            <a:ext cx="1374687" cy="132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Ability</a:t>
            </a:r>
          </a:p>
          <a:p>
            <a:pPr algn="ctr"/>
            <a:r>
              <a:rPr lang="ar-SA" dirty="0"/>
              <a:t>القدرة</a:t>
            </a:r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8C420A-CFF2-4E21-9042-D484FE61DC51}"/>
              </a:ext>
            </a:extLst>
          </p:cNvPr>
          <p:cNvSpPr/>
          <p:nvPr/>
        </p:nvSpPr>
        <p:spPr>
          <a:xfrm>
            <a:off x="7785725" y="3426797"/>
            <a:ext cx="1374687" cy="132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Motivation</a:t>
            </a:r>
          </a:p>
          <a:p>
            <a:pPr algn="ctr"/>
            <a:r>
              <a:rPr lang="ar-SA" sz="1400" dirty="0"/>
              <a:t>التحفيز</a:t>
            </a:r>
            <a:endParaRPr lang="en-GB" sz="1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834E4-19D2-4FDF-B1C2-24EF4CEF0139}"/>
              </a:ext>
            </a:extLst>
          </p:cNvPr>
          <p:cNvSpPr/>
          <p:nvPr/>
        </p:nvSpPr>
        <p:spPr>
          <a:xfrm>
            <a:off x="9627429" y="3426797"/>
            <a:ext cx="1374687" cy="132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OTP</a:t>
            </a:r>
          </a:p>
          <a:p>
            <a:pPr algn="ctr"/>
            <a:r>
              <a:rPr lang="ar-SA" sz="1050" dirty="0"/>
              <a:t>القدرة ع المشاركة</a:t>
            </a:r>
            <a:endParaRPr lang="en-GB" sz="1050" dirty="0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66B9C1D7-87CB-451F-A602-32C03F7F5A71}"/>
              </a:ext>
            </a:extLst>
          </p:cNvPr>
          <p:cNvSpPr/>
          <p:nvPr/>
        </p:nvSpPr>
        <p:spPr>
          <a:xfrm>
            <a:off x="7441809" y="3951147"/>
            <a:ext cx="343916" cy="3932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17FE398A-0760-494D-915F-9D5604F741A6}"/>
              </a:ext>
            </a:extLst>
          </p:cNvPr>
          <p:cNvSpPr/>
          <p:nvPr/>
        </p:nvSpPr>
        <p:spPr>
          <a:xfrm>
            <a:off x="9242321" y="3934547"/>
            <a:ext cx="343916" cy="3932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2DAB5B-0F6B-4644-B477-B88F1904E9BB}"/>
              </a:ext>
            </a:extLst>
          </p:cNvPr>
          <p:cNvSpPr txBox="1"/>
          <p:nvPr/>
        </p:nvSpPr>
        <p:spPr>
          <a:xfrm>
            <a:off x="3829558" y="4916094"/>
            <a:ext cx="3784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AMO Formula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35353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performance           </a:t>
            </a:r>
            <a:r>
              <a:rPr lang="ar-SA" dirty="0"/>
              <a:t>ما هو الأداء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074AB-9E18-4EC2-9C0E-E893EFED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25" y="2183716"/>
            <a:ext cx="3553484" cy="2219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9AF5F4-F9EF-4A6C-AFAC-7AEFCEC73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1843506"/>
            <a:ext cx="3984894" cy="2565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AE2D9A-2017-4433-80CD-FBDB0D6AF957}"/>
              </a:ext>
            </a:extLst>
          </p:cNvPr>
          <p:cNvSpPr txBox="1"/>
          <p:nvPr/>
        </p:nvSpPr>
        <p:spPr>
          <a:xfrm>
            <a:off x="1145125" y="4529797"/>
            <a:ext cx="35534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Good Performance </a:t>
            </a:r>
          </a:p>
          <a:p>
            <a:pPr algn="ctr"/>
            <a:r>
              <a:rPr lang="ar-SA" sz="3200" dirty="0"/>
              <a:t>الأداء الجيد</a:t>
            </a:r>
            <a:endParaRPr lang="en-GB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2A8CC-65CC-424B-8F31-AE21AE94645E}"/>
              </a:ext>
            </a:extLst>
          </p:cNvPr>
          <p:cNvSpPr txBox="1"/>
          <p:nvPr/>
        </p:nvSpPr>
        <p:spPr>
          <a:xfrm>
            <a:off x="7276294" y="4529797"/>
            <a:ext cx="35534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Poor Performance </a:t>
            </a:r>
          </a:p>
          <a:p>
            <a:pPr algn="ctr"/>
            <a:r>
              <a:rPr lang="ar-SA" sz="3200" dirty="0"/>
              <a:t>الأداء السئ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32370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EBC3-4A46-483E-B8F6-7C5B034D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  <a:r>
              <a:rPr lang="ar-SA" dirty="0"/>
              <a:t>التحفيز                               </a:t>
            </a:r>
            <a:endParaRPr lang="en-GB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F2AB4BE-5ED8-4412-970D-364FF0F23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371259"/>
              </p:ext>
            </p:extLst>
          </p:nvPr>
        </p:nvGraphicFramePr>
        <p:xfrm>
          <a:off x="2032000" y="1420837"/>
          <a:ext cx="8128000" cy="4107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646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EBC3-4A46-483E-B8F6-7C5B034D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  <a:r>
              <a:rPr lang="ar-SA" dirty="0"/>
              <a:t>التحفيز                               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09DA33-072D-4FAB-A8CC-195C39530D98}"/>
              </a:ext>
            </a:extLst>
          </p:cNvPr>
          <p:cNvSpPr txBox="1">
            <a:spLocks/>
          </p:cNvSpPr>
          <p:nvPr/>
        </p:nvSpPr>
        <p:spPr>
          <a:xfrm>
            <a:off x="866597" y="1680014"/>
            <a:ext cx="4224255" cy="683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Fredric Herzberg (1959)</a:t>
            </a:r>
            <a:endParaRPr lang="en-GB" sz="4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B2FF54-0D36-4EA1-9F19-7ADD54E99EEC}"/>
              </a:ext>
            </a:extLst>
          </p:cNvPr>
          <p:cNvSpPr txBox="1">
            <a:spLocks/>
          </p:cNvSpPr>
          <p:nvPr/>
        </p:nvSpPr>
        <p:spPr>
          <a:xfrm>
            <a:off x="6587195" y="1522261"/>
            <a:ext cx="4579463" cy="68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GB" sz="3200" dirty="0"/>
              <a:t> </a:t>
            </a:r>
            <a:r>
              <a:rPr lang="ar-SA" sz="3200" dirty="0"/>
              <a:t>فريدريك هيرتيزبرج (1959)</a:t>
            </a:r>
            <a:endParaRPr lang="en-GB" sz="32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6C779D4-0203-4E69-A3D5-D9DD2312E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94510" y="2209434"/>
            <a:ext cx="4579463" cy="327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414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EBC3-4A46-483E-B8F6-7C5B034D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  <a:r>
              <a:rPr lang="ar-SA" dirty="0"/>
              <a:t>التحفيز                               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09DA33-072D-4FAB-A8CC-195C39530D98}"/>
              </a:ext>
            </a:extLst>
          </p:cNvPr>
          <p:cNvSpPr txBox="1">
            <a:spLocks/>
          </p:cNvSpPr>
          <p:nvPr/>
        </p:nvSpPr>
        <p:spPr>
          <a:xfrm>
            <a:off x="866597" y="1680014"/>
            <a:ext cx="4224255" cy="683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Fredric Herzberg (1959)</a:t>
            </a:r>
            <a:endParaRPr lang="en-GB" sz="4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B2FF54-0D36-4EA1-9F19-7ADD54E99EEC}"/>
              </a:ext>
            </a:extLst>
          </p:cNvPr>
          <p:cNvSpPr txBox="1">
            <a:spLocks/>
          </p:cNvSpPr>
          <p:nvPr/>
        </p:nvSpPr>
        <p:spPr>
          <a:xfrm>
            <a:off x="6587195" y="1522261"/>
            <a:ext cx="4579463" cy="68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GB" sz="3200" dirty="0"/>
              <a:t> </a:t>
            </a:r>
            <a:r>
              <a:rPr lang="ar-SA" sz="3200" dirty="0"/>
              <a:t>فريدريك هيرتيزبرج (1959)</a:t>
            </a:r>
            <a:endParaRPr lang="en-GB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E8975F-00AD-49B6-A3FA-4D7F288A9C0E}"/>
              </a:ext>
            </a:extLst>
          </p:cNvPr>
          <p:cNvSpPr txBox="1">
            <a:spLocks/>
          </p:cNvSpPr>
          <p:nvPr/>
        </p:nvSpPr>
        <p:spPr>
          <a:xfrm>
            <a:off x="866597" y="2490465"/>
            <a:ext cx="2692529" cy="683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Hygiene factors</a:t>
            </a:r>
            <a:endParaRPr lang="en-GB" sz="4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9398C9A-3AB1-4B56-AAF4-9D2EADBD1C67}"/>
              </a:ext>
            </a:extLst>
          </p:cNvPr>
          <p:cNvSpPr txBox="1">
            <a:spLocks/>
          </p:cNvSpPr>
          <p:nvPr/>
        </p:nvSpPr>
        <p:spPr>
          <a:xfrm>
            <a:off x="6587194" y="2414661"/>
            <a:ext cx="4579463" cy="68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GB" sz="3200" dirty="0"/>
              <a:t> </a:t>
            </a:r>
            <a:r>
              <a:rPr lang="ar-SA" sz="3200" dirty="0"/>
              <a:t>عوامل الارضاء</a:t>
            </a:r>
            <a:endParaRPr lang="en-GB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44A21-5F43-41CB-94AF-81DC5C041F02}"/>
              </a:ext>
            </a:extLst>
          </p:cNvPr>
          <p:cNvSpPr txBox="1"/>
          <p:nvPr/>
        </p:nvSpPr>
        <p:spPr>
          <a:xfrm>
            <a:off x="866597" y="3429000"/>
            <a:ext cx="5013698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Policy and Administration.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Interpersonal relations.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Conditions.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0555F-B9D0-46FB-94FF-9B8B1E28A22F}"/>
              </a:ext>
            </a:extLst>
          </p:cNvPr>
          <p:cNvSpPr txBox="1"/>
          <p:nvPr/>
        </p:nvSpPr>
        <p:spPr>
          <a:xfrm>
            <a:off x="6096000" y="3429000"/>
            <a:ext cx="5013698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سياسة وادارة الشركة.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الإشراف.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العلاقات بين الأفراد.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ظروف العمل</a:t>
            </a:r>
          </a:p>
        </p:txBody>
      </p:sp>
    </p:spTree>
    <p:extLst>
      <p:ext uri="{BB962C8B-B14F-4D97-AF65-F5344CB8AC3E}">
        <p14:creationId xmlns:p14="http://schemas.microsoft.com/office/powerpoint/2010/main" val="2710732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EBC3-4A46-483E-B8F6-7C5B034D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  <a:r>
              <a:rPr lang="ar-SA" dirty="0"/>
              <a:t>التحفيز                               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09DA33-072D-4FAB-A8CC-195C39530D98}"/>
              </a:ext>
            </a:extLst>
          </p:cNvPr>
          <p:cNvSpPr txBox="1">
            <a:spLocks/>
          </p:cNvSpPr>
          <p:nvPr/>
        </p:nvSpPr>
        <p:spPr>
          <a:xfrm>
            <a:off x="866597" y="1680014"/>
            <a:ext cx="4224255" cy="683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Fredric Herzberg (1959)</a:t>
            </a:r>
            <a:endParaRPr lang="en-GB" sz="4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B2FF54-0D36-4EA1-9F19-7ADD54E99EEC}"/>
              </a:ext>
            </a:extLst>
          </p:cNvPr>
          <p:cNvSpPr txBox="1">
            <a:spLocks/>
          </p:cNvSpPr>
          <p:nvPr/>
        </p:nvSpPr>
        <p:spPr>
          <a:xfrm>
            <a:off x="6587195" y="1522261"/>
            <a:ext cx="4579463" cy="68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GB" sz="3200" dirty="0"/>
              <a:t> </a:t>
            </a:r>
            <a:r>
              <a:rPr lang="ar-SA" sz="3200" dirty="0"/>
              <a:t>فريدريك هيرتيزبرج (1959)</a:t>
            </a:r>
            <a:endParaRPr lang="en-GB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E8975F-00AD-49B6-A3FA-4D7F288A9C0E}"/>
              </a:ext>
            </a:extLst>
          </p:cNvPr>
          <p:cNvSpPr txBox="1">
            <a:spLocks/>
          </p:cNvSpPr>
          <p:nvPr/>
        </p:nvSpPr>
        <p:spPr>
          <a:xfrm>
            <a:off x="866597" y="2490465"/>
            <a:ext cx="2692529" cy="683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Hygiene factors</a:t>
            </a:r>
            <a:endParaRPr lang="en-GB" sz="4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9398C9A-3AB1-4B56-AAF4-9D2EADBD1C67}"/>
              </a:ext>
            </a:extLst>
          </p:cNvPr>
          <p:cNvSpPr txBox="1">
            <a:spLocks/>
          </p:cNvSpPr>
          <p:nvPr/>
        </p:nvSpPr>
        <p:spPr>
          <a:xfrm>
            <a:off x="6587194" y="2414661"/>
            <a:ext cx="4579463" cy="68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GB" sz="3200" dirty="0"/>
              <a:t> </a:t>
            </a:r>
            <a:r>
              <a:rPr lang="ar-SA" sz="3200" dirty="0"/>
              <a:t>عوامل الارضاء</a:t>
            </a:r>
            <a:endParaRPr lang="en-GB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44A21-5F43-41CB-94AF-81DC5C041F02}"/>
              </a:ext>
            </a:extLst>
          </p:cNvPr>
          <p:cNvSpPr txBox="1"/>
          <p:nvPr/>
        </p:nvSpPr>
        <p:spPr>
          <a:xfrm>
            <a:off x="866597" y="3429000"/>
            <a:ext cx="5013698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 and recognition.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 itself.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Growth.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0555F-B9D0-46FB-94FF-9B8B1E28A22F}"/>
              </a:ext>
            </a:extLst>
          </p:cNvPr>
          <p:cNvSpPr txBox="1"/>
          <p:nvPr/>
        </p:nvSpPr>
        <p:spPr>
          <a:xfrm>
            <a:off x="6096000" y="3429000"/>
            <a:ext cx="5013698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الإنجاز والتقدير.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العمل نفسه.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التقدم.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التنمية الذاتية.</a:t>
            </a:r>
          </a:p>
        </p:txBody>
      </p:sp>
    </p:spTree>
    <p:extLst>
      <p:ext uri="{BB962C8B-B14F-4D97-AF65-F5344CB8AC3E}">
        <p14:creationId xmlns:p14="http://schemas.microsoft.com/office/powerpoint/2010/main" val="851140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EBC3-4A46-483E-B8F6-7C5B034D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  <a:r>
              <a:rPr lang="ar-SA" dirty="0"/>
              <a:t>التحفيز                              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DA633-CDF0-43E0-B478-D0720BC3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8278" y="914400"/>
            <a:ext cx="7502770" cy="4712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E63532-B2B1-4658-A94F-530B2AA4D33B}"/>
              </a:ext>
            </a:extLst>
          </p:cNvPr>
          <p:cNvSpPr txBox="1"/>
          <p:nvPr/>
        </p:nvSpPr>
        <p:spPr>
          <a:xfrm>
            <a:off x="1266093" y="5099113"/>
            <a:ext cx="2532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الحاجات الفسيولوجية</a:t>
            </a:r>
            <a:endParaRPr lang="en-GB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E01CF-91E6-40B3-BDC3-C47F5897C552}"/>
              </a:ext>
            </a:extLst>
          </p:cNvPr>
          <p:cNvSpPr txBox="1"/>
          <p:nvPr/>
        </p:nvSpPr>
        <p:spPr>
          <a:xfrm>
            <a:off x="1266092" y="4499666"/>
            <a:ext cx="2532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>
                <a:solidFill>
                  <a:srgbClr val="FF9900"/>
                </a:solidFill>
              </a:rPr>
              <a:t>حاجات الأمان</a:t>
            </a:r>
            <a:endParaRPr lang="en-GB" sz="2800" dirty="0">
              <a:solidFill>
                <a:srgbClr val="FF99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314C1-00CA-46FE-B9DC-3FD90D2660DA}"/>
              </a:ext>
            </a:extLst>
          </p:cNvPr>
          <p:cNvSpPr txBox="1"/>
          <p:nvPr/>
        </p:nvSpPr>
        <p:spPr>
          <a:xfrm>
            <a:off x="1266091" y="3808648"/>
            <a:ext cx="2532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>
                <a:solidFill>
                  <a:srgbClr val="FFCC00"/>
                </a:solidFill>
              </a:rPr>
              <a:t>الحاجات الاجتماعية</a:t>
            </a:r>
            <a:endParaRPr lang="en-GB" sz="2800" dirty="0">
              <a:solidFill>
                <a:srgbClr val="FFCC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26BDB-11F4-49D5-AABA-8C53F7BED4C2}"/>
              </a:ext>
            </a:extLst>
          </p:cNvPr>
          <p:cNvSpPr txBox="1"/>
          <p:nvPr/>
        </p:nvSpPr>
        <p:spPr>
          <a:xfrm>
            <a:off x="1289538" y="3209201"/>
            <a:ext cx="2532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>
                <a:solidFill>
                  <a:srgbClr val="92D050"/>
                </a:solidFill>
              </a:rPr>
              <a:t>الحاجة للتقدير</a:t>
            </a:r>
            <a:endParaRPr lang="en-GB" sz="2800" dirty="0">
              <a:solidFill>
                <a:srgbClr val="92D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B29B4-A28B-455C-A154-C008158F87D3}"/>
              </a:ext>
            </a:extLst>
          </p:cNvPr>
          <p:cNvSpPr txBox="1"/>
          <p:nvPr/>
        </p:nvSpPr>
        <p:spPr>
          <a:xfrm>
            <a:off x="1261401" y="2441956"/>
            <a:ext cx="2532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>
                <a:solidFill>
                  <a:srgbClr val="0070C0"/>
                </a:solidFill>
              </a:rPr>
              <a:t>الحاجة لتحقيق الذات</a:t>
            </a:r>
            <a:endParaRPr lang="en-GB" sz="2800" dirty="0">
              <a:solidFill>
                <a:srgbClr val="0070C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758F90-83C7-42E2-B050-3DE4DD8B9203}"/>
              </a:ext>
            </a:extLst>
          </p:cNvPr>
          <p:cNvCxnSpPr/>
          <p:nvPr/>
        </p:nvCxnSpPr>
        <p:spPr>
          <a:xfrm>
            <a:off x="1261401" y="3077720"/>
            <a:ext cx="809361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14C74-7784-41B7-8036-D18FFF236AC6}"/>
              </a:ext>
            </a:extLst>
          </p:cNvPr>
          <p:cNvCxnSpPr>
            <a:cxnSpLocks/>
          </p:cNvCxnSpPr>
          <p:nvPr/>
        </p:nvCxnSpPr>
        <p:spPr>
          <a:xfrm flipV="1">
            <a:off x="1261401" y="3808648"/>
            <a:ext cx="8600051" cy="861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B1809B-83FF-40E1-8115-A60B84512FEA}"/>
              </a:ext>
            </a:extLst>
          </p:cNvPr>
          <p:cNvCxnSpPr>
            <a:cxnSpLocks/>
          </p:cNvCxnSpPr>
          <p:nvPr/>
        </p:nvCxnSpPr>
        <p:spPr>
          <a:xfrm>
            <a:off x="1261400" y="4462498"/>
            <a:ext cx="9134625" cy="8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0621FE-9012-4A58-AF08-A53E17695FE5}"/>
              </a:ext>
            </a:extLst>
          </p:cNvPr>
          <p:cNvCxnSpPr>
            <a:cxnSpLocks/>
          </p:cNvCxnSpPr>
          <p:nvPr/>
        </p:nvCxnSpPr>
        <p:spPr>
          <a:xfrm>
            <a:off x="1289538" y="5065341"/>
            <a:ext cx="9134625" cy="8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17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EBC3-4A46-483E-B8F6-7C5B034D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  <a:r>
              <a:rPr lang="ar-SA" dirty="0"/>
              <a:t>التحفيز                               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96418D-2DD1-4229-A92E-9EFD1DC88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1175" y="928468"/>
            <a:ext cx="9355015" cy="47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61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EBC3-4A46-483E-B8F6-7C5B034D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  <a:r>
              <a:rPr lang="ar-SA" dirty="0"/>
              <a:t>التحفيز                               </a:t>
            </a:r>
            <a:endParaRPr lang="en-GB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51349B2-BF73-4FE0-9FBD-A5971857103C}"/>
              </a:ext>
            </a:extLst>
          </p:cNvPr>
          <p:cNvGrpSpPr/>
          <p:nvPr/>
        </p:nvGrpSpPr>
        <p:grpSpPr>
          <a:xfrm>
            <a:off x="3538775" y="1730326"/>
            <a:ext cx="4579462" cy="3854547"/>
            <a:chOff x="4137815" y="2426047"/>
            <a:chExt cx="4036691" cy="300056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2343C4-23CD-4AAA-B17A-163173CA5BEE}"/>
                </a:ext>
              </a:extLst>
            </p:cNvPr>
            <p:cNvSpPr/>
            <p:nvPr/>
          </p:nvSpPr>
          <p:spPr>
            <a:xfrm>
              <a:off x="5098624" y="3429001"/>
              <a:ext cx="1057537" cy="976271"/>
            </a:xfrm>
            <a:custGeom>
              <a:avLst/>
              <a:gdLst>
                <a:gd name="connsiteX0" fmla="*/ 134127 w 1057537"/>
                <a:gd name="connsiteY0" fmla="*/ 0 h 976271"/>
                <a:gd name="connsiteX1" fmla="*/ 1042065 w 1057537"/>
                <a:gd name="connsiteY1" fmla="*/ 440364 h 976271"/>
                <a:gd name="connsiteX2" fmla="*/ 1057537 w 1057537"/>
                <a:gd name="connsiteY2" fmla="*/ 463595 h 976271"/>
                <a:gd name="connsiteX3" fmla="*/ 1018163 w 1057537"/>
                <a:gd name="connsiteY3" fmla="*/ 522716 h 976271"/>
                <a:gd name="connsiteX4" fmla="*/ 891663 w 1057537"/>
                <a:gd name="connsiteY4" fmla="*/ 896684 h 976271"/>
                <a:gd name="connsiteX5" fmla="*/ 887258 w 1057537"/>
                <a:gd name="connsiteY5" fmla="*/ 976271 h 976271"/>
                <a:gd name="connsiteX6" fmla="*/ 873582 w 1057537"/>
                <a:gd name="connsiteY6" fmla="*/ 974367 h 976271"/>
                <a:gd name="connsiteX7" fmla="*/ 4967 w 1057537"/>
                <a:gd name="connsiteY7" fmla="*/ 97975 h 976271"/>
                <a:gd name="connsiteX8" fmla="*/ 0 w 1057537"/>
                <a:gd name="connsiteY8" fmla="*/ 8244 h 976271"/>
                <a:gd name="connsiteX9" fmla="*/ 22176 w 1057537"/>
                <a:gd name="connsiteY9" fmla="*/ 5157 h 976271"/>
                <a:gd name="connsiteX10" fmla="*/ 134127 w 1057537"/>
                <a:gd name="connsiteY10" fmla="*/ 0 h 976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7537" h="976271">
                  <a:moveTo>
                    <a:pt x="134127" y="0"/>
                  </a:moveTo>
                  <a:cubicBezTo>
                    <a:pt x="512075" y="0"/>
                    <a:pt x="845297" y="174680"/>
                    <a:pt x="1042065" y="440364"/>
                  </a:cubicBezTo>
                  <a:lnTo>
                    <a:pt x="1057537" y="463595"/>
                  </a:lnTo>
                  <a:lnTo>
                    <a:pt x="1018163" y="522716"/>
                  </a:lnTo>
                  <a:cubicBezTo>
                    <a:pt x="950739" y="635935"/>
                    <a:pt x="906616" y="762376"/>
                    <a:pt x="891663" y="896684"/>
                  </a:cubicBezTo>
                  <a:lnTo>
                    <a:pt x="887258" y="976271"/>
                  </a:lnTo>
                  <a:lnTo>
                    <a:pt x="873582" y="974367"/>
                  </a:lnTo>
                  <a:cubicBezTo>
                    <a:pt x="410278" y="887885"/>
                    <a:pt x="53563" y="534475"/>
                    <a:pt x="4967" y="97975"/>
                  </a:cubicBezTo>
                  <a:lnTo>
                    <a:pt x="0" y="8244"/>
                  </a:lnTo>
                  <a:lnTo>
                    <a:pt x="22176" y="5157"/>
                  </a:lnTo>
                  <a:cubicBezTo>
                    <a:pt x="58985" y="1747"/>
                    <a:pt x="96332" y="0"/>
                    <a:pt x="134127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7F9321-CD75-4D21-871A-59CF9F49D38E}"/>
                </a:ext>
              </a:extLst>
            </p:cNvPr>
            <p:cNvSpPr/>
            <p:nvPr/>
          </p:nvSpPr>
          <p:spPr>
            <a:xfrm>
              <a:off x="6156161" y="3429001"/>
              <a:ext cx="1130402" cy="986415"/>
            </a:xfrm>
            <a:custGeom>
              <a:avLst/>
              <a:gdLst>
                <a:gd name="connsiteX0" fmla="*/ 923409 w 1130402"/>
                <a:gd name="connsiteY0" fmla="*/ 0 h 986415"/>
                <a:gd name="connsiteX1" fmla="*/ 1035360 w 1130402"/>
                <a:gd name="connsiteY1" fmla="*/ 5157 h 986415"/>
                <a:gd name="connsiteX2" fmla="*/ 1130402 w 1130402"/>
                <a:gd name="connsiteY2" fmla="*/ 18388 h 986415"/>
                <a:gd name="connsiteX3" fmla="*/ 1125996 w 1130402"/>
                <a:gd name="connsiteY3" fmla="*/ 97975 h 986415"/>
                <a:gd name="connsiteX4" fmla="*/ 257381 w 1130402"/>
                <a:gd name="connsiteY4" fmla="*/ 974367 h 986415"/>
                <a:gd name="connsiteX5" fmla="*/ 170840 w 1130402"/>
                <a:gd name="connsiteY5" fmla="*/ 986415 h 986415"/>
                <a:gd name="connsiteX6" fmla="*/ 165873 w 1130402"/>
                <a:gd name="connsiteY6" fmla="*/ 896684 h 986415"/>
                <a:gd name="connsiteX7" fmla="*/ 39373 w 1130402"/>
                <a:gd name="connsiteY7" fmla="*/ 522716 h 986415"/>
                <a:gd name="connsiteX8" fmla="*/ 0 w 1130402"/>
                <a:gd name="connsiteY8" fmla="*/ 463595 h 986415"/>
                <a:gd name="connsiteX9" fmla="*/ 15471 w 1130402"/>
                <a:gd name="connsiteY9" fmla="*/ 440364 h 986415"/>
                <a:gd name="connsiteX10" fmla="*/ 923409 w 1130402"/>
                <a:gd name="connsiteY10" fmla="*/ 0 h 98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402" h="986415">
                  <a:moveTo>
                    <a:pt x="923409" y="0"/>
                  </a:moveTo>
                  <a:cubicBezTo>
                    <a:pt x="961204" y="0"/>
                    <a:pt x="998551" y="1747"/>
                    <a:pt x="1035360" y="5157"/>
                  </a:cubicBezTo>
                  <a:lnTo>
                    <a:pt x="1130402" y="18388"/>
                  </a:lnTo>
                  <a:lnTo>
                    <a:pt x="1125996" y="97975"/>
                  </a:lnTo>
                  <a:cubicBezTo>
                    <a:pt x="1077401" y="534475"/>
                    <a:pt x="720686" y="887885"/>
                    <a:pt x="257381" y="974367"/>
                  </a:cubicBezTo>
                  <a:lnTo>
                    <a:pt x="170840" y="986415"/>
                  </a:lnTo>
                  <a:lnTo>
                    <a:pt x="165873" y="896684"/>
                  </a:lnTo>
                  <a:cubicBezTo>
                    <a:pt x="150921" y="762376"/>
                    <a:pt x="106797" y="635935"/>
                    <a:pt x="39373" y="522716"/>
                  </a:cubicBezTo>
                  <a:lnTo>
                    <a:pt x="0" y="463595"/>
                  </a:lnTo>
                  <a:lnTo>
                    <a:pt x="15471" y="440364"/>
                  </a:lnTo>
                  <a:cubicBezTo>
                    <a:pt x="212239" y="174680"/>
                    <a:pt x="545462" y="0"/>
                    <a:pt x="923409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F26AEA-C917-47F8-806B-8E630816051A}"/>
                </a:ext>
              </a:extLst>
            </p:cNvPr>
            <p:cNvSpPr/>
            <p:nvPr/>
          </p:nvSpPr>
          <p:spPr>
            <a:xfrm>
              <a:off x="5984634" y="4405271"/>
              <a:ext cx="343053" cy="557746"/>
            </a:xfrm>
            <a:custGeom>
              <a:avLst/>
              <a:gdLst>
                <a:gd name="connsiteX0" fmla="*/ 1248 w 343053"/>
                <a:gd name="connsiteY0" fmla="*/ 0 h 557746"/>
                <a:gd name="connsiteX1" fmla="*/ 96289 w 343053"/>
                <a:gd name="connsiteY1" fmla="*/ 13231 h 557746"/>
                <a:gd name="connsiteX2" fmla="*/ 208240 w 343053"/>
                <a:gd name="connsiteY2" fmla="*/ 18388 h 557746"/>
                <a:gd name="connsiteX3" fmla="*/ 320191 w 343053"/>
                <a:gd name="connsiteY3" fmla="*/ 13231 h 557746"/>
                <a:gd name="connsiteX4" fmla="*/ 342367 w 343053"/>
                <a:gd name="connsiteY4" fmla="*/ 10144 h 557746"/>
                <a:gd name="connsiteX5" fmla="*/ 343053 w 343053"/>
                <a:gd name="connsiteY5" fmla="*/ 22535 h 557746"/>
                <a:gd name="connsiteX6" fmla="*/ 210900 w 343053"/>
                <a:gd name="connsiteY6" fmla="*/ 498625 h 557746"/>
                <a:gd name="connsiteX7" fmla="*/ 171527 w 343053"/>
                <a:gd name="connsiteY7" fmla="*/ 557746 h 557746"/>
                <a:gd name="connsiteX8" fmla="*/ 132153 w 343053"/>
                <a:gd name="connsiteY8" fmla="*/ 498625 h 557746"/>
                <a:gd name="connsiteX9" fmla="*/ 0 w 343053"/>
                <a:gd name="connsiteY9" fmla="*/ 22535 h 557746"/>
                <a:gd name="connsiteX10" fmla="*/ 1248 w 343053"/>
                <a:gd name="connsiteY10" fmla="*/ 0 h 55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3053" h="557746">
                  <a:moveTo>
                    <a:pt x="1248" y="0"/>
                  </a:moveTo>
                  <a:lnTo>
                    <a:pt x="96289" y="13231"/>
                  </a:lnTo>
                  <a:cubicBezTo>
                    <a:pt x="133098" y="16641"/>
                    <a:pt x="170445" y="18388"/>
                    <a:pt x="208240" y="18388"/>
                  </a:cubicBezTo>
                  <a:cubicBezTo>
                    <a:pt x="246035" y="18388"/>
                    <a:pt x="283382" y="16641"/>
                    <a:pt x="320191" y="13231"/>
                  </a:cubicBezTo>
                  <a:lnTo>
                    <a:pt x="342367" y="10144"/>
                  </a:lnTo>
                  <a:lnTo>
                    <a:pt x="343053" y="22535"/>
                  </a:lnTo>
                  <a:cubicBezTo>
                    <a:pt x="343053" y="194918"/>
                    <a:pt x="295180" y="357101"/>
                    <a:pt x="210900" y="498625"/>
                  </a:cubicBezTo>
                  <a:lnTo>
                    <a:pt x="171527" y="557746"/>
                  </a:lnTo>
                  <a:lnTo>
                    <a:pt x="132153" y="498625"/>
                  </a:lnTo>
                  <a:cubicBezTo>
                    <a:pt x="47873" y="357101"/>
                    <a:pt x="0" y="194918"/>
                    <a:pt x="0" y="22535"/>
                  </a:cubicBezTo>
                  <a:lnTo>
                    <a:pt x="1248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0F4D6F1-82D9-4495-9DC0-1A17EB8F8966}"/>
                </a:ext>
              </a:extLst>
            </p:cNvPr>
            <p:cNvSpPr/>
            <p:nvPr/>
          </p:nvSpPr>
          <p:spPr>
            <a:xfrm>
              <a:off x="5097937" y="2426047"/>
              <a:ext cx="2189872" cy="1466548"/>
            </a:xfrm>
            <a:custGeom>
              <a:avLst/>
              <a:gdLst>
                <a:gd name="connsiteX0" fmla="*/ 1094936 w 2189872"/>
                <a:gd name="connsiteY0" fmla="*/ 0 h 1466548"/>
                <a:gd name="connsiteX1" fmla="*/ 2189872 w 2189872"/>
                <a:gd name="connsiteY1" fmla="*/ 998806 h 1466548"/>
                <a:gd name="connsiteX2" fmla="*/ 2188625 w 2189872"/>
                <a:gd name="connsiteY2" fmla="*/ 1021341 h 1466548"/>
                <a:gd name="connsiteX3" fmla="*/ 2093583 w 2189872"/>
                <a:gd name="connsiteY3" fmla="*/ 1008110 h 1466548"/>
                <a:gd name="connsiteX4" fmla="*/ 1981632 w 2189872"/>
                <a:gd name="connsiteY4" fmla="*/ 1002953 h 1466548"/>
                <a:gd name="connsiteX5" fmla="*/ 1073694 w 2189872"/>
                <a:gd name="connsiteY5" fmla="*/ 1443317 h 1466548"/>
                <a:gd name="connsiteX6" fmla="*/ 1058223 w 2189872"/>
                <a:gd name="connsiteY6" fmla="*/ 1466548 h 1466548"/>
                <a:gd name="connsiteX7" fmla="*/ 1042751 w 2189872"/>
                <a:gd name="connsiteY7" fmla="*/ 1443317 h 1466548"/>
                <a:gd name="connsiteX8" fmla="*/ 134813 w 2189872"/>
                <a:gd name="connsiteY8" fmla="*/ 1002953 h 1466548"/>
                <a:gd name="connsiteX9" fmla="*/ 22862 w 2189872"/>
                <a:gd name="connsiteY9" fmla="*/ 1008110 h 1466548"/>
                <a:gd name="connsiteX10" fmla="*/ 686 w 2189872"/>
                <a:gd name="connsiteY10" fmla="*/ 1011197 h 1466548"/>
                <a:gd name="connsiteX11" fmla="*/ 0 w 2189872"/>
                <a:gd name="connsiteY11" fmla="*/ 998806 h 1466548"/>
                <a:gd name="connsiteX12" fmla="*/ 1094936 w 2189872"/>
                <a:gd name="connsiteY12" fmla="*/ 0 h 146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89872" h="1466548">
                  <a:moveTo>
                    <a:pt x="1094936" y="0"/>
                  </a:moveTo>
                  <a:cubicBezTo>
                    <a:pt x="1699652" y="0"/>
                    <a:pt x="2189872" y="447181"/>
                    <a:pt x="2189872" y="998806"/>
                  </a:cubicBezTo>
                  <a:lnTo>
                    <a:pt x="2188625" y="1021341"/>
                  </a:lnTo>
                  <a:lnTo>
                    <a:pt x="2093583" y="1008110"/>
                  </a:lnTo>
                  <a:cubicBezTo>
                    <a:pt x="2056774" y="1004700"/>
                    <a:pt x="2019427" y="1002953"/>
                    <a:pt x="1981632" y="1002953"/>
                  </a:cubicBezTo>
                  <a:cubicBezTo>
                    <a:pt x="1603685" y="1002953"/>
                    <a:pt x="1270462" y="1177633"/>
                    <a:pt x="1073694" y="1443317"/>
                  </a:cubicBezTo>
                  <a:lnTo>
                    <a:pt x="1058223" y="1466548"/>
                  </a:lnTo>
                  <a:lnTo>
                    <a:pt x="1042751" y="1443317"/>
                  </a:lnTo>
                  <a:cubicBezTo>
                    <a:pt x="845983" y="1177633"/>
                    <a:pt x="512761" y="1002953"/>
                    <a:pt x="134813" y="1002953"/>
                  </a:cubicBezTo>
                  <a:cubicBezTo>
                    <a:pt x="97018" y="1002953"/>
                    <a:pt x="59671" y="1004700"/>
                    <a:pt x="22862" y="1008110"/>
                  </a:cubicBezTo>
                  <a:lnTo>
                    <a:pt x="686" y="1011197"/>
                  </a:lnTo>
                  <a:lnTo>
                    <a:pt x="0" y="998806"/>
                  </a:lnTo>
                  <a:cubicBezTo>
                    <a:pt x="0" y="447181"/>
                    <a:pt x="490220" y="0"/>
                    <a:pt x="109493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6324C77-F3E1-496D-8DD1-90F718B5234F}"/>
                </a:ext>
              </a:extLst>
            </p:cNvPr>
            <p:cNvSpPr/>
            <p:nvPr/>
          </p:nvSpPr>
          <p:spPr>
            <a:xfrm>
              <a:off x="4137815" y="3437244"/>
              <a:ext cx="2018346" cy="1989368"/>
            </a:xfrm>
            <a:custGeom>
              <a:avLst/>
              <a:gdLst>
                <a:gd name="connsiteX0" fmla="*/ 960809 w 2018346"/>
                <a:gd name="connsiteY0" fmla="*/ 0 h 1989368"/>
                <a:gd name="connsiteX1" fmla="*/ 965776 w 2018346"/>
                <a:gd name="connsiteY1" fmla="*/ 89731 h 1989368"/>
                <a:gd name="connsiteX2" fmla="*/ 1834391 w 2018346"/>
                <a:gd name="connsiteY2" fmla="*/ 966123 h 1989368"/>
                <a:gd name="connsiteX3" fmla="*/ 1848067 w 2018346"/>
                <a:gd name="connsiteY3" fmla="*/ 968027 h 1989368"/>
                <a:gd name="connsiteX4" fmla="*/ 1846819 w 2018346"/>
                <a:gd name="connsiteY4" fmla="*/ 990562 h 1989368"/>
                <a:gd name="connsiteX5" fmla="*/ 1978972 w 2018346"/>
                <a:gd name="connsiteY5" fmla="*/ 1466652 h 1989368"/>
                <a:gd name="connsiteX6" fmla="*/ 2018346 w 2018346"/>
                <a:gd name="connsiteY6" fmla="*/ 1525773 h 1989368"/>
                <a:gd name="connsiteX7" fmla="*/ 2002874 w 2018346"/>
                <a:gd name="connsiteY7" fmla="*/ 1549004 h 1989368"/>
                <a:gd name="connsiteX8" fmla="*/ 1094936 w 2018346"/>
                <a:gd name="connsiteY8" fmla="*/ 1989368 h 1989368"/>
                <a:gd name="connsiteX9" fmla="*/ 0 w 2018346"/>
                <a:gd name="connsiteY9" fmla="*/ 990562 h 1989368"/>
                <a:gd name="connsiteX10" fmla="*/ 874268 w 2018346"/>
                <a:gd name="connsiteY10" fmla="*/ 12048 h 1989368"/>
                <a:gd name="connsiteX11" fmla="*/ 960809 w 2018346"/>
                <a:gd name="connsiteY11" fmla="*/ 0 h 1989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8346" h="1989368">
                  <a:moveTo>
                    <a:pt x="960809" y="0"/>
                  </a:moveTo>
                  <a:lnTo>
                    <a:pt x="965776" y="89731"/>
                  </a:lnTo>
                  <a:cubicBezTo>
                    <a:pt x="1014372" y="526231"/>
                    <a:pt x="1371087" y="879641"/>
                    <a:pt x="1834391" y="966123"/>
                  </a:cubicBezTo>
                  <a:lnTo>
                    <a:pt x="1848067" y="968027"/>
                  </a:lnTo>
                  <a:lnTo>
                    <a:pt x="1846819" y="990562"/>
                  </a:lnTo>
                  <a:cubicBezTo>
                    <a:pt x="1846819" y="1162945"/>
                    <a:pt x="1894692" y="1325128"/>
                    <a:pt x="1978972" y="1466652"/>
                  </a:cubicBezTo>
                  <a:lnTo>
                    <a:pt x="2018346" y="1525773"/>
                  </a:lnTo>
                  <a:lnTo>
                    <a:pt x="2002874" y="1549004"/>
                  </a:lnTo>
                  <a:cubicBezTo>
                    <a:pt x="1806106" y="1814688"/>
                    <a:pt x="1472884" y="1989368"/>
                    <a:pt x="1094936" y="1989368"/>
                  </a:cubicBezTo>
                  <a:cubicBezTo>
                    <a:pt x="490220" y="1989368"/>
                    <a:pt x="0" y="1542187"/>
                    <a:pt x="0" y="990562"/>
                  </a:cubicBezTo>
                  <a:cubicBezTo>
                    <a:pt x="0" y="507890"/>
                    <a:pt x="375325" y="105183"/>
                    <a:pt x="874268" y="12048"/>
                  </a:cubicBezTo>
                  <a:lnTo>
                    <a:pt x="96080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536AC77-688A-4BC4-AA87-21E638BEAC65}"/>
                </a:ext>
              </a:extLst>
            </p:cNvPr>
            <p:cNvSpPr/>
            <p:nvPr/>
          </p:nvSpPr>
          <p:spPr>
            <a:xfrm>
              <a:off x="6156161" y="3447388"/>
              <a:ext cx="2018345" cy="1979224"/>
            </a:xfrm>
            <a:custGeom>
              <a:avLst/>
              <a:gdLst>
                <a:gd name="connsiteX0" fmla="*/ 1130402 w 2018345"/>
                <a:gd name="connsiteY0" fmla="*/ 0 h 1979224"/>
                <a:gd name="connsiteX1" fmla="*/ 1144077 w 2018345"/>
                <a:gd name="connsiteY1" fmla="*/ 1904 h 1979224"/>
                <a:gd name="connsiteX2" fmla="*/ 2018345 w 2018345"/>
                <a:gd name="connsiteY2" fmla="*/ 980418 h 1979224"/>
                <a:gd name="connsiteX3" fmla="*/ 923409 w 2018345"/>
                <a:gd name="connsiteY3" fmla="*/ 1979224 h 1979224"/>
                <a:gd name="connsiteX4" fmla="*/ 15471 w 2018345"/>
                <a:gd name="connsiteY4" fmla="*/ 1538860 h 1979224"/>
                <a:gd name="connsiteX5" fmla="*/ 0 w 2018345"/>
                <a:gd name="connsiteY5" fmla="*/ 1515629 h 1979224"/>
                <a:gd name="connsiteX6" fmla="*/ 39373 w 2018345"/>
                <a:gd name="connsiteY6" fmla="*/ 1456508 h 1979224"/>
                <a:gd name="connsiteX7" fmla="*/ 171526 w 2018345"/>
                <a:gd name="connsiteY7" fmla="*/ 980418 h 1979224"/>
                <a:gd name="connsiteX8" fmla="*/ 170840 w 2018345"/>
                <a:gd name="connsiteY8" fmla="*/ 968027 h 1979224"/>
                <a:gd name="connsiteX9" fmla="*/ 257381 w 2018345"/>
                <a:gd name="connsiteY9" fmla="*/ 955979 h 1979224"/>
                <a:gd name="connsiteX10" fmla="*/ 1125996 w 2018345"/>
                <a:gd name="connsiteY10" fmla="*/ 79587 h 1979224"/>
                <a:gd name="connsiteX11" fmla="*/ 1130402 w 2018345"/>
                <a:gd name="connsiteY11" fmla="*/ 0 h 197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8345" h="1979224">
                  <a:moveTo>
                    <a:pt x="1130402" y="0"/>
                  </a:moveTo>
                  <a:lnTo>
                    <a:pt x="1144077" y="1904"/>
                  </a:lnTo>
                  <a:cubicBezTo>
                    <a:pt x="1643021" y="95039"/>
                    <a:pt x="2018345" y="497746"/>
                    <a:pt x="2018345" y="980418"/>
                  </a:cubicBezTo>
                  <a:cubicBezTo>
                    <a:pt x="2018345" y="1532043"/>
                    <a:pt x="1528125" y="1979224"/>
                    <a:pt x="923409" y="1979224"/>
                  </a:cubicBezTo>
                  <a:cubicBezTo>
                    <a:pt x="545462" y="1979224"/>
                    <a:pt x="212239" y="1804544"/>
                    <a:pt x="15471" y="1538860"/>
                  </a:cubicBezTo>
                  <a:lnTo>
                    <a:pt x="0" y="1515629"/>
                  </a:lnTo>
                  <a:lnTo>
                    <a:pt x="39373" y="1456508"/>
                  </a:lnTo>
                  <a:cubicBezTo>
                    <a:pt x="123653" y="1314984"/>
                    <a:pt x="171526" y="1152801"/>
                    <a:pt x="171526" y="980418"/>
                  </a:cubicBezTo>
                  <a:lnTo>
                    <a:pt x="170840" y="968027"/>
                  </a:lnTo>
                  <a:lnTo>
                    <a:pt x="257381" y="955979"/>
                  </a:lnTo>
                  <a:cubicBezTo>
                    <a:pt x="720686" y="869497"/>
                    <a:pt x="1077401" y="516087"/>
                    <a:pt x="1125996" y="79587"/>
                  </a:cubicBezTo>
                  <a:lnTo>
                    <a:pt x="113040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0D64AAD-493D-45FB-A30B-398D12F32903}"/>
                </a:ext>
              </a:extLst>
            </p:cNvPr>
            <p:cNvSpPr/>
            <p:nvPr/>
          </p:nvSpPr>
          <p:spPr>
            <a:xfrm>
              <a:off x="5985882" y="3892595"/>
              <a:ext cx="341119" cy="531064"/>
            </a:xfrm>
            <a:custGeom>
              <a:avLst/>
              <a:gdLst>
                <a:gd name="connsiteX0" fmla="*/ 170279 w 341119"/>
                <a:gd name="connsiteY0" fmla="*/ 0 h 531064"/>
                <a:gd name="connsiteX1" fmla="*/ 209652 w 341119"/>
                <a:gd name="connsiteY1" fmla="*/ 59121 h 531064"/>
                <a:gd name="connsiteX2" fmla="*/ 336152 w 341119"/>
                <a:gd name="connsiteY2" fmla="*/ 433089 h 531064"/>
                <a:gd name="connsiteX3" fmla="*/ 341119 w 341119"/>
                <a:gd name="connsiteY3" fmla="*/ 522820 h 531064"/>
                <a:gd name="connsiteX4" fmla="*/ 318943 w 341119"/>
                <a:gd name="connsiteY4" fmla="*/ 525907 h 531064"/>
                <a:gd name="connsiteX5" fmla="*/ 206992 w 341119"/>
                <a:gd name="connsiteY5" fmla="*/ 531064 h 531064"/>
                <a:gd name="connsiteX6" fmla="*/ 95041 w 341119"/>
                <a:gd name="connsiteY6" fmla="*/ 525907 h 531064"/>
                <a:gd name="connsiteX7" fmla="*/ 0 w 341119"/>
                <a:gd name="connsiteY7" fmla="*/ 512676 h 531064"/>
                <a:gd name="connsiteX8" fmla="*/ 4405 w 341119"/>
                <a:gd name="connsiteY8" fmla="*/ 433089 h 531064"/>
                <a:gd name="connsiteX9" fmla="*/ 130905 w 341119"/>
                <a:gd name="connsiteY9" fmla="*/ 59121 h 531064"/>
                <a:gd name="connsiteX10" fmla="*/ 170279 w 341119"/>
                <a:gd name="connsiteY10" fmla="*/ 0 h 53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119" h="531064">
                  <a:moveTo>
                    <a:pt x="170279" y="0"/>
                  </a:moveTo>
                  <a:lnTo>
                    <a:pt x="209652" y="59121"/>
                  </a:lnTo>
                  <a:cubicBezTo>
                    <a:pt x="277076" y="172340"/>
                    <a:pt x="321200" y="298781"/>
                    <a:pt x="336152" y="433089"/>
                  </a:cubicBezTo>
                  <a:lnTo>
                    <a:pt x="341119" y="522820"/>
                  </a:lnTo>
                  <a:lnTo>
                    <a:pt x="318943" y="525907"/>
                  </a:lnTo>
                  <a:cubicBezTo>
                    <a:pt x="282134" y="529317"/>
                    <a:pt x="244787" y="531064"/>
                    <a:pt x="206992" y="531064"/>
                  </a:cubicBezTo>
                  <a:cubicBezTo>
                    <a:pt x="169197" y="531064"/>
                    <a:pt x="131850" y="529317"/>
                    <a:pt x="95041" y="525907"/>
                  </a:cubicBezTo>
                  <a:lnTo>
                    <a:pt x="0" y="512676"/>
                  </a:lnTo>
                  <a:lnTo>
                    <a:pt x="4405" y="433089"/>
                  </a:lnTo>
                  <a:cubicBezTo>
                    <a:pt x="19358" y="298781"/>
                    <a:pt x="63481" y="172340"/>
                    <a:pt x="130905" y="59121"/>
                  </a:cubicBezTo>
                  <a:lnTo>
                    <a:pt x="170279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4A6A521-19D7-4BE2-97F7-16C1A5E8D3F7}"/>
              </a:ext>
            </a:extLst>
          </p:cNvPr>
          <p:cNvSpPr txBox="1">
            <a:spLocks/>
          </p:cNvSpPr>
          <p:nvPr/>
        </p:nvSpPr>
        <p:spPr>
          <a:xfrm>
            <a:off x="769776" y="1526407"/>
            <a:ext cx="422425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Expectancy Theory</a:t>
            </a:r>
            <a:endParaRPr lang="en-GB" sz="44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F17A001-F1F5-4346-B4D4-618A47925919}"/>
              </a:ext>
            </a:extLst>
          </p:cNvPr>
          <p:cNvSpPr txBox="1">
            <a:spLocks/>
          </p:cNvSpPr>
          <p:nvPr/>
        </p:nvSpPr>
        <p:spPr>
          <a:xfrm>
            <a:off x="6587195" y="1522260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3200" dirty="0"/>
              <a:t>نظرية التوقع </a:t>
            </a:r>
            <a:endParaRPr lang="en-GB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C183C5-1C3D-4BA1-A774-567A5FD78E28}"/>
              </a:ext>
            </a:extLst>
          </p:cNvPr>
          <p:cNvSpPr txBox="1"/>
          <p:nvPr/>
        </p:nvSpPr>
        <p:spPr>
          <a:xfrm>
            <a:off x="4781665" y="2098242"/>
            <a:ext cx="21264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Expectancy</a:t>
            </a:r>
          </a:p>
          <a:p>
            <a:pPr algn="ctr"/>
            <a:r>
              <a:rPr lang="ar-SA" sz="3200" dirty="0"/>
              <a:t>التوقع</a:t>
            </a:r>
            <a:endParaRPr lang="en-GB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6124E7-F749-4769-B3E6-6C2BB8960D1E}"/>
              </a:ext>
            </a:extLst>
          </p:cNvPr>
          <p:cNvSpPr txBox="1"/>
          <p:nvPr/>
        </p:nvSpPr>
        <p:spPr>
          <a:xfrm>
            <a:off x="3564832" y="4196668"/>
            <a:ext cx="21264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Valence</a:t>
            </a:r>
          </a:p>
          <a:p>
            <a:pPr algn="ctr"/>
            <a:r>
              <a:rPr lang="ar-SA" sz="3200" dirty="0"/>
              <a:t>القيمة</a:t>
            </a:r>
            <a:endParaRPr lang="en-GB" sz="3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E5225A-484E-4022-A40A-862DFBF45D16}"/>
              </a:ext>
            </a:extLst>
          </p:cNvPr>
          <p:cNvSpPr txBox="1"/>
          <p:nvPr/>
        </p:nvSpPr>
        <p:spPr>
          <a:xfrm>
            <a:off x="5884243" y="4227445"/>
            <a:ext cx="24263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Instrumentality</a:t>
            </a:r>
          </a:p>
          <a:p>
            <a:pPr algn="ctr"/>
            <a:r>
              <a:rPr lang="ar-SA" sz="3200" dirty="0"/>
              <a:t>الفائدة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80676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EBC3-4A46-483E-B8F6-7C5B034D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  <a:r>
              <a:rPr lang="ar-SA" dirty="0"/>
              <a:t>التحفيز                               </a:t>
            </a:r>
            <a:endParaRPr lang="en-GB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51349B2-BF73-4FE0-9FBD-A5971857103C}"/>
              </a:ext>
            </a:extLst>
          </p:cNvPr>
          <p:cNvGrpSpPr/>
          <p:nvPr/>
        </p:nvGrpSpPr>
        <p:grpSpPr>
          <a:xfrm>
            <a:off x="3538775" y="1730326"/>
            <a:ext cx="4579462" cy="3854547"/>
            <a:chOff x="4137815" y="2426047"/>
            <a:chExt cx="4036691" cy="300056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2343C4-23CD-4AAA-B17A-163173CA5BEE}"/>
                </a:ext>
              </a:extLst>
            </p:cNvPr>
            <p:cNvSpPr/>
            <p:nvPr/>
          </p:nvSpPr>
          <p:spPr>
            <a:xfrm>
              <a:off x="5098624" y="3429001"/>
              <a:ext cx="1057537" cy="976271"/>
            </a:xfrm>
            <a:custGeom>
              <a:avLst/>
              <a:gdLst>
                <a:gd name="connsiteX0" fmla="*/ 134127 w 1057537"/>
                <a:gd name="connsiteY0" fmla="*/ 0 h 976271"/>
                <a:gd name="connsiteX1" fmla="*/ 1042065 w 1057537"/>
                <a:gd name="connsiteY1" fmla="*/ 440364 h 976271"/>
                <a:gd name="connsiteX2" fmla="*/ 1057537 w 1057537"/>
                <a:gd name="connsiteY2" fmla="*/ 463595 h 976271"/>
                <a:gd name="connsiteX3" fmla="*/ 1018163 w 1057537"/>
                <a:gd name="connsiteY3" fmla="*/ 522716 h 976271"/>
                <a:gd name="connsiteX4" fmla="*/ 891663 w 1057537"/>
                <a:gd name="connsiteY4" fmla="*/ 896684 h 976271"/>
                <a:gd name="connsiteX5" fmla="*/ 887258 w 1057537"/>
                <a:gd name="connsiteY5" fmla="*/ 976271 h 976271"/>
                <a:gd name="connsiteX6" fmla="*/ 873582 w 1057537"/>
                <a:gd name="connsiteY6" fmla="*/ 974367 h 976271"/>
                <a:gd name="connsiteX7" fmla="*/ 4967 w 1057537"/>
                <a:gd name="connsiteY7" fmla="*/ 97975 h 976271"/>
                <a:gd name="connsiteX8" fmla="*/ 0 w 1057537"/>
                <a:gd name="connsiteY8" fmla="*/ 8244 h 976271"/>
                <a:gd name="connsiteX9" fmla="*/ 22176 w 1057537"/>
                <a:gd name="connsiteY9" fmla="*/ 5157 h 976271"/>
                <a:gd name="connsiteX10" fmla="*/ 134127 w 1057537"/>
                <a:gd name="connsiteY10" fmla="*/ 0 h 976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7537" h="976271">
                  <a:moveTo>
                    <a:pt x="134127" y="0"/>
                  </a:moveTo>
                  <a:cubicBezTo>
                    <a:pt x="512075" y="0"/>
                    <a:pt x="845297" y="174680"/>
                    <a:pt x="1042065" y="440364"/>
                  </a:cubicBezTo>
                  <a:lnTo>
                    <a:pt x="1057537" y="463595"/>
                  </a:lnTo>
                  <a:lnTo>
                    <a:pt x="1018163" y="522716"/>
                  </a:lnTo>
                  <a:cubicBezTo>
                    <a:pt x="950739" y="635935"/>
                    <a:pt x="906616" y="762376"/>
                    <a:pt x="891663" y="896684"/>
                  </a:cubicBezTo>
                  <a:lnTo>
                    <a:pt x="887258" y="976271"/>
                  </a:lnTo>
                  <a:lnTo>
                    <a:pt x="873582" y="974367"/>
                  </a:lnTo>
                  <a:cubicBezTo>
                    <a:pt x="410278" y="887885"/>
                    <a:pt x="53563" y="534475"/>
                    <a:pt x="4967" y="97975"/>
                  </a:cubicBezTo>
                  <a:lnTo>
                    <a:pt x="0" y="8244"/>
                  </a:lnTo>
                  <a:lnTo>
                    <a:pt x="22176" y="5157"/>
                  </a:lnTo>
                  <a:cubicBezTo>
                    <a:pt x="58985" y="1747"/>
                    <a:pt x="96332" y="0"/>
                    <a:pt x="134127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7F9321-CD75-4D21-871A-59CF9F49D38E}"/>
                </a:ext>
              </a:extLst>
            </p:cNvPr>
            <p:cNvSpPr/>
            <p:nvPr/>
          </p:nvSpPr>
          <p:spPr>
            <a:xfrm>
              <a:off x="6156161" y="3429001"/>
              <a:ext cx="1130402" cy="986415"/>
            </a:xfrm>
            <a:custGeom>
              <a:avLst/>
              <a:gdLst>
                <a:gd name="connsiteX0" fmla="*/ 923409 w 1130402"/>
                <a:gd name="connsiteY0" fmla="*/ 0 h 986415"/>
                <a:gd name="connsiteX1" fmla="*/ 1035360 w 1130402"/>
                <a:gd name="connsiteY1" fmla="*/ 5157 h 986415"/>
                <a:gd name="connsiteX2" fmla="*/ 1130402 w 1130402"/>
                <a:gd name="connsiteY2" fmla="*/ 18388 h 986415"/>
                <a:gd name="connsiteX3" fmla="*/ 1125996 w 1130402"/>
                <a:gd name="connsiteY3" fmla="*/ 97975 h 986415"/>
                <a:gd name="connsiteX4" fmla="*/ 257381 w 1130402"/>
                <a:gd name="connsiteY4" fmla="*/ 974367 h 986415"/>
                <a:gd name="connsiteX5" fmla="*/ 170840 w 1130402"/>
                <a:gd name="connsiteY5" fmla="*/ 986415 h 986415"/>
                <a:gd name="connsiteX6" fmla="*/ 165873 w 1130402"/>
                <a:gd name="connsiteY6" fmla="*/ 896684 h 986415"/>
                <a:gd name="connsiteX7" fmla="*/ 39373 w 1130402"/>
                <a:gd name="connsiteY7" fmla="*/ 522716 h 986415"/>
                <a:gd name="connsiteX8" fmla="*/ 0 w 1130402"/>
                <a:gd name="connsiteY8" fmla="*/ 463595 h 986415"/>
                <a:gd name="connsiteX9" fmla="*/ 15471 w 1130402"/>
                <a:gd name="connsiteY9" fmla="*/ 440364 h 986415"/>
                <a:gd name="connsiteX10" fmla="*/ 923409 w 1130402"/>
                <a:gd name="connsiteY10" fmla="*/ 0 h 98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402" h="986415">
                  <a:moveTo>
                    <a:pt x="923409" y="0"/>
                  </a:moveTo>
                  <a:cubicBezTo>
                    <a:pt x="961204" y="0"/>
                    <a:pt x="998551" y="1747"/>
                    <a:pt x="1035360" y="5157"/>
                  </a:cubicBezTo>
                  <a:lnTo>
                    <a:pt x="1130402" y="18388"/>
                  </a:lnTo>
                  <a:lnTo>
                    <a:pt x="1125996" y="97975"/>
                  </a:lnTo>
                  <a:cubicBezTo>
                    <a:pt x="1077401" y="534475"/>
                    <a:pt x="720686" y="887885"/>
                    <a:pt x="257381" y="974367"/>
                  </a:cubicBezTo>
                  <a:lnTo>
                    <a:pt x="170840" y="986415"/>
                  </a:lnTo>
                  <a:lnTo>
                    <a:pt x="165873" y="896684"/>
                  </a:lnTo>
                  <a:cubicBezTo>
                    <a:pt x="150921" y="762376"/>
                    <a:pt x="106797" y="635935"/>
                    <a:pt x="39373" y="522716"/>
                  </a:cubicBezTo>
                  <a:lnTo>
                    <a:pt x="0" y="463595"/>
                  </a:lnTo>
                  <a:lnTo>
                    <a:pt x="15471" y="440364"/>
                  </a:lnTo>
                  <a:cubicBezTo>
                    <a:pt x="212239" y="174680"/>
                    <a:pt x="545462" y="0"/>
                    <a:pt x="923409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F26AEA-C917-47F8-806B-8E630816051A}"/>
                </a:ext>
              </a:extLst>
            </p:cNvPr>
            <p:cNvSpPr/>
            <p:nvPr/>
          </p:nvSpPr>
          <p:spPr>
            <a:xfrm>
              <a:off x="5984634" y="4405271"/>
              <a:ext cx="343053" cy="557746"/>
            </a:xfrm>
            <a:custGeom>
              <a:avLst/>
              <a:gdLst>
                <a:gd name="connsiteX0" fmla="*/ 1248 w 343053"/>
                <a:gd name="connsiteY0" fmla="*/ 0 h 557746"/>
                <a:gd name="connsiteX1" fmla="*/ 96289 w 343053"/>
                <a:gd name="connsiteY1" fmla="*/ 13231 h 557746"/>
                <a:gd name="connsiteX2" fmla="*/ 208240 w 343053"/>
                <a:gd name="connsiteY2" fmla="*/ 18388 h 557746"/>
                <a:gd name="connsiteX3" fmla="*/ 320191 w 343053"/>
                <a:gd name="connsiteY3" fmla="*/ 13231 h 557746"/>
                <a:gd name="connsiteX4" fmla="*/ 342367 w 343053"/>
                <a:gd name="connsiteY4" fmla="*/ 10144 h 557746"/>
                <a:gd name="connsiteX5" fmla="*/ 343053 w 343053"/>
                <a:gd name="connsiteY5" fmla="*/ 22535 h 557746"/>
                <a:gd name="connsiteX6" fmla="*/ 210900 w 343053"/>
                <a:gd name="connsiteY6" fmla="*/ 498625 h 557746"/>
                <a:gd name="connsiteX7" fmla="*/ 171527 w 343053"/>
                <a:gd name="connsiteY7" fmla="*/ 557746 h 557746"/>
                <a:gd name="connsiteX8" fmla="*/ 132153 w 343053"/>
                <a:gd name="connsiteY8" fmla="*/ 498625 h 557746"/>
                <a:gd name="connsiteX9" fmla="*/ 0 w 343053"/>
                <a:gd name="connsiteY9" fmla="*/ 22535 h 557746"/>
                <a:gd name="connsiteX10" fmla="*/ 1248 w 343053"/>
                <a:gd name="connsiteY10" fmla="*/ 0 h 55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3053" h="557746">
                  <a:moveTo>
                    <a:pt x="1248" y="0"/>
                  </a:moveTo>
                  <a:lnTo>
                    <a:pt x="96289" y="13231"/>
                  </a:lnTo>
                  <a:cubicBezTo>
                    <a:pt x="133098" y="16641"/>
                    <a:pt x="170445" y="18388"/>
                    <a:pt x="208240" y="18388"/>
                  </a:cubicBezTo>
                  <a:cubicBezTo>
                    <a:pt x="246035" y="18388"/>
                    <a:pt x="283382" y="16641"/>
                    <a:pt x="320191" y="13231"/>
                  </a:cubicBezTo>
                  <a:lnTo>
                    <a:pt x="342367" y="10144"/>
                  </a:lnTo>
                  <a:lnTo>
                    <a:pt x="343053" y="22535"/>
                  </a:lnTo>
                  <a:cubicBezTo>
                    <a:pt x="343053" y="194918"/>
                    <a:pt x="295180" y="357101"/>
                    <a:pt x="210900" y="498625"/>
                  </a:cubicBezTo>
                  <a:lnTo>
                    <a:pt x="171527" y="557746"/>
                  </a:lnTo>
                  <a:lnTo>
                    <a:pt x="132153" y="498625"/>
                  </a:lnTo>
                  <a:cubicBezTo>
                    <a:pt x="47873" y="357101"/>
                    <a:pt x="0" y="194918"/>
                    <a:pt x="0" y="22535"/>
                  </a:cubicBezTo>
                  <a:lnTo>
                    <a:pt x="1248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0F4D6F1-82D9-4495-9DC0-1A17EB8F8966}"/>
                </a:ext>
              </a:extLst>
            </p:cNvPr>
            <p:cNvSpPr/>
            <p:nvPr/>
          </p:nvSpPr>
          <p:spPr>
            <a:xfrm>
              <a:off x="5097937" y="2426047"/>
              <a:ext cx="2189872" cy="1466548"/>
            </a:xfrm>
            <a:custGeom>
              <a:avLst/>
              <a:gdLst>
                <a:gd name="connsiteX0" fmla="*/ 1094936 w 2189872"/>
                <a:gd name="connsiteY0" fmla="*/ 0 h 1466548"/>
                <a:gd name="connsiteX1" fmla="*/ 2189872 w 2189872"/>
                <a:gd name="connsiteY1" fmla="*/ 998806 h 1466548"/>
                <a:gd name="connsiteX2" fmla="*/ 2188625 w 2189872"/>
                <a:gd name="connsiteY2" fmla="*/ 1021341 h 1466548"/>
                <a:gd name="connsiteX3" fmla="*/ 2093583 w 2189872"/>
                <a:gd name="connsiteY3" fmla="*/ 1008110 h 1466548"/>
                <a:gd name="connsiteX4" fmla="*/ 1981632 w 2189872"/>
                <a:gd name="connsiteY4" fmla="*/ 1002953 h 1466548"/>
                <a:gd name="connsiteX5" fmla="*/ 1073694 w 2189872"/>
                <a:gd name="connsiteY5" fmla="*/ 1443317 h 1466548"/>
                <a:gd name="connsiteX6" fmla="*/ 1058223 w 2189872"/>
                <a:gd name="connsiteY6" fmla="*/ 1466548 h 1466548"/>
                <a:gd name="connsiteX7" fmla="*/ 1042751 w 2189872"/>
                <a:gd name="connsiteY7" fmla="*/ 1443317 h 1466548"/>
                <a:gd name="connsiteX8" fmla="*/ 134813 w 2189872"/>
                <a:gd name="connsiteY8" fmla="*/ 1002953 h 1466548"/>
                <a:gd name="connsiteX9" fmla="*/ 22862 w 2189872"/>
                <a:gd name="connsiteY9" fmla="*/ 1008110 h 1466548"/>
                <a:gd name="connsiteX10" fmla="*/ 686 w 2189872"/>
                <a:gd name="connsiteY10" fmla="*/ 1011197 h 1466548"/>
                <a:gd name="connsiteX11" fmla="*/ 0 w 2189872"/>
                <a:gd name="connsiteY11" fmla="*/ 998806 h 1466548"/>
                <a:gd name="connsiteX12" fmla="*/ 1094936 w 2189872"/>
                <a:gd name="connsiteY12" fmla="*/ 0 h 146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89872" h="1466548">
                  <a:moveTo>
                    <a:pt x="1094936" y="0"/>
                  </a:moveTo>
                  <a:cubicBezTo>
                    <a:pt x="1699652" y="0"/>
                    <a:pt x="2189872" y="447181"/>
                    <a:pt x="2189872" y="998806"/>
                  </a:cubicBezTo>
                  <a:lnTo>
                    <a:pt x="2188625" y="1021341"/>
                  </a:lnTo>
                  <a:lnTo>
                    <a:pt x="2093583" y="1008110"/>
                  </a:lnTo>
                  <a:cubicBezTo>
                    <a:pt x="2056774" y="1004700"/>
                    <a:pt x="2019427" y="1002953"/>
                    <a:pt x="1981632" y="1002953"/>
                  </a:cubicBezTo>
                  <a:cubicBezTo>
                    <a:pt x="1603685" y="1002953"/>
                    <a:pt x="1270462" y="1177633"/>
                    <a:pt x="1073694" y="1443317"/>
                  </a:cubicBezTo>
                  <a:lnTo>
                    <a:pt x="1058223" y="1466548"/>
                  </a:lnTo>
                  <a:lnTo>
                    <a:pt x="1042751" y="1443317"/>
                  </a:lnTo>
                  <a:cubicBezTo>
                    <a:pt x="845983" y="1177633"/>
                    <a:pt x="512761" y="1002953"/>
                    <a:pt x="134813" y="1002953"/>
                  </a:cubicBezTo>
                  <a:cubicBezTo>
                    <a:pt x="97018" y="1002953"/>
                    <a:pt x="59671" y="1004700"/>
                    <a:pt x="22862" y="1008110"/>
                  </a:cubicBezTo>
                  <a:lnTo>
                    <a:pt x="686" y="1011197"/>
                  </a:lnTo>
                  <a:lnTo>
                    <a:pt x="0" y="998806"/>
                  </a:lnTo>
                  <a:cubicBezTo>
                    <a:pt x="0" y="447181"/>
                    <a:pt x="490220" y="0"/>
                    <a:pt x="109493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6324C77-F3E1-496D-8DD1-90F718B5234F}"/>
                </a:ext>
              </a:extLst>
            </p:cNvPr>
            <p:cNvSpPr/>
            <p:nvPr/>
          </p:nvSpPr>
          <p:spPr>
            <a:xfrm>
              <a:off x="4137815" y="3437244"/>
              <a:ext cx="2018346" cy="1989368"/>
            </a:xfrm>
            <a:custGeom>
              <a:avLst/>
              <a:gdLst>
                <a:gd name="connsiteX0" fmla="*/ 960809 w 2018346"/>
                <a:gd name="connsiteY0" fmla="*/ 0 h 1989368"/>
                <a:gd name="connsiteX1" fmla="*/ 965776 w 2018346"/>
                <a:gd name="connsiteY1" fmla="*/ 89731 h 1989368"/>
                <a:gd name="connsiteX2" fmla="*/ 1834391 w 2018346"/>
                <a:gd name="connsiteY2" fmla="*/ 966123 h 1989368"/>
                <a:gd name="connsiteX3" fmla="*/ 1848067 w 2018346"/>
                <a:gd name="connsiteY3" fmla="*/ 968027 h 1989368"/>
                <a:gd name="connsiteX4" fmla="*/ 1846819 w 2018346"/>
                <a:gd name="connsiteY4" fmla="*/ 990562 h 1989368"/>
                <a:gd name="connsiteX5" fmla="*/ 1978972 w 2018346"/>
                <a:gd name="connsiteY5" fmla="*/ 1466652 h 1989368"/>
                <a:gd name="connsiteX6" fmla="*/ 2018346 w 2018346"/>
                <a:gd name="connsiteY6" fmla="*/ 1525773 h 1989368"/>
                <a:gd name="connsiteX7" fmla="*/ 2002874 w 2018346"/>
                <a:gd name="connsiteY7" fmla="*/ 1549004 h 1989368"/>
                <a:gd name="connsiteX8" fmla="*/ 1094936 w 2018346"/>
                <a:gd name="connsiteY8" fmla="*/ 1989368 h 1989368"/>
                <a:gd name="connsiteX9" fmla="*/ 0 w 2018346"/>
                <a:gd name="connsiteY9" fmla="*/ 990562 h 1989368"/>
                <a:gd name="connsiteX10" fmla="*/ 874268 w 2018346"/>
                <a:gd name="connsiteY10" fmla="*/ 12048 h 1989368"/>
                <a:gd name="connsiteX11" fmla="*/ 960809 w 2018346"/>
                <a:gd name="connsiteY11" fmla="*/ 0 h 1989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8346" h="1989368">
                  <a:moveTo>
                    <a:pt x="960809" y="0"/>
                  </a:moveTo>
                  <a:lnTo>
                    <a:pt x="965776" y="89731"/>
                  </a:lnTo>
                  <a:cubicBezTo>
                    <a:pt x="1014372" y="526231"/>
                    <a:pt x="1371087" y="879641"/>
                    <a:pt x="1834391" y="966123"/>
                  </a:cubicBezTo>
                  <a:lnTo>
                    <a:pt x="1848067" y="968027"/>
                  </a:lnTo>
                  <a:lnTo>
                    <a:pt x="1846819" y="990562"/>
                  </a:lnTo>
                  <a:cubicBezTo>
                    <a:pt x="1846819" y="1162945"/>
                    <a:pt x="1894692" y="1325128"/>
                    <a:pt x="1978972" y="1466652"/>
                  </a:cubicBezTo>
                  <a:lnTo>
                    <a:pt x="2018346" y="1525773"/>
                  </a:lnTo>
                  <a:lnTo>
                    <a:pt x="2002874" y="1549004"/>
                  </a:lnTo>
                  <a:cubicBezTo>
                    <a:pt x="1806106" y="1814688"/>
                    <a:pt x="1472884" y="1989368"/>
                    <a:pt x="1094936" y="1989368"/>
                  </a:cubicBezTo>
                  <a:cubicBezTo>
                    <a:pt x="490220" y="1989368"/>
                    <a:pt x="0" y="1542187"/>
                    <a:pt x="0" y="990562"/>
                  </a:cubicBezTo>
                  <a:cubicBezTo>
                    <a:pt x="0" y="507890"/>
                    <a:pt x="375325" y="105183"/>
                    <a:pt x="874268" y="12048"/>
                  </a:cubicBezTo>
                  <a:lnTo>
                    <a:pt x="96080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536AC77-688A-4BC4-AA87-21E638BEAC65}"/>
                </a:ext>
              </a:extLst>
            </p:cNvPr>
            <p:cNvSpPr/>
            <p:nvPr/>
          </p:nvSpPr>
          <p:spPr>
            <a:xfrm>
              <a:off x="6156161" y="3447388"/>
              <a:ext cx="2018345" cy="1979224"/>
            </a:xfrm>
            <a:custGeom>
              <a:avLst/>
              <a:gdLst>
                <a:gd name="connsiteX0" fmla="*/ 1130402 w 2018345"/>
                <a:gd name="connsiteY0" fmla="*/ 0 h 1979224"/>
                <a:gd name="connsiteX1" fmla="*/ 1144077 w 2018345"/>
                <a:gd name="connsiteY1" fmla="*/ 1904 h 1979224"/>
                <a:gd name="connsiteX2" fmla="*/ 2018345 w 2018345"/>
                <a:gd name="connsiteY2" fmla="*/ 980418 h 1979224"/>
                <a:gd name="connsiteX3" fmla="*/ 923409 w 2018345"/>
                <a:gd name="connsiteY3" fmla="*/ 1979224 h 1979224"/>
                <a:gd name="connsiteX4" fmla="*/ 15471 w 2018345"/>
                <a:gd name="connsiteY4" fmla="*/ 1538860 h 1979224"/>
                <a:gd name="connsiteX5" fmla="*/ 0 w 2018345"/>
                <a:gd name="connsiteY5" fmla="*/ 1515629 h 1979224"/>
                <a:gd name="connsiteX6" fmla="*/ 39373 w 2018345"/>
                <a:gd name="connsiteY6" fmla="*/ 1456508 h 1979224"/>
                <a:gd name="connsiteX7" fmla="*/ 171526 w 2018345"/>
                <a:gd name="connsiteY7" fmla="*/ 980418 h 1979224"/>
                <a:gd name="connsiteX8" fmla="*/ 170840 w 2018345"/>
                <a:gd name="connsiteY8" fmla="*/ 968027 h 1979224"/>
                <a:gd name="connsiteX9" fmla="*/ 257381 w 2018345"/>
                <a:gd name="connsiteY9" fmla="*/ 955979 h 1979224"/>
                <a:gd name="connsiteX10" fmla="*/ 1125996 w 2018345"/>
                <a:gd name="connsiteY10" fmla="*/ 79587 h 1979224"/>
                <a:gd name="connsiteX11" fmla="*/ 1130402 w 2018345"/>
                <a:gd name="connsiteY11" fmla="*/ 0 h 197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8345" h="1979224">
                  <a:moveTo>
                    <a:pt x="1130402" y="0"/>
                  </a:moveTo>
                  <a:lnTo>
                    <a:pt x="1144077" y="1904"/>
                  </a:lnTo>
                  <a:cubicBezTo>
                    <a:pt x="1643021" y="95039"/>
                    <a:pt x="2018345" y="497746"/>
                    <a:pt x="2018345" y="980418"/>
                  </a:cubicBezTo>
                  <a:cubicBezTo>
                    <a:pt x="2018345" y="1532043"/>
                    <a:pt x="1528125" y="1979224"/>
                    <a:pt x="923409" y="1979224"/>
                  </a:cubicBezTo>
                  <a:cubicBezTo>
                    <a:pt x="545462" y="1979224"/>
                    <a:pt x="212239" y="1804544"/>
                    <a:pt x="15471" y="1538860"/>
                  </a:cubicBezTo>
                  <a:lnTo>
                    <a:pt x="0" y="1515629"/>
                  </a:lnTo>
                  <a:lnTo>
                    <a:pt x="39373" y="1456508"/>
                  </a:lnTo>
                  <a:cubicBezTo>
                    <a:pt x="123653" y="1314984"/>
                    <a:pt x="171526" y="1152801"/>
                    <a:pt x="171526" y="980418"/>
                  </a:cubicBezTo>
                  <a:lnTo>
                    <a:pt x="170840" y="968027"/>
                  </a:lnTo>
                  <a:lnTo>
                    <a:pt x="257381" y="955979"/>
                  </a:lnTo>
                  <a:cubicBezTo>
                    <a:pt x="720686" y="869497"/>
                    <a:pt x="1077401" y="516087"/>
                    <a:pt x="1125996" y="79587"/>
                  </a:cubicBezTo>
                  <a:lnTo>
                    <a:pt x="113040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0D64AAD-493D-45FB-A30B-398D12F32903}"/>
                </a:ext>
              </a:extLst>
            </p:cNvPr>
            <p:cNvSpPr/>
            <p:nvPr/>
          </p:nvSpPr>
          <p:spPr>
            <a:xfrm>
              <a:off x="5985882" y="3892595"/>
              <a:ext cx="341119" cy="531064"/>
            </a:xfrm>
            <a:custGeom>
              <a:avLst/>
              <a:gdLst>
                <a:gd name="connsiteX0" fmla="*/ 170279 w 341119"/>
                <a:gd name="connsiteY0" fmla="*/ 0 h 531064"/>
                <a:gd name="connsiteX1" fmla="*/ 209652 w 341119"/>
                <a:gd name="connsiteY1" fmla="*/ 59121 h 531064"/>
                <a:gd name="connsiteX2" fmla="*/ 336152 w 341119"/>
                <a:gd name="connsiteY2" fmla="*/ 433089 h 531064"/>
                <a:gd name="connsiteX3" fmla="*/ 341119 w 341119"/>
                <a:gd name="connsiteY3" fmla="*/ 522820 h 531064"/>
                <a:gd name="connsiteX4" fmla="*/ 318943 w 341119"/>
                <a:gd name="connsiteY4" fmla="*/ 525907 h 531064"/>
                <a:gd name="connsiteX5" fmla="*/ 206992 w 341119"/>
                <a:gd name="connsiteY5" fmla="*/ 531064 h 531064"/>
                <a:gd name="connsiteX6" fmla="*/ 95041 w 341119"/>
                <a:gd name="connsiteY6" fmla="*/ 525907 h 531064"/>
                <a:gd name="connsiteX7" fmla="*/ 0 w 341119"/>
                <a:gd name="connsiteY7" fmla="*/ 512676 h 531064"/>
                <a:gd name="connsiteX8" fmla="*/ 4405 w 341119"/>
                <a:gd name="connsiteY8" fmla="*/ 433089 h 531064"/>
                <a:gd name="connsiteX9" fmla="*/ 130905 w 341119"/>
                <a:gd name="connsiteY9" fmla="*/ 59121 h 531064"/>
                <a:gd name="connsiteX10" fmla="*/ 170279 w 341119"/>
                <a:gd name="connsiteY10" fmla="*/ 0 h 53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119" h="531064">
                  <a:moveTo>
                    <a:pt x="170279" y="0"/>
                  </a:moveTo>
                  <a:lnTo>
                    <a:pt x="209652" y="59121"/>
                  </a:lnTo>
                  <a:cubicBezTo>
                    <a:pt x="277076" y="172340"/>
                    <a:pt x="321200" y="298781"/>
                    <a:pt x="336152" y="433089"/>
                  </a:cubicBezTo>
                  <a:lnTo>
                    <a:pt x="341119" y="522820"/>
                  </a:lnTo>
                  <a:lnTo>
                    <a:pt x="318943" y="525907"/>
                  </a:lnTo>
                  <a:cubicBezTo>
                    <a:pt x="282134" y="529317"/>
                    <a:pt x="244787" y="531064"/>
                    <a:pt x="206992" y="531064"/>
                  </a:cubicBezTo>
                  <a:cubicBezTo>
                    <a:pt x="169197" y="531064"/>
                    <a:pt x="131850" y="529317"/>
                    <a:pt x="95041" y="525907"/>
                  </a:cubicBezTo>
                  <a:lnTo>
                    <a:pt x="0" y="512676"/>
                  </a:lnTo>
                  <a:lnTo>
                    <a:pt x="4405" y="433089"/>
                  </a:lnTo>
                  <a:cubicBezTo>
                    <a:pt x="19358" y="298781"/>
                    <a:pt x="63481" y="172340"/>
                    <a:pt x="130905" y="59121"/>
                  </a:cubicBezTo>
                  <a:lnTo>
                    <a:pt x="170279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4A6A521-19D7-4BE2-97F7-16C1A5E8D3F7}"/>
              </a:ext>
            </a:extLst>
          </p:cNvPr>
          <p:cNvSpPr txBox="1">
            <a:spLocks/>
          </p:cNvSpPr>
          <p:nvPr/>
        </p:nvSpPr>
        <p:spPr>
          <a:xfrm>
            <a:off x="769776" y="1526407"/>
            <a:ext cx="422425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Daniel Pink (2009)</a:t>
            </a:r>
            <a:endParaRPr lang="en-GB" sz="44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F17A001-F1F5-4346-B4D4-618A47925919}"/>
              </a:ext>
            </a:extLst>
          </p:cNvPr>
          <p:cNvSpPr txBox="1">
            <a:spLocks/>
          </p:cNvSpPr>
          <p:nvPr/>
        </p:nvSpPr>
        <p:spPr>
          <a:xfrm>
            <a:off x="6587195" y="1522260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3200" dirty="0"/>
              <a:t>دانيال بينك (2009)</a:t>
            </a:r>
            <a:endParaRPr lang="en-GB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C183C5-1C3D-4BA1-A774-567A5FD78E28}"/>
              </a:ext>
            </a:extLst>
          </p:cNvPr>
          <p:cNvSpPr txBox="1"/>
          <p:nvPr/>
        </p:nvSpPr>
        <p:spPr>
          <a:xfrm>
            <a:off x="4781665" y="2098242"/>
            <a:ext cx="21264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Autonomy</a:t>
            </a:r>
          </a:p>
          <a:p>
            <a:pPr algn="ctr"/>
            <a:r>
              <a:rPr lang="ar-SA" sz="3200" dirty="0"/>
              <a:t>الحرية</a:t>
            </a:r>
            <a:endParaRPr lang="en-GB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6124E7-F749-4769-B3E6-6C2BB8960D1E}"/>
              </a:ext>
            </a:extLst>
          </p:cNvPr>
          <p:cNvSpPr txBox="1"/>
          <p:nvPr/>
        </p:nvSpPr>
        <p:spPr>
          <a:xfrm>
            <a:off x="3564832" y="4196668"/>
            <a:ext cx="21264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Purpose</a:t>
            </a:r>
          </a:p>
          <a:p>
            <a:pPr algn="ctr"/>
            <a:r>
              <a:rPr lang="ar-SA" sz="3200" dirty="0"/>
              <a:t>الهدف</a:t>
            </a:r>
            <a:endParaRPr lang="en-GB" sz="3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E5225A-484E-4022-A40A-862DFBF45D16}"/>
              </a:ext>
            </a:extLst>
          </p:cNvPr>
          <p:cNvSpPr txBox="1"/>
          <p:nvPr/>
        </p:nvSpPr>
        <p:spPr>
          <a:xfrm>
            <a:off x="5884243" y="4227445"/>
            <a:ext cx="2426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Mastery</a:t>
            </a:r>
            <a:endParaRPr lang="en-US" sz="2600" dirty="0"/>
          </a:p>
          <a:p>
            <a:pPr algn="ctr"/>
            <a:r>
              <a:rPr lang="ar-SA" sz="3200" dirty="0"/>
              <a:t>التمكن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11152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45B2-D90C-4AC2-8B42-39F7E1CA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2296550" cy="1151965"/>
          </a:xfrm>
        </p:spPr>
        <p:txBody>
          <a:bodyPr/>
          <a:lstStyle/>
          <a:p>
            <a:r>
              <a:rPr lang="en-US" dirty="0"/>
              <a:t>Ability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849F4B-B7D3-4355-A0B2-48F245D6E9AF}"/>
              </a:ext>
            </a:extLst>
          </p:cNvPr>
          <p:cNvSpPr txBox="1">
            <a:spLocks/>
          </p:cNvSpPr>
          <p:nvPr/>
        </p:nvSpPr>
        <p:spPr>
          <a:xfrm>
            <a:off x="8617635" y="685799"/>
            <a:ext cx="229655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dirty="0"/>
              <a:t>القدرة</a:t>
            </a:r>
            <a:endParaRPr lang="en-GB" dirty="0"/>
          </a:p>
        </p:txBody>
      </p:sp>
      <p:pic>
        <p:nvPicPr>
          <p:cNvPr id="6" name="Picture 5" descr="A picture containing drawing, circuit, food, sign&#10;&#10;Description automatically generated">
            <a:extLst>
              <a:ext uri="{FF2B5EF4-FFF2-40B4-BE49-F238E27FC236}">
                <a16:creationId xmlns:a16="http://schemas.microsoft.com/office/drawing/2014/main" id="{6B67AC84-A3CA-4716-B739-943D3F4B8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991" y="2511045"/>
            <a:ext cx="4540018" cy="308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50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45B2-D90C-4AC2-8B42-39F7E1CA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2296550" cy="1151965"/>
          </a:xfrm>
        </p:spPr>
        <p:txBody>
          <a:bodyPr/>
          <a:lstStyle/>
          <a:p>
            <a:r>
              <a:rPr lang="en-US" dirty="0"/>
              <a:t>Ability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849F4B-B7D3-4355-A0B2-48F245D6E9AF}"/>
              </a:ext>
            </a:extLst>
          </p:cNvPr>
          <p:cNvSpPr txBox="1">
            <a:spLocks/>
          </p:cNvSpPr>
          <p:nvPr/>
        </p:nvSpPr>
        <p:spPr>
          <a:xfrm>
            <a:off x="8617635" y="685799"/>
            <a:ext cx="229655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dirty="0"/>
              <a:t>القدرة</a:t>
            </a:r>
            <a:endParaRPr lang="en-GB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DE9458D-BB61-4CF3-8591-1E46E5FE03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0544603"/>
              </p:ext>
            </p:extLst>
          </p:nvPr>
        </p:nvGraphicFramePr>
        <p:xfrm>
          <a:off x="1390357" y="19694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885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performance           </a:t>
            </a:r>
            <a:r>
              <a:rPr lang="ar-SA" dirty="0"/>
              <a:t>ما هو الأداء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47F58-4DD8-4A22-B5C1-F3E2D2D98377}"/>
              </a:ext>
            </a:extLst>
          </p:cNvPr>
          <p:cNvSpPr txBox="1"/>
          <p:nvPr/>
        </p:nvSpPr>
        <p:spPr>
          <a:xfrm>
            <a:off x="474784" y="1490008"/>
            <a:ext cx="92037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What has been achieved?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How it has been achieved?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Have you achieved your objectives ? </a:t>
            </a:r>
            <a:endParaRPr lang="en-GB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10F8F-96A3-400C-8CF4-994624BEB7AC}"/>
              </a:ext>
            </a:extLst>
          </p:cNvPr>
          <p:cNvSpPr txBox="1"/>
          <p:nvPr/>
        </p:nvSpPr>
        <p:spPr>
          <a:xfrm>
            <a:off x="3148505" y="3429000"/>
            <a:ext cx="79341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SA" sz="4400" dirty="0"/>
              <a:t>ما الذي تم تحقيقه؟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SA" sz="4400" dirty="0"/>
              <a:t>كيف تم تحقيقه ؟</a:t>
            </a:r>
            <a:endParaRPr lang="en-US" sz="4400" dirty="0"/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SA" sz="4400" dirty="0"/>
              <a:t>هل تم تحقيق الاهداف؟</a:t>
            </a:r>
            <a:endParaRPr lang="en-US" sz="4400" dirty="0"/>
          </a:p>
          <a:p>
            <a:pPr marL="571500" indent="-571500" algn="r" rtl="1">
              <a:buFont typeface="Arial" panose="020B0604020202020204" pitchFamily="34" charset="0"/>
              <a:buChar char="•"/>
            </a:pP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977979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31480C4-3DF8-4B4B-A2AB-33EBD3A23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73037"/>
              </p:ext>
            </p:extLst>
          </p:nvPr>
        </p:nvGraphicFramePr>
        <p:xfrm>
          <a:off x="2932331" y="309490"/>
          <a:ext cx="8128000" cy="4079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5E0C2A9-6B0A-48DC-BEF3-CE0F41C85B53}"/>
              </a:ext>
            </a:extLst>
          </p:cNvPr>
          <p:cNvSpPr txBox="1"/>
          <p:nvPr/>
        </p:nvSpPr>
        <p:spPr>
          <a:xfrm>
            <a:off x="98474" y="1041010"/>
            <a:ext cx="2672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Known by others </a:t>
            </a:r>
          </a:p>
          <a:p>
            <a:pPr algn="ctr"/>
            <a:r>
              <a:rPr lang="ar-SA" sz="2800" dirty="0"/>
              <a:t>معروف للآخرين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BCF5-F75C-48BE-BA19-1B6E8460B86D}"/>
              </a:ext>
            </a:extLst>
          </p:cNvPr>
          <p:cNvSpPr txBox="1"/>
          <p:nvPr/>
        </p:nvSpPr>
        <p:spPr>
          <a:xfrm>
            <a:off x="-35952" y="3052690"/>
            <a:ext cx="2968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Unknown by others </a:t>
            </a:r>
          </a:p>
          <a:p>
            <a:pPr algn="ctr"/>
            <a:r>
              <a:rPr lang="ar-SA" sz="2800" dirty="0"/>
              <a:t>معروف للآخرين</a:t>
            </a:r>
            <a:endParaRPr lang="en-GB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D9BFF-6F95-4848-A212-FD6A5CC57AEF}"/>
              </a:ext>
            </a:extLst>
          </p:cNvPr>
          <p:cNvSpPr txBox="1"/>
          <p:nvPr/>
        </p:nvSpPr>
        <p:spPr>
          <a:xfrm>
            <a:off x="3742006" y="4515730"/>
            <a:ext cx="2672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Known by self </a:t>
            </a:r>
            <a:endParaRPr lang="ar-SA" sz="2800" dirty="0"/>
          </a:p>
          <a:p>
            <a:pPr algn="ctr"/>
            <a:r>
              <a:rPr lang="ar-SA" sz="2800" dirty="0"/>
              <a:t>معروف للنفس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17C74-01C9-47C4-A6E6-87D876A152B8}"/>
              </a:ext>
            </a:extLst>
          </p:cNvPr>
          <p:cNvSpPr txBox="1"/>
          <p:nvPr/>
        </p:nvSpPr>
        <p:spPr>
          <a:xfrm>
            <a:off x="7385538" y="4515730"/>
            <a:ext cx="2672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Unknown by self </a:t>
            </a:r>
            <a:endParaRPr lang="ar-SA" sz="2800" dirty="0"/>
          </a:p>
          <a:p>
            <a:pPr algn="ctr"/>
            <a:r>
              <a:rPr lang="ar-SA" sz="2800" dirty="0"/>
              <a:t>غير معروف للنفس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1565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31480C4-3DF8-4B4B-A2AB-33EBD3A23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8726119"/>
              </p:ext>
            </p:extLst>
          </p:nvPr>
        </p:nvGraphicFramePr>
        <p:xfrm>
          <a:off x="2932331" y="365760"/>
          <a:ext cx="8128000" cy="4023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5E0C2A9-6B0A-48DC-BEF3-CE0F41C85B53}"/>
              </a:ext>
            </a:extLst>
          </p:cNvPr>
          <p:cNvSpPr txBox="1"/>
          <p:nvPr/>
        </p:nvSpPr>
        <p:spPr>
          <a:xfrm>
            <a:off x="98474" y="1041010"/>
            <a:ext cx="2672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Known by others </a:t>
            </a:r>
          </a:p>
          <a:p>
            <a:pPr algn="ctr"/>
            <a:r>
              <a:rPr lang="ar-SA" sz="2800" dirty="0"/>
              <a:t>معروف للآخرين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BCF5-F75C-48BE-BA19-1B6E8460B86D}"/>
              </a:ext>
            </a:extLst>
          </p:cNvPr>
          <p:cNvSpPr txBox="1"/>
          <p:nvPr/>
        </p:nvSpPr>
        <p:spPr>
          <a:xfrm>
            <a:off x="-35952" y="3052690"/>
            <a:ext cx="2968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Unknown by others </a:t>
            </a:r>
          </a:p>
          <a:p>
            <a:pPr algn="ctr"/>
            <a:r>
              <a:rPr lang="ar-SA" sz="2800" dirty="0"/>
              <a:t>معروف للآخرين</a:t>
            </a:r>
            <a:endParaRPr lang="en-GB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D9BFF-6F95-4848-A212-FD6A5CC57AEF}"/>
              </a:ext>
            </a:extLst>
          </p:cNvPr>
          <p:cNvSpPr txBox="1"/>
          <p:nvPr/>
        </p:nvSpPr>
        <p:spPr>
          <a:xfrm>
            <a:off x="3742006" y="4515730"/>
            <a:ext cx="2672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Known by self </a:t>
            </a:r>
            <a:endParaRPr lang="ar-SA" sz="2800" dirty="0"/>
          </a:p>
          <a:p>
            <a:pPr algn="ctr"/>
            <a:r>
              <a:rPr lang="ar-SA" sz="2800" dirty="0"/>
              <a:t>معروف للنفس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17C74-01C9-47C4-A6E6-87D876A152B8}"/>
              </a:ext>
            </a:extLst>
          </p:cNvPr>
          <p:cNvSpPr txBox="1"/>
          <p:nvPr/>
        </p:nvSpPr>
        <p:spPr>
          <a:xfrm>
            <a:off x="7385538" y="4515730"/>
            <a:ext cx="2672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Unknown by self </a:t>
            </a:r>
            <a:endParaRPr lang="ar-SA" sz="2800" dirty="0"/>
          </a:p>
          <a:p>
            <a:pPr algn="ctr"/>
            <a:r>
              <a:rPr lang="ar-SA" sz="2800" dirty="0"/>
              <a:t>غير معروف للنفس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9533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31480C4-3DF8-4B4B-A2AB-33EBD3A23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7323941"/>
              </p:ext>
            </p:extLst>
          </p:nvPr>
        </p:nvGraphicFramePr>
        <p:xfrm>
          <a:off x="2932331" y="309490"/>
          <a:ext cx="8128000" cy="4079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5E0C2A9-6B0A-48DC-BEF3-CE0F41C85B53}"/>
              </a:ext>
            </a:extLst>
          </p:cNvPr>
          <p:cNvSpPr txBox="1"/>
          <p:nvPr/>
        </p:nvSpPr>
        <p:spPr>
          <a:xfrm>
            <a:off x="98474" y="1041010"/>
            <a:ext cx="2672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Known by others </a:t>
            </a:r>
          </a:p>
          <a:p>
            <a:pPr algn="ctr"/>
            <a:r>
              <a:rPr lang="ar-SA" sz="2800" dirty="0"/>
              <a:t>معروف للآخرين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BCF5-F75C-48BE-BA19-1B6E8460B86D}"/>
              </a:ext>
            </a:extLst>
          </p:cNvPr>
          <p:cNvSpPr txBox="1"/>
          <p:nvPr/>
        </p:nvSpPr>
        <p:spPr>
          <a:xfrm>
            <a:off x="-35952" y="3052690"/>
            <a:ext cx="2968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Unknown by others </a:t>
            </a:r>
          </a:p>
          <a:p>
            <a:pPr algn="ctr"/>
            <a:r>
              <a:rPr lang="ar-SA" sz="2800" dirty="0"/>
              <a:t>معروف للآخرين</a:t>
            </a:r>
            <a:endParaRPr lang="en-GB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D9BFF-6F95-4848-A212-FD6A5CC57AEF}"/>
              </a:ext>
            </a:extLst>
          </p:cNvPr>
          <p:cNvSpPr txBox="1"/>
          <p:nvPr/>
        </p:nvSpPr>
        <p:spPr>
          <a:xfrm>
            <a:off x="3742006" y="4515730"/>
            <a:ext cx="2672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Known by self </a:t>
            </a:r>
            <a:endParaRPr lang="ar-SA" sz="2800" dirty="0"/>
          </a:p>
          <a:p>
            <a:pPr algn="ctr"/>
            <a:r>
              <a:rPr lang="ar-SA" sz="2800" dirty="0"/>
              <a:t>معروف للنفس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17C74-01C9-47C4-A6E6-87D876A152B8}"/>
              </a:ext>
            </a:extLst>
          </p:cNvPr>
          <p:cNvSpPr txBox="1"/>
          <p:nvPr/>
        </p:nvSpPr>
        <p:spPr>
          <a:xfrm>
            <a:off x="7385538" y="4515730"/>
            <a:ext cx="2672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Unknown by self </a:t>
            </a:r>
            <a:endParaRPr lang="ar-SA" sz="2800" dirty="0"/>
          </a:p>
          <a:p>
            <a:pPr algn="ctr"/>
            <a:r>
              <a:rPr lang="ar-SA" sz="2800" dirty="0"/>
              <a:t>غير معروف للنفس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9553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00AA-B4D8-4879-858A-41D7F044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20419" y="2036299"/>
            <a:ext cx="4420771" cy="1158140"/>
          </a:xfrm>
        </p:spPr>
        <p:txBody>
          <a:bodyPr/>
          <a:lstStyle/>
          <a:p>
            <a:r>
              <a:rPr lang="en-US" dirty="0"/>
              <a:t>Swot analysis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CC6F5B-E1B1-4540-8FEC-B1605BAFAD92}"/>
              </a:ext>
            </a:extLst>
          </p:cNvPr>
          <p:cNvSpPr txBox="1">
            <a:spLocks/>
          </p:cNvSpPr>
          <p:nvPr/>
        </p:nvSpPr>
        <p:spPr>
          <a:xfrm rot="5400000">
            <a:off x="8571914" y="1825282"/>
            <a:ext cx="4420771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dirty="0"/>
              <a:t>التحليل الرباعي</a:t>
            </a:r>
            <a:endParaRPr lang="en-GB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1E61A4F7-B9D5-4502-A581-5DE3C0557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37" y="190879"/>
            <a:ext cx="8433092" cy="54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9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Management         </a:t>
            </a:r>
            <a:r>
              <a:rPr lang="ar-SA" dirty="0"/>
              <a:t>إدارة الأداء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D559C8-473E-4544-9A62-951A5F7754CA}"/>
              </a:ext>
            </a:extLst>
          </p:cNvPr>
          <p:cNvSpPr/>
          <p:nvPr/>
        </p:nvSpPr>
        <p:spPr>
          <a:xfrm>
            <a:off x="685801" y="1837765"/>
            <a:ext cx="1039688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A process for establishing a shared understanding about what is to be achieved and how it is to be achieved, and an approach to managing people that increases the probability of achieving success</a:t>
            </a:r>
            <a:r>
              <a:rPr lang="en-US" sz="3200" dirty="0"/>
              <a:t>.</a:t>
            </a:r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8A144-3944-4E7B-A9CB-D89F262A5DDF}"/>
              </a:ext>
            </a:extLst>
          </p:cNvPr>
          <p:cNvSpPr txBox="1"/>
          <p:nvPr/>
        </p:nvSpPr>
        <p:spPr>
          <a:xfrm>
            <a:off x="685801" y="4065563"/>
            <a:ext cx="10058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3600" dirty="0"/>
              <a:t>عملية لتأسيس فهم مشترك حول ما يجب تحقيقه وكيف يتم تحقيقه ، ونهج لإدارة الأشخاص يزيد من احتمال تحقيق النجاح.</a:t>
            </a:r>
          </a:p>
        </p:txBody>
      </p:sp>
    </p:spTree>
    <p:extLst>
      <p:ext uri="{BB962C8B-B14F-4D97-AF65-F5344CB8AC3E}">
        <p14:creationId xmlns:p14="http://schemas.microsoft.com/office/powerpoint/2010/main" val="368764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8D1F-D670-4F15-9F2B-D7389EA1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Why do we manage performance                      </a:t>
            </a:r>
            <a:r>
              <a:rPr lang="ar-SA" sz="3600" dirty="0"/>
              <a:t>لماذا نديرالأداء</a:t>
            </a:r>
            <a:r>
              <a:rPr lang="en-US" sz="3600" dirty="0"/>
              <a:t>     </a:t>
            </a: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EF4A8-781A-4546-A254-10E47C448831}"/>
              </a:ext>
            </a:extLst>
          </p:cNvPr>
          <p:cNvSpPr txBox="1"/>
          <p:nvPr/>
        </p:nvSpPr>
        <p:spPr>
          <a:xfrm>
            <a:off x="844062" y="1941342"/>
            <a:ext cx="841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Align individual and organizational objectives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06D02-49D9-484E-B9A9-AE04C3DB6A4C}"/>
              </a:ext>
            </a:extLst>
          </p:cNvPr>
          <p:cNvSpPr/>
          <p:nvPr/>
        </p:nvSpPr>
        <p:spPr>
          <a:xfrm>
            <a:off x="5114382" y="2568139"/>
            <a:ext cx="59683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l" rtl="1">
              <a:buFont typeface="Arial" panose="020B0604020202020204" pitchFamily="34" charset="0"/>
              <a:buChar char="•"/>
            </a:pPr>
            <a:r>
              <a:rPr lang="ar-SA" sz="3600" dirty="0"/>
              <a:t>اصطفاف</a:t>
            </a:r>
            <a:r>
              <a:rPr lang="en-GB" sz="3600" dirty="0"/>
              <a:t> الأهداف الفردية والتنظيمية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1C43D3-21F7-49D2-A1C7-38A5456B5075}"/>
              </a:ext>
            </a:extLst>
          </p:cNvPr>
          <p:cNvSpPr/>
          <p:nvPr/>
        </p:nvSpPr>
        <p:spPr>
          <a:xfrm>
            <a:off x="844062" y="3167390"/>
            <a:ext cx="5399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Improve individual performance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0FDA53-905D-4BDB-81AA-37CB5CF5259F}"/>
              </a:ext>
            </a:extLst>
          </p:cNvPr>
          <p:cNvSpPr/>
          <p:nvPr/>
        </p:nvSpPr>
        <p:spPr>
          <a:xfrm>
            <a:off x="7055724" y="3944844"/>
            <a:ext cx="3756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l" rtl="1">
              <a:buFont typeface="Arial" panose="020B0604020202020204" pitchFamily="34" charset="0"/>
              <a:buChar char="•"/>
            </a:pPr>
            <a:r>
              <a:rPr lang="ar-SA" sz="3600" dirty="0"/>
              <a:t>تحسين الاداء الفردي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3733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8D1F-D670-4F15-9F2B-D7389EA1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Why do we Manage performance                      </a:t>
            </a:r>
            <a:r>
              <a:rPr lang="ar-SA" sz="3600" dirty="0"/>
              <a:t>لماذا نديرالأداء</a:t>
            </a:r>
            <a:r>
              <a:rPr lang="en-US" sz="3600" dirty="0"/>
              <a:t>     </a:t>
            </a: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EF4A8-781A-4546-A254-10E47C448831}"/>
              </a:ext>
            </a:extLst>
          </p:cNvPr>
          <p:cNvSpPr txBox="1"/>
          <p:nvPr/>
        </p:nvSpPr>
        <p:spPr>
          <a:xfrm>
            <a:off x="844062" y="1941342"/>
            <a:ext cx="841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Provide the basis for personal development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06D02-49D9-484E-B9A9-AE04C3DB6A4C}"/>
              </a:ext>
            </a:extLst>
          </p:cNvPr>
          <p:cNvSpPr/>
          <p:nvPr/>
        </p:nvSpPr>
        <p:spPr>
          <a:xfrm>
            <a:off x="5712302" y="2589990"/>
            <a:ext cx="53703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rtl="1">
              <a:buFont typeface="Arial" panose="020B0604020202020204" pitchFamily="34" charset="0"/>
              <a:buChar char="•"/>
            </a:pPr>
            <a:r>
              <a:rPr lang="ar-SA" sz="3600" dirty="0"/>
              <a:t>توفير الأساس لتطوير الشخصية</a:t>
            </a:r>
            <a:endParaRPr lang="en-GB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1C43D3-21F7-49D2-A1C7-38A5456B5075}"/>
              </a:ext>
            </a:extLst>
          </p:cNvPr>
          <p:cNvSpPr/>
          <p:nvPr/>
        </p:nvSpPr>
        <p:spPr>
          <a:xfrm>
            <a:off x="844062" y="3167390"/>
            <a:ext cx="5399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Develop a performance culture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0FDA53-905D-4BDB-81AA-37CB5CF5259F}"/>
              </a:ext>
            </a:extLst>
          </p:cNvPr>
          <p:cNvSpPr/>
          <p:nvPr/>
        </p:nvSpPr>
        <p:spPr>
          <a:xfrm>
            <a:off x="7664595" y="3988546"/>
            <a:ext cx="3361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rtl="1">
              <a:buFont typeface="Arial" panose="020B0604020202020204" pitchFamily="34" charset="0"/>
              <a:buChar char="•"/>
            </a:pPr>
            <a:r>
              <a:rPr lang="ar-SA" sz="3600" dirty="0"/>
              <a:t>تطوير ثقافة الأداء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9499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C9AC-594A-4F48-96A8-1389D635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191" y="2214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PM Characteristics </a:t>
            </a:r>
            <a:r>
              <a:rPr lang="ar-SA" dirty="0"/>
              <a:t>خصائص إدارة الاداء  </a:t>
            </a:r>
            <a:endParaRPr lang="en-GB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A5A0BFC-F58E-411C-A090-E187F93D86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7637548"/>
              </p:ext>
            </p:extLst>
          </p:nvPr>
        </p:nvGraphicFramePr>
        <p:xfrm>
          <a:off x="112542" y="719666"/>
          <a:ext cx="11520267" cy="4724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62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C9AC-594A-4F48-96A8-1389D635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191" y="2214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PM Characteristics </a:t>
            </a:r>
            <a:r>
              <a:rPr lang="ar-SA" dirty="0"/>
              <a:t>خصائص إدارة الاداء 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ECE77-5480-48FC-864D-10DC1D12A470}"/>
              </a:ext>
            </a:extLst>
          </p:cNvPr>
          <p:cNvSpPr/>
          <p:nvPr/>
        </p:nvSpPr>
        <p:spPr>
          <a:xfrm>
            <a:off x="559192" y="1654684"/>
            <a:ext cx="100596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It is not something that is done to people, is done for people and in partnership with them</a:t>
            </a:r>
            <a:endParaRPr lang="en-GB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DD580-B8C8-4B9C-8B25-94D8D72B7603}"/>
              </a:ext>
            </a:extLst>
          </p:cNvPr>
          <p:cNvSpPr/>
          <p:nvPr/>
        </p:nvSpPr>
        <p:spPr>
          <a:xfrm>
            <a:off x="727808" y="3232407"/>
            <a:ext cx="10059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3200" dirty="0"/>
              <a:t> </a:t>
            </a:r>
            <a:r>
              <a:rPr lang="ar-SA" sz="3200" dirty="0"/>
              <a:t>إنه ليس شيئًا يتم القيام به للناس ، بل يتم للناس وفي شراكة معهم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0328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8C98-2F27-4083-9B01-CFCAF9B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 Elements </a:t>
            </a:r>
            <a:r>
              <a:rPr lang="ar-SA" dirty="0"/>
              <a:t>عناصر إدارة الاداء            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B4727-2256-4A07-A34F-B21D51BBF6C5}"/>
              </a:ext>
            </a:extLst>
          </p:cNvPr>
          <p:cNvSpPr txBox="1"/>
          <p:nvPr/>
        </p:nvSpPr>
        <p:spPr>
          <a:xfrm>
            <a:off x="685801" y="2152357"/>
            <a:ext cx="527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Setting (SMART) objectives.</a:t>
            </a:r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2C5DC-A809-44BA-8FA0-9D387E44E528}"/>
              </a:ext>
            </a:extLst>
          </p:cNvPr>
          <p:cNvSpPr txBox="1"/>
          <p:nvPr/>
        </p:nvSpPr>
        <p:spPr>
          <a:xfrm>
            <a:off x="685801" y="2844225"/>
            <a:ext cx="4797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Continuous Feedback.</a:t>
            </a:r>
            <a:endParaRPr lang="en-GB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16E6F-A218-4367-8EA2-FA57E31D3163}"/>
              </a:ext>
            </a:extLst>
          </p:cNvPr>
          <p:cNvSpPr txBox="1"/>
          <p:nvPr/>
        </p:nvSpPr>
        <p:spPr>
          <a:xfrm>
            <a:off x="685801" y="3527129"/>
            <a:ext cx="4797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Annual Review Meeting.</a:t>
            </a:r>
            <a:endParaRPr lang="en-GB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37924-9BA1-4F4B-9A18-1A658642A3DB}"/>
              </a:ext>
            </a:extLst>
          </p:cNvPr>
          <p:cNvSpPr txBox="1"/>
          <p:nvPr/>
        </p:nvSpPr>
        <p:spPr>
          <a:xfrm>
            <a:off x="685801" y="4224101"/>
            <a:ext cx="5410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Personal or Professional Development Plan (PDP).</a:t>
            </a:r>
            <a:endParaRPr lang="en-GB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9AA27-529F-4285-80D8-E3F959EA5558}"/>
              </a:ext>
            </a:extLst>
          </p:cNvPr>
          <p:cNvSpPr txBox="1"/>
          <p:nvPr/>
        </p:nvSpPr>
        <p:spPr>
          <a:xfrm>
            <a:off x="5803781" y="2195974"/>
            <a:ext cx="527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dirty="0"/>
              <a:t>وضع أهداف (سمارت)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FED8EE-A4B5-43CB-98D0-1444E305B6E2}"/>
              </a:ext>
            </a:extLst>
          </p:cNvPr>
          <p:cNvSpPr txBox="1"/>
          <p:nvPr/>
        </p:nvSpPr>
        <p:spPr>
          <a:xfrm>
            <a:off x="5803781" y="2829813"/>
            <a:ext cx="527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dirty="0"/>
              <a:t>تغذية راجعة مستمرة</a:t>
            </a:r>
            <a:endParaRPr lang="en-GB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C2F10-9C12-4F9B-8BA3-94A440B3AB24}"/>
              </a:ext>
            </a:extLst>
          </p:cNvPr>
          <p:cNvSpPr txBox="1"/>
          <p:nvPr/>
        </p:nvSpPr>
        <p:spPr>
          <a:xfrm>
            <a:off x="5964702" y="3526164"/>
            <a:ext cx="527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dirty="0"/>
              <a:t>إجتماع مراجعة الأداء السنوي</a:t>
            </a:r>
            <a:endParaRPr lang="en-GB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F8CDC-7680-40FC-9DC7-4DA5D10FA2F4}"/>
              </a:ext>
            </a:extLst>
          </p:cNvPr>
          <p:cNvSpPr txBox="1"/>
          <p:nvPr/>
        </p:nvSpPr>
        <p:spPr>
          <a:xfrm>
            <a:off x="5884242" y="4267718"/>
            <a:ext cx="5278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dirty="0"/>
              <a:t>خطة التطوير الشخصية او الاحترافية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95117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287</TotalTime>
  <Words>737</Words>
  <Application>Microsoft Office PowerPoint</Application>
  <PresentationFormat>Widescreen</PresentationFormat>
  <Paragraphs>241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Impact</vt:lpstr>
      <vt:lpstr>Times New Roman</vt:lpstr>
      <vt:lpstr>Main Event</vt:lpstr>
      <vt:lpstr>Performance Management</vt:lpstr>
      <vt:lpstr>What is performance           ما هو الأداء</vt:lpstr>
      <vt:lpstr>What is performance           ما هو الأداء</vt:lpstr>
      <vt:lpstr>Performance Management         إدارة الأداء</vt:lpstr>
      <vt:lpstr>Why do we manage performance                      لماذا نديرالأداء     </vt:lpstr>
      <vt:lpstr>Why do we Manage performance                      لماذا نديرالأداء     </vt:lpstr>
      <vt:lpstr>PM Characteristics خصائص إدارة الاداء  </vt:lpstr>
      <vt:lpstr>PM Characteristics خصائص إدارة الاداء  </vt:lpstr>
      <vt:lpstr>PM Elements عناصر إدارة الاداء             </vt:lpstr>
      <vt:lpstr>PM Elements عناصر إدارة الاداء             </vt:lpstr>
      <vt:lpstr>SMART objectives</vt:lpstr>
      <vt:lpstr>PDP</vt:lpstr>
      <vt:lpstr>Individual Performance      الأداء الفردي  </vt:lpstr>
      <vt:lpstr>Motivationالتحفيز                               </vt:lpstr>
      <vt:lpstr>Motivationالتحفيز                               </vt:lpstr>
      <vt:lpstr>Motivationالتحفيز                               </vt:lpstr>
      <vt:lpstr>Motivation and PM</vt:lpstr>
      <vt:lpstr>Motivation and PM</vt:lpstr>
      <vt:lpstr>Motivation and PM</vt:lpstr>
      <vt:lpstr>Motivationالتحفيز                               </vt:lpstr>
      <vt:lpstr>Motivationالتحفيز                               </vt:lpstr>
      <vt:lpstr>Motivationالتحفيز                               </vt:lpstr>
      <vt:lpstr>Motivationالتحفيز                               </vt:lpstr>
      <vt:lpstr>Motivationالتحفيز                               </vt:lpstr>
      <vt:lpstr>Motivationالتحفيز                               </vt:lpstr>
      <vt:lpstr>Motivationالتحفيز                               </vt:lpstr>
      <vt:lpstr>Motivationالتحفيز                               </vt:lpstr>
      <vt:lpstr>Ability</vt:lpstr>
      <vt:lpstr>Ability</vt:lpstr>
      <vt:lpstr>PowerPoint Presentation</vt:lpstr>
      <vt:lpstr>PowerPoint Presentation</vt:lpstr>
      <vt:lpstr>PowerPoint Presentation</vt:lpstr>
      <vt:lpstr>Swot analysis</vt:lpstr>
    </vt:vector>
  </TitlesOfParts>
  <Company>Inaya Medical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Management</dc:title>
  <dc:creator>Islam Bassiem</dc:creator>
  <cp:lastModifiedBy>Islam Bassiem</cp:lastModifiedBy>
  <cp:revision>6</cp:revision>
  <dcterms:created xsi:type="dcterms:W3CDTF">2019-10-09T06:19:56Z</dcterms:created>
  <dcterms:modified xsi:type="dcterms:W3CDTF">2019-10-20T07:14:30Z</dcterms:modified>
</cp:coreProperties>
</file>