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1" r:id="rId1"/>
  </p:sldMasterIdLst>
  <p:notesMasterIdLst>
    <p:notesMasterId r:id="rId39"/>
  </p:notesMasterIdLst>
  <p:sldIdLst>
    <p:sldId id="256" r:id="rId2"/>
    <p:sldId id="257" r:id="rId3"/>
    <p:sldId id="296" r:id="rId4"/>
    <p:sldId id="297" r:id="rId5"/>
    <p:sldId id="299" r:id="rId6"/>
    <p:sldId id="298" r:id="rId7"/>
    <p:sldId id="300" r:id="rId8"/>
    <p:sldId id="301" r:id="rId9"/>
    <p:sldId id="303" r:id="rId10"/>
    <p:sldId id="302" r:id="rId11"/>
    <p:sldId id="304" r:id="rId12"/>
    <p:sldId id="305" r:id="rId13"/>
    <p:sldId id="306" r:id="rId14"/>
    <p:sldId id="310" r:id="rId15"/>
    <p:sldId id="311" r:id="rId16"/>
    <p:sldId id="312" r:id="rId17"/>
    <p:sldId id="307" r:id="rId18"/>
    <p:sldId id="308" r:id="rId19"/>
    <p:sldId id="309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2" r:id="rId28"/>
    <p:sldId id="323" r:id="rId29"/>
    <p:sldId id="325" r:id="rId30"/>
    <p:sldId id="326" r:id="rId31"/>
    <p:sldId id="327" r:id="rId32"/>
    <p:sldId id="328" r:id="rId33"/>
    <p:sldId id="287" r:id="rId34"/>
    <p:sldId id="329" r:id="rId35"/>
    <p:sldId id="330" r:id="rId36"/>
    <p:sldId id="331" r:id="rId37"/>
    <p:sldId id="2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B03"/>
    <a:srgbClr val="1F1F1F"/>
    <a:srgbClr val="FF9900"/>
    <a:srgbClr val="FFC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C69D8B-1F05-49B7-A35D-CE74DDDC434B}" v="1158" dt="2019-10-21T17:55:29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Bassiem" userId="9a05c398b725c7e3" providerId="LiveId" clId="{63C69D8B-1F05-49B7-A35D-CE74DDDC434B}"/>
    <pc:docChg chg="undo custSel addSld delSld modSld sldOrd modMainMaster">
      <pc:chgData name="Islam Bassiem" userId="9a05c398b725c7e3" providerId="LiveId" clId="{63C69D8B-1F05-49B7-A35D-CE74DDDC434B}" dt="2019-10-21T18:02:14.160" v="3363" actId="20577"/>
      <pc:docMkLst>
        <pc:docMk/>
      </pc:docMkLst>
      <pc:sldChg chg="addSp delSp modSp setBg">
        <pc:chgData name="Islam Bassiem" userId="9a05c398b725c7e3" providerId="LiveId" clId="{63C69D8B-1F05-49B7-A35D-CE74DDDC434B}" dt="2019-10-21T16:25:06.949" v="1100" actId="403"/>
        <pc:sldMkLst>
          <pc:docMk/>
          <pc:sldMk cId="361897155" sldId="256"/>
        </pc:sldMkLst>
        <pc:spChg chg="mod">
          <ac:chgData name="Islam Bassiem" userId="9a05c398b725c7e3" providerId="LiveId" clId="{63C69D8B-1F05-49B7-A35D-CE74DDDC434B}" dt="2019-10-21T16:25:06.949" v="1100" actId="403"/>
          <ac:spMkLst>
            <pc:docMk/>
            <pc:sldMk cId="361897155" sldId="256"/>
            <ac:spMk id="5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4:42:52.009" v="173" actId="1076"/>
          <ac:spMkLst>
            <pc:docMk/>
            <pc:sldMk cId="361897155" sldId="256"/>
            <ac:spMk id="6" creationId="{00000000-0000-0000-0000-000000000000}"/>
          </ac:spMkLst>
        </pc:spChg>
        <pc:picChg chg="add del mod">
          <ac:chgData name="Islam Bassiem" userId="9a05c398b725c7e3" providerId="LiveId" clId="{63C69D8B-1F05-49B7-A35D-CE74DDDC434B}" dt="2019-10-21T14:33:23.510" v="35" actId="478"/>
          <ac:picMkLst>
            <pc:docMk/>
            <pc:sldMk cId="361897155" sldId="256"/>
            <ac:picMk id="3" creationId="{00000000-0000-0000-0000-000000000000}"/>
          </ac:picMkLst>
        </pc:picChg>
      </pc:sldChg>
      <pc:sldChg chg="addSp modSp setBg">
        <pc:chgData name="Islam Bassiem" userId="9a05c398b725c7e3" providerId="LiveId" clId="{63C69D8B-1F05-49B7-A35D-CE74DDDC434B}" dt="2019-10-21T16:25:32.671" v="1106" actId="1076"/>
        <pc:sldMkLst>
          <pc:docMk/>
          <pc:sldMk cId="1032370550" sldId="257"/>
        </pc:sldMkLst>
        <pc:spChg chg="mod">
          <ac:chgData name="Islam Bassiem" userId="9a05c398b725c7e3" providerId="LiveId" clId="{63C69D8B-1F05-49B7-A35D-CE74DDDC434B}" dt="2019-10-21T14:40:27.506" v="149" actId="14100"/>
          <ac:spMkLst>
            <pc:docMk/>
            <pc:sldMk cId="1032370550" sldId="257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6:25:23.492" v="1103" actId="1076"/>
          <ac:spMkLst>
            <pc:docMk/>
            <pc:sldMk cId="1032370550" sldId="257"/>
            <ac:spMk id="6" creationId="{74AE2D9A-2017-4433-80CD-FBDB0D6AF957}"/>
          </ac:spMkLst>
        </pc:spChg>
        <pc:spChg chg="add mod">
          <ac:chgData name="Islam Bassiem" userId="9a05c398b725c7e3" providerId="LiveId" clId="{63C69D8B-1F05-49B7-A35D-CE74DDDC434B}" dt="2019-10-21T14:40:57.261" v="159" actId="1076"/>
          <ac:spMkLst>
            <pc:docMk/>
            <pc:sldMk cId="1032370550" sldId="257"/>
            <ac:spMk id="7" creationId="{849F3BA1-6B07-4FAE-8BDE-3852A2796DF3}"/>
          </ac:spMkLst>
        </pc:spChg>
        <pc:spChg chg="mod">
          <ac:chgData name="Islam Bassiem" userId="9a05c398b725c7e3" providerId="LiveId" clId="{63C69D8B-1F05-49B7-A35D-CE74DDDC434B}" dt="2019-10-21T16:25:32.671" v="1106" actId="1076"/>
          <ac:spMkLst>
            <pc:docMk/>
            <pc:sldMk cId="1032370550" sldId="257"/>
            <ac:spMk id="8" creationId="{97F2A8CC-65CC-424B-8F31-AE21AE94645E}"/>
          </ac:spMkLst>
        </pc:spChg>
        <pc:picChg chg="mod">
          <ac:chgData name="Islam Bassiem" userId="9a05c398b725c7e3" providerId="LiveId" clId="{63C69D8B-1F05-49B7-A35D-CE74DDDC434B}" dt="2019-10-21T14:39:02.512" v="125" actId="1076"/>
          <ac:picMkLst>
            <pc:docMk/>
            <pc:sldMk cId="1032370550" sldId="257"/>
            <ac:picMk id="4" creationId="{763074AB-9E18-4EC2-9C0E-E893EFEDB8B7}"/>
          </ac:picMkLst>
        </pc:picChg>
        <pc:picChg chg="mod">
          <ac:chgData name="Islam Bassiem" userId="9a05c398b725c7e3" providerId="LiveId" clId="{63C69D8B-1F05-49B7-A35D-CE74DDDC434B}" dt="2019-10-21T14:38:55.774" v="123" actId="1076"/>
          <ac:picMkLst>
            <pc:docMk/>
            <pc:sldMk cId="1032370550" sldId="257"/>
            <ac:picMk id="5" creationId="{299AF5F4-F9EF-4A6C-AFAC-7AEFCEC73DB5}"/>
          </ac:picMkLst>
        </pc:picChg>
      </pc:sldChg>
      <pc:sldChg chg="delSp modSp del">
        <pc:chgData name="Islam Bassiem" userId="9a05c398b725c7e3" providerId="LiveId" clId="{63C69D8B-1F05-49B7-A35D-CE74DDDC434B}" dt="2019-10-21T14:45:36.875" v="209" actId="2696"/>
        <pc:sldMkLst>
          <pc:docMk/>
          <pc:sldMk cId="977979243" sldId="258"/>
        </pc:sldMkLst>
        <pc:spChg chg="del mod">
          <ac:chgData name="Islam Bassiem" userId="9a05c398b725c7e3" providerId="LiveId" clId="{63C69D8B-1F05-49B7-A35D-CE74DDDC434B}" dt="2019-10-21T14:44:30.229" v="192"/>
          <ac:spMkLst>
            <pc:docMk/>
            <pc:sldMk cId="977979243" sldId="258"/>
            <ac:spMk id="3" creationId="{02347F58-4DD8-4A22-B5C1-F3E2D2D98377}"/>
          </ac:spMkLst>
        </pc:spChg>
        <pc:spChg chg="del mod">
          <ac:chgData name="Islam Bassiem" userId="9a05c398b725c7e3" providerId="LiveId" clId="{63C69D8B-1F05-49B7-A35D-CE74DDDC434B}" dt="2019-10-21T14:44:46.165" v="196"/>
          <ac:spMkLst>
            <pc:docMk/>
            <pc:sldMk cId="977979243" sldId="258"/>
            <ac:spMk id="9" creationId="{1E010F8F-96A3-400C-8CF4-994624BEB7AC}"/>
          </ac:spMkLst>
        </pc:spChg>
      </pc:sldChg>
      <pc:sldChg chg="delSp modSp del">
        <pc:chgData name="Islam Bassiem" userId="9a05c398b725c7e3" providerId="LiveId" clId="{63C69D8B-1F05-49B7-A35D-CE74DDDC434B}" dt="2019-10-21T14:47:19.522" v="268" actId="2696"/>
        <pc:sldMkLst>
          <pc:docMk/>
          <pc:sldMk cId="3687642266" sldId="259"/>
        </pc:sldMkLst>
        <pc:spChg chg="mod">
          <ac:chgData name="Islam Bassiem" userId="9a05c398b725c7e3" providerId="LiveId" clId="{63C69D8B-1F05-49B7-A35D-CE74DDDC434B}" dt="2019-10-21T14:34:31.326" v="38" actId="27636"/>
          <ac:spMkLst>
            <pc:docMk/>
            <pc:sldMk cId="3687642266" sldId="259"/>
            <ac:spMk id="2" creationId="{00000000-0000-0000-0000-000000000000}"/>
          </ac:spMkLst>
        </pc:spChg>
        <pc:spChg chg="del mod">
          <ac:chgData name="Islam Bassiem" userId="9a05c398b725c7e3" providerId="LiveId" clId="{63C69D8B-1F05-49B7-A35D-CE74DDDC434B}" dt="2019-10-21T14:46:47.358" v="260"/>
          <ac:spMkLst>
            <pc:docMk/>
            <pc:sldMk cId="3687642266" sldId="259"/>
            <ac:spMk id="4" creationId="{75D559C8-473E-4544-9A62-951A5F7754CA}"/>
          </ac:spMkLst>
        </pc:spChg>
        <pc:spChg chg="del mod">
          <ac:chgData name="Islam Bassiem" userId="9a05c398b725c7e3" providerId="LiveId" clId="{63C69D8B-1F05-49B7-A35D-CE74DDDC434B}" dt="2019-10-21T14:46:47.358" v="260"/>
          <ac:spMkLst>
            <pc:docMk/>
            <pc:sldMk cId="3687642266" sldId="259"/>
            <ac:spMk id="5" creationId="{F038A144-3944-4E7B-A9CB-D89F262A5DDF}"/>
          </ac:spMkLst>
        </pc:spChg>
      </pc:sldChg>
      <pc:sldChg chg="addSp delSp modSp del">
        <pc:chgData name="Islam Bassiem" userId="9a05c398b725c7e3" providerId="LiveId" clId="{63C69D8B-1F05-49B7-A35D-CE74DDDC434B}" dt="2019-10-21T14:49:57.874" v="407" actId="2696"/>
        <pc:sldMkLst>
          <pc:docMk/>
          <pc:sldMk cId="2137337058" sldId="260"/>
        </pc:sldMkLst>
        <pc:spChg chg="del">
          <ac:chgData name="Islam Bassiem" userId="9a05c398b725c7e3" providerId="LiveId" clId="{63C69D8B-1F05-49B7-A35D-CE74DDDC434B}" dt="2019-10-21T14:24:59.286" v="7"/>
          <ac:spMkLst>
            <pc:docMk/>
            <pc:sldMk cId="2137337058" sldId="260"/>
            <ac:spMk id="4" creationId="{D38EF4A8-781A-4546-A254-10E47C448831}"/>
          </ac:spMkLst>
        </pc:spChg>
        <pc:spChg chg="del mod">
          <ac:chgData name="Islam Bassiem" userId="9a05c398b725c7e3" providerId="LiveId" clId="{63C69D8B-1F05-49B7-A35D-CE74DDDC434B}" dt="2019-10-21T14:49:43.297" v="370"/>
          <ac:spMkLst>
            <pc:docMk/>
            <pc:sldMk cId="2137337058" sldId="260"/>
            <ac:spMk id="5" creationId="{A1506D02-49D9-484E-B9A9-AE04C3DB6A4C}"/>
          </ac:spMkLst>
        </pc:spChg>
        <pc:spChg chg="del">
          <ac:chgData name="Islam Bassiem" userId="9a05c398b725c7e3" providerId="LiveId" clId="{63C69D8B-1F05-49B7-A35D-CE74DDDC434B}" dt="2019-10-21T14:24:59.286" v="7"/>
          <ac:spMkLst>
            <pc:docMk/>
            <pc:sldMk cId="2137337058" sldId="260"/>
            <ac:spMk id="6" creationId="{A91C43D3-21F7-49D2-A1C7-38A5456B5075}"/>
          </ac:spMkLst>
        </pc:spChg>
        <pc:spChg chg="del mod">
          <ac:chgData name="Islam Bassiem" userId="9a05c398b725c7e3" providerId="LiveId" clId="{63C69D8B-1F05-49B7-A35D-CE74DDDC434B}" dt="2019-10-21T14:49:43.297" v="370"/>
          <ac:spMkLst>
            <pc:docMk/>
            <pc:sldMk cId="2137337058" sldId="260"/>
            <ac:spMk id="7" creationId="{9E0FDA53-905D-4BDB-81AA-37CB5CF5259F}"/>
          </ac:spMkLst>
        </pc:spChg>
        <pc:spChg chg="add del mod">
          <ac:chgData name="Islam Bassiem" userId="9a05c398b725c7e3" providerId="LiveId" clId="{63C69D8B-1F05-49B7-A35D-CE74DDDC434B}" dt="2019-10-21T14:49:43.297" v="370"/>
          <ac:spMkLst>
            <pc:docMk/>
            <pc:sldMk cId="2137337058" sldId="260"/>
            <ac:spMk id="8" creationId="{A1A99077-0862-4B2D-B87C-C9FC2467498F}"/>
          </ac:spMkLst>
        </pc:spChg>
        <pc:spChg chg="add del mod">
          <ac:chgData name="Islam Bassiem" userId="9a05c398b725c7e3" providerId="LiveId" clId="{63C69D8B-1F05-49B7-A35D-CE74DDDC434B}" dt="2019-10-21T14:49:43.297" v="370"/>
          <ac:spMkLst>
            <pc:docMk/>
            <pc:sldMk cId="2137337058" sldId="260"/>
            <ac:spMk id="9" creationId="{B66D9DD6-1BF8-489E-B079-D2894B47D910}"/>
          </ac:spMkLst>
        </pc:spChg>
      </pc:sldChg>
      <pc:sldChg chg="addSp delSp modSp del">
        <pc:chgData name="Islam Bassiem" userId="9a05c398b725c7e3" providerId="LiveId" clId="{63C69D8B-1F05-49B7-A35D-CE74DDDC434B}" dt="2019-10-21T14:51:28.048" v="445" actId="2696"/>
        <pc:sldMkLst>
          <pc:docMk/>
          <pc:sldMk cId="3294999015" sldId="261"/>
        </pc:sldMkLst>
        <pc:spChg chg="del mod">
          <ac:chgData name="Islam Bassiem" userId="9a05c398b725c7e3" providerId="LiveId" clId="{63C69D8B-1F05-49B7-A35D-CE74DDDC434B}" dt="2019-10-21T14:51:16.721" v="414"/>
          <ac:spMkLst>
            <pc:docMk/>
            <pc:sldMk cId="3294999015" sldId="261"/>
            <ac:spMk id="4" creationId="{D38EF4A8-781A-4546-A254-10E47C448831}"/>
          </ac:spMkLst>
        </pc:spChg>
        <pc:spChg chg="del">
          <ac:chgData name="Islam Bassiem" userId="9a05c398b725c7e3" providerId="LiveId" clId="{63C69D8B-1F05-49B7-A35D-CE74DDDC434B}" dt="2019-10-21T14:24:42.046" v="4"/>
          <ac:spMkLst>
            <pc:docMk/>
            <pc:sldMk cId="3294999015" sldId="261"/>
            <ac:spMk id="5" creationId="{A1506D02-49D9-484E-B9A9-AE04C3DB6A4C}"/>
          </ac:spMkLst>
        </pc:spChg>
        <pc:spChg chg="del mod">
          <ac:chgData name="Islam Bassiem" userId="9a05c398b725c7e3" providerId="LiveId" clId="{63C69D8B-1F05-49B7-A35D-CE74DDDC434B}" dt="2019-10-21T14:51:16.721" v="414"/>
          <ac:spMkLst>
            <pc:docMk/>
            <pc:sldMk cId="3294999015" sldId="261"/>
            <ac:spMk id="6" creationId="{A91C43D3-21F7-49D2-A1C7-38A5456B5075}"/>
          </ac:spMkLst>
        </pc:spChg>
        <pc:spChg chg="del">
          <ac:chgData name="Islam Bassiem" userId="9a05c398b725c7e3" providerId="LiveId" clId="{63C69D8B-1F05-49B7-A35D-CE74DDDC434B}" dt="2019-10-21T14:24:42.046" v="4"/>
          <ac:spMkLst>
            <pc:docMk/>
            <pc:sldMk cId="3294999015" sldId="261"/>
            <ac:spMk id="7" creationId="{9E0FDA53-905D-4BDB-81AA-37CB5CF5259F}"/>
          </ac:spMkLst>
        </pc:spChg>
        <pc:spChg chg="add del mod">
          <ac:chgData name="Islam Bassiem" userId="9a05c398b725c7e3" providerId="LiveId" clId="{63C69D8B-1F05-49B7-A35D-CE74DDDC434B}" dt="2019-10-21T14:51:16.721" v="414"/>
          <ac:spMkLst>
            <pc:docMk/>
            <pc:sldMk cId="3294999015" sldId="261"/>
            <ac:spMk id="8" creationId="{0503ADFC-23B0-43B9-98D2-E1D1400C918D}"/>
          </ac:spMkLst>
        </pc:spChg>
        <pc:spChg chg="add del mod">
          <ac:chgData name="Islam Bassiem" userId="9a05c398b725c7e3" providerId="LiveId" clId="{63C69D8B-1F05-49B7-A35D-CE74DDDC434B}" dt="2019-10-21T14:51:16.721" v="414"/>
          <ac:spMkLst>
            <pc:docMk/>
            <pc:sldMk cId="3294999015" sldId="261"/>
            <ac:spMk id="9" creationId="{76E502EA-32BB-4D5F-B342-A60922C76544}"/>
          </ac:spMkLst>
        </pc:spChg>
      </pc:sldChg>
      <pc:sldChg chg="delSp modSp del">
        <pc:chgData name="Islam Bassiem" userId="9a05c398b725c7e3" providerId="LiveId" clId="{63C69D8B-1F05-49B7-A35D-CE74DDDC434B}" dt="2019-10-21T16:03:00.046" v="637" actId="2696"/>
        <pc:sldMkLst>
          <pc:docMk/>
          <pc:sldMk cId="641622732" sldId="262"/>
        </pc:sldMkLst>
        <pc:spChg chg="mod">
          <ac:chgData name="Islam Bassiem" userId="9a05c398b725c7e3" providerId="LiveId" clId="{63C69D8B-1F05-49B7-A35D-CE74DDDC434B}" dt="2019-10-21T14:34:31.351" v="39" actId="27636"/>
          <ac:spMkLst>
            <pc:docMk/>
            <pc:sldMk cId="641622732" sldId="262"/>
            <ac:spMk id="2" creationId="{7D38C9AC-594A-4F48-96A8-1389D6353BC8}"/>
          </ac:spMkLst>
        </pc:spChg>
        <pc:graphicFrameChg chg="del mod">
          <ac:chgData name="Islam Bassiem" userId="9a05c398b725c7e3" providerId="LiveId" clId="{63C69D8B-1F05-49B7-A35D-CE74DDDC434B}" dt="2019-10-21T16:02:21" v="619"/>
          <ac:graphicFrameMkLst>
            <pc:docMk/>
            <pc:sldMk cId="641622732" sldId="262"/>
            <ac:graphicFrameMk id="3" creationId="{6A5A0BFC-F58E-411C-A090-E187F93D8681}"/>
          </ac:graphicFrameMkLst>
        </pc:graphicFrameChg>
      </pc:sldChg>
      <pc:sldChg chg="delSp modSp del">
        <pc:chgData name="Islam Bassiem" userId="9a05c398b725c7e3" providerId="LiveId" clId="{63C69D8B-1F05-49B7-A35D-CE74DDDC434B}" dt="2019-10-21T16:09:08.978" v="717" actId="2696"/>
        <pc:sldMkLst>
          <pc:docMk/>
          <pc:sldMk cId="3803283451" sldId="263"/>
        </pc:sldMkLst>
        <pc:spChg chg="mod">
          <ac:chgData name="Islam Bassiem" userId="9a05c398b725c7e3" providerId="LiveId" clId="{63C69D8B-1F05-49B7-A35D-CE74DDDC434B}" dt="2019-10-21T14:34:31.354" v="40" actId="27636"/>
          <ac:spMkLst>
            <pc:docMk/>
            <pc:sldMk cId="3803283451" sldId="263"/>
            <ac:spMk id="2" creationId="{7D38C9AC-594A-4F48-96A8-1389D6353BC8}"/>
          </ac:spMkLst>
        </pc:spChg>
        <pc:spChg chg="del mod">
          <ac:chgData name="Islam Bassiem" userId="9a05c398b725c7e3" providerId="LiveId" clId="{63C69D8B-1F05-49B7-A35D-CE74DDDC434B}" dt="2019-10-21T16:04:13.371" v="643"/>
          <ac:spMkLst>
            <pc:docMk/>
            <pc:sldMk cId="3803283451" sldId="263"/>
            <ac:spMk id="4" creationId="{EB3ECE77-5480-48FC-864D-10DC1D12A470}"/>
          </ac:spMkLst>
        </pc:spChg>
        <pc:spChg chg="del mod">
          <ac:chgData name="Islam Bassiem" userId="9a05c398b725c7e3" providerId="LiveId" clId="{63C69D8B-1F05-49B7-A35D-CE74DDDC434B}" dt="2019-10-21T16:04:22.115" v="646"/>
          <ac:spMkLst>
            <pc:docMk/>
            <pc:sldMk cId="3803283451" sldId="263"/>
            <ac:spMk id="5" creationId="{AFFDD580-B8C8-4B9C-8B25-94D8D72B7603}"/>
          </ac:spMkLst>
        </pc:spChg>
      </pc:sldChg>
      <pc:sldChg chg="add del">
        <pc:chgData name="Islam Bassiem" userId="9a05c398b725c7e3" providerId="LiveId" clId="{63C69D8B-1F05-49B7-A35D-CE74DDDC434B}" dt="2019-10-21T16:24:35.122" v="1093" actId="2696"/>
        <pc:sldMkLst>
          <pc:docMk/>
          <pc:sldMk cId="2595117799" sldId="264"/>
        </pc:sldMkLst>
      </pc:sldChg>
      <pc:sldChg chg="modSp del">
        <pc:chgData name="Islam Bassiem" userId="9a05c398b725c7e3" providerId="LiveId" clId="{63C69D8B-1F05-49B7-A35D-CE74DDDC434B}" dt="2019-10-21T16:37:20.887" v="1589" actId="2696"/>
        <pc:sldMkLst>
          <pc:docMk/>
          <pc:sldMk cId="2135044463" sldId="265"/>
        </pc:sldMkLst>
        <pc:spChg chg="mod">
          <ac:chgData name="Islam Bassiem" userId="9a05c398b725c7e3" providerId="LiveId" clId="{63C69D8B-1F05-49B7-A35D-CE74DDDC434B}" dt="2019-10-21T14:34:31.365" v="41" actId="27636"/>
          <ac:spMkLst>
            <pc:docMk/>
            <pc:sldMk cId="2135044463" sldId="265"/>
            <ac:spMk id="2" creationId="{193CBB62-9DB9-409B-B962-3FAC93FF00AF}"/>
          </ac:spMkLst>
        </pc:spChg>
      </pc:sldChg>
      <pc:sldChg chg="delSp modSp del">
        <pc:chgData name="Islam Bassiem" userId="9a05c398b725c7e3" providerId="LiveId" clId="{63C69D8B-1F05-49B7-A35D-CE74DDDC434B}" dt="2019-10-21T16:45:34.930" v="1762" actId="2696"/>
        <pc:sldMkLst>
          <pc:docMk/>
          <pc:sldMk cId="325331831" sldId="266"/>
        </pc:sldMkLst>
        <pc:spChg chg="del mod">
          <ac:chgData name="Islam Bassiem" userId="9a05c398b725c7e3" providerId="LiveId" clId="{63C69D8B-1F05-49B7-A35D-CE74DDDC434B}" dt="2019-10-21T16:43:35.649" v="1683"/>
          <ac:spMkLst>
            <pc:docMk/>
            <pc:sldMk cId="325331831" sldId="266"/>
            <ac:spMk id="5" creationId="{6B3F316E-3E18-4D41-844B-DB43548A6B00}"/>
          </ac:spMkLst>
        </pc:spChg>
        <pc:spChg chg="del mod">
          <ac:chgData name="Islam Bassiem" userId="9a05c398b725c7e3" providerId="LiveId" clId="{63C69D8B-1F05-49B7-A35D-CE74DDDC434B}" dt="2019-10-21T16:45:17.010" v="1713"/>
          <ac:spMkLst>
            <pc:docMk/>
            <pc:sldMk cId="325331831" sldId="266"/>
            <ac:spMk id="9" creationId="{ADB4A2AF-384A-4396-81CD-1B8DBB4B98AE}"/>
          </ac:spMkLst>
        </pc:spChg>
        <pc:spChg chg="mod">
          <ac:chgData name="Islam Bassiem" userId="9a05c398b725c7e3" providerId="LiveId" clId="{63C69D8B-1F05-49B7-A35D-CE74DDDC434B}" dt="2019-10-21T16:44:53.700" v="1708" actId="404"/>
          <ac:spMkLst>
            <pc:docMk/>
            <pc:sldMk cId="325331831" sldId="266"/>
            <ac:spMk id="15" creationId="{772C8B67-C86F-4D62-99DC-A7F90CBEB360}"/>
          </ac:spMkLst>
        </pc:spChg>
        <pc:spChg chg="mod">
          <ac:chgData name="Islam Bassiem" userId="9a05c398b725c7e3" providerId="LiveId" clId="{63C69D8B-1F05-49B7-A35D-CE74DDDC434B}" dt="2019-10-21T16:45:03.383" v="1712" actId="403"/>
          <ac:spMkLst>
            <pc:docMk/>
            <pc:sldMk cId="325331831" sldId="266"/>
            <ac:spMk id="17" creationId="{1F7D499E-14C4-4BBC-807A-E9DF247FAF38}"/>
          </ac:spMkLst>
        </pc:spChg>
        <pc:spChg chg="del mod">
          <ac:chgData name="Islam Bassiem" userId="9a05c398b725c7e3" providerId="LiveId" clId="{63C69D8B-1F05-49B7-A35D-CE74DDDC434B}" dt="2019-10-21T16:43:35.649" v="1683"/>
          <ac:spMkLst>
            <pc:docMk/>
            <pc:sldMk cId="325331831" sldId="266"/>
            <ac:spMk id="20" creationId="{80A122DB-B83D-46B7-9927-5CA80567CB98}"/>
          </ac:spMkLst>
        </pc:spChg>
        <pc:grpChg chg="del">
          <ac:chgData name="Islam Bassiem" userId="9a05c398b725c7e3" providerId="LiveId" clId="{63C69D8B-1F05-49B7-A35D-CE74DDDC434B}" dt="2019-10-21T16:45:17.010" v="1713"/>
          <ac:grpSpMkLst>
            <pc:docMk/>
            <pc:sldMk cId="325331831" sldId="266"/>
            <ac:grpSpMk id="16" creationId="{4DB8F4DB-6C89-42EE-9711-E494C71DB0C2}"/>
          </ac:grpSpMkLst>
        </pc:grpChg>
        <pc:grpChg chg="del">
          <ac:chgData name="Islam Bassiem" userId="9a05c398b725c7e3" providerId="LiveId" clId="{63C69D8B-1F05-49B7-A35D-CE74DDDC434B}" dt="2019-10-21T16:45:17.010" v="1713"/>
          <ac:grpSpMkLst>
            <pc:docMk/>
            <pc:sldMk cId="325331831" sldId="266"/>
            <ac:grpSpMk id="18" creationId="{50F657DE-2F55-41CB-9403-036B2B93C27B}"/>
          </ac:grpSpMkLst>
        </pc:grpChg>
        <pc:cxnChg chg="mod">
          <ac:chgData name="Islam Bassiem" userId="9a05c398b725c7e3" providerId="LiveId" clId="{63C69D8B-1F05-49B7-A35D-CE74DDDC434B}" dt="2019-10-21T16:44:40.472" v="1703" actId="208"/>
          <ac:cxnSpMkLst>
            <pc:docMk/>
            <pc:sldMk cId="325331831" sldId="266"/>
            <ac:cxnSpMk id="11" creationId="{DC16B835-A2DF-4BA6-B7BB-7B8ED076DA0E}"/>
          </ac:cxnSpMkLst>
        </pc:cxnChg>
        <pc:cxnChg chg="mod">
          <ac:chgData name="Islam Bassiem" userId="9a05c398b725c7e3" providerId="LiveId" clId="{63C69D8B-1F05-49B7-A35D-CE74DDDC434B}" dt="2019-10-21T16:44:40.472" v="1703" actId="208"/>
          <ac:cxnSpMkLst>
            <pc:docMk/>
            <pc:sldMk cId="325331831" sldId="266"/>
            <ac:cxnSpMk id="12" creationId="{E88C9120-F281-4B00-A589-DA74D2C7DCA7}"/>
          </ac:cxnSpMkLst>
        </pc:cxnChg>
      </pc:sldChg>
      <pc:sldChg chg="del">
        <pc:chgData name="Islam Bassiem" userId="9a05c398b725c7e3" providerId="LiveId" clId="{63C69D8B-1F05-49B7-A35D-CE74DDDC434B}" dt="2019-10-21T16:38:45.127" v="1623" actId="2696"/>
        <pc:sldMkLst>
          <pc:docMk/>
          <pc:sldMk cId="3726664280" sldId="267"/>
        </pc:sldMkLst>
      </pc:sldChg>
      <pc:sldChg chg="delSp del">
        <pc:chgData name="Islam Bassiem" userId="9a05c398b725c7e3" providerId="LiveId" clId="{63C69D8B-1F05-49B7-A35D-CE74DDDC434B}" dt="2019-10-21T16:41:18.484" v="1635" actId="2696"/>
        <pc:sldMkLst>
          <pc:docMk/>
          <pc:sldMk cId="2944989698" sldId="268"/>
        </pc:sldMkLst>
        <pc:spChg chg="del">
          <ac:chgData name="Islam Bassiem" userId="9a05c398b725c7e3" providerId="LiveId" clId="{63C69D8B-1F05-49B7-A35D-CE74DDDC434B}" dt="2019-10-21T16:40:38.283" v="1626"/>
          <ac:spMkLst>
            <pc:docMk/>
            <pc:sldMk cId="2944989698" sldId="268"/>
            <ac:spMk id="5" creationId="{D2C2BEC2-73C0-48E8-ABC3-954592032E14}"/>
          </ac:spMkLst>
        </pc:spChg>
      </pc:sldChg>
      <pc:sldChg chg="delSp del">
        <pc:chgData name="Islam Bassiem" userId="9a05c398b725c7e3" providerId="LiveId" clId="{63C69D8B-1F05-49B7-A35D-CE74DDDC434B}" dt="2019-10-21T16:42:27.389" v="1648" actId="2696"/>
        <pc:sldMkLst>
          <pc:docMk/>
          <pc:sldMk cId="2225455838" sldId="269"/>
        </pc:sldMkLst>
        <pc:spChg chg="del">
          <ac:chgData name="Islam Bassiem" userId="9a05c398b725c7e3" providerId="LiveId" clId="{63C69D8B-1F05-49B7-A35D-CE74DDDC434B}" dt="2019-10-21T16:41:41.445" v="1638"/>
          <ac:spMkLst>
            <pc:docMk/>
            <pc:sldMk cId="2225455838" sldId="269"/>
            <ac:spMk id="5" creationId="{D2C2BEC2-73C0-48E8-ABC3-954592032E14}"/>
          </ac:spMkLst>
        </pc:spChg>
      </pc:sldChg>
      <pc:sldChg chg="del">
        <pc:chgData name="Islam Bassiem" userId="9a05c398b725c7e3" providerId="LiveId" clId="{63C69D8B-1F05-49B7-A35D-CE74DDDC434B}" dt="2019-10-21T16:53:03.614" v="1941" actId="2696"/>
        <pc:sldMkLst>
          <pc:docMk/>
          <pc:sldMk cId="1306469009" sldId="270"/>
        </pc:sldMkLst>
      </pc:sldChg>
      <pc:sldChg chg="del">
        <pc:chgData name="Islam Bassiem" userId="9a05c398b725c7e3" providerId="LiveId" clId="{63C69D8B-1F05-49B7-A35D-CE74DDDC434B}" dt="2019-10-21T16:24:37.307" v="1094" actId="2696"/>
        <pc:sldMkLst>
          <pc:docMk/>
          <pc:sldMk cId="2329360235" sldId="274"/>
        </pc:sldMkLst>
      </pc:sldChg>
      <pc:sldChg chg="del">
        <pc:chgData name="Islam Bassiem" userId="9a05c398b725c7e3" providerId="LiveId" clId="{63C69D8B-1F05-49B7-A35D-CE74DDDC434B}" dt="2019-10-21T16:48:43.112" v="1830" actId="2696"/>
        <pc:sldMkLst>
          <pc:docMk/>
          <pc:sldMk cId="496982762" sldId="275"/>
        </pc:sldMkLst>
      </pc:sldChg>
      <pc:sldChg chg="del">
        <pc:chgData name="Islam Bassiem" userId="9a05c398b725c7e3" providerId="LiveId" clId="{63C69D8B-1F05-49B7-A35D-CE74DDDC434B}" dt="2019-10-21T16:51:09.075" v="1927" actId="2696"/>
        <pc:sldMkLst>
          <pc:docMk/>
          <pc:sldMk cId="1353531108" sldId="276"/>
        </pc:sldMkLst>
      </pc:sldChg>
      <pc:sldChg chg="addSp modSp del">
        <pc:chgData name="Islam Bassiem" userId="9a05c398b725c7e3" providerId="LiveId" clId="{63C69D8B-1F05-49B7-A35D-CE74DDDC434B}" dt="2019-10-21T17:17:17.420" v="2497" actId="2696"/>
        <pc:sldMkLst>
          <pc:docMk/>
          <pc:sldMk cId="899417484" sldId="278"/>
        </pc:sldMkLst>
        <pc:spChg chg="mod">
          <ac:chgData name="Islam Bassiem" userId="9a05c398b725c7e3" providerId="LiveId" clId="{63C69D8B-1F05-49B7-A35D-CE74DDDC434B}" dt="2019-10-21T17:13:46.088" v="2462" actId="164"/>
          <ac:spMkLst>
            <pc:docMk/>
            <pc:sldMk cId="899417484" sldId="278"/>
            <ac:spMk id="5" creationId="{21E63532-B2B1-4658-A94F-530B2AA4D33B}"/>
          </ac:spMkLst>
        </pc:spChg>
        <pc:spChg chg="mod">
          <ac:chgData name="Islam Bassiem" userId="9a05c398b725c7e3" providerId="LiveId" clId="{63C69D8B-1F05-49B7-A35D-CE74DDDC434B}" dt="2019-10-21T17:13:46.088" v="2462" actId="164"/>
          <ac:spMkLst>
            <pc:docMk/>
            <pc:sldMk cId="899417484" sldId="278"/>
            <ac:spMk id="6" creationId="{0F6E01CF-91E6-40B3-BDC3-C47F5897C552}"/>
          </ac:spMkLst>
        </pc:spChg>
        <pc:spChg chg="mod">
          <ac:chgData name="Islam Bassiem" userId="9a05c398b725c7e3" providerId="LiveId" clId="{63C69D8B-1F05-49B7-A35D-CE74DDDC434B}" dt="2019-10-21T17:13:46.088" v="2462" actId="164"/>
          <ac:spMkLst>
            <pc:docMk/>
            <pc:sldMk cId="899417484" sldId="278"/>
            <ac:spMk id="7" creationId="{387314C1-00CA-46FE-B9DC-3FD90D2660DA}"/>
          </ac:spMkLst>
        </pc:spChg>
        <pc:spChg chg="mod">
          <ac:chgData name="Islam Bassiem" userId="9a05c398b725c7e3" providerId="LiveId" clId="{63C69D8B-1F05-49B7-A35D-CE74DDDC434B}" dt="2019-10-21T17:13:46.088" v="2462" actId="164"/>
          <ac:spMkLst>
            <pc:docMk/>
            <pc:sldMk cId="899417484" sldId="278"/>
            <ac:spMk id="8" creationId="{C5626BDB-11F4-49D5-AABA-8C53F7BED4C2}"/>
          </ac:spMkLst>
        </pc:spChg>
        <pc:spChg chg="mod">
          <ac:chgData name="Islam Bassiem" userId="9a05c398b725c7e3" providerId="LiveId" clId="{63C69D8B-1F05-49B7-A35D-CE74DDDC434B}" dt="2019-10-21T17:13:46.088" v="2462" actId="164"/>
          <ac:spMkLst>
            <pc:docMk/>
            <pc:sldMk cId="899417484" sldId="278"/>
            <ac:spMk id="9" creationId="{CC8B29B4-A28B-455C-A154-C008158F87D3}"/>
          </ac:spMkLst>
        </pc:spChg>
        <pc:grpChg chg="add mod">
          <ac:chgData name="Islam Bassiem" userId="9a05c398b725c7e3" providerId="LiveId" clId="{63C69D8B-1F05-49B7-A35D-CE74DDDC434B}" dt="2019-10-21T17:13:46.088" v="2462" actId="164"/>
          <ac:grpSpMkLst>
            <pc:docMk/>
            <pc:sldMk cId="899417484" sldId="278"/>
            <ac:grpSpMk id="3" creationId="{542D1D39-617D-4CFE-9206-2A0A896AB14B}"/>
          </ac:grpSpMkLst>
        </pc:grpChg>
        <pc:picChg chg="mod">
          <ac:chgData name="Islam Bassiem" userId="9a05c398b725c7e3" providerId="LiveId" clId="{63C69D8B-1F05-49B7-A35D-CE74DDDC434B}" dt="2019-10-21T17:13:46.088" v="2462" actId="164"/>
          <ac:picMkLst>
            <pc:docMk/>
            <pc:sldMk cId="899417484" sldId="278"/>
            <ac:picMk id="4" creationId="{426DA633-CDF0-43E0-B478-D0720BC300C0}"/>
          </ac:picMkLst>
        </pc:picChg>
        <pc:cxnChg chg="mod">
          <ac:chgData name="Islam Bassiem" userId="9a05c398b725c7e3" providerId="LiveId" clId="{63C69D8B-1F05-49B7-A35D-CE74DDDC434B}" dt="2019-10-21T17:13:46.088" v="2462" actId="164"/>
          <ac:cxnSpMkLst>
            <pc:docMk/>
            <pc:sldMk cId="899417484" sldId="278"/>
            <ac:cxnSpMk id="11" creationId="{42758F90-83C7-42E2-B050-3DE4DD8B9203}"/>
          </ac:cxnSpMkLst>
        </pc:cxnChg>
        <pc:cxnChg chg="mod">
          <ac:chgData name="Islam Bassiem" userId="9a05c398b725c7e3" providerId="LiveId" clId="{63C69D8B-1F05-49B7-A35D-CE74DDDC434B}" dt="2019-10-21T17:13:46.088" v="2462" actId="164"/>
          <ac:cxnSpMkLst>
            <pc:docMk/>
            <pc:sldMk cId="899417484" sldId="278"/>
            <ac:cxnSpMk id="12" creationId="{E6F14C74-7784-41B7-8036-D18FFF236AC6}"/>
          </ac:cxnSpMkLst>
        </pc:cxnChg>
        <pc:cxnChg chg="mod">
          <ac:chgData name="Islam Bassiem" userId="9a05c398b725c7e3" providerId="LiveId" clId="{63C69D8B-1F05-49B7-A35D-CE74DDDC434B}" dt="2019-10-21T17:13:46.088" v="2462" actId="164"/>
          <ac:cxnSpMkLst>
            <pc:docMk/>
            <pc:sldMk cId="899417484" sldId="278"/>
            <ac:cxnSpMk id="14" creationId="{F9B1809B-83FF-40E1-8115-A60B84512FEA}"/>
          </ac:cxnSpMkLst>
        </pc:cxnChg>
        <pc:cxnChg chg="mod">
          <ac:chgData name="Islam Bassiem" userId="9a05c398b725c7e3" providerId="LiveId" clId="{63C69D8B-1F05-49B7-A35D-CE74DDDC434B}" dt="2019-10-21T17:13:46.088" v="2462" actId="164"/>
          <ac:cxnSpMkLst>
            <pc:docMk/>
            <pc:sldMk cId="899417484" sldId="278"/>
            <ac:cxnSpMk id="16" creationId="{C70621FE-9012-4A58-AF08-A53E17695FE5}"/>
          </ac:cxnSpMkLst>
        </pc:cxnChg>
      </pc:sldChg>
      <pc:sldChg chg="del">
        <pc:chgData name="Islam Bassiem" userId="9a05c398b725c7e3" providerId="LiveId" clId="{63C69D8B-1F05-49B7-A35D-CE74DDDC434B}" dt="2019-10-21T17:17:50.124" v="2504" actId="2696"/>
        <pc:sldMkLst>
          <pc:docMk/>
          <pc:sldMk cId="518061387" sldId="279"/>
        </pc:sldMkLst>
      </pc:sldChg>
      <pc:sldChg chg="modSp del">
        <pc:chgData name="Islam Bassiem" userId="9a05c398b725c7e3" providerId="LiveId" clId="{63C69D8B-1F05-49B7-A35D-CE74DDDC434B}" dt="2019-10-21T17:00:32.143" v="2082" actId="2696"/>
        <pc:sldMkLst>
          <pc:docMk/>
          <pc:sldMk cId="3959414660" sldId="280"/>
        </pc:sldMkLst>
        <pc:spChg chg="mod">
          <ac:chgData name="Islam Bassiem" userId="9a05c398b725c7e3" providerId="LiveId" clId="{63C69D8B-1F05-49B7-A35D-CE74DDDC434B}" dt="2019-10-21T16:54:17.444" v="1944" actId="1076"/>
          <ac:spMkLst>
            <pc:docMk/>
            <pc:sldMk cId="3959414660" sldId="280"/>
            <ac:spMk id="4" creationId="{3509DA33-072D-4FAB-A8CC-195C39530D98}"/>
          </ac:spMkLst>
        </pc:spChg>
        <pc:spChg chg="mod">
          <ac:chgData name="Islam Bassiem" userId="9a05c398b725c7e3" providerId="LiveId" clId="{63C69D8B-1F05-49B7-A35D-CE74DDDC434B}" dt="2019-10-21T16:54:15.996" v="1943" actId="1076"/>
          <ac:spMkLst>
            <pc:docMk/>
            <pc:sldMk cId="3959414660" sldId="280"/>
            <ac:spMk id="5" creationId="{98B2FF54-0D36-4EA1-9F19-7ADD54E99EEC}"/>
          </ac:spMkLst>
        </pc:spChg>
      </pc:sldChg>
      <pc:sldChg chg="modSp del">
        <pc:chgData name="Islam Bassiem" userId="9a05c398b725c7e3" providerId="LiveId" clId="{63C69D8B-1F05-49B7-A35D-CE74DDDC434B}" dt="2019-10-21T17:12:56.898" v="2459" actId="2696"/>
        <pc:sldMkLst>
          <pc:docMk/>
          <pc:sldMk cId="2710732445" sldId="281"/>
        </pc:sldMkLst>
        <pc:spChg chg="mod">
          <ac:chgData name="Islam Bassiem" userId="9a05c398b725c7e3" providerId="LiveId" clId="{63C69D8B-1F05-49B7-A35D-CE74DDDC434B}" dt="2019-10-21T14:34:31.404" v="42" actId="27636"/>
          <ac:spMkLst>
            <pc:docMk/>
            <pc:sldMk cId="2710732445" sldId="281"/>
            <ac:spMk id="6" creationId="{8DE8975F-00AD-49B6-A3FA-4D7F288A9C0E}"/>
          </ac:spMkLst>
        </pc:spChg>
      </pc:sldChg>
      <pc:sldChg chg="modSp del">
        <pc:chgData name="Islam Bassiem" userId="9a05c398b725c7e3" providerId="LiveId" clId="{63C69D8B-1F05-49B7-A35D-CE74DDDC434B}" dt="2019-10-21T17:12:58.237" v="2460" actId="2696"/>
        <pc:sldMkLst>
          <pc:docMk/>
          <pc:sldMk cId="851140849" sldId="282"/>
        </pc:sldMkLst>
        <pc:spChg chg="mod">
          <ac:chgData name="Islam Bassiem" userId="9a05c398b725c7e3" providerId="LiveId" clId="{63C69D8B-1F05-49B7-A35D-CE74DDDC434B}" dt="2019-10-21T14:34:31.411" v="43" actId="27636"/>
          <ac:spMkLst>
            <pc:docMk/>
            <pc:sldMk cId="851140849" sldId="282"/>
            <ac:spMk id="6" creationId="{8DE8975F-00AD-49B6-A3FA-4D7F288A9C0E}"/>
          </ac:spMkLst>
        </pc:spChg>
      </pc:sldChg>
      <pc:sldChg chg="modSp del">
        <pc:chgData name="Islam Bassiem" userId="9a05c398b725c7e3" providerId="LiveId" clId="{63C69D8B-1F05-49B7-A35D-CE74DDDC434B}" dt="2019-10-21T17:33:50.081" v="2805" actId="2696"/>
        <pc:sldMkLst>
          <pc:docMk/>
          <pc:sldMk cId="2380676107" sldId="283"/>
        </pc:sldMkLst>
        <pc:spChg chg="mod">
          <ac:chgData name="Islam Bassiem" userId="9a05c398b725c7e3" providerId="LiveId" clId="{63C69D8B-1F05-49B7-A35D-CE74DDDC434B}" dt="2019-10-21T17:30:31.136" v="2688" actId="2711"/>
          <ac:spMkLst>
            <pc:docMk/>
            <pc:sldMk cId="2380676107" sldId="283"/>
            <ac:spMk id="26" creationId="{80D64AAD-493D-45FB-A30B-398D12F32903}"/>
          </ac:spMkLst>
        </pc:spChg>
        <pc:spChg chg="mod">
          <ac:chgData name="Islam Bassiem" userId="9a05c398b725c7e3" providerId="LiveId" clId="{63C69D8B-1F05-49B7-A35D-CE74DDDC434B}" dt="2019-10-21T17:30:31.136" v="2688" actId="2711"/>
          <ac:spMkLst>
            <pc:docMk/>
            <pc:sldMk cId="2380676107" sldId="283"/>
            <ac:spMk id="27" creationId="{7536AC77-688A-4BC4-AA87-21E638BEAC65}"/>
          </ac:spMkLst>
        </pc:spChg>
        <pc:spChg chg="mod">
          <ac:chgData name="Islam Bassiem" userId="9a05c398b725c7e3" providerId="LiveId" clId="{63C69D8B-1F05-49B7-A35D-CE74DDDC434B}" dt="2019-10-21T17:30:31.136" v="2688" actId="2711"/>
          <ac:spMkLst>
            <pc:docMk/>
            <pc:sldMk cId="2380676107" sldId="283"/>
            <ac:spMk id="28" creationId="{C6324C77-F3E1-496D-8DD1-90F718B5234F}"/>
          </ac:spMkLst>
        </pc:spChg>
        <pc:spChg chg="mod">
          <ac:chgData name="Islam Bassiem" userId="9a05c398b725c7e3" providerId="LiveId" clId="{63C69D8B-1F05-49B7-A35D-CE74DDDC434B}" dt="2019-10-21T17:30:31.136" v="2688" actId="2711"/>
          <ac:spMkLst>
            <pc:docMk/>
            <pc:sldMk cId="2380676107" sldId="283"/>
            <ac:spMk id="29" creationId="{F0F4D6F1-82D9-4495-9DC0-1A17EB8F8966}"/>
          </ac:spMkLst>
        </pc:spChg>
        <pc:spChg chg="mod">
          <ac:chgData name="Islam Bassiem" userId="9a05c398b725c7e3" providerId="LiveId" clId="{63C69D8B-1F05-49B7-A35D-CE74DDDC434B}" dt="2019-10-21T17:30:31.136" v="2688" actId="2711"/>
          <ac:spMkLst>
            <pc:docMk/>
            <pc:sldMk cId="2380676107" sldId="283"/>
            <ac:spMk id="30" creationId="{FEF26AEA-C917-47F8-806B-8E630816051A}"/>
          </ac:spMkLst>
        </pc:spChg>
        <pc:spChg chg="mod">
          <ac:chgData name="Islam Bassiem" userId="9a05c398b725c7e3" providerId="LiveId" clId="{63C69D8B-1F05-49B7-A35D-CE74DDDC434B}" dt="2019-10-21T17:30:31.136" v="2688" actId="2711"/>
          <ac:spMkLst>
            <pc:docMk/>
            <pc:sldMk cId="2380676107" sldId="283"/>
            <ac:spMk id="31" creationId="{317F9321-CD75-4D21-871A-59CF9F49D38E}"/>
          </ac:spMkLst>
        </pc:spChg>
        <pc:spChg chg="mod">
          <ac:chgData name="Islam Bassiem" userId="9a05c398b725c7e3" providerId="LiveId" clId="{63C69D8B-1F05-49B7-A35D-CE74DDDC434B}" dt="2019-10-21T17:30:31.136" v="2688" actId="2711"/>
          <ac:spMkLst>
            <pc:docMk/>
            <pc:sldMk cId="2380676107" sldId="283"/>
            <ac:spMk id="32" creationId="{C02343C4-23CD-4AAA-B17A-163173CA5BEE}"/>
          </ac:spMkLst>
        </pc:spChg>
        <pc:spChg chg="mod">
          <ac:chgData name="Islam Bassiem" userId="9a05c398b725c7e3" providerId="LiveId" clId="{63C69D8B-1F05-49B7-A35D-CE74DDDC434B}" dt="2019-10-21T17:30:41.921" v="2693" actId="404"/>
          <ac:spMkLst>
            <pc:docMk/>
            <pc:sldMk cId="2380676107" sldId="283"/>
            <ac:spMk id="35" creationId="{1CC183C5-1C3D-4BA1-A774-567A5FD78E28}"/>
          </ac:spMkLst>
        </pc:spChg>
        <pc:spChg chg="mod">
          <ac:chgData name="Islam Bassiem" userId="9a05c398b725c7e3" providerId="LiveId" clId="{63C69D8B-1F05-49B7-A35D-CE74DDDC434B}" dt="2019-10-21T17:30:51.902" v="2698" actId="1076"/>
          <ac:spMkLst>
            <pc:docMk/>
            <pc:sldMk cId="2380676107" sldId="283"/>
            <ac:spMk id="36" creationId="{AD6124E7-F749-4769-B3E6-6C2BB8960D1E}"/>
          </ac:spMkLst>
        </pc:spChg>
      </pc:sldChg>
      <pc:sldChg chg="del">
        <pc:chgData name="Islam Bassiem" userId="9a05c398b725c7e3" providerId="LiveId" clId="{63C69D8B-1F05-49B7-A35D-CE74DDDC434B}" dt="2019-10-21T17:39:18.204" v="2902" actId="2696"/>
        <pc:sldMkLst>
          <pc:docMk/>
          <pc:sldMk cId="1211152169" sldId="284"/>
        </pc:sldMkLst>
      </pc:sldChg>
      <pc:sldChg chg="del">
        <pc:chgData name="Islam Bassiem" userId="9a05c398b725c7e3" providerId="LiveId" clId="{63C69D8B-1F05-49B7-A35D-CE74DDDC434B}" dt="2019-10-21T17:40:08.948" v="2938" actId="2696"/>
        <pc:sldMkLst>
          <pc:docMk/>
          <pc:sldMk cId="4231050965" sldId="285"/>
        </pc:sldMkLst>
      </pc:sldChg>
      <pc:sldChg chg="del">
        <pc:chgData name="Islam Bassiem" userId="9a05c398b725c7e3" providerId="LiveId" clId="{63C69D8B-1F05-49B7-A35D-CE74DDDC434B}" dt="2019-10-21T17:41:59.480" v="2965" actId="2696"/>
        <pc:sldMkLst>
          <pc:docMk/>
          <pc:sldMk cId="2998850300" sldId="286"/>
        </pc:sldMkLst>
      </pc:sldChg>
      <pc:sldChg chg="addSp delSp modSp setBg">
        <pc:chgData name="Islam Bassiem" userId="9a05c398b725c7e3" providerId="LiveId" clId="{63C69D8B-1F05-49B7-A35D-CE74DDDC434B}" dt="2019-10-21T17:49:30.628" v="3199"/>
        <pc:sldMkLst>
          <pc:docMk/>
          <pc:sldMk cId="2991565866" sldId="287"/>
        </pc:sldMkLst>
        <pc:spChg chg="mod">
          <ac:chgData name="Islam Bassiem" userId="9a05c398b725c7e3" providerId="LiveId" clId="{63C69D8B-1F05-49B7-A35D-CE74DDDC434B}" dt="2019-10-21T17:48:05.406" v="3170" actId="1076"/>
          <ac:spMkLst>
            <pc:docMk/>
            <pc:sldMk cId="2991565866" sldId="287"/>
            <ac:spMk id="8" creationId="{45E0C2A9-6B0A-48DC-BEF3-CE0F41C85B53}"/>
          </ac:spMkLst>
        </pc:spChg>
        <pc:spChg chg="mod">
          <ac:chgData name="Islam Bassiem" userId="9a05c398b725c7e3" providerId="LiveId" clId="{63C69D8B-1F05-49B7-A35D-CE74DDDC434B}" dt="2019-10-21T17:48:22.934" v="3176" actId="1076"/>
          <ac:spMkLst>
            <pc:docMk/>
            <pc:sldMk cId="2991565866" sldId="287"/>
            <ac:spMk id="9" creationId="{FC67BCF5-F75C-48BE-BA19-1B6E8460B86D}"/>
          </ac:spMkLst>
        </pc:spChg>
        <pc:spChg chg="mod">
          <ac:chgData name="Islam Bassiem" userId="9a05c398b725c7e3" providerId="LiveId" clId="{63C69D8B-1F05-49B7-A35D-CE74DDDC434B}" dt="2019-10-21T17:48:29.234" v="3178" actId="1076"/>
          <ac:spMkLst>
            <pc:docMk/>
            <pc:sldMk cId="2991565866" sldId="287"/>
            <ac:spMk id="10" creationId="{B15D9BFF-6F95-4848-A212-FD6A5CC57AEF}"/>
          </ac:spMkLst>
        </pc:spChg>
        <pc:spChg chg="mod">
          <ac:chgData name="Islam Bassiem" userId="9a05c398b725c7e3" providerId="LiveId" clId="{63C69D8B-1F05-49B7-A35D-CE74DDDC434B}" dt="2019-10-21T17:48:45.533" v="3181" actId="207"/>
          <ac:spMkLst>
            <pc:docMk/>
            <pc:sldMk cId="2991565866" sldId="287"/>
            <ac:spMk id="11" creationId="{82517C74-01C9-47C4-A6E6-87D876A152B8}"/>
          </ac:spMkLst>
        </pc:spChg>
        <pc:graphicFrameChg chg="add mod">
          <ac:chgData name="Islam Bassiem" userId="9a05c398b725c7e3" providerId="LiveId" clId="{63C69D8B-1F05-49B7-A35D-CE74DDDC434B}" dt="2019-10-21T17:48:11.488" v="3174" actId="403"/>
          <ac:graphicFrameMkLst>
            <pc:docMk/>
            <pc:sldMk cId="2991565866" sldId="287"/>
            <ac:graphicFrameMk id="2" creationId="{6DBD05AB-1C47-4580-AA75-CC930D984520}"/>
          </ac:graphicFrameMkLst>
        </pc:graphicFrameChg>
        <pc:graphicFrameChg chg="del mod">
          <ac:chgData name="Islam Bassiem" userId="9a05c398b725c7e3" providerId="LiveId" clId="{63C69D8B-1F05-49B7-A35D-CE74DDDC434B}" dt="2019-10-21T17:44:11.594" v="3033" actId="478"/>
          <ac:graphicFrameMkLst>
            <pc:docMk/>
            <pc:sldMk cId="2991565866" sldId="287"/>
            <ac:graphicFrameMk id="5" creationId="{731480C4-3DF8-4B4B-A2AB-33EBD3A238AA}"/>
          </ac:graphicFrameMkLst>
        </pc:graphicFrameChg>
      </pc:sldChg>
      <pc:sldChg chg="modSp del">
        <pc:chgData name="Islam Bassiem" userId="9a05c398b725c7e3" providerId="LiveId" clId="{63C69D8B-1F05-49B7-A35D-CE74DDDC434B}" dt="2019-10-21T17:53:34.849" v="3224" actId="2696"/>
        <pc:sldMkLst>
          <pc:docMk/>
          <pc:sldMk cId="3955996818" sldId="290"/>
        </pc:sldMkLst>
        <pc:picChg chg="mod">
          <ac:chgData name="Islam Bassiem" userId="9a05c398b725c7e3" providerId="LiveId" clId="{63C69D8B-1F05-49B7-A35D-CE74DDDC434B}" dt="2019-10-21T17:50:43.239" v="3212" actId="1076"/>
          <ac:picMkLst>
            <pc:docMk/>
            <pc:sldMk cId="3955996818" sldId="290"/>
            <ac:picMk id="12" creationId="{1E61A4F7-B9D5-4502-A581-5DE3C05572CC}"/>
          </ac:picMkLst>
        </pc:picChg>
      </pc:sldChg>
      <pc:sldChg chg="modSp del">
        <pc:chgData name="Islam Bassiem" userId="9a05c398b725c7e3" providerId="LiveId" clId="{63C69D8B-1F05-49B7-A35D-CE74DDDC434B}" dt="2019-10-21T16:33:25.402" v="1423" actId="2696"/>
        <pc:sldMkLst>
          <pc:docMk/>
          <pc:sldMk cId="2821718709" sldId="291"/>
        </pc:sldMkLst>
        <pc:spChg chg="mod">
          <ac:chgData name="Islam Bassiem" userId="9a05c398b725c7e3" providerId="LiveId" clId="{63C69D8B-1F05-49B7-A35D-CE74DDDC434B}" dt="2019-10-21T16:28:08.295" v="1140" actId="207"/>
          <ac:spMkLst>
            <pc:docMk/>
            <pc:sldMk cId="2821718709" sldId="291"/>
            <ac:spMk id="2" creationId="{E450416B-89A2-4A28-8D0C-0BEEEB153050}"/>
          </ac:spMkLst>
        </pc:spChg>
        <pc:spChg chg="mod">
          <ac:chgData name="Islam Bassiem" userId="9a05c398b725c7e3" providerId="LiveId" clId="{63C69D8B-1F05-49B7-A35D-CE74DDDC434B}" dt="2019-10-21T16:28:26.015" v="1150" actId="403"/>
          <ac:spMkLst>
            <pc:docMk/>
            <pc:sldMk cId="2821718709" sldId="291"/>
            <ac:spMk id="4" creationId="{653A9DE0-79D0-4527-8CEF-A1781095BA42}"/>
          </ac:spMkLst>
        </pc:spChg>
        <pc:graphicFrameChg chg="mod">
          <ac:chgData name="Islam Bassiem" userId="9a05c398b725c7e3" providerId="LiveId" clId="{63C69D8B-1F05-49B7-A35D-CE74DDDC434B}" dt="2019-10-21T16:30:22.772" v="1199" actId="12100"/>
          <ac:graphicFrameMkLst>
            <pc:docMk/>
            <pc:sldMk cId="2821718709" sldId="291"/>
            <ac:graphicFrameMk id="5" creationId="{42449415-2800-45BA-A4A1-6013C7F88542}"/>
          </ac:graphicFrameMkLst>
        </pc:graphicFrameChg>
      </pc:sldChg>
      <pc:sldChg chg="delSp del">
        <pc:chgData name="Islam Bassiem" userId="9a05c398b725c7e3" providerId="LiveId" clId="{63C69D8B-1F05-49B7-A35D-CE74DDDC434B}" dt="2019-10-21T16:34:47.915" v="1508" actId="2696"/>
        <pc:sldMkLst>
          <pc:docMk/>
          <pc:sldMk cId="53762630" sldId="292"/>
        </pc:sldMkLst>
        <pc:picChg chg="del">
          <ac:chgData name="Islam Bassiem" userId="9a05c398b725c7e3" providerId="LiveId" clId="{63C69D8B-1F05-49B7-A35D-CE74DDDC434B}" dt="2019-10-21T16:34:24.070" v="1503"/>
          <ac:picMkLst>
            <pc:docMk/>
            <pc:sldMk cId="53762630" sldId="292"/>
            <ac:picMk id="20" creationId="{4C314E86-9141-47DE-A8C5-09EC13429B61}"/>
          </ac:picMkLst>
        </pc:picChg>
      </pc:sldChg>
      <pc:sldChg chg="del">
        <pc:chgData name="Islam Bassiem" userId="9a05c398b725c7e3" providerId="LiveId" clId="{63C69D8B-1F05-49B7-A35D-CE74DDDC434B}" dt="2019-10-21T17:50:27.395" v="3209" actId="2696"/>
        <pc:sldMkLst>
          <pc:docMk/>
          <pc:sldMk cId="2905293002" sldId="293"/>
        </pc:sldMkLst>
      </pc:sldChg>
      <pc:sldChg chg="del">
        <pc:chgData name="Islam Bassiem" userId="9a05c398b725c7e3" providerId="LiveId" clId="{63C69D8B-1F05-49B7-A35D-CE74DDDC434B}" dt="2019-10-21T17:50:29.934" v="3210" actId="2696"/>
        <pc:sldMkLst>
          <pc:docMk/>
          <pc:sldMk cId="1799705322" sldId="294"/>
        </pc:sldMkLst>
      </pc:sldChg>
      <pc:sldChg chg="add del">
        <pc:chgData name="Islam Bassiem" userId="9a05c398b725c7e3" providerId="LiveId" clId="{63C69D8B-1F05-49B7-A35D-CE74DDDC434B}" dt="2019-10-21T14:37:51.784" v="71" actId="2696"/>
        <pc:sldMkLst>
          <pc:docMk/>
          <pc:sldMk cId="361932434" sldId="296"/>
        </pc:sldMkLst>
      </pc:sldChg>
      <pc:sldChg chg="addSp delSp modSp add">
        <pc:chgData name="Islam Bassiem" userId="9a05c398b725c7e3" providerId="LiveId" clId="{63C69D8B-1F05-49B7-A35D-CE74DDDC434B}" dt="2019-10-21T16:25:42.405" v="1107" actId="2711"/>
        <pc:sldMkLst>
          <pc:docMk/>
          <pc:sldMk cId="2044754096" sldId="296"/>
        </pc:sldMkLst>
        <pc:spChg chg="del">
          <ac:chgData name="Islam Bassiem" userId="9a05c398b725c7e3" providerId="LiveId" clId="{63C69D8B-1F05-49B7-A35D-CE74DDDC434B}" dt="2019-10-21T14:44:24.258" v="191" actId="478"/>
          <ac:spMkLst>
            <pc:docMk/>
            <pc:sldMk cId="2044754096" sldId="296"/>
            <ac:spMk id="6" creationId="{74AE2D9A-2017-4433-80CD-FBDB0D6AF957}"/>
          </ac:spMkLst>
        </pc:spChg>
        <pc:spChg chg="del">
          <ac:chgData name="Islam Bassiem" userId="9a05c398b725c7e3" providerId="LiveId" clId="{63C69D8B-1F05-49B7-A35D-CE74DDDC434B}" dt="2019-10-21T14:44:22.331" v="190" actId="478"/>
          <ac:spMkLst>
            <pc:docMk/>
            <pc:sldMk cId="2044754096" sldId="296"/>
            <ac:spMk id="8" creationId="{97F2A8CC-65CC-424B-8F31-AE21AE94645E}"/>
          </ac:spMkLst>
        </pc:spChg>
        <pc:spChg chg="add mod">
          <ac:chgData name="Islam Bassiem" userId="9a05c398b725c7e3" providerId="LiveId" clId="{63C69D8B-1F05-49B7-A35D-CE74DDDC434B}" dt="2019-10-21T16:25:42.405" v="1107" actId="2711"/>
          <ac:spMkLst>
            <pc:docMk/>
            <pc:sldMk cId="2044754096" sldId="296"/>
            <ac:spMk id="9" creationId="{333856B2-E326-43E9-9671-730E980B323C}"/>
          </ac:spMkLst>
        </pc:spChg>
        <pc:spChg chg="add mod">
          <ac:chgData name="Islam Bassiem" userId="9a05c398b725c7e3" providerId="LiveId" clId="{63C69D8B-1F05-49B7-A35D-CE74DDDC434B}" dt="2019-10-21T14:45:21.782" v="206" actId="14100"/>
          <ac:spMkLst>
            <pc:docMk/>
            <pc:sldMk cId="2044754096" sldId="296"/>
            <ac:spMk id="10" creationId="{5194ED7C-9220-4A38-9147-D8A32C1D97A9}"/>
          </ac:spMkLst>
        </pc:spChg>
        <pc:picChg chg="del">
          <ac:chgData name="Islam Bassiem" userId="9a05c398b725c7e3" providerId="LiveId" clId="{63C69D8B-1F05-49B7-A35D-CE74DDDC434B}" dt="2019-10-21T14:44:20.167" v="189" actId="478"/>
          <ac:picMkLst>
            <pc:docMk/>
            <pc:sldMk cId="2044754096" sldId="296"/>
            <ac:picMk id="4" creationId="{763074AB-9E18-4EC2-9C0E-E893EFEDB8B7}"/>
          </ac:picMkLst>
        </pc:picChg>
        <pc:picChg chg="del">
          <ac:chgData name="Islam Bassiem" userId="9a05c398b725c7e3" providerId="LiveId" clId="{63C69D8B-1F05-49B7-A35D-CE74DDDC434B}" dt="2019-10-21T14:44:19.352" v="188" actId="478"/>
          <ac:picMkLst>
            <pc:docMk/>
            <pc:sldMk cId="2044754096" sldId="296"/>
            <ac:picMk id="5" creationId="{299AF5F4-F9EF-4A6C-AFAC-7AEFCEC73DB5}"/>
          </ac:picMkLst>
        </pc:picChg>
      </pc:sldChg>
      <pc:sldChg chg="modSp add del">
        <pc:chgData name="Islam Bassiem" userId="9a05c398b725c7e3" providerId="LiveId" clId="{63C69D8B-1F05-49B7-A35D-CE74DDDC434B}" dt="2019-10-21T14:37:50.227" v="70" actId="2696"/>
        <pc:sldMkLst>
          <pc:docMk/>
          <pc:sldMk cId="146391482" sldId="297"/>
        </pc:sldMkLst>
        <pc:spChg chg="mod">
          <ac:chgData name="Islam Bassiem" userId="9a05c398b725c7e3" providerId="LiveId" clId="{63C69D8B-1F05-49B7-A35D-CE74DDDC434B}" dt="2019-10-21T14:37:26.583" v="68" actId="1076"/>
          <ac:spMkLst>
            <pc:docMk/>
            <pc:sldMk cId="146391482" sldId="297"/>
            <ac:spMk id="2" creationId="{00000000-0000-0000-0000-000000000000}"/>
          </ac:spMkLst>
        </pc:spChg>
      </pc:sldChg>
      <pc:sldChg chg="addSp delSp modSp add">
        <pc:chgData name="Islam Bassiem" userId="9a05c398b725c7e3" providerId="LiveId" clId="{63C69D8B-1F05-49B7-A35D-CE74DDDC434B}" dt="2019-10-21T16:25:57.495" v="1109" actId="1076"/>
        <pc:sldMkLst>
          <pc:docMk/>
          <pc:sldMk cId="2537507348" sldId="297"/>
        </pc:sldMkLst>
        <pc:spChg chg="mod">
          <ac:chgData name="Islam Bassiem" userId="9a05c398b725c7e3" providerId="LiveId" clId="{63C69D8B-1F05-49B7-A35D-CE74DDDC434B}" dt="2019-10-21T14:46:21.667" v="257" actId="14100"/>
          <ac:spMkLst>
            <pc:docMk/>
            <pc:sldMk cId="2537507348" sldId="297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6:25:57.495" v="1109" actId="1076"/>
          <ac:spMkLst>
            <pc:docMk/>
            <pc:sldMk cId="2537507348" sldId="297"/>
            <ac:spMk id="6" creationId="{68DBC508-D097-4BAD-AB38-B5C52517F366}"/>
          </ac:spMkLst>
        </pc:spChg>
        <pc:spChg chg="mod">
          <ac:chgData name="Islam Bassiem" userId="9a05c398b725c7e3" providerId="LiveId" clId="{63C69D8B-1F05-49B7-A35D-CE74DDDC434B}" dt="2019-10-21T14:46:04.877" v="226" actId="20577"/>
          <ac:spMkLst>
            <pc:docMk/>
            <pc:sldMk cId="2537507348" sldId="297"/>
            <ac:spMk id="7" creationId="{849F3BA1-6B07-4FAE-8BDE-3852A2796DF3}"/>
          </ac:spMkLst>
        </pc:spChg>
        <pc:spChg chg="add mod">
          <ac:chgData name="Islam Bassiem" userId="9a05c398b725c7e3" providerId="LiveId" clId="{63C69D8B-1F05-49B7-A35D-CE74DDDC434B}" dt="2019-10-21T14:47:10.641" v="267" actId="403"/>
          <ac:spMkLst>
            <pc:docMk/>
            <pc:sldMk cId="2537507348" sldId="297"/>
            <ac:spMk id="8" creationId="{7F16E7AD-E743-459F-9C3C-7BA19BE60000}"/>
          </ac:spMkLst>
        </pc:spChg>
        <pc:spChg chg="del">
          <ac:chgData name="Islam Bassiem" userId="9a05c398b725c7e3" providerId="LiveId" clId="{63C69D8B-1F05-49B7-A35D-CE74DDDC434B}" dt="2019-10-21T14:46:30.081" v="258" actId="478"/>
          <ac:spMkLst>
            <pc:docMk/>
            <pc:sldMk cId="2537507348" sldId="297"/>
            <ac:spMk id="9" creationId="{333856B2-E326-43E9-9671-730E980B323C}"/>
          </ac:spMkLst>
        </pc:spChg>
        <pc:spChg chg="del">
          <ac:chgData name="Islam Bassiem" userId="9a05c398b725c7e3" providerId="LiveId" clId="{63C69D8B-1F05-49B7-A35D-CE74DDDC434B}" dt="2019-10-21T14:46:32.361" v="259" actId="478"/>
          <ac:spMkLst>
            <pc:docMk/>
            <pc:sldMk cId="2537507348" sldId="297"/>
            <ac:spMk id="10" creationId="{5194ED7C-9220-4A38-9147-D8A32C1D97A9}"/>
          </ac:spMkLst>
        </pc:spChg>
      </pc:sldChg>
      <pc:sldChg chg="addSp delSp modSp add modAnim">
        <pc:chgData name="Islam Bassiem" userId="9a05c398b725c7e3" providerId="LiveId" clId="{63C69D8B-1F05-49B7-A35D-CE74DDDC434B}" dt="2019-10-21T15:58:27.160" v="522"/>
        <pc:sldMkLst>
          <pc:docMk/>
          <pc:sldMk cId="2270149458" sldId="298"/>
        </pc:sldMkLst>
        <pc:spChg chg="mod">
          <ac:chgData name="Islam Bassiem" userId="9a05c398b725c7e3" providerId="LiveId" clId="{63C69D8B-1F05-49B7-A35D-CE74DDDC434B}" dt="2019-10-21T14:49:05.263" v="367" actId="1076"/>
          <ac:spMkLst>
            <pc:docMk/>
            <pc:sldMk cId="2270149458" sldId="298"/>
            <ac:spMk id="2" creationId="{00000000-0000-0000-0000-000000000000}"/>
          </ac:spMkLst>
        </pc:spChg>
        <pc:spChg chg="del">
          <ac:chgData name="Islam Bassiem" userId="9a05c398b725c7e3" providerId="LiveId" clId="{63C69D8B-1F05-49B7-A35D-CE74DDDC434B}" dt="2019-10-21T14:49:16.241" v="368" actId="478"/>
          <ac:spMkLst>
            <pc:docMk/>
            <pc:sldMk cId="2270149458" sldId="298"/>
            <ac:spMk id="6" creationId="{68DBC508-D097-4BAD-AB38-B5C52517F366}"/>
          </ac:spMkLst>
        </pc:spChg>
        <pc:spChg chg="mod">
          <ac:chgData name="Islam Bassiem" userId="9a05c398b725c7e3" providerId="LiveId" clId="{63C69D8B-1F05-49B7-A35D-CE74DDDC434B}" dt="2019-10-21T14:48:36.571" v="365" actId="1076"/>
          <ac:spMkLst>
            <pc:docMk/>
            <pc:sldMk cId="2270149458" sldId="298"/>
            <ac:spMk id="7" creationId="{849F3BA1-6B07-4FAE-8BDE-3852A2796DF3}"/>
          </ac:spMkLst>
        </pc:spChg>
        <pc:spChg chg="del">
          <ac:chgData name="Islam Bassiem" userId="9a05c398b725c7e3" providerId="LiveId" clId="{63C69D8B-1F05-49B7-A35D-CE74DDDC434B}" dt="2019-10-21T14:49:18.407" v="369" actId="478"/>
          <ac:spMkLst>
            <pc:docMk/>
            <pc:sldMk cId="2270149458" sldId="298"/>
            <ac:spMk id="8" creationId="{7F16E7AD-E743-459F-9C3C-7BA19BE60000}"/>
          </ac:spMkLst>
        </pc:spChg>
        <pc:spChg chg="add del mod">
          <ac:chgData name="Islam Bassiem" userId="9a05c398b725c7e3" providerId="LiveId" clId="{63C69D8B-1F05-49B7-A35D-CE74DDDC434B}" dt="2019-10-21T15:56:17.141" v="495" actId="478"/>
          <ac:spMkLst>
            <pc:docMk/>
            <pc:sldMk cId="2270149458" sldId="298"/>
            <ac:spMk id="9" creationId="{53B9CCC5-D8B0-4333-AA7D-89D2F385E6A3}"/>
          </ac:spMkLst>
        </pc:spChg>
        <pc:spChg chg="add del mod">
          <ac:chgData name="Islam Bassiem" userId="9a05c398b725c7e3" providerId="LiveId" clId="{63C69D8B-1F05-49B7-A35D-CE74DDDC434B}" dt="2019-10-21T15:56:22.968" v="498" actId="478"/>
          <ac:spMkLst>
            <pc:docMk/>
            <pc:sldMk cId="2270149458" sldId="298"/>
            <ac:spMk id="10" creationId="{0F9DCB0D-A2A1-4E12-A452-31C4B0E47BAB}"/>
          </ac:spMkLst>
        </pc:spChg>
        <pc:spChg chg="add del mod">
          <ac:chgData name="Islam Bassiem" userId="9a05c398b725c7e3" providerId="LiveId" clId="{63C69D8B-1F05-49B7-A35D-CE74DDDC434B}" dt="2019-10-21T15:56:14.937" v="494" actId="478"/>
          <ac:spMkLst>
            <pc:docMk/>
            <pc:sldMk cId="2270149458" sldId="298"/>
            <ac:spMk id="11" creationId="{68E9225F-2FD5-4DE6-A1B7-C3F9768D2ED6}"/>
          </ac:spMkLst>
        </pc:spChg>
        <pc:spChg chg="add del mod">
          <ac:chgData name="Islam Bassiem" userId="9a05c398b725c7e3" providerId="LiveId" clId="{63C69D8B-1F05-49B7-A35D-CE74DDDC434B}" dt="2019-10-21T15:56:19.970" v="496" actId="478"/>
          <ac:spMkLst>
            <pc:docMk/>
            <pc:sldMk cId="2270149458" sldId="298"/>
            <ac:spMk id="12" creationId="{1A91E643-14F2-4E67-BAE9-9781293887E1}"/>
          </ac:spMkLst>
        </pc:spChg>
        <pc:spChg chg="add del mod">
          <ac:chgData name="Islam Bassiem" userId="9a05c398b725c7e3" providerId="LiveId" clId="{63C69D8B-1F05-49B7-A35D-CE74DDDC434B}" dt="2019-10-21T15:52:17.127" v="468"/>
          <ac:spMkLst>
            <pc:docMk/>
            <pc:sldMk cId="2270149458" sldId="298"/>
            <ac:spMk id="13" creationId="{AF90968A-16AC-44C0-85D1-DA4B97827E91}"/>
          </ac:spMkLst>
        </pc:spChg>
        <pc:spChg chg="add del">
          <ac:chgData name="Islam Bassiem" userId="9a05c398b725c7e3" providerId="LiveId" clId="{63C69D8B-1F05-49B7-A35D-CE74DDDC434B}" dt="2019-10-21T15:52:36.876" v="473"/>
          <ac:spMkLst>
            <pc:docMk/>
            <pc:sldMk cId="2270149458" sldId="298"/>
            <ac:spMk id="14" creationId="{42A7DEEB-B972-462F-BCC6-8ABECA62A8FE}"/>
          </ac:spMkLst>
        </pc:spChg>
        <pc:spChg chg="add del">
          <ac:chgData name="Islam Bassiem" userId="9a05c398b725c7e3" providerId="LiveId" clId="{63C69D8B-1F05-49B7-A35D-CE74DDDC434B}" dt="2019-10-21T15:52:36.876" v="473"/>
          <ac:spMkLst>
            <pc:docMk/>
            <pc:sldMk cId="2270149458" sldId="298"/>
            <ac:spMk id="15" creationId="{335CCAA0-C912-4FB4-A1FF-1A1282ABA756}"/>
          </ac:spMkLst>
        </pc:spChg>
        <pc:spChg chg="add del">
          <ac:chgData name="Islam Bassiem" userId="9a05c398b725c7e3" providerId="LiveId" clId="{63C69D8B-1F05-49B7-A35D-CE74DDDC434B}" dt="2019-10-21T15:52:36.876" v="473"/>
          <ac:spMkLst>
            <pc:docMk/>
            <pc:sldMk cId="2270149458" sldId="298"/>
            <ac:spMk id="16" creationId="{BD90C54D-8389-461B-9DFA-A538674A25B8}"/>
          </ac:spMkLst>
        </pc:spChg>
        <pc:spChg chg="add del">
          <ac:chgData name="Islam Bassiem" userId="9a05c398b725c7e3" providerId="LiveId" clId="{63C69D8B-1F05-49B7-A35D-CE74DDDC434B}" dt="2019-10-21T15:52:36.876" v="473"/>
          <ac:spMkLst>
            <pc:docMk/>
            <pc:sldMk cId="2270149458" sldId="298"/>
            <ac:spMk id="17" creationId="{BB14B92C-186D-4AB1-B7D2-1ABDE0D65F6D}"/>
          </ac:spMkLst>
        </pc:spChg>
        <pc:spChg chg="add mod">
          <ac:chgData name="Islam Bassiem" userId="9a05c398b725c7e3" providerId="LiveId" clId="{63C69D8B-1F05-49B7-A35D-CE74DDDC434B}" dt="2019-10-21T15:57:37.078" v="519" actId="948"/>
          <ac:spMkLst>
            <pc:docMk/>
            <pc:sldMk cId="2270149458" sldId="298"/>
            <ac:spMk id="18" creationId="{639FA9EA-68E0-4188-BE9D-8ED6B52A8B7D}"/>
          </ac:spMkLst>
        </pc:spChg>
        <pc:cxnChg chg="add del mod">
          <ac:chgData name="Islam Bassiem" userId="9a05c398b725c7e3" providerId="LiveId" clId="{63C69D8B-1F05-49B7-A35D-CE74DDDC434B}" dt="2019-10-21T14:53:02.862" v="457" actId="478"/>
          <ac:cxnSpMkLst>
            <pc:docMk/>
            <pc:sldMk cId="2270149458" sldId="298"/>
            <ac:cxnSpMk id="4" creationId="{00B896B4-4103-49F5-977E-062D99500FB8}"/>
          </ac:cxnSpMkLst>
        </pc:cxnChg>
      </pc:sldChg>
      <pc:sldChg chg="addSp delSp modSp add ord">
        <pc:chgData name="Islam Bassiem" userId="9a05c398b725c7e3" providerId="LiveId" clId="{63C69D8B-1F05-49B7-A35D-CE74DDDC434B}" dt="2019-10-21T16:26:09.075" v="1110" actId="2711"/>
        <pc:sldMkLst>
          <pc:docMk/>
          <pc:sldMk cId="2520471244" sldId="299"/>
        </pc:sldMkLst>
        <pc:spChg chg="add del mod">
          <ac:chgData name="Islam Bassiem" userId="9a05c398b725c7e3" providerId="LiveId" clId="{63C69D8B-1F05-49B7-A35D-CE74DDDC434B}" dt="2019-10-21T15:59:06.149" v="529"/>
          <ac:spMkLst>
            <pc:docMk/>
            <pc:sldMk cId="2520471244" sldId="299"/>
            <ac:spMk id="3" creationId="{C6283468-1308-41A4-8442-8D9DCECF11E1}"/>
          </ac:spMkLst>
        </pc:spChg>
        <pc:spChg chg="add mod">
          <ac:chgData name="Islam Bassiem" userId="9a05c398b725c7e3" providerId="LiveId" clId="{63C69D8B-1F05-49B7-A35D-CE74DDDC434B}" dt="2019-10-21T16:26:09.075" v="1110" actId="2711"/>
          <ac:spMkLst>
            <pc:docMk/>
            <pc:sldMk cId="2520471244" sldId="299"/>
            <ac:spMk id="4" creationId="{9689986D-7184-4623-B5E1-A947D98D9252}"/>
          </ac:spMkLst>
        </pc:spChg>
        <pc:spChg chg="add del">
          <ac:chgData name="Islam Bassiem" userId="9a05c398b725c7e3" providerId="LiveId" clId="{63C69D8B-1F05-49B7-A35D-CE74DDDC434B}" dt="2019-10-21T14:51:08.470" v="413" actId="478"/>
          <ac:spMkLst>
            <pc:docMk/>
            <pc:sldMk cId="2520471244" sldId="299"/>
            <ac:spMk id="8" creationId="{448C7EDA-EE10-4C8B-8430-CDF88E94FF16}"/>
          </ac:spMkLst>
        </pc:spChg>
        <pc:spChg chg="add del">
          <ac:chgData name="Islam Bassiem" userId="9a05c398b725c7e3" providerId="LiveId" clId="{63C69D8B-1F05-49B7-A35D-CE74DDDC434B}" dt="2019-10-21T14:50:54.144" v="411" actId="478"/>
          <ac:spMkLst>
            <pc:docMk/>
            <pc:sldMk cId="2520471244" sldId="299"/>
            <ac:spMk id="9" creationId="{53B9CCC5-D8B0-4333-AA7D-89D2F385E6A3}"/>
          </ac:spMkLst>
        </pc:spChg>
        <pc:spChg chg="add del">
          <ac:chgData name="Islam Bassiem" userId="9a05c398b725c7e3" providerId="LiveId" clId="{63C69D8B-1F05-49B7-A35D-CE74DDDC434B}" dt="2019-10-21T14:50:54.144" v="411" actId="478"/>
          <ac:spMkLst>
            <pc:docMk/>
            <pc:sldMk cId="2520471244" sldId="299"/>
            <ac:spMk id="10" creationId="{0F9DCB0D-A2A1-4E12-A452-31C4B0E47BAB}"/>
          </ac:spMkLst>
        </pc:spChg>
        <pc:spChg chg="add del">
          <ac:chgData name="Islam Bassiem" userId="9a05c398b725c7e3" providerId="LiveId" clId="{63C69D8B-1F05-49B7-A35D-CE74DDDC434B}" dt="2019-10-21T14:50:54.144" v="411" actId="478"/>
          <ac:spMkLst>
            <pc:docMk/>
            <pc:sldMk cId="2520471244" sldId="299"/>
            <ac:spMk id="11" creationId="{68E9225F-2FD5-4DE6-A1B7-C3F9768D2ED6}"/>
          </ac:spMkLst>
        </pc:spChg>
        <pc:spChg chg="add del">
          <ac:chgData name="Islam Bassiem" userId="9a05c398b725c7e3" providerId="LiveId" clId="{63C69D8B-1F05-49B7-A35D-CE74DDDC434B}" dt="2019-10-21T14:50:54.144" v="411" actId="478"/>
          <ac:spMkLst>
            <pc:docMk/>
            <pc:sldMk cId="2520471244" sldId="299"/>
            <ac:spMk id="12" creationId="{1A91E643-14F2-4E67-BAE9-9781293887E1}"/>
          </ac:spMkLst>
        </pc:spChg>
        <pc:spChg chg="add del">
          <ac:chgData name="Islam Bassiem" userId="9a05c398b725c7e3" providerId="LiveId" clId="{63C69D8B-1F05-49B7-A35D-CE74DDDC434B}" dt="2019-10-21T14:51:08.470" v="413" actId="478"/>
          <ac:spMkLst>
            <pc:docMk/>
            <pc:sldMk cId="2520471244" sldId="299"/>
            <ac:spMk id="13" creationId="{366F78EB-E83B-4A5C-8C15-0A69F473B4BA}"/>
          </ac:spMkLst>
        </pc:spChg>
        <pc:spChg chg="add del">
          <ac:chgData name="Islam Bassiem" userId="9a05c398b725c7e3" providerId="LiveId" clId="{63C69D8B-1F05-49B7-A35D-CE74DDDC434B}" dt="2019-10-21T14:51:08.470" v="413" actId="478"/>
          <ac:spMkLst>
            <pc:docMk/>
            <pc:sldMk cId="2520471244" sldId="299"/>
            <ac:spMk id="14" creationId="{B6B4E4C2-6C08-4EAC-88BA-5E5BEB34F837}"/>
          </ac:spMkLst>
        </pc:spChg>
        <pc:spChg chg="add del">
          <ac:chgData name="Islam Bassiem" userId="9a05c398b725c7e3" providerId="LiveId" clId="{63C69D8B-1F05-49B7-A35D-CE74DDDC434B}" dt="2019-10-21T14:51:08.470" v="413" actId="478"/>
          <ac:spMkLst>
            <pc:docMk/>
            <pc:sldMk cId="2520471244" sldId="299"/>
            <ac:spMk id="15" creationId="{5727A405-6A14-4884-8D98-A1A57CDBFADB}"/>
          </ac:spMkLst>
        </pc:spChg>
        <pc:spChg chg="add del mod">
          <ac:chgData name="Islam Bassiem" userId="9a05c398b725c7e3" providerId="LiveId" clId="{63C69D8B-1F05-49B7-A35D-CE74DDDC434B}" dt="2019-10-21T16:00:12.422" v="543" actId="478"/>
          <ac:spMkLst>
            <pc:docMk/>
            <pc:sldMk cId="2520471244" sldId="299"/>
            <ac:spMk id="16" creationId="{19209562-317B-45B3-9644-B4C0158258C9}"/>
          </ac:spMkLst>
        </pc:spChg>
        <pc:spChg chg="add del mod">
          <ac:chgData name="Islam Bassiem" userId="9a05c398b725c7e3" providerId="LiveId" clId="{63C69D8B-1F05-49B7-A35D-CE74DDDC434B}" dt="2019-10-21T16:00:18.853" v="545" actId="478"/>
          <ac:spMkLst>
            <pc:docMk/>
            <pc:sldMk cId="2520471244" sldId="299"/>
            <ac:spMk id="17" creationId="{83C69BD4-1516-474B-AF1E-DF47FCB21147}"/>
          </ac:spMkLst>
        </pc:spChg>
        <pc:spChg chg="add del mod">
          <ac:chgData name="Islam Bassiem" userId="9a05c398b725c7e3" providerId="LiveId" clId="{63C69D8B-1F05-49B7-A35D-CE74DDDC434B}" dt="2019-10-21T16:00:15.916" v="544" actId="478"/>
          <ac:spMkLst>
            <pc:docMk/>
            <pc:sldMk cId="2520471244" sldId="299"/>
            <ac:spMk id="18" creationId="{53DDE501-6E65-42D8-9AE5-210BCDF5AA9F}"/>
          </ac:spMkLst>
        </pc:spChg>
        <pc:spChg chg="add del mod">
          <ac:chgData name="Islam Bassiem" userId="9a05c398b725c7e3" providerId="LiveId" clId="{63C69D8B-1F05-49B7-A35D-CE74DDDC434B}" dt="2019-10-21T16:00:22.409" v="546" actId="478"/>
          <ac:spMkLst>
            <pc:docMk/>
            <pc:sldMk cId="2520471244" sldId="299"/>
            <ac:spMk id="19" creationId="{6D498D91-3734-4DC9-AD7E-9C73296B5174}"/>
          </ac:spMkLst>
        </pc:spChg>
      </pc:sldChg>
      <pc:sldChg chg="addSp delSp modSp add setBg">
        <pc:chgData name="Islam Bassiem" userId="9a05c398b725c7e3" providerId="LiveId" clId="{63C69D8B-1F05-49B7-A35D-CE74DDDC434B}" dt="2019-10-21T16:27:03.912" v="1130" actId="404"/>
        <pc:sldMkLst>
          <pc:docMk/>
          <pc:sldMk cId="3770637115" sldId="300"/>
        </pc:sldMkLst>
        <pc:spChg chg="mod">
          <ac:chgData name="Islam Bassiem" userId="9a05c398b725c7e3" providerId="LiveId" clId="{63C69D8B-1F05-49B7-A35D-CE74DDDC434B}" dt="2019-10-21T16:01:53.838" v="616" actId="20577"/>
          <ac:spMkLst>
            <pc:docMk/>
            <pc:sldMk cId="3770637115" sldId="300"/>
            <ac:spMk id="2" creationId="{00000000-0000-0000-0000-000000000000}"/>
          </ac:spMkLst>
        </pc:spChg>
        <pc:spChg chg="add del">
          <ac:chgData name="Islam Bassiem" userId="9a05c398b725c7e3" providerId="LiveId" clId="{63C69D8B-1F05-49B7-A35D-CE74DDDC434B}" dt="2019-10-21T16:05:11.192" v="662"/>
          <ac:spMkLst>
            <pc:docMk/>
            <pc:sldMk cId="3770637115" sldId="300"/>
            <ac:spMk id="6" creationId="{9789319E-0A25-4974-BD79-EE2F11AA05AF}"/>
          </ac:spMkLst>
        </pc:spChg>
        <pc:spChg chg="mod">
          <ac:chgData name="Islam Bassiem" userId="9a05c398b725c7e3" providerId="LiveId" clId="{63C69D8B-1F05-49B7-A35D-CE74DDDC434B}" dt="2019-10-21T16:01:41.071" v="596" actId="20577"/>
          <ac:spMkLst>
            <pc:docMk/>
            <pc:sldMk cId="3770637115" sldId="300"/>
            <ac:spMk id="7" creationId="{849F3BA1-6B07-4FAE-8BDE-3852A2796DF3}"/>
          </ac:spMkLst>
        </pc:spChg>
        <pc:spChg chg="del">
          <ac:chgData name="Islam Bassiem" userId="9a05c398b725c7e3" providerId="LiveId" clId="{63C69D8B-1F05-49B7-A35D-CE74DDDC434B}" dt="2019-10-21T16:02:15.479" v="618" actId="478"/>
          <ac:spMkLst>
            <pc:docMk/>
            <pc:sldMk cId="3770637115" sldId="300"/>
            <ac:spMk id="18" creationId="{639FA9EA-68E0-4188-BE9D-8ED6B52A8B7D}"/>
          </ac:spMkLst>
        </pc:spChg>
        <pc:graphicFrameChg chg="add mod">
          <ac:chgData name="Islam Bassiem" userId="9a05c398b725c7e3" providerId="LiveId" clId="{63C69D8B-1F05-49B7-A35D-CE74DDDC434B}" dt="2019-10-21T16:27:03.912" v="1130" actId="404"/>
          <ac:graphicFrameMkLst>
            <pc:docMk/>
            <pc:sldMk cId="3770637115" sldId="300"/>
            <ac:graphicFrameMk id="5" creationId="{3A225AC0-D062-4F85-B508-B123E795396E}"/>
          </ac:graphicFrameMkLst>
        </pc:graphicFrameChg>
      </pc:sldChg>
      <pc:sldChg chg="addSp delSp modSp add ord">
        <pc:chgData name="Islam Bassiem" userId="9a05c398b725c7e3" providerId="LiveId" clId="{63C69D8B-1F05-49B7-A35D-CE74DDDC434B}" dt="2019-10-21T16:24:51.639" v="1095" actId="2711"/>
        <pc:sldMkLst>
          <pc:docMk/>
          <pc:sldMk cId="714655589" sldId="301"/>
        </pc:sldMkLst>
        <pc:spChg chg="add mod">
          <ac:chgData name="Islam Bassiem" userId="9a05c398b725c7e3" providerId="LiveId" clId="{63C69D8B-1F05-49B7-A35D-CE74DDDC434B}" dt="2019-10-21T16:24:51.639" v="1095" actId="2711"/>
          <ac:spMkLst>
            <pc:docMk/>
            <pc:sldMk cId="714655589" sldId="301"/>
            <ac:spMk id="6" creationId="{64B3E06A-F8A0-4280-84EB-C9C074246BD6}"/>
          </ac:spMkLst>
        </pc:spChg>
        <pc:spChg chg="add mod">
          <ac:chgData name="Islam Bassiem" userId="9a05c398b725c7e3" providerId="LiveId" clId="{63C69D8B-1F05-49B7-A35D-CE74DDDC434B}" dt="2019-10-21T16:04:55.720" v="659" actId="403"/>
          <ac:spMkLst>
            <pc:docMk/>
            <pc:sldMk cId="714655589" sldId="301"/>
            <ac:spMk id="8" creationId="{1AB0666B-AD8F-4C2B-A7D1-6A1081078704}"/>
          </ac:spMkLst>
        </pc:spChg>
        <pc:graphicFrameChg chg="del">
          <ac:chgData name="Islam Bassiem" userId="9a05c398b725c7e3" providerId="LiveId" clId="{63C69D8B-1F05-49B7-A35D-CE74DDDC434B}" dt="2019-10-21T16:03:27.822" v="641" actId="478"/>
          <ac:graphicFrameMkLst>
            <pc:docMk/>
            <pc:sldMk cId="714655589" sldId="301"/>
            <ac:graphicFrameMk id="5" creationId="{3A225AC0-D062-4F85-B508-B123E795396E}"/>
          </ac:graphicFrameMkLst>
        </pc:graphicFrameChg>
      </pc:sldChg>
      <pc:sldChg chg="add del">
        <pc:chgData name="Islam Bassiem" userId="9a05c398b725c7e3" providerId="LiveId" clId="{63C69D8B-1F05-49B7-A35D-CE74DDDC434B}" dt="2019-10-21T16:03:18.249" v="639" actId="2696"/>
        <pc:sldMkLst>
          <pc:docMk/>
          <pc:sldMk cId="3713857618" sldId="301"/>
        </pc:sldMkLst>
      </pc:sldChg>
      <pc:sldChg chg="addSp delSp modSp add ord">
        <pc:chgData name="Islam Bassiem" userId="9a05c398b725c7e3" providerId="LiveId" clId="{63C69D8B-1F05-49B7-A35D-CE74DDDC434B}" dt="2019-10-21T16:17:28.717" v="896" actId="20577"/>
        <pc:sldMkLst>
          <pc:docMk/>
          <pc:sldMk cId="3611562360" sldId="302"/>
        </pc:sldMkLst>
        <pc:spChg chg="mod">
          <ac:chgData name="Islam Bassiem" userId="9a05c398b725c7e3" providerId="LiveId" clId="{63C69D8B-1F05-49B7-A35D-CE74DDDC434B}" dt="2019-10-21T16:10:05.771" v="796" actId="20577"/>
          <ac:spMkLst>
            <pc:docMk/>
            <pc:sldMk cId="3611562360" sldId="302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6:17:17.777" v="891" actId="20577"/>
          <ac:spMkLst>
            <pc:docMk/>
            <pc:sldMk cId="3611562360" sldId="302"/>
            <ac:spMk id="3" creationId="{DB7AC948-ABCB-438E-A2C2-D2811188C205}"/>
          </ac:spMkLst>
        </pc:spChg>
        <pc:spChg chg="add mod">
          <ac:chgData name="Islam Bassiem" userId="9a05c398b725c7e3" providerId="LiveId" clId="{63C69D8B-1F05-49B7-A35D-CE74DDDC434B}" dt="2019-10-21T16:17:28.717" v="896" actId="20577"/>
          <ac:spMkLst>
            <pc:docMk/>
            <pc:sldMk cId="3611562360" sldId="302"/>
            <ac:spMk id="6" creationId="{250462B5-17D0-4374-A695-2D0F01CF1397}"/>
          </ac:spMkLst>
        </pc:spChg>
        <pc:spChg chg="mod">
          <ac:chgData name="Islam Bassiem" userId="9a05c398b725c7e3" providerId="LiveId" clId="{63C69D8B-1F05-49B7-A35D-CE74DDDC434B}" dt="2019-10-21T16:09:54.271" v="768" actId="20577"/>
          <ac:spMkLst>
            <pc:docMk/>
            <pc:sldMk cId="3611562360" sldId="302"/>
            <ac:spMk id="7" creationId="{849F3BA1-6B07-4FAE-8BDE-3852A2796DF3}"/>
          </ac:spMkLst>
        </pc:spChg>
        <pc:spChg chg="del">
          <ac:chgData name="Islam Bassiem" userId="9a05c398b725c7e3" providerId="LiveId" clId="{63C69D8B-1F05-49B7-A35D-CE74DDDC434B}" dt="2019-10-21T16:09:35.117" v="721" actId="478"/>
          <ac:spMkLst>
            <pc:docMk/>
            <pc:sldMk cId="3611562360" sldId="302"/>
            <ac:spMk id="18" creationId="{639FA9EA-68E0-4188-BE9D-8ED6B52A8B7D}"/>
          </ac:spMkLst>
        </pc:spChg>
      </pc:sldChg>
      <pc:sldChg chg="addSp delSp add del">
        <pc:chgData name="Islam Bassiem" userId="9a05c398b725c7e3" providerId="LiveId" clId="{63C69D8B-1F05-49B7-A35D-CE74DDDC434B}" dt="2019-10-21T16:12:34.182" v="813"/>
        <pc:sldMkLst>
          <pc:docMk/>
          <pc:sldMk cId="968038530" sldId="303"/>
        </pc:sldMkLst>
        <pc:spChg chg="add del">
          <ac:chgData name="Islam Bassiem" userId="9a05c398b725c7e3" providerId="LiveId" clId="{63C69D8B-1F05-49B7-A35D-CE74DDDC434B}" dt="2019-10-21T16:12:32.734" v="812"/>
          <ac:spMkLst>
            <pc:docMk/>
            <pc:sldMk cId="968038530" sldId="303"/>
            <ac:spMk id="4" creationId="{03B85651-A0FE-4D80-A55A-41BB39D4A12D}"/>
          </ac:spMkLst>
        </pc:spChg>
      </pc:sldChg>
      <pc:sldChg chg="modSp add ord">
        <pc:chgData name="Islam Bassiem" userId="9a05c398b725c7e3" providerId="LiveId" clId="{63C69D8B-1F05-49B7-A35D-CE74DDDC434B}" dt="2019-10-21T16:24:31.535" v="1092"/>
        <pc:sldMkLst>
          <pc:docMk/>
          <pc:sldMk cId="3686424702" sldId="303"/>
        </pc:sldMkLst>
        <pc:spChg chg="mod">
          <ac:chgData name="Islam Bassiem" userId="9a05c398b725c7e3" providerId="LiveId" clId="{63C69D8B-1F05-49B7-A35D-CE74DDDC434B}" dt="2019-10-21T16:24:14.786" v="1089" actId="20577"/>
          <ac:spMkLst>
            <pc:docMk/>
            <pc:sldMk cId="3686424702" sldId="303"/>
            <ac:spMk id="3" creationId="{DB7AC948-ABCB-438E-A2C2-D2811188C205}"/>
          </ac:spMkLst>
        </pc:spChg>
        <pc:spChg chg="mod">
          <ac:chgData name="Islam Bassiem" userId="9a05c398b725c7e3" providerId="LiveId" clId="{63C69D8B-1F05-49B7-A35D-CE74DDDC434B}" dt="2019-10-21T16:19:22.329" v="992" actId="20577"/>
          <ac:spMkLst>
            <pc:docMk/>
            <pc:sldMk cId="3686424702" sldId="303"/>
            <ac:spMk id="6" creationId="{250462B5-17D0-4374-A695-2D0F01CF1397}"/>
          </ac:spMkLst>
        </pc:spChg>
      </pc:sldChg>
      <pc:sldChg chg="addSp delSp modSp add">
        <pc:chgData name="Islam Bassiem" userId="9a05c398b725c7e3" providerId="LiveId" clId="{63C69D8B-1F05-49B7-A35D-CE74DDDC434B}" dt="2019-10-21T16:33:16.511" v="1422" actId="20577"/>
        <pc:sldMkLst>
          <pc:docMk/>
          <pc:sldMk cId="2859736700" sldId="304"/>
        </pc:sldMkLst>
        <pc:spChg chg="mod">
          <ac:chgData name="Islam Bassiem" userId="9a05c398b725c7e3" providerId="LiveId" clId="{63C69D8B-1F05-49B7-A35D-CE74DDDC434B}" dt="2019-10-21T16:31:58.567" v="1261" actId="20577"/>
          <ac:spMkLst>
            <pc:docMk/>
            <pc:sldMk cId="2859736700" sldId="304"/>
            <ac:spMk id="2" creationId="{00000000-0000-0000-0000-000000000000}"/>
          </ac:spMkLst>
        </pc:spChg>
        <pc:spChg chg="del">
          <ac:chgData name="Islam Bassiem" userId="9a05c398b725c7e3" providerId="LiveId" clId="{63C69D8B-1F05-49B7-A35D-CE74DDDC434B}" dt="2019-10-21T16:29:02.191" v="1154" actId="478"/>
          <ac:spMkLst>
            <pc:docMk/>
            <pc:sldMk cId="2859736700" sldId="304"/>
            <ac:spMk id="3" creationId="{DB7AC948-ABCB-438E-A2C2-D2811188C205}"/>
          </ac:spMkLst>
        </pc:spChg>
        <pc:spChg chg="del">
          <ac:chgData name="Islam Bassiem" userId="9a05c398b725c7e3" providerId="LiveId" clId="{63C69D8B-1F05-49B7-A35D-CE74DDDC434B}" dt="2019-10-21T16:29:03.803" v="1155" actId="478"/>
          <ac:spMkLst>
            <pc:docMk/>
            <pc:sldMk cId="2859736700" sldId="304"/>
            <ac:spMk id="6" creationId="{250462B5-17D0-4374-A695-2D0F01CF1397}"/>
          </ac:spMkLst>
        </pc:spChg>
        <pc:spChg chg="mod">
          <ac:chgData name="Islam Bassiem" userId="9a05c398b725c7e3" providerId="LiveId" clId="{63C69D8B-1F05-49B7-A35D-CE74DDDC434B}" dt="2019-10-21T16:31:48.360" v="1239" actId="20577"/>
          <ac:spMkLst>
            <pc:docMk/>
            <pc:sldMk cId="2859736700" sldId="304"/>
            <ac:spMk id="7" creationId="{849F3BA1-6B07-4FAE-8BDE-3852A2796DF3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18" creationId="{E9C972AC-FC5F-43DF-88C4-66E4D7AB9BCA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19" creationId="{38CA1A94-30CA-4E78-BCF3-7ED9C982D73E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0" creationId="{EF35153E-4E4B-49DC-BCA5-8185C4200BF3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1" creationId="{DF889D53-A7C1-43C3-88D7-ECF5C4B49E2F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2" creationId="{F0FD4889-958F-4504-8FD2-7B530BC6066E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3" creationId="{8D9D33B0-DF98-4BD1-BF5B-356967021504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4" creationId="{A0D6FAA6-88EE-49F3-B9B4-57B5A1D23D1E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5" creationId="{C5780A6E-6C94-46FA-86F7-2B673E885E77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6" creationId="{81B135BD-1080-44F8-80FA-3D9D4AE9B59B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7" creationId="{2843B147-BDCA-48E3-9799-4E7FF4F31DD6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8" creationId="{D309EEF8-D2B8-4C24-9DE2-84D0C020FF32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29" creationId="{34470392-DEC2-4DA5-A0D7-ED7AD01FB2FF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30" creationId="{465986AD-A1E0-455A-ACB5-5E88B0F08139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31" creationId="{8B76048A-7BDB-412E-9CBA-5D66FE16F73C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32" creationId="{42A766C0-B384-4A46-934F-8FD331749F3F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33" creationId="{B46DAC06-26D1-40C4-96C0-CAA428D2F7D8}"/>
          </ac:spMkLst>
        </pc:spChg>
        <pc:spChg chg="add del topLvl">
          <ac:chgData name="Islam Bassiem" userId="9a05c398b725c7e3" providerId="LiveId" clId="{63C69D8B-1F05-49B7-A35D-CE74DDDC434B}" dt="2019-10-21T16:30:39.456" v="1204" actId="478"/>
          <ac:spMkLst>
            <pc:docMk/>
            <pc:sldMk cId="2859736700" sldId="304"/>
            <ac:spMk id="34" creationId="{84DB804C-8A40-4DB9-BF37-F49E2AE06AA9}"/>
          </ac:spMkLst>
        </pc:spChg>
        <pc:spChg chg="add del topLvl">
          <ac:chgData name="Islam Bassiem" userId="9a05c398b725c7e3" providerId="LiveId" clId="{63C69D8B-1F05-49B7-A35D-CE74DDDC434B}" dt="2019-10-21T16:30:37.206" v="1202" actId="478"/>
          <ac:spMkLst>
            <pc:docMk/>
            <pc:sldMk cId="2859736700" sldId="304"/>
            <ac:spMk id="35" creationId="{D47B945E-1BD4-48B8-9C6E-02628EAA0885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36" creationId="{0A9BEE21-3FC7-4BD7-BB12-51356F708880}"/>
          </ac:spMkLst>
        </pc:spChg>
        <pc:spChg chg="add">
          <ac:chgData name="Islam Bassiem" userId="9a05c398b725c7e3" providerId="LiveId" clId="{63C69D8B-1F05-49B7-A35D-CE74DDDC434B}" dt="2019-10-21T16:29:17.148" v="1156"/>
          <ac:spMkLst>
            <pc:docMk/>
            <pc:sldMk cId="2859736700" sldId="304"/>
            <ac:spMk id="37" creationId="{C479F8FF-FA19-4CB7-A1B2-D537C0F5C4C0}"/>
          </ac:spMkLst>
        </pc:spChg>
        <pc:grpChg chg="add del mod">
          <ac:chgData name="Islam Bassiem" userId="9a05c398b725c7e3" providerId="LiveId" clId="{63C69D8B-1F05-49B7-A35D-CE74DDDC434B}" dt="2019-10-21T16:30:35.659" v="1201" actId="478"/>
          <ac:grpSpMkLst>
            <pc:docMk/>
            <pc:sldMk cId="2859736700" sldId="304"/>
            <ac:grpSpMk id="8" creationId="{D407B36B-1BA8-4ED9-A3A6-0E0B30E85D1E}"/>
          </ac:grpSpMkLst>
        </pc:grpChg>
        <pc:grpChg chg="add del mod">
          <ac:chgData name="Islam Bassiem" userId="9a05c398b725c7e3" providerId="LiveId" clId="{63C69D8B-1F05-49B7-A35D-CE74DDDC434B}" dt="2019-10-21T16:30:37.206" v="1202" actId="478"/>
          <ac:grpSpMkLst>
            <pc:docMk/>
            <pc:sldMk cId="2859736700" sldId="304"/>
            <ac:grpSpMk id="9" creationId="{0FC6B467-8FD4-4002-A333-DF7479B645E4}"/>
          </ac:grpSpMkLst>
        </pc:grpChg>
        <pc:grpChg chg="add del mod">
          <ac:chgData name="Islam Bassiem" userId="9a05c398b725c7e3" providerId="LiveId" clId="{63C69D8B-1F05-49B7-A35D-CE74DDDC434B}" dt="2019-10-21T16:30:29.711" v="1200" actId="478"/>
          <ac:grpSpMkLst>
            <pc:docMk/>
            <pc:sldMk cId="2859736700" sldId="304"/>
            <ac:grpSpMk id="10" creationId="{4880AA84-8678-4008-8378-369D2E02A62B}"/>
          </ac:grpSpMkLst>
        </pc:grpChg>
        <pc:grpChg chg="add del mod">
          <ac:chgData name="Islam Bassiem" userId="9a05c398b725c7e3" providerId="LiveId" clId="{63C69D8B-1F05-49B7-A35D-CE74DDDC434B}" dt="2019-10-21T16:30:29.711" v="1200" actId="478"/>
          <ac:grpSpMkLst>
            <pc:docMk/>
            <pc:sldMk cId="2859736700" sldId="304"/>
            <ac:grpSpMk id="11" creationId="{746DAFA3-78C5-4084-8C4E-F280A4BD0333}"/>
          </ac:grpSpMkLst>
        </pc:grpChg>
        <pc:grpChg chg="add del mod">
          <ac:chgData name="Islam Bassiem" userId="9a05c398b725c7e3" providerId="LiveId" clId="{63C69D8B-1F05-49B7-A35D-CE74DDDC434B}" dt="2019-10-21T16:30:29.711" v="1200" actId="478"/>
          <ac:grpSpMkLst>
            <pc:docMk/>
            <pc:sldMk cId="2859736700" sldId="304"/>
            <ac:grpSpMk id="12" creationId="{0FE02EC9-BCCE-4734-853B-E8D40DB4EC04}"/>
          </ac:grpSpMkLst>
        </pc:grpChg>
        <pc:grpChg chg="add del mod">
          <ac:chgData name="Islam Bassiem" userId="9a05c398b725c7e3" providerId="LiveId" clId="{63C69D8B-1F05-49B7-A35D-CE74DDDC434B}" dt="2019-10-21T16:30:29.711" v="1200" actId="478"/>
          <ac:grpSpMkLst>
            <pc:docMk/>
            <pc:sldMk cId="2859736700" sldId="304"/>
            <ac:grpSpMk id="13" creationId="{26BBE2A7-6C91-40E8-9A78-3087B41BD933}"/>
          </ac:grpSpMkLst>
        </pc:grpChg>
        <pc:grpChg chg="add del mod">
          <ac:chgData name="Islam Bassiem" userId="9a05c398b725c7e3" providerId="LiveId" clId="{63C69D8B-1F05-49B7-A35D-CE74DDDC434B}" dt="2019-10-21T16:30:29.711" v="1200" actId="478"/>
          <ac:grpSpMkLst>
            <pc:docMk/>
            <pc:sldMk cId="2859736700" sldId="304"/>
            <ac:grpSpMk id="14" creationId="{31982CF1-4D6F-4FB3-B0F5-F381D95E5AEC}"/>
          </ac:grpSpMkLst>
        </pc:grpChg>
        <pc:grpChg chg="add del mod">
          <ac:chgData name="Islam Bassiem" userId="9a05c398b725c7e3" providerId="LiveId" clId="{63C69D8B-1F05-49B7-A35D-CE74DDDC434B}" dt="2019-10-21T16:30:29.711" v="1200" actId="478"/>
          <ac:grpSpMkLst>
            <pc:docMk/>
            <pc:sldMk cId="2859736700" sldId="304"/>
            <ac:grpSpMk id="15" creationId="{0E83CCA6-827B-4A99-B649-7B3F96B7DB38}"/>
          </ac:grpSpMkLst>
        </pc:grpChg>
        <pc:grpChg chg="add del mod">
          <ac:chgData name="Islam Bassiem" userId="9a05c398b725c7e3" providerId="LiveId" clId="{63C69D8B-1F05-49B7-A35D-CE74DDDC434B}" dt="2019-10-21T16:30:38.091" v="1203" actId="478"/>
          <ac:grpSpMkLst>
            <pc:docMk/>
            <pc:sldMk cId="2859736700" sldId="304"/>
            <ac:grpSpMk id="16" creationId="{1B06642C-A7D5-435F-91CC-E0875772A65F}"/>
          </ac:grpSpMkLst>
        </pc:grpChg>
        <pc:grpChg chg="add del mod">
          <ac:chgData name="Islam Bassiem" userId="9a05c398b725c7e3" providerId="LiveId" clId="{63C69D8B-1F05-49B7-A35D-CE74DDDC434B}" dt="2019-10-21T16:30:29.711" v="1200" actId="478"/>
          <ac:grpSpMkLst>
            <pc:docMk/>
            <pc:sldMk cId="2859736700" sldId="304"/>
            <ac:grpSpMk id="17" creationId="{ECFEE32B-C08B-41CB-BF94-78C016AC8CB6}"/>
          </ac:grpSpMkLst>
        </pc:grpChg>
        <pc:graphicFrameChg chg="add mod">
          <ac:chgData name="Islam Bassiem" userId="9a05c398b725c7e3" providerId="LiveId" clId="{63C69D8B-1F05-49B7-A35D-CE74DDDC434B}" dt="2019-10-21T16:33:16.511" v="1422" actId="20577"/>
          <ac:graphicFrameMkLst>
            <pc:docMk/>
            <pc:sldMk cId="2859736700" sldId="304"/>
            <ac:graphicFrameMk id="38" creationId="{89D304C3-6FC4-4B42-A73D-C86BE6D5E56F}"/>
          </ac:graphicFrameMkLst>
        </pc:graphicFrameChg>
      </pc:sldChg>
      <pc:sldChg chg="addSp delSp modSp add">
        <pc:chgData name="Islam Bassiem" userId="9a05c398b725c7e3" providerId="LiveId" clId="{63C69D8B-1F05-49B7-A35D-CE74DDDC434B}" dt="2019-10-21T16:34:44.770" v="1507" actId="1076"/>
        <pc:sldMkLst>
          <pc:docMk/>
          <pc:sldMk cId="2640328692" sldId="305"/>
        </pc:sldMkLst>
        <pc:spChg chg="mod">
          <ac:chgData name="Islam Bassiem" userId="9a05c398b725c7e3" providerId="LiveId" clId="{63C69D8B-1F05-49B7-A35D-CE74DDDC434B}" dt="2019-10-21T16:34:17.072" v="1502" actId="27636"/>
          <ac:spMkLst>
            <pc:docMk/>
            <pc:sldMk cId="2640328692" sldId="305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6:33:54.788" v="1456" actId="20577"/>
          <ac:spMkLst>
            <pc:docMk/>
            <pc:sldMk cId="2640328692" sldId="305"/>
            <ac:spMk id="7" creationId="{849F3BA1-6B07-4FAE-8BDE-3852A2796DF3}"/>
          </ac:spMkLst>
        </pc:spChg>
        <pc:graphicFrameChg chg="del">
          <ac:chgData name="Islam Bassiem" userId="9a05c398b725c7e3" providerId="LiveId" clId="{63C69D8B-1F05-49B7-A35D-CE74DDDC434B}" dt="2019-10-21T16:33:38.915" v="1425" actId="478"/>
          <ac:graphicFrameMkLst>
            <pc:docMk/>
            <pc:sldMk cId="2640328692" sldId="305"/>
            <ac:graphicFrameMk id="38" creationId="{89D304C3-6FC4-4B42-A73D-C86BE6D5E56F}"/>
          </ac:graphicFrameMkLst>
        </pc:graphicFrameChg>
        <pc:picChg chg="add mod modCrop">
          <ac:chgData name="Islam Bassiem" userId="9a05c398b725c7e3" providerId="LiveId" clId="{63C69D8B-1F05-49B7-A35D-CE74DDDC434B}" dt="2019-10-21T16:34:44.770" v="1507" actId="1076"/>
          <ac:picMkLst>
            <pc:docMk/>
            <pc:sldMk cId="2640328692" sldId="305"/>
            <ac:picMk id="5" creationId="{D5017F29-0E53-4A19-B808-F1E55F722141}"/>
          </ac:picMkLst>
        </pc:picChg>
      </pc:sldChg>
      <pc:sldChg chg="addSp delSp modSp add">
        <pc:chgData name="Islam Bassiem" userId="9a05c398b725c7e3" providerId="LiveId" clId="{63C69D8B-1F05-49B7-A35D-CE74DDDC434B}" dt="2019-10-21T16:37:10.818" v="1588" actId="404"/>
        <pc:sldMkLst>
          <pc:docMk/>
          <pc:sldMk cId="3305048505" sldId="306"/>
        </pc:sldMkLst>
        <pc:spChg chg="mod">
          <ac:chgData name="Islam Bassiem" userId="9a05c398b725c7e3" providerId="LiveId" clId="{63C69D8B-1F05-49B7-A35D-CE74DDDC434B}" dt="2019-10-21T16:35:47.256" v="1563" actId="20577"/>
          <ac:spMkLst>
            <pc:docMk/>
            <pc:sldMk cId="3305048505" sldId="306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6:35:25.875" v="1536" actId="20577"/>
          <ac:spMkLst>
            <pc:docMk/>
            <pc:sldMk cId="3305048505" sldId="306"/>
            <ac:spMk id="7" creationId="{849F3BA1-6B07-4FAE-8BDE-3852A2796DF3}"/>
          </ac:spMkLst>
        </pc:spChg>
        <pc:spChg chg="add">
          <ac:chgData name="Islam Bassiem" userId="9a05c398b725c7e3" providerId="LiveId" clId="{63C69D8B-1F05-49B7-A35D-CE74DDDC434B}" dt="2019-10-21T16:36:01.233" v="1565"/>
          <ac:spMkLst>
            <pc:docMk/>
            <pc:sldMk cId="3305048505" sldId="306"/>
            <ac:spMk id="8" creationId="{AC5D10E8-2EA0-433F-AEB1-A3B261F2B09B}"/>
          </ac:spMkLst>
        </pc:spChg>
        <pc:spChg chg="add">
          <ac:chgData name="Islam Bassiem" userId="9a05c398b725c7e3" providerId="LiveId" clId="{63C69D8B-1F05-49B7-A35D-CE74DDDC434B}" dt="2019-10-21T16:36:01.233" v="1565"/>
          <ac:spMkLst>
            <pc:docMk/>
            <pc:sldMk cId="3305048505" sldId="306"/>
            <ac:spMk id="9" creationId="{EEB9DC6A-9C32-4C73-8AB8-E30FF659CB28}"/>
          </ac:spMkLst>
        </pc:spChg>
        <pc:spChg chg="add">
          <ac:chgData name="Islam Bassiem" userId="9a05c398b725c7e3" providerId="LiveId" clId="{63C69D8B-1F05-49B7-A35D-CE74DDDC434B}" dt="2019-10-21T16:36:13.353" v="1567"/>
          <ac:spMkLst>
            <pc:docMk/>
            <pc:sldMk cId="3305048505" sldId="306"/>
            <ac:spMk id="11" creationId="{8904F822-4378-4380-9D43-57D12A3B2868}"/>
          </ac:spMkLst>
        </pc:spChg>
        <pc:spChg chg="add">
          <ac:chgData name="Islam Bassiem" userId="9a05c398b725c7e3" providerId="LiveId" clId="{63C69D8B-1F05-49B7-A35D-CE74DDDC434B}" dt="2019-10-21T16:36:13.353" v="1567"/>
          <ac:spMkLst>
            <pc:docMk/>
            <pc:sldMk cId="3305048505" sldId="306"/>
            <ac:spMk id="12" creationId="{26B8229C-CC35-4D16-B6F3-DA51A569F211}"/>
          </ac:spMkLst>
        </pc:spChg>
        <pc:grpChg chg="add mod">
          <ac:chgData name="Islam Bassiem" userId="9a05c398b725c7e3" providerId="LiveId" clId="{63C69D8B-1F05-49B7-A35D-CE74DDDC434B}" dt="2019-10-21T16:36:02.621" v="1566"/>
          <ac:grpSpMkLst>
            <pc:docMk/>
            <pc:sldMk cId="3305048505" sldId="306"/>
            <ac:grpSpMk id="6" creationId="{6D835832-018D-4614-8953-4066CA0BCC61}"/>
          </ac:grpSpMkLst>
        </pc:grpChg>
        <pc:grpChg chg="add mod">
          <ac:chgData name="Islam Bassiem" userId="9a05c398b725c7e3" providerId="LiveId" clId="{63C69D8B-1F05-49B7-A35D-CE74DDDC434B}" dt="2019-10-21T16:36:14.713" v="1568"/>
          <ac:grpSpMkLst>
            <pc:docMk/>
            <pc:sldMk cId="3305048505" sldId="306"/>
            <ac:grpSpMk id="10" creationId="{30E5FC53-2A74-497B-96D3-744AA6B2D2FE}"/>
          </ac:grpSpMkLst>
        </pc:grpChg>
        <pc:graphicFrameChg chg="add mod">
          <ac:chgData name="Islam Bassiem" userId="9a05c398b725c7e3" providerId="LiveId" clId="{63C69D8B-1F05-49B7-A35D-CE74DDDC434B}" dt="2019-10-21T16:37:10.818" v="1588" actId="404"/>
          <ac:graphicFrameMkLst>
            <pc:docMk/>
            <pc:sldMk cId="3305048505" sldId="306"/>
            <ac:graphicFrameMk id="13" creationId="{B2BEEA91-F6E4-412B-965D-CBFF12F25E2E}"/>
          </ac:graphicFrameMkLst>
        </pc:graphicFrameChg>
        <pc:picChg chg="del">
          <ac:chgData name="Islam Bassiem" userId="9a05c398b725c7e3" providerId="LiveId" clId="{63C69D8B-1F05-49B7-A35D-CE74DDDC434B}" dt="2019-10-21T16:35:49.852" v="1564" actId="478"/>
          <ac:picMkLst>
            <pc:docMk/>
            <pc:sldMk cId="3305048505" sldId="306"/>
            <ac:picMk id="5" creationId="{D5017F29-0E53-4A19-B808-F1E55F722141}"/>
          </ac:picMkLst>
        </pc:picChg>
      </pc:sldChg>
      <pc:sldChg chg="addSp delSp modSp add">
        <pc:chgData name="Islam Bassiem" userId="9a05c398b725c7e3" providerId="LiveId" clId="{63C69D8B-1F05-49B7-A35D-CE74DDDC434B}" dt="2019-10-21T16:38:37.270" v="1622" actId="1076"/>
        <pc:sldMkLst>
          <pc:docMk/>
          <pc:sldMk cId="1624609348" sldId="307"/>
        </pc:sldMkLst>
        <pc:spChg chg="mod">
          <ac:chgData name="Islam Bassiem" userId="9a05c398b725c7e3" providerId="LiveId" clId="{63C69D8B-1F05-49B7-A35D-CE74DDDC434B}" dt="2019-10-21T16:38:13.055" v="1616" actId="20577"/>
          <ac:spMkLst>
            <pc:docMk/>
            <pc:sldMk cId="1624609348" sldId="307"/>
            <ac:spMk id="2" creationId="{00000000-0000-0000-0000-000000000000}"/>
          </ac:spMkLst>
        </pc:spChg>
        <pc:spChg chg="add mod">
          <ac:chgData name="Islam Bassiem" userId="9a05c398b725c7e3" providerId="LiveId" clId="{63C69D8B-1F05-49B7-A35D-CE74DDDC434B}" dt="2019-10-21T16:38:33.656" v="1621" actId="403"/>
          <ac:spMkLst>
            <pc:docMk/>
            <pc:sldMk cId="1624609348" sldId="307"/>
            <ac:spMk id="5" creationId="{F6098146-B33E-4B44-8730-B4C0FEEDD343}"/>
          </ac:spMkLst>
        </pc:spChg>
        <pc:spChg chg="add mod">
          <ac:chgData name="Islam Bassiem" userId="9a05c398b725c7e3" providerId="LiveId" clId="{63C69D8B-1F05-49B7-A35D-CE74DDDC434B}" dt="2019-10-21T16:38:33.656" v="1621" actId="403"/>
          <ac:spMkLst>
            <pc:docMk/>
            <pc:sldMk cId="1624609348" sldId="307"/>
            <ac:spMk id="6" creationId="{5D1D1625-3DF5-45DD-9F31-BB70A8D3F087}"/>
          </ac:spMkLst>
        </pc:spChg>
        <pc:spChg chg="mod">
          <ac:chgData name="Islam Bassiem" userId="9a05c398b725c7e3" providerId="LiveId" clId="{63C69D8B-1F05-49B7-A35D-CE74DDDC434B}" dt="2019-10-21T16:38:04.479" v="1604" actId="20577"/>
          <ac:spMkLst>
            <pc:docMk/>
            <pc:sldMk cId="1624609348" sldId="307"/>
            <ac:spMk id="7" creationId="{849F3BA1-6B07-4FAE-8BDE-3852A2796DF3}"/>
          </ac:spMkLst>
        </pc:spChg>
        <pc:graphicFrameChg chg="del">
          <ac:chgData name="Islam Bassiem" userId="9a05c398b725c7e3" providerId="LiveId" clId="{63C69D8B-1F05-49B7-A35D-CE74DDDC434B}" dt="2019-10-21T16:37:54.395" v="1591" actId="478"/>
          <ac:graphicFrameMkLst>
            <pc:docMk/>
            <pc:sldMk cId="1624609348" sldId="307"/>
            <ac:graphicFrameMk id="13" creationId="{B2BEEA91-F6E4-412B-965D-CBFF12F25E2E}"/>
          </ac:graphicFrameMkLst>
        </pc:graphicFrameChg>
        <pc:picChg chg="add mod">
          <ac:chgData name="Islam Bassiem" userId="9a05c398b725c7e3" providerId="LiveId" clId="{63C69D8B-1F05-49B7-A35D-CE74DDDC434B}" dt="2019-10-21T16:38:37.270" v="1622" actId="1076"/>
          <ac:picMkLst>
            <pc:docMk/>
            <pc:sldMk cId="1624609348" sldId="307"/>
            <ac:picMk id="8" creationId="{9F500372-3716-4C6A-8ED3-B2B6A23C0E1C}"/>
          </ac:picMkLst>
        </pc:picChg>
      </pc:sldChg>
      <pc:sldChg chg="addSp delSp modSp add">
        <pc:chgData name="Islam Bassiem" userId="9a05c398b725c7e3" providerId="LiveId" clId="{63C69D8B-1F05-49B7-A35D-CE74DDDC434B}" dt="2019-10-21T16:41:13.774" v="1634" actId="1076"/>
        <pc:sldMkLst>
          <pc:docMk/>
          <pc:sldMk cId="4209987871" sldId="308"/>
        </pc:sldMkLst>
        <pc:spChg chg="del">
          <ac:chgData name="Islam Bassiem" userId="9a05c398b725c7e3" providerId="LiveId" clId="{63C69D8B-1F05-49B7-A35D-CE74DDDC434B}" dt="2019-10-21T16:40:30.768" v="1625" actId="478"/>
          <ac:spMkLst>
            <pc:docMk/>
            <pc:sldMk cId="4209987871" sldId="308"/>
            <ac:spMk id="5" creationId="{F6098146-B33E-4B44-8730-B4C0FEEDD343}"/>
          </ac:spMkLst>
        </pc:spChg>
        <pc:spChg chg="del">
          <ac:chgData name="Islam Bassiem" userId="9a05c398b725c7e3" providerId="LiveId" clId="{63C69D8B-1F05-49B7-A35D-CE74DDDC434B}" dt="2019-10-21T16:40:30.768" v="1625" actId="478"/>
          <ac:spMkLst>
            <pc:docMk/>
            <pc:sldMk cId="4209987871" sldId="308"/>
            <ac:spMk id="6" creationId="{5D1D1625-3DF5-45DD-9F31-BB70A8D3F087}"/>
          </ac:spMkLst>
        </pc:spChg>
        <pc:spChg chg="add mod">
          <ac:chgData name="Islam Bassiem" userId="9a05c398b725c7e3" providerId="LiveId" clId="{63C69D8B-1F05-49B7-A35D-CE74DDDC434B}" dt="2019-10-21T16:41:13.774" v="1634" actId="1076"/>
          <ac:spMkLst>
            <pc:docMk/>
            <pc:sldMk cId="4209987871" sldId="308"/>
            <ac:spMk id="9" creationId="{A6141203-E4D3-4F5F-B340-BCC513C6EE4F}"/>
          </ac:spMkLst>
        </pc:spChg>
        <pc:picChg chg="del">
          <ac:chgData name="Islam Bassiem" userId="9a05c398b725c7e3" providerId="LiveId" clId="{63C69D8B-1F05-49B7-A35D-CE74DDDC434B}" dt="2019-10-21T16:40:30.768" v="1625" actId="478"/>
          <ac:picMkLst>
            <pc:docMk/>
            <pc:sldMk cId="4209987871" sldId="308"/>
            <ac:picMk id="8" creationId="{9F500372-3716-4C6A-8ED3-B2B6A23C0E1C}"/>
          </ac:picMkLst>
        </pc:picChg>
      </pc:sldChg>
      <pc:sldChg chg="addSp delSp modSp add">
        <pc:chgData name="Islam Bassiem" userId="9a05c398b725c7e3" providerId="LiveId" clId="{63C69D8B-1F05-49B7-A35D-CE74DDDC434B}" dt="2019-10-21T16:42:13.093" v="1647" actId="14100"/>
        <pc:sldMkLst>
          <pc:docMk/>
          <pc:sldMk cId="2533731886" sldId="309"/>
        </pc:sldMkLst>
        <pc:spChg chg="add mod">
          <ac:chgData name="Islam Bassiem" userId="9a05c398b725c7e3" providerId="LiveId" clId="{63C69D8B-1F05-49B7-A35D-CE74DDDC434B}" dt="2019-10-21T16:42:13.093" v="1647" actId="14100"/>
          <ac:spMkLst>
            <pc:docMk/>
            <pc:sldMk cId="2533731886" sldId="309"/>
            <ac:spMk id="5" creationId="{9E57B357-862B-4445-80E7-6539E468A29B}"/>
          </ac:spMkLst>
        </pc:spChg>
        <pc:spChg chg="del">
          <ac:chgData name="Islam Bassiem" userId="9a05c398b725c7e3" providerId="LiveId" clId="{63C69D8B-1F05-49B7-A35D-CE74DDDC434B}" dt="2019-10-21T16:41:29.450" v="1637" actId="478"/>
          <ac:spMkLst>
            <pc:docMk/>
            <pc:sldMk cId="2533731886" sldId="309"/>
            <ac:spMk id="9" creationId="{A6141203-E4D3-4F5F-B340-BCC513C6EE4F}"/>
          </ac:spMkLst>
        </pc:spChg>
      </pc:sldChg>
      <pc:sldChg chg="addSp delSp modSp add del">
        <pc:chgData name="Islam Bassiem" userId="9a05c398b725c7e3" providerId="LiveId" clId="{63C69D8B-1F05-49B7-A35D-CE74DDDC434B}" dt="2019-10-21T17:55:10.110" v="3225" actId="2696"/>
        <pc:sldMkLst>
          <pc:docMk/>
          <pc:sldMk cId="2435989112" sldId="310"/>
        </pc:sldMkLst>
        <pc:spChg chg="mod">
          <ac:chgData name="Islam Bassiem" userId="9a05c398b725c7e3" providerId="LiveId" clId="{63C69D8B-1F05-49B7-A35D-CE74DDDC434B}" dt="2019-10-21T16:43:00.122" v="1680" actId="20577"/>
          <ac:spMkLst>
            <pc:docMk/>
            <pc:sldMk cId="2435989112" sldId="310"/>
            <ac:spMk id="2" creationId="{00000000-0000-0000-0000-000000000000}"/>
          </ac:spMkLst>
        </pc:spChg>
        <pc:spChg chg="del">
          <ac:chgData name="Islam Bassiem" userId="9a05c398b725c7e3" providerId="LiveId" clId="{63C69D8B-1F05-49B7-A35D-CE74DDDC434B}" dt="2019-10-21T16:43:19.416" v="1681" actId="478"/>
          <ac:spMkLst>
            <pc:docMk/>
            <pc:sldMk cId="2435989112" sldId="310"/>
            <ac:spMk id="5" creationId="{9E57B357-862B-4445-80E7-6539E468A29B}"/>
          </ac:spMkLst>
        </pc:spChg>
        <pc:spChg chg="add mod">
          <ac:chgData name="Islam Bassiem" userId="9a05c398b725c7e3" providerId="LiveId" clId="{63C69D8B-1F05-49B7-A35D-CE74DDDC434B}" dt="2019-10-21T16:44:13.037" v="1697" actId="1076"/>
          <ac:spMkLst>
            <pc:docMk/>
            <pc:sldMk cId="2435989112" sldId="310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6:42:54.458" v="1675" actId="20577"/>
          <ac:spMkLst>
            <pc:docMk/>
            <pc:sldMk cId="2435989112" sldId="310"/>
            <ac:spMk id="7" creationId="{849F3BA1-6B07-4FAE-8BDE-3852A2796DF3}"/>
          </ac:spMkLst>
        </pc:spChg>
        <pc:spChg chg="add mod">
          <ac:chgData name="Islam Bassiem" userId="9a05c398b725c7e3" providerId="LiveId" clId="{63C69D8B-1F05-49B7-A35D-CE74DDDC434B}" dt="2019-10-21T16:44:18.803" v="1699" actId="207"/>
          <ac:spMkLst>
            <pc:docMk/>
            <pc:sldMk cId="2435989112" sldId="310"/>
            <ac:spMk id="8" creationId="{05CF8D44-FD60-42B0-BDC2-1B503305123E}"/>
          </ac:spMkLst>
        </pc:spChg>
        <pc:spChg chg="add mod">
          <ac:chgData name="Islam Bassiem" userId="9a05c398b725c7e3" providerId="LiveId" clId="{63C69D8B-1F05-49B7-A35D-CE74DDDC434B}" dt="2019-10-21T16:45:28.432" v="1761" actId="1035"/>
          <ac:spMkLst>
            <pc:docMk/>
            <pc:sldMk cId="2435989112" sldId="310"/>
            <ac:spMk id="9" creationId="{8183CBB3-F28C-4B7C-B28A-DD5AEA20D36B}"/>
          </ac:spMkLst>
        </pc:spChg>
        <pc:grpChg chg="add mod">
          <ac:chgData name="Islam Bassiem" userId="9a05c398b725c7e3" providerId="LiveId" clId="{63C69D8B-1F05-49B7-A35D-CE74DDDC434B}" dt="2019-10-21T16:45:28.432" v="1761" actId="1035"/>
          <ac:grpSpMkLst>
            <pc:docMk/>
            <pc:sldMk cId="2435989112" sldId="310"/>
            <ac:grpSpMk id="10" creationId="{0848753A-BAAC-4766-89A0-14755187A6DE}"/>
          </ac:grpSpMkLst>
        </pc:grpChg>
        <pc:grpChg chg="add mod">
          <ac:chgData name="Islam Bassiem" userId="9a05c398b725c7e3" providerId="LiveId" clId="{63C69D8B-1F05-49B7-A35D-CE74DDDC434B}" dt="2019-10-21T16:45:28.432" v="1761" actId="1035"/>
          <ac:grpSpMkLst>
            <pc:docMk/>
            <pc:sldMk cId="2435989112" sldId="310"/>
            <ac:grpSpMk id="13" creationId="{0752669E-EBE8-4CDA-B21C-75A73E74B8E1}"/>
          </ac:grpSpMkLst>
        </pc:grpChg>
      </pc:sldChg>
      <pc:sldChg chg="addSp delSp modSp add del">
        <pc:chgData name="Islam Bassiem" userId="9a05c398b725c7e3" providerId="LiveId" clId="{63C69D8B-1F05-49B7-A35D-CE74DDDC434B}" dt="2019-10-21T17:55:10.158" v="3226" actId="2696"/>
        <pc:sldMkLst>
          <pc:docMk/>
          <pc:sldMk cId="3497465393" sldId="311"/>
        </pc:sldMkLst>
        <pc:spChg chg="mod">
          <ac:chgData name="Islam Bassiem" userId="9a05c398b725c7e3" providerId="LiveId" clId="{63C69D8B-1F05-49B7-A35D-CE74DDDC434B}" dt="2019-10-21T16:47:18.930" v="1816"/>
          <ac:spMkLst>
            <pc:docMk/>
            <pc:sldMk cId="3497465393" sldId="311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6:46:28.848" v="1811" actId="20577"/>
          <ac:spMkLst>
            <pc:docMk/>
            <pc:sldMk cId="3497465393" sldId="311"/>
            <ac:spMk id="8" creationId="{05CF8D44-FD60-42B0-BDC2-1B503305123E}"/>
          </ac:spMkLst>
        </pc:spChg>
        <pc:grpChg chg="del">
          <ac:chgData name="Islam Bassiem" userId="9a05c398b725c7e3" providerId="LiveId" clId="{63C69D8B-1F05-49B7-A35D-CE74DDDC434B}" dt="2019-10-21T16:46:03.289" v="1772" actId="478"/>
          <ac:grpSpMkLst>
            <pc:docMk/>
            <pc:sldMk cId="3497465393" sldId="311"/>
            <ac:grpSpMk id="13" creationId="{0752669E-EBE8-4CDA-B21C-75A73E74B8E1}"/>
          </ac:grpSpMkLst>
        </pc:grpChg>
        <pc:picChg chg="add">
          <ac:chgData name="Islam Bassiem" userId="9a05c398b725c7e3" providerId="LiveId" clId="{63C69D8B-1F05-49B7-A35D-CE74DDDC434B}" dt="2019-10-21T16:48:29.908" v="1828"/>
          <ac:picMkLst>
            <pc:docMk/>
            <pc:sldMk cId="3497465393" sldId="311"/>
            <ac:picMk id="17" creationId="{8939E13F-9BFD-4A54-B276-0BD16B3A0B70}"/>
          </ac:picMkLst>
        </pc:picChg>
      </pc:sldChg>
      <pc:sldChg chg="addSp delSp add del">
        <pc:chgData name="Islam Bassiem" userId="9a05c398b725c7e3" providerId="LiveId" clId="{63C69D8B-1F05-49B7-A35D-CE74DDDC434B}" dt="2019-10-21T16:45:54.566" v="1770"/>
        <pc:sldMkLst>
          <pc:docMk/>
          <pc:sldMk cId="3976212578" sldId="311"/>
        </pc:sldMkLst>
        <pc:spChg chg="add del">
          <ac:chgData name="Islam Bassiem" userId="9a05c398b725c7e3" providerId="LiveId" clId="{63C69D8B-1F05-49B7-A35D-CE74DDDC434B}" dt="2019-10-21T16:45:53.880" v="1769" actId="478"/>
          <ac:spMkLst>
            <pc:docMk/>
            <pc:sldMk cId="3976212578" sldId="311"/>
            <ac:spMk id="9" creationId="{8183CBB3-F28C-4B7C-B28A-DD5AEA20D36B}"/>
          </ac:spMkLst>
        </pc:spChg>
        <pc:grpChg chg="add del">
          <ac:chgData name="Islam Bassiem" userId="9a05c398b725c7e3" providerId="LiveId" clId="{63C69D8B-1F05-49B7-A35D-CE74DDDC434B}" dt="2019-10-21T16:45:53.870" v="1768" actId="478"/>
          <ac:grpSpMkLst>
            <pc:docMk/>
            <pc:sldMk cId="3976212578" sldId="311"/>
            <ac:grpSpMk id="10" creationId="{0848753A-BAAC-4766-89A0-14755187A6DE}"/>
          </ac:grpSpMkLst>
        </pc:grpChg>
        <pc:grpChg chg="add del">
          <ac:chgData name="Islam Bassiem" userId="9a05c398b725c7e3" providerId="LiveId" clId="{63C69D8B-1F05-49B7-A35D-CE74DDDC434B}" dt="2019-10-21T16:45:53.159" v="1767" actId="478"/>
          <ac:grpSpMkLst>
            <pc:docMk/>
            <pc:sldMk cId="3976212578" sldId="311"/>
            <ac:grpSpMk id="13" creationId="{0752669E-EBE8-4CDA-B21C-75A73E74B8E1}"/>
          </ac:grpSpMkLst>
        </pc:grpChg>
      </pc:sldChg>
      <pc:sldChg chg="addSp delSp modSp add del">
        <pc:chgData name="Islam Bassiem" userId="9a05c398b725c7e3" providerId="LiveId" clId="{63C69D8B-1F05-49B7-A35D-CE74DDDC434B}" dt="2019-10-21T17:55:10.223" v="3227" actId="2696"/>
        <pc:sldMkLst>
          <pc:docMk/>
          <pc:sldMk cId="756955692" sldId="312"/>
        </pc:sldMkLst>
        <pc:spChg chg="mod">
          <ac:chgData name="Islam Bassiem" userId="9a05c398b725c7e3" providerId="LiveId" clId="{63C69D8B-1F05-49B7-A35D-CE74DDDC434B}" dt="2019-10-21T16:49:33.787" v="1845" actId="27636"/>
          <ac:spMkLst>
            <pc:docMk/>
            <pc:sldMk cId="756955692" sldId="312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6:49:17.618" v="1837"/>
          <ac:spMkLst>
            <pc:docMk/>
            <pc:sldMk cId="756955692" sldId="312"/>
            <ac:spMk id="8" creationId="{05CF8D44-FD60-42B0-BDC2-1B503305123E}"/>
          </ac:spMkLst>
        </pc:spChg>
        <pc:spChg chg="add mod">
          <ac:chgData name="Islam Bassiem" userId="9a05c398b725c7e3" providerId="LiveId" clId="{63C69D8B-1F05-49B7-A35D-CE74DDDC434B}" dt="2019-10-21T16:50:08.815" v="1905" actId="403"/>
          <ac:spMkLst>
            <pc:docMk/>
            <pc:sldMk cId="756955692" sldId="312"/>
            <ac:spMk id="13" creationId="{43A3C11C-8298-49DB-B789-916A759A8F2C}"/>
          </ac:spMkLst>
        </pc:spChg>
        <pc:spChg chg="add mod">
          <ac:chgData name="Islam Bassiem" userId="9a05c398b725c7e3" providerId="LiveId" clId="{63C69D8B-1F05-49B7-A35D-CE74DDDC434B}" dt="2019-10-21T16:50:16.876" v="1911" actId="404"/>
          <ac:spMkLst>
            <pc:docMk/>
            <pc:sldMk cId="756955692" sldId="312"/>
            <ac:spMk id="14" creationId="{D8B220A5-61CC-4787-9896-46CE2EE4457F}"/>
          </ac:spMkLst>
        </pc:spChg>
        <pc:spChg chg="add mod">
          <ac:chgData name="Islam Bassiem" userId="9a05c398b725c7e3" providerId="LiveId" clId="{63C69D8B-1F05-49B7-A35D-CE74DDDC434B}" dt="2019-10-21T16:50:26.743" v="1918" actId="404"/>
          <ac:spMkLst>
            <pc:docMk/>
            <pc:sldMk cId="756955692" sldId="312"/>
            <ac:spMk id="15" creationId="{A958F17A-67C9-4F6A-9EA2-F361B6A0B9BF}"/>
          </ac:spMkLst>
        </pc:spChg>
        <pc:spChg chg="add mod">
          <ac:chgData name="Islam Bassiem" userId="9a05c398b725c7e3" providerId="LiveId" clId="{63C69D8B-1F05-49B7-A35D-CE74DDDC434B}" dt="2019-10-21T16:49:56.925" v="1901" actId="1037"/>
          <ac:spMkLst>
            <pc:docMk/>
            <pc:sldMk cId="756955692" sldId="312"/>
            <ac:spMk id="16" creationId="{571A6D01-F9EA-4A46-9A48-8DFE3725986E}"/>
          </ac:spMkLst>
        </pc:spChg>
        <pc:spChg chg="add mod">
          <ac:chgData name="Islam Bassiem" userId="9a05c398b725c7e3" providerId="LiveId" clId="{63C69D8B-1F05-49B7-A35D-CE74DDDC434B}" dt="2019-10-21T16:49:56.925" v="1901" actId="1037"/>
          <ac:spMkLst>
            <pc:docMk/>
            <pc:sldMk cId="756955692" sldId="312"/>
            <ac:spMk id="18" creationId="{2BD34C4C-DA62-4AE9-A861-3FAF3F568AB9}"/>
          </ac:spMkLst>
        </pc:spChg>
        <pc:spChg chg="add mod">
          <ac:chgData name="Islam Bassiem" userId="9a05c398b725c7e3" providerId="LiveId" clId="{63C69D8B-1F05-49B7-A35D-CE74DDDC434B}" dt="2019-10-21T16:50:56.544" v="1926" actId="14100"/>
          <ac:spMkLst>
            <pc:docMk/>
            <pc:sldMk cId="756955692" sldId="312"/>
            <ac:spMk id="19" creationId="{73AD3538-3D26-48C3-8386-F4D161B4ADDF}"/>
          </ac:spMkLst>
        </pc:spChg>
        <pc:picChg chg="del">
          <ac:chgData name="Islam Bassiem" userId="9a05c398b725c7e3" providerId="LiveId" clId="{63C69D8B-1F05-49B7-A35D-CE74DDDC434B}" dt="2019-10-21T16:48:54.932" v="1832" actId="478"/>
          <ac:picMkLst>
            <pc:docMk/>
            <pc:sldMk cId="756955692" sldId="312"/>
            <ac:picMk id="17" creationId="{8939E13F-9BFD-4A54-B276-0BD16B3A0B70}"/>
          </ac:picMkLst>
        </pc:picChg>
      </pc:sldChg>
      <pc:sldChg chg="addSp delSp modSp add del">
        <pc:chgData name="Islam Bassiem" userId="9a05c398b725c7e3" providerId="LiveId" clId="{63C69D8B-1F05-49B7-A35D-CE74DDDC434B}" dt="2019-10-21T16:48:34.371" v="1829" actId="2696"/>
        <pc:sldMkLst>
          <pc:docMk/>
          <pc:sldMk cId="1151696543" sldId="312"/>
        </pc:sldMkLst>
        <pc:grpChg chg="del">
          <ac:chgData name="Islam Bassiem" userId="9a05c398b725c7e3" providerId="LiveId" clId="{63C69D8B-1F05-49B7-A35D-CE74DDDC434B}" dt="2019-10-21T16:47:48.077" v="1819" actId="478"/>
          <ac:grpSpMkLst>
            <pc:docMk/>
            <pc:sldMk cId="1151696543" sldId="312"/>
            <ac:grpSpMk id="13" creationId="{0752669E-EBE8-4CDA-B21C-75A73E74B8E1}"/>
          </ac:grpSpMkLst>
        </pc:grpChg>
        <pc:picChg chg="add del mod">
          <ac:chgData name="Islam Bassiem" userId="9a05c398b725c7e3" providerId="LiveId" clId="{63C69D8B-1F05-49B7-A35D-CE74DDDC434B}" dt="2019-10-21T16:47:50.829" v="1821" actId="478"/>
          <ac:picMkLst>
            <pc:docMk/>
            <pc:sldMk cId="1151696543" sldId="312"/>
            <ac:picMk id="17" creationId="{66E632A1-7A4B-41E8-BB33-C0A0EC41FE27}"/>
          </ac:picMkLst>
        </pc:picChg>
        <pc:picChg chg="add del mod">
          <ac:chgData name="Islam Bassiem" userId="9a05c398b725c7e3" providerId="LiveId" clId="{63C69D8B-1F05-49B7-A35D-CE74DDDC434B}" dt="2019-10-21T16:48:26.839" v="1827"/>
          <ac:picMkLst>
            <pc:docMk/>
            <pc:sldMk cId="1151696543" sldId="312"/>
            <ac:picMk id="18" creationId="{0F74F2B2-C864-4A5D-BFF6-D3DEC07ACF12}"/>
          </ac:picMkLst>
        </pc:picChg>
      </pc:sldChg>
      <pc:sldChg chg="addSp delSp modSp">
        <pc:chgData name="Islam Bassiem" userId="9a05c398b725c7e3" providerId="LiveId" clId="{63C69D8B-1F05-49B7-A35D-CE74DDDC434B}" dt="2019-10-21T17:27:01.868" v="2518" actId="12100"/>
        <pc:sldMkLst>
          <pc:docMk/>
          <pc:sldMk cId="3843653471" sldId="313"/>
        </pc:sldMkLst>
        <pc:spChg chg="del">
          <ac:chgData name="Islam Bassiem" userId="9a05c398b725c7e3" providerId="LiveId" clId="{63C69D8B-1F05-49B7-A35D-CE74DDDC434B}" dt="2019-10-21T16:51:34.662" v="1928" actId="478"/>
          <ac:spMkLst>
            <pc:docMk/>
            <pc:sldMk cId="3843653471" sldId="313"/>
            <ac:spMk id="5" creationId="{F6098146-B33E-4B44-8730-B4C0FEEDD343}"/>
          </ac:spMkLst>
        </pc:spChg>
        <pc:spChg chg="del">
          <ac:chgData name="Islam Bassiem" userId="9a05c398b725c7e3" providerId="LiveId" clId="{63C69D8B-1F05-49B7-A35D-CE74DDDC434B}" dt="2019-10-21T16:51:42.050" v="1930" actId="478"/>
          <ac:spMkLst>
            <pc:docMk/>
            <pc:sldMk cId="3843653471" sldId="313"/>
            <ac:spMk id="6" creationId="{5D1D1625-3DF5-45DD-9F31-BB70A8D3F087}"/>
          </ac:spMkLst>
        </pc:spChg>
        <pc:graphicFrameChg chg="add mod">
          <ac:chgData name="Islam Bassiem" userId="9a05c398b725c7e3" providerId="LiveId" clId="{63C69D8B-1F05-49B7-A35D-CE74DDDC434B}" dt="2019-10-21T17:27:01.868" v="2518" actId="12100"/>
          <ac:graphicFrameMkLst>
            <pc:docMk/>
            <pc:sldMk cId="3843653471" sldId="313"/>
            <ac:graphicFrameMk id="9" creationId="{BB83A13C-6EA4-4B69-9978-A79ADF48F350}"/>
          </ac:graphicFrameMkLst>
        </pc:graphicFrameChg>
        <pc:picChg chg="del">
          <ac:chgData name="Islam Bassiem" userId="9a05c398b725c7e3" providerId="LiveId" clId="{63C69D8B-1F05-49B7-A35D-CE74DDDC434B}" dt="2019-10-21T16:51:37.815" v="1929" actId="478"/>
          <ac:picMkLst>
            <pc:docMk/>
            <pc:sldMk cId="3843653471" sldId="313"/>
            <ac:picMk id="8" creationId="{9F500372-3716-4C6A-8ED3-B2B6A23C0E1C}"/>
          </ac:picMkLst>
        </pc:picChg>
      </pc:sldChg>
      <pc:sldChg chg="add del">
        <pc:chgData name="Islam Bassiem" userId="9a05c398b725c7e3" providerId="LiveId" clId="{63C69D8B-1F05-49B7-A35D-CE74DDDC434B}" dt="2019-10-21T16:54:59.180" v="1945" actId="2696"/>
        <pc:sldMkLst>
          <pc:docMk/>
          <pc:sldMk cId="751467554" sldId="314"/>
        </pc:sldMkLst>
      </pc:sldChg>
      <pc:sldChg chg="addSp delSp modSp">
        <pc:chgData name="Islam Bassiem" userId="9a05c398b725c7e3" providerId="LiveId" clId="{63C69D8B-1F05-49B7-A35D-CE74DDDC434B}" dt="2019-10-21T17:56:10.677" v="3251" actId="20577"/>
        <pc:sldMkLst>
          <pc:docMk/>
          <pc:sldMk cId="2335820165" sldId="315"/>
        </pc:sldMkLst>
        <pc:spChg chg="mod">
          <ac:chgData name="Islam Bassiem" userId="9a05c398b725c7e3" providerId="LiveId" clId="{63C69D8B-1F05-49B7-A35D-CE74DDDC434B}" dt="2019-10-21T17:56:10.677" v="3251" actId="20577"/>
          <ac:spMkLst>
            <pc:docMk/>
            <pc:sldMk cId="2335820165" sldId="315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00:23.668" v="2081"/>
          <ac:spMkLst>
            <pc:docMk/>
            <pc:sldMk cId="2335820165" sldId="315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7:56:07.680" v="3246" actId="20577"/>
          <ac:spMkLst>
            <pc:docMk/>
            <pc:sldMk cId="2335820165" sldId="315"/>
            <ac:spMk id="7" creationId="{849F3BA1-6B07-4FAE-8BDE-3852A2796DF3}"/>
          </ac:spMkLst>
        </pc:spChg>
        <pc:spChg chg="mod">
          <ac:chgData name="Islam Bassiem" userId="9a05c398b725c7e3" providerId="LiveId" clId="{63C69D8B-1F05-49B7-A35D-CE74DDDC434B}" dt="2019-10-21T17:00:09.920" v="2076"/>
          <ac:spMkLst>
            <pc:docMk/>
            <pc:sldMk cId="2335820165" sldId="315"/>
            <ac:spMk id="8" creationId="{05CF8D44-FD60-42B0-BDC2-1B503305123E}"/>
          </ac:spMkLst>
        </pc:spChg>
        <pc:spChg chg="del">
          <ac:chgData name="Islam Bassiem" userId="9a05c398b725c7e3" providerId="LiveId" clId="{63C69D8B-1F05-49B7-A35D-CE74DDDC434B}" dt="2019-10-21T16:55:21.198" v="1948" actId="478"/>
          <ac:spMkLst>
            <pc:docMk/>
            <pc:sldMk cId="2335820165" sldId="315"/>
            <ac:spMk id="9" creationId="{8183CBB3-F28C-4B7C-B28A-DD5AEA20D36B}"/>
          </ac:spMkLst>
        </pc:spChg>
        <pc:spChg chg="del">
          <ac:chgData name="Islam Bassiem" userId="9a05c398b725c7e3" providerId="LiveId" clId="{63C69D8B-1F05-49B7-A35D-CE74DDDC434B}" dt="2019-10-21T16:55:21.198" v="1948" actId="478"/>
          <ac:spMkLst>
            <pc:docMk/>
            <pc:sldMk cId="2335820165" sldId="315"/>
            <ac:spMk id="13" creationId="{43A3C11C-8298-49DB-B789-916A759A8F2C}"/>
          </ac:spMkLst>
        </pc:spChg>
        <pc:spChg chg="del">
          <ac:chgData name="Islam Bassiem" userId="9a05c398b725c7e3" providerId="LiveId" clId="{63C69D8B-1F05-49B7-A35D-CE74DDDC434B}" dt="2019-10-21T16:55:21.198" v="1948" actId="478"/>
          <ac:spMkLst>
            <pc:docMk/>
            <pc:sldMk cId="2335820165" sldId="315"/>
            <ac:spMk id="14" creationId="{D8B220A5-61CC-4787-9896-46CE2EE4457F}"/>
          </ac:spMkLst>
        </pc:spChg>
        <pc:spChg chg="del">
          <ac:chgData name="Islam Bassiem" userId="9a05c398b725c7e3" providerId="LiveId" clId="{63C69D8B-1F05-49B7-A35D-CE74DDDC434B}" dt="2019-10-21T16:55:21.198" v="1948" actId="478"/>
          <ac:spMkLst>
            <pc:docMk/>
            <pc:sldMk cId="2335820165" sldId="315"/>
            <ac:spMk id="15" creationId="{A958F17A-67C9-4F6A-9EA2-F361B6A0B9BF}"/>
          </ac:spMkLst>
        </pc:spChg>
        <pc:spChg chg="del">
          <ac:chgData name="Islam Bassiem" userId="9a05c398b725c7e3" providerId="LiveId" clId="{63C69D8B-1F05-49B7-A35D-CE74DDDC434B}" dt="2019-10-21T16:55:21.198" v="1948" actId="478"/>
          <ac:spMkLst>
            <pc:docMk/>
            <pc:sldMk cId="2335820165" sldId="315"/>
            <ac:spMk id="16" creationId="{571A6D01-F9EA-4A46-9A48-8DFE3725986E}"/>
          </ac:spMkLst>
        </pc:spChg>
        <pc:spChg chg="del">
          <ac:chgData name="Islam Bassiem" userId="9a05c398b725c7e3" providerId="LiveId" clId="{63C69D8B-1F05-49B7-A35D-CE74DDDC434B}" dt="2019-10-21T16:55:21.198" v="1948" actId="478"/>
          <ac:spMkLst>
            <pc:docMk/>
            <pc:sldMk cId="2335820165" sldId="315"/>
            <ac:spMk id="18" creationId="{2BD34C4C-DA62-4AE9-A861-3FAF3F568AB9}"/>
          </ac:spMkLst>
        </pc:spChg>
        <pc:spChg chg="del">
          <ac:chgData name="Islam Bassiem" userId="9a05c398b725c7e3" providerId="LiveId" clId="{63C69D8B-1F05-49B7-A35D-CE74DDDC434B}" dt="2019-10-21T16:55:21.198" v="1948" actId="478"/>
          <ac:spMkLst>
            <pc:docMk/>
            <pc:sldMk cId="2335820165" sldId="315"/>
            <ac:spMk id="19" creationId="{73AD3538-3D26-48C3-8386-F4D161B4ADDF}"/>
          </ac:spMkLst>
        </pc:spChg>
        <pc:grpChg chg="del">
          <ac:chgData name="Islam Bassiem" userId="9a05c398b725c7e3" providerId="LiveId" clId="{63C69D8B-1F05-49B7-A35D-CE74DDDC434B}" dt="2019-10-21T16:55:21.198" v="1948" actId="478"/>
          <ac:grpSpMkLst>
            <pc:docMk/>
            <pc:sldMk cId="2335820165" sldId="315"/>
            <ac:grpSpMk id="10" creationId="{0848753A-BAAC-4766-89A0-14755187A6DE}"/>
          </ac:grpSpMkLst>
        </pc:grpChg>
        <pc:graphicFrameChg chg="add mod">
          <ac:chgData name="Islam Bassiem" userId="9a05c398b725c7e3" providerId="LiveId" clId="{63C69D8B-1F05-49B7-A35D-CE74DDDC434B}" dt="2019-10-21T16:59:57.062" v="2071"/>
          <ac:graphicFrameMkLst>
            <pc:docMk/>
            <pc:sldMk cId="2335820165" sldId="315"/>
            <ac:graphicFrameMk id="3" creationId="{BEDB733E-9ACE-4589-95E1-8B83840BF553}"/>
          </ac:graphicFrameMkLst>
        </pc:graphicFrameChg>
      </pc:sldChg>
      <pc:sldChg chg="addSp delSp modSp add">
        <pc:chgData name="Islam Bassiem" userId="9a05c398b725c7e3" providerId="LiveId" clId="{63C69D8B-1F05-49B7-A35D-CE74DDDC434B}" dt="2019-10-21T17:56:23.550" v="3269" actId="20577"/>
        <pc:sldMkLst>
          <pc:docMk/>
          <pc:sldMk cId="2057824913" sldId="316"/>
        </pc:sldMkLst>
        <pc:spChg chg="mod">
          <ac:chgData name="Islam Bassiem" userId="9a05c398b725c7e3" providerId="LiveId" clId="{63C69D8B-1F05-49B7-A35D-CE74DDDC434B}" dt="2019-10-21T17:56:23.550" v="3269" actId="20577"/>
          <ac:spMkLst>
            <pc:docMk/>
            <pc:sldMk cId="2057824913" sldId="316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56:20.346" v="3265" actId="20577"/>
          <ac:spMkLst>
            <pc:docMk/>
            <pc:sldMk cId="2057824913" sldId="316"/>
            <ac:spMk id="7" creationId="{849F3BA1-6B07-4FAE-8BDE-3852A2796DF3}"/>
          </ac:spMkLst>
        </pc:spChg>
        <pc:spChg chg="add mod">
          <ac:chgData name="Islam Bassiem" userId="9a05c398b725c7e3" providerId="LiveId" clId="{63C69D8B-1F05-49B7-A35D-CE74DDDC434B}" dt="2019-10-21T17:01:54.896" v="2109" actId="27636"/>
          <ac:spMkLst>
            <pc:docMk/>
            <pc:sldMk cId="2057824913" sldId="316"/>
            <ac:spMk id="9" creationId="{7CD1713B-4ABF-4BCC-A5D9-9AC6AFC97F1B}"/>
          </ac:spMkLst>
        </pc:spChg>
        <pc:spChg chg="add mod">
          <ac:chgData name="Islam Bassiem" userId="9a05c398b725c7e3" providerId="LiveId" clId="{63C69D8B-1F05-49B7-A35D-CE74DDDC434B}" dt="2019-10-21T17:03:25.006" v="2145" actId="1076"/>
          <ac:spMkLst>
            <pc:docMk/>
            <pc:sldMk cId="2057824913" sldId="316"/>
            <ac:spMk id="10" creationId="{52186756-0DA1-4D3B-A0B4-81FEEB23F7B5}"/>
          </ac:spMkLst>
        </pc:spChg>
        <pc:spChg chg="add mod">
          <ac:chgData name="Islam Bassiem" userId="9a05c398b725c7e3" providerId="LiveId" clId="{63C69D8B-1F05-49B7-A35D-CE74DDDC434B}" dt="2019-10-21T17:03:28.324" v="2146" actId="1076"/>
          <ac:spMkLst>
            <pc:docMk/>
            <pc:sldMk cId="2057824913" sldId="316"/>
            <ac:spMk id="11" creationId="{7755FCE7-53C3-4AFC-AA88-8C73B6353E62}"/>
          </ac:spMkLst>
        </pc:spChg>
        <pc:graphicFrameChg chg="del">
          <ac:chgData name="Islam Bassiem" userId="9a05c398b725c7e3" providerId="LiveId" clId="{63C69D8B-1F05-49B7-A35D-CE74DDDC434B}" dt="2019-10-21T17:00:44.416" v="2084" actId="478"/>
          <ac:graphicFrameMkLst>
            <pc:docMk/>
            <pc:sldMk cId="2057824913" sldId="316"/>
            <ac:graphicFrameMk id="3" creationId="{BEDB733E-9ACE-4589-95E1-8B83840BF553}"/>
          </ac:graphicFrameMkLst>
        </pc:graphicFrameChg>
      </pc:sldChg>
      <pc:sldChg chg="addSp delSp modSp add del">
        <pc:chgData name="Islam Bassiem" userId="9a05c398b725c7e3" providerId="LiveId" clId="{63C69D8B-1F05-49B7-A35D-CE74DDDC434B}" dt="2019-10-21T17:04:25.494" v="2158" actId="2696"/>
        <pc:sldMkLst>
          <pc:docMk/>
          <pc:sldMk cId="1893441195" sldId="317"/>
        </pc:sldMkLst>
        <pc:spChg chg="del">
          <ac:chgData name="Islam Bassiem" userId="9a05c398b725c7e3" providerId="LiveId" clId="{63C69D8B-1F05-49B7-A35D-CE74DDDC434B}" dt="2019-10-21T17:03:49.311" v="2149" actId="478"/>
          <ac:spMkLst>
            <pc:docMk/>
            <pc:sldMk cId="1893441195" sldId="317"/>
            <ac:spMk id="10" creationId="{52186756-0DA1-4D3B-A0B4-81FEEB23F7B5}"/>
          </ac:spMkLst>
        </pc:spChg>
        <pc:spChg chg="del">
          <ac:chgData name="Islam Bassiem" userId="9a05c398b725c7e3" providerId="LiveId" clId="{63C69D8B-1F05-49B7-A35D-CE74DDDC434B}" dt="2019-10-21T17:03:47.668" v="2148" actId="478"/>
          <ac:spMkLst>
            <pc:docMk/>
            <pc:sldMk cId="1893441195" sldId="317"/>
            <ac:spMk id="11" creationId="{7755FCE7-53C3-4AFC-AA88-8C73B6353E62}"/>
          </ac:spMkLst>
        </pc:spChg>
        <pc:spChg chg="add del mod">
          <ac:chgData name="Islam Bassiem" userId="9a05c398b725c7e3" providerId="LiveId" clId="{63C69D8B-1F05-49B7-A35D-CE74DDDC434B}" dt="2019-10-21T17:04:16.754" v="2157" actId="478"/>
          <ac:spMkLst>
            <pc:docMk/>
            <pc:sldMk cId="1893441195" sldId="317"/>
            <ac:spMk id="12" creationId="{DE52E954-5595-47A8-BE56-5A0753B09AAE}"/>
          </ac:spMkLst>
        </pc:spChg>
      </pc:sldChg>
      <pc:sldChg chg="modSp add">
        <pc:chgData name="Islam Bassiem" userId="9a05c398b725c7e3" providerId="LiveId" clId="{63C69D8B-1F05-49B7-A35D-CE74DDDC434B}" dt="2019-10-21T17:56:45.694" v="3288" actId="20577"/>
        <pc:sldMkLst>
          <pc:docMk/>
          <pc:sldMk cId="2958770633" sldId="317"/>
        </pc:sldMkLst>
        <pc:spChg chg="mod">
          <ac:chgData name="Islam Bassiem" userId="9a05c398b725c7e3" providerId="LiveId" clId="{63C69D8B-1F05-49B7-A35D-CE74DDDC434B}" dt="2019-10-21T17:56:45.694" v="3288" actId="20577"/>
          <ac:spMkLst>
            <pc:docMk/>
            <pc:sldMk cId="2958770633" sldId="317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56:41.762" v="3284" actId="20577"/>
          <ac:spMkLst>
            <pc:docMk/>
            <pc:sldMk cId="2958770633" sldId="317"/>
            <ac:spMk id="7" creationId="{849F3BA1-6B07-4FAE-8BDE-3852A2796DF3}"/>
          </ac:spMkLst>
        </pc:spChg>
      </pc:sldChg>
      <pc:sldChg chg="modSp add">
        <pc:chgData name="Islam Bassiem" userId="9a05c398b725c7e3" providerId="LiveId" clId="{63C69D8B-1F05-49B7-A35D-CE74DDDC434B}" dt="2019-10-21T18:02:14.160" v="3363" actId="20577"/>
        <pc:sldMkLst>
          <pc:docMk/>
          <pc:sldMk cId="2276624872" sldId="318"/>
        </pc:sldMkLst>
        <pc:spChg chg="mod">
          <ac:chgData name="Islam Bassiem" userId="9a05c398b725c7e3" providerId="LiveId" clId="{63C69D8B-1F05-49B7-A35D-CE74DDDC434B}" dt="2019-10-21T18:02:14.160" v="3363" actId="20577"/>
          <ac:spMkLst>
            <pc:docMk/>
            <pc:sldMk cId="2276624872" sldId="318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8:02:10.101" v="3362" actId="20577"/>
          <ac:spMkLst>
            <pc:docMk/>
            <pc:sldMk cId="2276624872" sldId="318"/>
            <ac:spMk id="7" creationId="{849F3BA1-6B07-4FAE-8BDE-3852A2796DF3}"/>
          </ac:spMkLst>
        </pc:spChg>
        <pc:spChg chg="mod">
          <ac:chgData name="Islam Bassiem" userId="9a05c398b725c7e3" providerId="LiveId" clId="{63C69D8B-1F05-49B7-A35D-CE74DDDC434B}" dt="2019-10-21T17:05:05.536" v="2167" actId="20577"/>
          <ac:spMkLst>
            <pc:docMk/>
            <pc:sldMk cId="2276624872" sldId="318"/>
            <ac:spMk id="9" creationId="{7CD1713B-4ABF-4BCC-A5D9-9AC6AFC97F1B}"/>
          </ac:spMkLst>
        </pc:spChg>
        <pc:spChg chg="mod">
          <ac:chgData name="Islam Bassiem" userId="9a05c398b725c7e3" providerId="LiveId" clId="{63C69D8B-1F05-49B7-A35D-CE74DDDC434B}" dt="2019-10-21T17:05:32.669" v="2195" actId="20577"/>
          <ac:spMkLst>
            <pc:docMk/>
            <pc:sldMk cId="2276624872" sldId="318"/>
            <ac:spMk id="10" creationId="{52186756-0DA1-4D3B-A0B4-81FEEB23F7B5}"/>
          </ac:spMkLst>
        </pc:spChg>
        <pc:spChg chg="mod">
          <ac:chgData name="Islam Bassiem" userId="9a05c398b725c7e3" providerId="LiveId" clId="{63C69D8B-1F05-49B7-A35D-CE74DDDC434B}" dt="2019-10-21T17:06:07.794" v="2216" actId="20577"/>
          <ac:spMkLst>
            <pc:docMk/>
            <pc:sldMk cId="2276624872" sldId="318"/>
            <ac:spMk id="11" creationId="{7755FCE7-53C3-4AFC-AA88-8C73B6353E62}"/>
          </ac:spMkLst>
        </pc:spChg>
      </pc:sldChg>
      <pc:sldChg chg="modSp add">
        <pc:chgData name="Islam Bassiem" userId="9a05c398b725c7e3" providerId="LiveId" clId="{63C69D8B-1F05-49B7-A35D-CE74DDDC434B}" dt="2019-10-21T17:56:59.124" v="3292" actId="20577"/>
        <pc:sldMkLst>
          <pc:docMk/>
          <pc:sldMk cId="1689523139" sldId="319"/>
        </pc:sldMkLst>
        <pc:spChg chg="mod">
          <ac:chgData name="Islam Bassiem" userId="9a05c398b725c7e3" providerId="LiveId" clId="{63C69D8B-1F05-49B7-A35D-CE74DDDC434B}" dt="2019-10-21T17:56:59.124" v="3292" actId="20577"/>
          <ac:spMkLst>
            <pc:docMk/>
            <pc:sldMk cId="1689523139" sldId="319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56:55.904" v="3291" actId="20577"/>
          <ac:spMkLst>
            <pc:docMk/>
            <pc:sldMk cId="1689523139" sldId="319"/>
            <ac:spMk id="7" creationId="{849F3BA1-6B07-4FAE-8BDE-3852A2796DF3}"/>
          </ac:spMkLst>
        </pc:spChg>
        <pc:spChg chg="mod">
          <ac:chgData name="Islam Bassiem" userId="9a05c398b725c7e3" providerId="LiveId" clId="{63C69D8B-1F05-49B7-A35D-CE74DDDC434B}" dt="2019-10-21T17:06:40.653" v="2273" actId="313"/>
          <ac:spMkLst>
            <pc:docMk/>
            <pc:sldMk cId="1689523139" sldId="319"/>
            <ac:spMk id="9" creationId="{7CD1713B-4ABF-4BCC-A5D9-9AC6AFC97F1B}"/>
          </ac:spMkLst>
        </pc:spChg>
        <pc:spChg chg="mod">
          <ac:chgData name="Islam Bassiem" userId="9a05c398b725c7e3" providerId="LiveId" clId="{63C69D8B-1F05-49B7-A35D-CE74DDDC434B}" dt="2019-10-21T17:09:54.436" v="2396" actId="20577"/>
          <ac:spMkLst>
            <pc:docMk/>
            <pc:sldMk cId="1689523139" sldId="319"/>
            <ac:spMk id="10" creationId="{52186756-0DA1-4D3B-A0B4-81FEEB23F7B5}"/>
          </ac:spMkLst>
        </pc:spChg>
        <pc:spChg chg="mod">
          <ac:chgData name="Islam Bassiem" userId="9a05c398b725c7e3" providerId="LiveId" clId="{63C69D8B-1F05-49B7-A35D-CE74DDDC434B}" dt="2019-10-21T17:07:30.103" v="2331" actId="20577"/>
          <ac:spMkLst>
            <pc:docMk/>
            <pc:sldMk cId="1689523139" sldId="319"/>
            <ac:spMk id="11" creationId="{7755FCE7-53C3-4AFC-AA88-8C73B6353E62}"/>
          </ac:spMkLst>
        </pc:spChg>
      </pc:sldChg>
      <pc:sldChg chg="modSp add">
        <pc:chgData name="Islam Bassiem" userId="9a05c398b725c7e3" providerId="LiveId" clId="{63C69D8B-1F05-49B7-A35D-CE74DDDC434B}" dt="2019-10-21T17:57:11.568" v="3294" actId="20577"/>
        <pc:sldMkLst>
          <pc:docMk/>
          <pc:sldMk cId="4044005169" sldId="320"/>
        </pc:sldMkLst>
        <pc:spChg chg="mod">
          <ac:chgData name="Islam Bassiem" userId="9a05c398b725c7e3" providerId="LiveId" clId="{63C69D8B-1F05-49B7-A35D-CE74DDDC434B}" dt="2019-10-21T17:57:11.568" v="3294" actId="20577"/>
          <ac:spMkLst>
            <pc:docMk/>
            <pc:sldMk cId="4044005169" sldId="320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57:07.943" v="3293" actId="20577"/>
          <ac:spMkLst>
            <pc:docMk/>
            <pc:sldMk cId="4044005169" sldId="320"/>
            <ac:spMk id="7" creationId="{849F3BA1-6B07-4FAE-8BDE-3852A2796DF3}"/>
          </ac:spMkLst>
        </pc:spChg>
        <pc:spChg chg="mod">
          <ac:chgData name="Islam Bassiem" userId="9a05c398b725c7e3" providerId="LiveId" clId="{63C69D8B-1F05-49B7-A35D-CE74DDDC434B}" dt="2019-10-21T17:10:10.218" v="2412" actId="20577"/>
          <ac:spMkLst>
            <pc:docMk/>
            <pc:sldMk cId="4044005169" sldId="320"/>
            <ac:spMk id="9" creationId="{7CD1713B-4ABF-4BCC-A5D9-9AC6AFC97F1B}"/>
          </ac:spMkLst>
        </pc:spChg>
        <pc:spChg chg="mod">
          <ac:chgData name="Islam Bassiem" userId="9a05c398b725c7e3" providerId="LiveId" clId="{63C69D8B-1F05-49B7-A35D-CE74DDDC434B}" dt="2019-10-21T17:12:51.530" v="2458" actId="20577"/>
          <ac:spMkLst>
            <pc:docMk/>
            <pc:sldMk cId="4044005169" sldId="320"/>
            <ac:spMk id="10" creationId="{52186756-0DA1-4D3B-A0B4-81FEEB23F7B5}"/>
          </ac:spMkLst>
        </pc:spChg>
        <pc:spChg chg="mod">
          <ac:chgData name="Islam Bassiem" userId="9a05c398b725c7e3" providerId="LiveId" clId="{63C69D8B-1F05-49B7-A35D-CE74DDDC434B}" dt="2019-10-21T17:10:42.317" v="2416"/>
          <ac:spMkLst>
            <pc:docMk/>
            <pc:sldMk cId="4044005169" sldId="320"/>
            <ac:spMk id="11" creationId="{7755FCE7-53C3-4AFC-AA88-8C73B6353E62}"/>
          </ac:spMkLst>
        </pc:spChg>
      </pc:sldChg>
      <pc:sldChg chg="delSp del">
        <pc:chgData name="Islam Bassiem" userId="9a05c398b725c7e3" providerId="LiveId" clId="{63C69D8B-1F05-49B7-A35D-CE74DDDC434B}" dt="2019-10-21T17:27:23.876" v="2519" actId="2696"/>
        <pc:sldMkLst>
          <pc:docMk/>
          <pc:sldMk cId="1809307843" sldId="321"/>
        </pc:sldMkLst>
        <pc:graphicFrameChg chg="del">
          <ac:chgData name="Islam Bassiem" userId="9a05c398b725c7e3" providerId="LiveId" clId="{63C69D8B-1F05-49B7-A35D-CE74DDDC434B}" dt="2019-10-21T17:13:15.094" v="2461" actId="478"/>
          <ac:graphicFrameMkLst>
            <pc:docMk/>
            <pc:sldMk cId="1809307843" sldId="321"/>
            <ac:graphicFrameMk id="9" creationId="{BB83A13C-6EA4-4B69-9978-A79ADF48F350}"/>
          </ac:graphicFrameMkLst>
        </pc:graphicFrameChg>
      </pc:sldChg>
      <pc:sldChg chg="addSp delSp modSp">
        <pc:chgData name="Islam Bassiem" userId="9a05c398b725c7e3" providerId="LiveId" clId="{63C69D8B-1F05-49B7-A35D-CE74DDDC434B}" dt="2019-10-21T17:57:24.588" v="3296" actId="20577"/>
        <pc:sldMkLst>
          <pc:docMk/>
          <pc:sldMk cId="1833076453" sldId="322"/>
        </pc:sldMkLst>
        <pc:spChg chg="mod">
          <ac:chgData name="Islam Bassiem" userId="9a05c398b725c7e3" providerId="LiveId" clId="{63C69D8B-1F05-49B7-A35D-CE74DDDC434B}" dt="2019-10-21T17:57:20.307" v="3295" actId="20577"/>
          <ac:spMkLst>
            <pc:docMk/>
            <pc:sldMk cId="1833076453" sldId="322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15:45.365" v="2470" actId="20577"/>
          <ac:spMkLst>
            <pc:docMk/>
            <pc:sldMk cId="1833076453" sldId="322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7:57:24.588" v="3296" actId="20577"/>
          <ac:spMkLst>
            <pc:docMk/>
            <pc:sldMk cId="1833076453" sldId="322"/>
            <ac:spMk id="7" creationId="{849F3BA1-6B07-4FAE-8BDE-3852A2796DF3}"/>
          </ac:spMkLst>
        </pc:spChg>
        <pc:spChg chg="mod">
          <ac:chgData name="Islam Bassiem" userId="9a05c398b725c7e3" providerId="LiveId" clId="{63C69D8B-1F05-49B7-A35D-CE74DDDC434B}" dt="2019-10-21T17:16:05.098" v="2492" actId="20577"/>
          <ac:spMkLst>
            <pc:docMk/>
            <pc:sldMk cId="1833076453" sldId="322"/>
            <ac:spMk id="8" creationId="{05CF8D44-FD60-42B0-BDC2-1B503305123E}"/>
          </ac:spMkLst>
        </pc:spChg>
        <pc:grpChg chg="add mod">
          <ac:chgData name="Islam Bassiem" userId="9a05c398b725c7e3" providerId="LiveId" clId="{63C69D8B-1F05-49B7-A35D-CE74DDDC434B}" dt="2019-10-21T17:16:35.785" v="2496" actId="1076"/>
          <ac:grpSpMkLst>
            <pc:docMk/>
            <pc:sldMk cId="1833076453" sldId="322"/>
            <ac:grpSpMk id="9" creationId="{C8C12A42-9EC5-4B62-AB23-2EBEB8B58467}"/>
          </ac:grpSpMkLst>
        </pc:grpChg>
        <pc:graphicFrameChg chg="del">
          <ac:chgData name="Islam Bassiem" userId="9a05c398b725c7e3" providerId="LiveId" clId="{63C69D8B-1F05-49B7-A35D-CE74DDDC434B}" dt="2019-10-21T17:14:07.598" v="2463" actId="478"/>
          <ac:graphicFrameMkLst>
            <pc:docMk/>
            <pc:sldMk cId="1833076453" sldId="322"/>
            <ac:graphicFrameMk id="3" creationId="{BEDB733E-9ACE-4589-95E1-8B83840BF553}"/>
          </ac:graphicFrameMkLst>
        </pc:graphicFrameChg>
      </pc:sldChg>
      <pc:sldChg chg="add del">
        <pc:chgData name="Islam Bassiem" userId="9a05c398b725c7e3" providerId="LiveId" clId="{63C69D8B-1F05-49B7-A35D-CE74DDDC434B}" dt="2019-10-21T17:17:26.647" v="2499" actId="2696"/>
        <pc:sldMkLst>
          <pc:docMk/>
          <pc:sldMk cId="2070102878" sldId="323"/>
        </pc:sldMkLst>
      </pc:sldChg>
      <pc:sldChg chg="addSp delSp modSp add">
        <pc:chgData name="Islam Bassiem" userId="9a05c398b725c7e3" providerId="LiveId" clId="{63C69D8B-1F05-49B7-A35D-CE74DDDC434B}" dt="2019-10-21T17:26:14.026" v="2516" actId="27636"/>
        <pc:sldMkLst>
          <pc:docMk/>
          <pc:sldMk cId="2599288192" sldId="323"/>
        </pc:sldMkLst>
        <pc:spChg chg="mod">
          <ac:chgData name="Islam Bassiem" userId="9a05c398b725c7e3" providerId="LiveId" clId="{63C69D8B-1F05-49B7-A35D-CE74DDDC434B}" dt="2019-10-21T17:26:14.026" v="2516" actId="27636"/>
          <ac:spMkLst>
            <pc:docMk/>
            <pc:sldMk cId="2599288192" sldId="323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26:06.607" v="2505" actId="20577"/>
          <ac:spMkLst>
            <pc:docMk/>
            <pc:sldMk cId="2599288192" sldId="323"/>
            <ac:spMk id="7" creationId="{849F3BA1-6B07-4FAE-8BDE-3852A2796DF3}"/>
          </ac:spMkLst>
        </pc:spChg>
        <pc:grpChg chg="del">
          <ac:chgData name="Islam Bassiem" userId="9a05c398b725c7e3" providerId="LiveId" clId="{63C69D8B-1F05-49B7-A35D-CE74DDDC434B}" dt="2019-10-21T17:17:35.957" v="2501" actId="478"/>
          <ac:grpSpMkLst>
            <pc:docMk/>
            <pc:sldMk cId="2599288192" sldId="323"/>
            <ac:grpSpMk id="9" creationId="{C8C12A42-9EC5-4B62-AB23-2EBEB8B58467}"/>
          </ac:grpSpMkLst>
        </pc:grpChg>
        <pc:picChg chg="add mod">
          <ac:chgData name="Islam Bassiem" userId="9a05c398b725c7e3" providerId="LiveId" clId="{63C69D8B-1F05-49B7-A35D-CE74DDDC434B}" dt="2019-10-21T17:17:45.018" v="2503" actId="1076"/>
          <ac:picMkLst>
            <pc:docMk/>
            <pc:sldMk cId="2599288192" sldId="323"/>
            <ac:picMk id="20" creationId="{BD8B382E-8394-43DA-8676-5BDE2AD1D39C}"/>
          </ac:picMkLst>
        </pc:picChg>
      </pc:sldChg>
      <pc:sldChg chg="add del">
        <pc:chgData name="Islam Bassiem" userId="9a05c398b725c7e3" providerId="LiveId" clId="{63C69D8B-1F05-49B7-A35D-CE74DDDC434B}" dt="2019-10-21T17:57:35.536" v="3297" actId="2696"/>
        <pc:sldMkLst>
          <pc:docMk/>
          <pc:sldMk cId="3929807092" sldId="324"/>
        </pc:sldMkLst>
      </pc:sldChg>
      <pc:sldChg chg="addSp delSp modSp add">
        <pc:chgData name="Islam Bassiem" userId="9a05c398b725c7e3" providerId="LiveId" clId="{63C69D8B-1F05-49B7-A35D-CE74DDDC434B}" dt="2019-10-21T17:33:35.738" v="2804" actId="12100"/>
        <pc:sldMkLst>
          <pc:docMk/>
          <pc:sldMk cId="1324109938" sldId="325"/>
        </pc:sldMkLst>
        <pc:spChg chg="mod">
          <ac:chgData name="Islam Bassiem" userId="9a05c398b725c7e3" providerId="LiveId" clId="{63C69D8B-1F05-49B7-A35D-CE74DDDC434B}" dt="2019-10-21T17:29:47.318" v="2685" actId="27636"/>
          <ac:spMkLst>
            <pc:docMk/>
            <pc:sldMk cId="1324109938" sldId="325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7:28:57.616" v="2598" actId="20577"/>
          <ac:spMkLst>
            <pc:docMk/>
            <pc:sldMk cId="1324109938" sldId="325"/>
            <ac:spMk id="8" creationId="{05CF8D44-FD60-42B0-BDC2-1B503305123E}"/>
          </ac:spMkLst>
        </pc:spChg>
        <pc:graphicFrameChg chg="add mod">
          <ac:chgData name="Islam Bassiem" userId="9a05c398b725c7e3" providerId="LiveId" clId="{63C69D8B-1F05-49B7-A35D-CE74DDDC434B}" dt="2019-10-21T17:33:35.738" v="2804" actId="12100"/>
          <ac:graphicFrameMkLst>
            <pc:docMk/>
            <pc:sldMk cId="1324109938" sldId="325"/>
            <ac:graphicFrameMk id="3" creationId="{689EF53C-1845-45C9-9D46-0BE84F72C151}"/>
          </ac:graphicFrameMkLst>
        </pc:graphicFrameChg>
        <pc:picChg chg="del">
          <ac:chgData name="Islam Bassiem" userId="9a05c398b725c7e3" providerId="LiveId" clId="{63C69D8B-1F05-49B7-A35D-CE74DDDC434B}" dt="2019-10-21T17:28:09.304" v="2522" actId="478"/>
          <ac:picMkLst>
            <pc:docMk/>
            <pc:sldMk cId="1324109938" sldId="325"/>
            <ac:picMk id="20" creationId="{BD8B382E-8394-43DA-8676-5BDE2AD1D39C}"/>
          </ac:picMkLst>
        </pc:picChg>
      </pc:sldChg>
      <pc:sldChg chg="modSp add del">
        <pc:chgData name="Islam Bassiem" userId="9a05c398b725c7e3" providerId="LiveId" clId="{63C69D8B-1F05-49B7-A35D-CE74DDDC434B}" dt="2019-10-21T17:39:09.393" v="2901" actId="20577"/>
        <pc:sldMkLst>
          <pc:docMk/>
          <pc:sldMk cId="3588301247" sldId="326"/>
        </pc:sldMkLst>
        <pc:spChg chg="mod">
          <ac:chgData name="Islam Bassiem" userId="9a05c398b725c7e3" providerId="LiveId" clId="{63C69D8B-1F05-49B7-A35D-CE74DDDC434B}" dt="2019-10-21T17:37:39.810" v="2830"/>
          <ac:spMkLst>
            <pc:docMk/>
            <pc:sldMk cId="3588301247" sldId="326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7:34:31.343" v="2828" actId="20577"/>
          <ac:spMkLst>
            <pc:docMk/>
            <pc:sldMk cId="3588301247" sldId="326"/>
            <ac:spMk id="8" creationId="{05CF8D44-FD60-42B0-BDC2-1B503305123E}"/>
          </ac:spMkLst>
        </pc:spChg>
        <pc:graphicFrameChg chg="mod">
          <ac:chgData name="Islam Bassiem" userId="9a05c398b725c7e3" providerId="LiveId" clId="{63C69D8B-1F05-49B7-A35D-CE74DDDC434B}" dt="2019-10-21T17:39:09.393" v="2901" actId="20577"/>
          <ac:graphicFrameMkLst>
            <pc:docMk/>
            <pc:sldMk cId="3588301247" sldId="326"/>
            <ac:graphicFrameMk id="3" creationId="{689EF53C-1845-45C9-9D46-0BE84F72C151}"/>
          </ac:graphicFrameMkLst>
        </pc:graphicFrameChg>
      </pc:sldChg>
      <pc:sldChg chg="addSp delSp modSp add">
        <pc:chgData name="Islam Bassiem" userId="9a05c398b725c7e3" providerId="LiveId" clId="{63C69D8B-1F05-49B7-A35D-CE74DDDC434B}" dt="2019-10-21T18:00:58.028" v="3360" actId="313"/>
        <pc:sldMkLst>
          <pc:docMk/>
          <pc:sldMk cId="2945345363" sldId="327"/>
        </pc:sldMkLst>
        <pc:spChg chg="mod">
          <ac:chgData name="Islam Bassiem" userId="9a05c398b725c7e3" providerId="LiveId" clId="{63C69D8B-1F05-49B7-A35D-CE74DDDC434B}" dt="2019-10-21T18:00:58.028" v="3360" actId="313"/>
          <ac:spMkLst>
            <pc:docMk/>
            <pc:sldMk cId="2945345363" sldId="327"/>
            <ac:spMk id="2" creationId="{00000000-0000-0000-0000-000000000000}"/>
          </ac:spMkLst>
        </pc:spChg>
        <pc:spChg chg="del">
          <ac:chgData name="Islam Bassiem" userId="9a05c398b725c7e3" providerId="LiveId" clId="{63C69D8B-1F05-49B7-A35D-CE74DDDC434B}" dt="2019-10-21T17:39:48.121" v="2934" actId="478"/>
          <ac:spMkLst>
            <pc:docMk/>
            <pc:sldMk cId="2945345363" sldId="327"/>
            <ac:spMk id="6" creationId="{62B26BA7-C917-4465-B234-03CDA8D90CA1}"/>
          </ac:spMkLst>
        </pc:spChg>
        <pc:spChg chg="mod">
          <ac:chgData name="Islam Bassiem" userId="9a05c398b725c7e3" providerId="LiveId" clId="{63C69D8B-1F05-49B7-A35D-CE74DDDC434B}" dt="2019-10-21T18:00:41.709" v="3346" actId="20577"/>
          <ac:spMkLst>
            <pc:docMk/>
            <pc:sldMk cId="2945345363" sldId="327"/>
            <ac:spMk id="7" creationId="{849F3BA1-6B07-4FAE-8BDE-3852A2796DF3}"/>
          </ac:spMkLst>
        </pc:spChg>
        <pc:spChg chg="del">
          <ac:chgData name="Islam Bassiem" userId="9a05c398b725c7e3" providerId="LiveId" clId="{63C69D8B-1F05-49B7-A35D-CE74DDDC434B}" dt="2019-10-21T17:39:46.508" v="2933" actId="478"/>
          <ac:spMkLst>
            <pc:docMk/>
            <pc:sldMk cId="2945345363" sldId="327"/>
            <ac:spMk id="8" creationId="{05CF8D44-FD60-42B0-BDC2-1B503305123E}"/>
          </ac:spMkLst>
        </pc:spChg>
        <pc:graphicFrameChg chg="del">
          <ac:chgData name="Islam Bassiem" userId="9a05c398b725c7e3" providerId="LiveId" clId="{63C69D8B-1F05-49B7-A35D-CE74DDDC434B}" dt="2019-10-21T17:39:50.992" v="2935" actId="478"/>
          <ac:graphicFrameMkLst>
            <pc:docMk/>
            <pc:sldMk cId="2945345363" sldId="327"/>
            <ac:graphicFrameMk id="3" creationId="{689EF53C-1845-45C9-9D46-0BE84F72C151}"/>
          </ac:graphicFrameMkLst>
        </pc:graphicFrameChg>
        <pc:picChg chg="add mod">
          <ac:chgData name="Islam Bassiem" userId="9a05c398b725c7e3" providerId="LiveId" clId="{63C69D8B-1F05-49B7-A35D-CE74DDDC434B}" dt="2019-10-21T17:39:59.708" v="2937" actId="1076"/>
          <ac:picMkLst>
            <pc:docMk/>
            <pc:sldMk cId="2945345363" sldId="327"/>
            <ac:picMk id="9" creationId="{BD22FAB9-7D63-494C-BE2A-CE00C9E375E6}"/>
          </ac:picMkLst>
        </pc:picChg>
      </pc:sldChg>
      <pc:sldChg chg="addSp delSp modSp add">
        <pc:chgData name="Islam Bassiem" userId="9a05c398b725c7e3" providerId="LiveId" clId="{63C69D8B-1F05-49B7-A35D-CE74DDDC434B}" dt="2019-10-21T17:58:37.435" v="3317" actId="313"/>
        <pc:sldMkLst>
          <pc:docMk/>
          <pc:sldMk cId="88755628" sldId="328"/>
        </pc:sldMkLst>
        <pc:spChg chg="mod">
          <ac:chgData name="Islam Bassiem" userId="9a05c398b725c7e3" providerId="LiveId" clId="{63C69D8B-1F05-49B7-A35D-CE74DDDC434B}" dt="2019-10-21T17:58:37.435" v="3317" actId="313"/>
          <ac:spMkLst>
            <pc:docMk/>
            <pc:sldMk cId="88755628" sldId="328"/>
            <ac:spMk id="2" creationId="{00000000-0000-0000-0000-000000000000}"/>
          </ac:spMkLst>
        </pc:spChg>
        <pc:spChg chg="mod">
          <ac:chgData name="Islam Bassiem" userId="9a05c398b725c7e3" providerId="LiveId" clId="{63C69D8B-1F05-49B7-A35D-CE74DDDC434B}" dt="2019-10-21T17:58:20.437" v="3305" actId="20577"/>
          <ac:spMkLst>
            <pc:docMk/>
            <pc:sldMk cId="88755628" sldId="328"/>
            <ac:spMk id="7" creationId="{849F3BA1-6B07-4FAE-8BDE-3852A2796DF3}"/>
          </ac:spMkLst>
        </pc:spChg>
        <pc:graphicFrameChg chg="add mod">
          <ac:chgData name="Islam Bassiem" userId="9a05c398b725c7e3" providerId="LiveId" clId="{63C69D8B-1F05-49B7-A35D-CE74DDDC434B}" dt="2019-10-21T17:41:54.914" v="2964" actId="1036"/>
          <ac:graphicFrameMkLst>
            <pc:docMk/>
            <pc:sldMk cId="88755628" sldId="328"/>
            <ac:graphicFrameMk id="5" creationId="{E7CA51AE-88DF-41CE-A7D8-8EC9B7A21275}"/>
          </ac:graphicFrameMkLst>
        </pc:graphicFrameChg>
        <pc:picChg chg="del">
          <ac:chgData name="Islam Bassiem" userId="9a05c398b725c7e3" providerId="LiveId" clId="{63C69D8B-1F05-49B7-A35D-CE74DDDC434B}" dt="2019-10-21T17:40:17.483" v="2940" actId="478"/>
          <ac:picMkLst>
            <pc:docMk/>
            <pc:sldMk cId="88755628" sldId="328"/>
            <ac:picMk id="9" creationId="{BD22FAB9-7D63-494C-BE2A-CE00C9E375E6}"/>
          </ac:picMkLst>
        </pc:picChg>
      </pc:sldChg>
      <pc:sldChg chg="modSp add del">
        <pc:chgData name="Islam Bassiem" userId="9a05c398b725c7e3" providerId="LiveId" clId="{63C69D8B-1F05-49B7-A35D-CE74DDDC434B}" dt="2019-10-21T17:49:26.563" v="3195"/>
        <pc:sldMkLst>
          <pc:docMk/>
          <pc:sldMk cId="25689030" sldId="329"/>
        </pc:sldMkLst>
        <pc:graphicFrameChg chg="mod">
          <ac:chgData name="Islam Bassiem" userId="9a05c398b725c7e3" providerId="LiveId" clId="{63C69D8B-1F05-49B7-A35D-CE74DDDC434B}" dt="2019-10-21T17:49:21.263" v="3194"/>
          <ac:graphicFrameMkLst>
            <pc:docMk/>
            <pc:sldMk cId="25689030" sldId="329"/>
            <ac:graphicFrameMk id="2" creationId="{6DBD05AB-1C47-4580-AA75-CC930D984520}"/>
          </ac:graphicFrameMkLst>
        </pc:graphicFrameChg>
      </pc:sldChg>
      <pc:sldChg chg="modSp add">
        <pc:chgData name="Islam Bassiem" userId="9a05c398b725c7e3" providerId="LiveId" clId="{63C69D8B-1F05-49B7-A35D-CE74DDDC434B}" dt="2019-10-21T17:50:05.039" v="3205"/>
        <pc:sldMkLst>
          <pc:docMk/>
          <pc:sldMk cId="1954342305" sldId="329"/>
        </pc:sldMkLst>
        <pc:graphicFrameChg chg="mod">
          <ac:chgData name="Islam Bassiem" userId="9a05c398b725c7e3" providerId="LiveId" clId="{63C69D8B-1F05-49B7-A35D-CE74DDDC434B}" dt="2019-10-21T17:50:05.039" v="3205"/>
          <ac:graphicFrameMkLst>
            <pc:docMk/>
            <pc:sldMk cId="1954342305" sldId="329"/>
            <ac:graphicFrameMk id="2" creationId="{6DBD05AB-1C47-4580-AA75-CC930D984520}"/>
          </ac:graphicFrameMkLst>
        </pc:graphicFrameChg>
      </pc:sldChg>
      <pc:sldChg chg="modSp add ord">
        <pc:chgData name="Islam Bassiem" userId="9a05c398b725c7e3" providerId="LiveId" clId="{63C69D8B-1F05-49B7-A35D-CE74DDDC434B}" dt="2019-10-21T17:50:21.920" v="3208"/>
        <pc:sldMkLst>
          <pc:docMk/>
          <pc:sldMk cId="1971630167" sldId="330"/>
        </pc:sldMkLst>
        <pc:graphicFrameChg chg="mod">
          <ac:chgData name="Islam Bassiem" userId="9a05c398b725c7e3" providerId="LiveId" clId="{63C69D8B-1F05-49B7-A35D-CE74DDDC434B}" dt="2019-10-21T17:50:21.920" v="3208"/>
          <ac:graphicFrameMkLst>
            <pc:docMk/>
            <pc:sldMk cId="1971630167" sldId="330"/>
            <ac:graphicFrameMk id="2" creationId="{6DBD05AB-1C47-4580-AA75-CC930D984520}"/>
          </ac:graphicFrameMkLst>
        </pc:graphicFrameChg>
      </pc:sldChg>
      <pc:sldChg chg="addSp delSp modSp add">
        <pc:chgData name="Islam Bassiem" userId="9a05c398b725c7e3" providerId="LiveId" clId="{63C69D8B-1F05-49B7-A35D-CE74DDDC434B}" dt="2019-10-21T18:01:13.919" v="3361" actId="1076"/>
        <pc:sldMkLst>
          <pc:docMk/>
          <pc:sldMk cId="3599810742" sldId="331"/>
        </pc:sldMkLst>
        <pc:spChg chg="del">
          <ac:chgData name="Islam Bassiem" userId="9a05c398b725c7e3" providerId="LiveId" clId="{63C69D8B-1F05-49B7-A35D-CE74DDDC434B}" dt="2019-10-21T17:50:58.546" v="3218" actId="478"/>
          <ac:spMkLst>
            <pc:docMk/>
            <pc:sldMk cId="3599810742" sldId="331"/>
            <ac:spMk id="8" creationId="{45E0C2A9-6B0A-48DC-BEF3-CE0F41C85B53}"/>
          </ac:spMkLst>
        </pc:spChg>
        <pc:spChg chg="del mod">
          <ac:chgData name="Islam Bassiem" userId="9a05c398b725c7e3" providerId="LiveId" clId="{63C69D8B-1F05-49B7-A35D-CE74DDDC434B}" dt="2019-10-21T17:51:00.142" v="3219" actId="478"/>
          <ac:spMkLst>
            <pc:docMk/>
            <pc:sldMk cId="3599810742" sldId="331"/>
            <ac:spMk id="9" creationId="{FC67BCF5-F75C-48BE-BA19-1B6E8460B86D}"/>
          </ac:spMkLst>
        </pc:spChg>
        <pc:spChg chg="del">
          <ac:chgData name="Islam Bassiem" userId="9a05c398b725c7e3" providerId="LiveId" clId="{63C69D8B-1F05-49B7-A35D-CE74DDDC434B}" dt="2019-10-21T17:51:02.065" v="3220" actId="478"/>
          <ac:spMkLst>
            <pc:docMk/>
            <pc:sldMk cId="3599810742" sldId="331"/>
            <ac:spMk id="10" creationId="{B15D9BFF-6F95-4848-A212-FD6A5CC57AEF}"/>
          </ac:spMkLst>
        </pc:spChg>
        <pc:spChg chg="del">
          <ac:chgData name="Islam Bassiem" userId="9a05c398b725c7e3" providerId="LiveId" clId="{63C69D8B-1F05-49B7-A35D-CE74DDDC434B}" dt="2019-10-21T17:51:04.661" v="3221" actId="478"/>
          <ac:spMkLst>
            <pc:docMk/>
            <pc:sldMk cId="3599810742" sldId="331"/>
            <ac:spMk id="11" creationId="{82517C74-01C9-47C4-A6E6-87D876A152B8}"/>
          </ac:spMkLst>
        </pc:spChg>
        <pc:graphicFrameChg chg="del mod">
          <ac:chgData name="Islam Bassiem" userId="9a05c398b725c7e3" providerId="LiveId" clId="{63C69D8B-1F05-49B7-A35D-CE74DDDC434B}" dt="2019-10-21T17:50:54.259" v="3216" actId="478"/>
          <ac:graphicFrameMkLst>
            <pc:docMk/>
            <pc:sldMk cId="3599810742" sldId="331"/>
            <ac:graphicFrameMk id="2" creationId="{6DBD05AB-1C47-4580-AA75-CC930D984520}"/>
          </ac:graphicFrameMkLst>
        </pc:graphicFrameChg>
        <pc:picChg chg="add mod">
          <ac:chgData name="Islam Bassiem" userId="9a05c398b725c7e3" providerId="LiveId" clId="{63C69D8B-1F05-49B7-A35D-CE74DDDC434B}" dt="2019-10-21T18:01:13.919" v="3361" actId="1076"/>
          <ac:picMkLst>
            <pc:docMk/>
            <pc:sldMk cId="3599810742" sldId="331"/>
            <ac:picMk id="7" creationId="{7F72B39A-2715-4DD1-ABA1-D970B35BBF03}"/>
          </ac:picMkLst>
        </pc:picChg>
      </pc:sldChg>
      <pc:sldChg chg="add del">
        <pc:chgData name="Islam Bassiem" userId="9a05c398b725c7e3" providerId="LiveId" clId="{63C69D8B-1F05-49B7-A35D-CE74DDDC434B}" dt="2019-10-21T17:55:24.839" v="3229"/>
        <pc:sldMkLst>
          <pc:docMk/>
          <pc:sldMk cId="3671692935" sldId="332"/>
        </pc:sldMkLst>
      </pc:sldChg>
      <pc:sldMasterChg chg="setBg modSldLayout">
        <pc:chgData name="Islam Bassiem" userId="9a05c398b725c7e3" providerId="LiveId" clId="{63C69D8B-1F05-49B7-A35D-CE74DDDC434B}" dt="2019-10-21T14:38:43.508" v="121"/>
        <pc:sldMasterMkLst>
          <pc:docMk/>
          <pc:sldMasterMk cId="2638738345" sldId="2147484161"/>
        </pc:sldMasterMkLst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3280112312" sldId="2147484162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3824656565" sldId="2147484163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2744247769" sldId="2147484164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3570832263" sldId="2147484165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992533424" sldId="2147484166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2377147126" sldId="2147484167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3881736096" sldId="2147484168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54599094" sldId="2147484169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3430517011" sldId="2147484170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1128179415" sldId="2147484171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2155851521" sldId="2147484172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1662790049" sldId="2147484173"/>
          </pc:sldLayoutMkLst>
        </pc:sldLayoutChg>
        <pc:sldLayoutChg chg="setBg">
          <pc:chgData name="Islam Bassiem" userId="9a05c398b725c7e3" providerId="LiveId" clId="{63C69D8B-1F05-49B7-A35D-CE74DDDC434B}" dt="2019-10-21T14:38:43.508" v="121"/>
          <pc:sldLayoutMkLst>
            <pc:docMk/>
            <pc:sldMasterMk cId="2638738345" sldId="2147484161"/>
            <pc:sldLayoutMk cId="3842563426" sldId="2147484174"/>
          </pc:sldLayoutMkLst>
        </pc:sldLayoutChg>
      </pc:sldMasterChg>
    </pc:docChg>
  </pc:docChgLst>
  <pc:docChgLst>
    <pc:chgData name="Islam Bassiem" userId="9a05c398b725c7e3" providerId="LiveId" clId="{FBC5FA71-290F-4417-BCC8-1652CA4A1E23}"/>
    <pc:docChg chg="undo redo custSel mod addSld delSld modSld sldOrd">
      <pc:chgData name="Islam Bassiem" userId="9a05c398b725c7e3" providerId="LiveId" clId="{FBC5FA71-290F-4417-BCC8-1652CA4A1E23}" dt="2019-10-16T10:27:56.251" v="5526" actId="1076"/>
      <pc:docMkLst>
        <pc:docMk/>
      </pc:docMkLst>
      <pc:sldChg chg="addSp delSp modSp ord">
        <pc:chgData name="Islam Bassiem" userId="9a05c398b725c7e3" providerId="LiveId" clId="{FBC5FA71-290F-4417-BCC8-1652CA4A1E23}" dt="2019-10-15T04:09:16.910" v="3292"/>
        <pc:sldMkLst>
          <pc:docMk/>
          <pc:sldMk cId="1032370550" sldId="257"/>
        </pc:sldMkLst>
        <pc:spChg chg="mod">
          <ac:chgData name="Islam Bassiem" userId="9a05c398b725c7e3" providerId="LiveId" clId="{FBC5FA71-290F-4417-BCC8-1652CA4A1E23}" dt="2019-10-10T07:32:51.511" v="10" actId="20577"/>
          <ac:spMkLst>
            <pc:docMk/>
            <pc:sldMk cId="1032370550" sldId="257"/>
            <ac:spMk id="2" creationId="{00000000-0000-0000-0000-000000000000}"/>
          </ac:spMkLst>
        </pc:spChg>
        <pc:spChg chg="del">
          <ac:chgData name="Islam Bassiem" userId="9a05c398b725c7e3" providerId="LiveId" clId="{FBC5FA71-290F-4417-BCC8-1652CA4A1E23}" dt="2019-10-10T07:32:45.761" v="0" actId="478"/>
          <ac:spMkLst>
            <pc:docMk/>
            <pc:sldMk cId="1032370550" sldId="257"/>
            <ac:spMk id="3" creationId="{00000000-0000-0000-0000-000000000000}"/>
          </ac:spMkLst>
        </pc:spChg>
        <pc:spChg chg="add mod">
          <ac:chgData name="Islam Bassiem" userId="9a05c398b725c7e3" providerId="LiveId" clId="{FBC5FA71-290F-4417-BCC8-1652CA4A1E23}" dt="2019-10-10T08:34:12.843" v="506" actId="404"/>
          <ac:spMkLst>
            <pc:docMk/>
            <pc:sldMk cId="1032370550" sldId="257"/>
            <ac:spMk id="6" creationId="{74AE2D9A-2017-4433-80CD-FBDB0D6AF957}"/>
          </ac:spMkLst>
        </pc:spChg>
        <pc:spChg chg="add mod">
          <ac:chgData name="Islam Bassiem" userId="9a05c398b725c7e3" providerId="LiveId" clId="{FBC5FA71-290F-4417-BCC8-1652CA4A1E23}" dt="2019-10-10T08:34:17.773" v="510" actId="403"/>
          <ac:spMkLst>
            <pc:docMk/>
            <pc:sldMk cId="1032370550" sldId="257"/>
            <ac:spMk id="8" creationId="{97F2A8CC-65CC-424B-8F31-AE21AE94645E}"/>
          </ac:spMkLst>
        </pc:spChg>
        <pc:picChg chg="add mod">
          <ac:chgData name="Islam Bassiem" userId="9a05c398b725c7e3" providerId="LiveId" clId="{FBC5FA71-290F-4417-BCC8-1652CA4A1E23}" dt="2019-10-10T07:41:44.627" v="14" actId="14100"/>
          <ac:picMkLst>
            <pc:docMk/>
            <pc:sldMk cId="1032370550" sldId="257"/>
            <ac:picMk id="4" creationId="{763074AB-9E18-4EC2-9C0E-E893EFEDB8B7}"/>
          </ac:picMkLst>
        </pc:picChg>
        <pc:picChg chg="add mod">
          <ac:chgData name="Islam Bassiem" userId="9a05c398b725c7e3" providerId="LiveId" clId="{FBC5FA71-290F-4417-BCC8-1652CA4A1E23}" dt="2019-10-10T07:44:14.188" v="21" actId="1076"/>
          <ac:picMkLst>
            <pc:docMk/>
            <pc:sldMk cId="1032370550" sldId="257"/>
            <ac:picMk id="5" creationId="{299AF5F4-F9EF-4A6C-AFAC-7AEFCEC73DB5}"/>
          </ac:picMkLst>
        </pc:picChg>
        <pc:picChg chg="add del mod">
          <ac:chgData name="Islam Bassiem" userId="9a05c398b725c7e3" providerId="LiveId" clId="{FBC5FA71-290F-4417-BCC8-1652CA4A1E23}" dt="2019-10-10T07:45:20.072" v="62" actId="478"/>
          <ac:picMkLst>
            <pc:docMk/>
            <pc:sldMk cId="1032370550" sldId="257"/>
            <ac:picMk id="7" creationId="{78349B92-3A71-4949-946D-3D0C10AA9D6B}"/>
          </ac:picMkLst>
        </pc:picChg>
        <pc:picChg chg="add del">
          <ac:chgData name="Islam Bassiem" userId="9a05c398b725c7e3" providerId="LiveId" clId="{FBC5FA71-290F-4417-BCC8-1652CA4A1E23}" dt="2019-10-10T07:46:50.760" v="111"/>
          <ac:picMkLst>
            <pc:docMk/>
            <pc:sldMk cId="1032370550" sldId="257"/>
            <ac:picMk id="9" creationId="{C5B7BB59-581F-4F23-8324-0E128BE3CAEE}"/>
          </ac:picMkLst>
        </pc:picChg>
      </pc:sldChg>
      <pc:sldChg chg="addSp delSp modSp add ord">
        <pc:chgData name="Islam Bassiem" userId="9a05c398b725c7e3" providerId="LiveId" clId="{FBC5FA71-290F-4417-BCC8-1652CA4A1E23}" dt="2019-10-15T04:09:07.842" v="3291" actId="20577"/>
        <pc:sldMkLst>
          <pc:docMk/>
          <pc:sldMk cId="977979243" sldId="258"/>
        </pc:sldMkLst>
        <pc:spChg chg="add mod">
          <ac:chgData name="Islam Bassiem" userId="9a05c398b725c7e3" providerId="LiveId" clId="{FBC5FA71-290F-4417-BCC8-1652CA4A1E23}" dt="2019-10-15T04:08:37.852" v="3243" actId="1076"/>
          <ac:spMkLst>
            <pc:docMk/>
            <pc:sldMk cId="977979243" sldId="258"/>
            <ac:spMk id="3" creationId="{02347F58-4DD8-4A22-B5C1-F3E2D2D98377}"/>
          </ac:spMkLst>
        </pc:spChg>
        <pc:spChg chg="del">
          <ac:chgData name="Islam Bassiem" userId="9a05c398b725c7e3" providerId="LiveId" clId="{FBC5FA71-290F-4417-BCC8-1652CA4A1E23}" dt="2019-10-10T07:47:02.166" v="114" actId="478"/>
          <ac:spMkLst>
            <pc:docMk/>
            <pc:sldMk cId="977979243" sldId="258"/>
            <ac:spMk id="6" creationId="{74AE2D9A-2017-4433-80CD-FBDB0D6AF957}"/>
          </ac:spMkLst>
        </pc:spChg>
        <pc:spChg chg="del">
          <ac:chgData name="Islam Bassiem" userId="9a05c398b725c7e3" providerId="LiveId" clId="{FBC5FA71-290F-4417-BCC8-1652CA4A1E23}" dt="2019-10-10T07:47:06.546" v="116" actId="478"/>
          <ac:spMkLst>
            <pc:docMk/>
            <pc:sldMk cId="977979243" sldId="258"/>
            <ac:spMk id="8" creationId="{97F2A8CC-65CC-424B-8F31-AE21AE94645E}"/>
          </ac:spMkLst>
        </pc:spChg>
        <pc:spChg chg="add mod">
          <ac:chgData name="Islam Bassiem" userId="9a05c398b725c7e3" providerId="LiveId" clId="{FBC5FA71-290F-4417-BCC8-1652CA4A1E23}" dt="2019-10-15T04:09:07.842" v="3291" actId="20577"/>
          <ac:spMkLst>
            <pc:docMk/>
            <pc:sldMk cId="977979243" sldId="258"/>
            <ac:spMk id="9" creationId="{1E010F8F-96A3-400C-8CF4-994624BEB7AC}"/>
          </ac:spMkLst>
        </pc:spChg>
        <pc:picChg chg="del">
          <ac:chgData name="Islam Bassiem" userId="9a05c398b725c7e3" providerId="LiveId" clId="{FBC5FA71-290F-4417-BCC8-1652CA4A1E23}" dt="2019-10-10T07:46:58.849" v="113" actId="478"/>
          <ac:picMkLst>
            <pc:docMk/>
            <pc:sldMk cId="977979243" sldId="258"/>
            <ac:picMk id="4" creationId="{763074AB-9E18-4EC2-9C0E-E893EFEDB8B7}"/>
          </ac:picMkLst>
        </pc:picChg>
        <pc:picChg chg="del">
          <ac:chgData name="Islam Bassiem" userId="9a05c398b725c7e3" providerId="LiveId" clId="{FBC5FA71-290F-4417-BCC8-1652CA4A1E23}" dt="2019-10-10T07:47:04.336" v="115" actId="478"/>
          <ac:picMkLst>
            <pc:docMk/>
            <pc:sldMk cId="977979243" sldId="258"/>
            <ac:picMk id="5" creationId="{299AF5F4-F9EF-4A6C-AFAC-7AEFCEC73DB5}"/>
          </ac:picMkLst>
        </pc:picChg>
      </pc:sldChg>
      <pc:sldChg chg="addSp delSp modSp add">
        <pc:chgData name="Islam Bassiem" userId="9a05c398b725c7e3" providerId="LiveId" clId="{FBC5FA71-290F-4417-BCC8-1652CA4A1E23}" dt="2019-10-10T07:59:54.285" v="345" actId="403"/>
        <pc:sldMkLst>
          <pc:docMk/>
          <pc:sldMk cId="3687642266" sldId="259"/>
        </pc:sldMkLst>
        <pc:spChg chg="mod">
          <ac:chgData name="Islam Bassiem" userId="9a05c398b725c7e3" providerId="LiveId" clId="{FBC5FA71-290F-4417-BCC8-1652CA4A1E23}" dt="2019-10-10T07:55:24.812" v="281" actId="20577"/>
          <ac:spMkLst>
            <pc:docMk/>
            <pc:sldMk cId="3687642266" sldId="259"/>
            <ac:spMk id="2" creationId="{00000000-0000-0000-0000-000000000000}"/>
          </ac:spMkLst>
        </pc:spChg>
        <pc:spChg chg="del">
          <ac:chgData name="Islam Bassiem" userId="9a05c398b725c7e3" providerId="LiveId" clId="{FBC5FA71-290F-4417-BCC8-1652CA4A1E23}" dt="2019-10-10T07:55:31.803" v="283" actId="478"/>
          <ac:spMkLst>
            <pc:docMk/>
            <pc:sldMk cId="3687642266" sldId="259"/>
            <ac:spMk id="3" creationId="{02347F58-4DD8-4A22-B5C1-F3E2D2D98377}"/>
          </ac:spMkLst>
        </pc:spChg>
        <pc:spChg chg="add mod">
          <ac:chgData name="Islam Bassiem" userId="9a05c398b725c7e3" providerId="LiveId" clId="{FBC5FA71-290F-4417-BCC8-1652CA4A1E23}" dt="2019-10-10T07:56:25.051" v="293" actId="20577"/>
          <ac:spMkLst>
            <pc:docMk/>
            <pc:sldMk cId="3687642266" sldId="259"/>
            <ac:spMk id="4" creationId="{75D559C8-473E-4544-9A62-951A5F7754CA}"/>
          </ac:spMkLst>
        </pc:spChg>
        <pc:spChg chg="add mod">
          <ac:chgData name="Islam Bassiem" userId="9a05c398b725c7e3" providerId="LiveId" clId="{FBC5FA71-290F-4417-BCC8-1652CA4A1E23}" dt="2019-10-10T07:59:54.285" v="345" actId="403"/>
          <ac:spMkLst>
            <pc:docMk/>
            <pc:sldMk cId="3687642266" sldId="259"/>
            <ac:spMk id="5" creationId="{F038A144-3944-4E7B-A9CB-D89F262A5DDF}"/>
          </ac:spMkLst>
        </pc:spChg>
        <pc:spChg chg="del">
          <ac:chgData name="Islam Bassiem" userId="9a05c398b725c7e3" providerId="LiveId" clId="{FBC5FA71-290F-4417-BCC8-1652CA4A1E23}" dt="2019-10-10T07:55:29.469" v="282" actId="478"/>
          <ac:spMkLst>
            <pc:docMk/>
            <pc:sldMk cId="3687642266" sldId="259"/>
            <ac:spMk id="9" creationId="{1E010F8F-96A3-400C-8CF4-994624BEB7AC}"/>
          </ac:spMkLst>
        </pc:spChg>
      </pc:sldChg>
      <pc:sldChg chg="add del">
        <pc:chgData name="Islam Bassiem" userId="9a05c398b725c7e3" providerId="LiveId" clId="{FBC5FA71-290F-4417-BCC8-1652CA4A1E23}" dt="2019-10-10T08:01:35.893" v="347" actId="2696"/>
        <pc:sldMkLst>
          <pc:docMk/>
          <pc:sldMk cId="568698440" sldId="260"/>
        </pc:sldMkLst>
      </pc:sldChg>
      <pc:sldChg chg="addSp delSp modSp add">
        <pc:chgData name="Islam Bassiem" userId="9a05c398b725c7e3" providerId="LiveId" clId="{FBC5FA71-290F-4417-BCC8-1652CA4A1E23}" dt="2019-10-10T09:10:32.757" v="826" actId="6549"/>
        <pc:sldMkLst>
          <pc:docMk/>
          <pc:sldMk cId="2137337058" sldId="260"/>
        </pc:sldMkLst>
        <pc:spChg chg="mod">
          <ac:chgData name="Islam Bassiem" userId="9a05c398b725c7e3" providerId="LiveId" clId="{FBC5FA71-290F-4417-BCC8-1652CA4A1E23}" dt="2019-10-10T09:10:32.757" v="826" actId="6549"/>
          <ac:spMkLst>
            <pc:docMk/>
            <pc:sldMk cId="2137337058" sldId="260"/>
            <ac:spMk id="2" creationId="{D5048D1F-D670-4F15-9F2B-D7389EA1316C}"/>
          </ac:spMkLst>
        </pc:spChg>
        <pc:spChg chg="del">
          <ac:chgData name="Islam Bassiem" userId="9a05c398b725c7e3" providerId="LiveId" clId="{FBC5FA71-290F-4417-BCC8-1652CA4A1E23}" dt="2019-10-10T08:57:06.378" v="680" actId="478"/>
          <ac:spMkLst>
            <pc:docMk/>
            <pc:sldMk cId="2137337058" sldId="260"/>
            <ac:spMk id="3" creationId="{7D89E819-0B16-4CFD-9EFE-3BFE42E546DF}"/>
          </ac:spMkLst>
        </pc:spChg>
        <pc:spChg chg="add mod">
          <ac:chgData name="Islam Bassiem" userId="9a05c398b725c7e3" providerId="LiveId" clId="{FBC5FA71-290F-4417-BCC8-1652CA4A1E23}" dt="2019-10-10T08:59:13.285" v="692" actId="20577"/>
          <ac:spMkLst>
            <pc:docMk/>
            <pc:sldMk cId="2137337058" sldId="260"/>
            <ac:spMk id="4" creationId="{D38EF4A8-781A-4546-A254-10E47C448831}"/>
          </ac:spMkLst>
        </pc:spChg>
        <pc:spChg chg="add mod">
          <ac:chgData name="Islam Bassiem" userId="9a05c398b725c7e3" providerId="LiveId" clId="{FBC5FA71-290F-4417-BCC8-1652CA4A1E23}" dt="2019-10-10T09:01:14.339" v="733" actId="1076"/>
          <ac:spMkLst>
            <pc:docMk/>
            <pc:sldMk cId="2137337058" sldId="260"/>
            <ac:spMk id="5" creationId="{A1506D02-49D9-484E-B9A9-AE04C3DB6A4C}"/>
          </ac:spMkLst>
        </pc:spChg>
        <pc:spChg chg="add mod">
          <ac:chgData name="Islam Bassiem" userId="9a05c398b725c7e3" providerId="LiveId" clId="{FBC5FA71-290F-4417-BCC8-1652CA4A1E23}" dt="2019-10-10T09:02:12.135" v="737" actId="1076"/>
          <ac:spMkLst>
            <pc:docMk/>
            <pc:sldMk cId="2137337058" sldId="260"/>
            <ac:spMk id="6" creationId="{A91C43D3-21F7-49D2-A1C7-38A5456B5075}"/>
          </ac:spMkLst>
        </pc:spChg>
        <pc:spChg chg="add mod">
          <ac:chgData name="Islam Bassiem" userId="9a05c398b725c7e3" providerId="LiveId" clId="{FBC5FA71-290F-4417-BCC8-1652CA4A1E23}" dt="2019-10-10T09:02:46.885" v="763" actId="1076"/>
          <ac:spMkLst>
            <pc:docMk/>
            <pc:sldMk cId="2137337058" sldId="260"/>
            <ac:spMk id="7" creationId="{9E0FDA53-905D-4BDB-81AA-37CB5CF5259F}"/>
          </ac:spMkLst>
        </pc:spChg>
      </pc:sldChg>
      <pc:sldChg chg="modSp add">
        <pc:chgData name="Islam Bassiem" userId="9a05c398b725c7e3" providerId="LiveId" clId="{FBC5FA71-290F-4417-BCC8-1652CA4A1E23}" dt="2019-10-10T09:11:00.879" v="828" actId="1076"/>
        <pc:sldMkLst>
          <pc:docMk/>
          <pc:sldMk cId="3294999015" sldId="261"/>
        </pc:sldMkLst>
        <pc:spChg chg="mod">
          <ac:chgData name="Islam Bassiem" userId="9a05c398b725c7e3" providerId="LiveId" clId="{FBC5FA71-290F-4417-BCC8-1652CA4A1E23}" dt="2019-10-10T09:10:06.361" v="797" actId="20577"/>
          <ac:spMkLst>
            <pc:docMk/>
            <pc:sldMk cId="3294999015" sldId="261"/>
            <ac:spMk id="2" creationId="{D5048D1F-D670-4F15-9F2B-D7389EA1316C}"/>
          </ac:spMkLst>
        </pc:spChg>
        <pc:spChg chg="mod">
          <ac:chgData name="Islam Bassiem" userId="9a05c398b725c7e3" providerId="LiveId" clId="{FBC5FA71-290F-4417-BCC8-1652CA4A1E23}" dt="2019-10-10T09:03:11.381" v="765"/>
          <ac:spMkLst>
            <pc:docMk/>
            <pc:sldMk cId="3294999015" sldId="261"/>
            <ac:spMk id="4" creationId="{D38EF4A8-781A-4546-A254-10E47C448831}"/>
          </ac:spMkLst>
        </pc:spChg>
        <pc:spChg chg="mod">
          <ac:chgData name="Islam Bassiem" userId="9a05c398b725c7e3" providerId="LiveId" clId="{FBC5FA71-290F-4417-BCC8-1652CA4A1E23}" dt="2019-10-10T09:10:57.142" v="827" actId="1076"/>
          <ac:spMkLst>
            <pc:docMk/>
            <pc:sldMk cId="3294999015" sldId="261"/>
            <ac:spMk id="5" creationId="{A1506D02-49D9-484E-B9A9-AE04C3DB6A4C}"/>
          </ac:spMkLst>
        </pc:spChg>
        <pc:spChg chg="mod">
          <ac:chgData name="Islam Bassiem" userId="9a05c398b725c7e3" providerId="LiveId" clId="{FBC5FA71-290F-4417-BCC8-1652CA4A1E23}" dt="2019-10-10T09:03:25.341" v="766"/>
          <ac:spMkLst>
            <pc:docMk/>
            <pc:sldMk cId="3294999015" sldId="261"/>
            <ac:spMk id="6" creationId="{A91C43D3-21F7-49D2-A1C7-38A5456B5075}"/>
          </ac:spMkLst>
        </pc:spChg>
        <pc:spChg chg="mod">
          <ac:chgData name="Islam Bassiem" userId="9a05c398b725c7e3" providerId="LiveId" clId="{FBC5FA71-290F-4417-BCC8-1652CA4A1E23}" dt="2019-10-10T09:11:00.879" v="828" actId="1076"/>
          <ac:spMkLst>
            <pc:docMk/>
            <pc:sldMk cId="3294999015" sldId="261"/>
            <ac:spMk id="7" creationId="{9E0FDA53-905D-4BDB-81AA-37CB5CF5259F}"/>
          </ac:spMkLst>
        </pc:spChg>
      </pc:sldChg>
      <pc:sldChg chg="addSp delSp modSp add">
        <pc:chgData name="Islam Bassiem" userId="9a05c398b725c7e3" providerId="LiveId" clId="{FBC5FA71-290F-4417-BCC8-1652CA4A1E23}" dt="2019-10-15T04:14:56.620" v="3295"/>
        <pc:sldMkLst>
          <pc:docMk/>
          <pc:sldMk cId="641622732" sldId="262"/>
        </pc:sldMkLst>
        <pc:spChg chg="mod">
          <ac:chgData name="Islam Bassiem" userId="9a05c398b725c7e3" providerId="LiveId" clId="{FBC5FA71-290F-4417-BCC8-1652CA4A1E23}" dt="2019-10-14T04:28:55.188" v="930" actId="1076"/>
          <ac:spMkLst>
            <pc:docMk/>
            <pc:sldMk cId="641622732" sldId="262"/>
            <ac:spMk id="2" creationId="{7D38C9AC-594A-4F48-96A8-1389D6353BC8}"/>
          </ac:spMkLst>
        </pc:spChg>
        <pc:spChg chg="del">
          <ac:chgData name="Islam Bassiem" userId="9a05c398b725c7e3" providerId="LiveId" clId="{FBC5FA71-290F-4417-BCC8-1652CA4A1E23}" dt="2019-10-10T09:35:33.795" v="883" actId="478"/>
          <ac:spMkLst>
            <pc:docMk/>
            <pc:sldMk cId="641622732" sldId="262"/>
            <ac:spMk id="3" creationId="{3EB032FA-86EC-4CF0-A0A5-C3FB1241B1B5}"/>
          </ac:spMkLst>
        </pc:spChg>
        <pc:spChg chg="add del mod">
          <ac:chgData name="Islam Bassiem" userId="9a05c398b725c7e3" providerId="LiveId" clId="{FBC5FA71-290F-4417-BCC8-1652CA4A1E23}" dt="2019-10-10T09:54:59.608" v="917" actId="478"/>
          <ac:spMkLst>
            <pc:docMk/>
            <pc:sldMk cId="641622732" sldId="262"/>
            <ac:spMk id="4" creationId="{A5D4A73F-F257-43BB-B97E-7580282F7B06}"/>
          </ac:spMkLst>
        </pc:spChg>
        <pc:graphicFrameChg chg="add mod">
          <ac:chgData name="Islam Bassiem" userId="9a05c398b725c7e3" providerId="LiveId" clId="{FBC5FA71-290F-4417-BCC8-1652CA4A1E23}" dt="2019-10-15T04:14:56.620" v="3295"/>
          <ac:graphicFrameMkLst>
            <pc:docMk/>
            <pc:sldMk cId="641622732" sldId="262"/>
            <ac:graphicFrameMk id="3" creationId="{6A5A0BFC-F58E-411C-A090-E187F93D8681}"/>
          </ac:graphicFrameMkLst>
        </pc:graphicFrameChg>
        <pc:picChg chg="add del mod">
          <ac:chgData name="Islam Bassiem" userId="9a05c398b725c7e3" providerId="LiveId" clId="{FBC5FA71-290F-4417-BCC8-1652CA4A1E23}" dt="2019-10-10T09:57:57.890" v="925" actId="478"/>
          <ac:picMkLst>
            <pc:docMk/>
            <pc:sldMk cId="641622732" sldId="262"/>
            <ac:picMk id="6" creationId="{6E4DCAAA-77CD-4616-A6CE-070F9EBFE0DD}"/>
          </ac:picMkLst>
        </pc:picChg>
      </pc:sldChg>
      <pc:sldChg chg="modSp add del">
        <pc:chgData name="Islam Bassiem" userId="9a05c398b725c7e3" providerId="LiveId" clId="{FBC5FA71-290F-4417-BCC8-1652CA4A1E23}" dt="2019-10-10T09:12:31.108" v="838" actId="2696"/>
        <pc:sldMkLst>
          <pc:docMk/>
          <pc:sldMk cId="1239725147" sldId="262"/>
        </pc:sldMkLst>
        <pc:spChg chg="mod">
          <ac:chgData name="Islam Bassiem" userId="9a05c398b725c7e3" providerId="LiveId" clId="{FBC5FA71-290F-4417-BCC8-1652CA4A1E23}" dt="2019-10-10T09:11:51.827" v="830"/>
          <ac:spMkLst>
            <pc:docMk/>
            <pc:sldMk cId="1239725147" sldId="262"/>
            <ac:spMk id="4" creationId="{D38EF4A8-781A-4546-A254-10E47C448831}"/>
          </ac:spMkLst>
        </pc:spChg>
        <pc:spChg chg="mod">
          <ac:chgData name="Islam Bassiem" userId="9a05c398b725c7e3" providerId="LiveId" clId="{FBC5FA71-290F-4417-BCC8-1652CA4A1E23}" dt="2019-10-10T09:12:15.018" v="837" actId="20577"/>
          <ac:spMkLst>
            <pc:docMk/>
            <pc:sldMk cId="1239725147" sldId="262"/>
            <ac:spMk id="5" creationId="{A1506D02-49D9-484E-B9A9-AE04C3DB6A4C}"/>
          </ac:spMkLst>
        </pc:spChg>
      </pc:sldChg>
      <pc:sldChg chg="addSp delSp modSp add">
        <pc:chgData name="Islam Bassiem" userId="9a05c398b725c7e3" providerId="LiveId" clId="{FBC5FA71-290F-4417-BCC8-1652CA4A1E23}" dt="2019-10-14T04:48:29.488" v="1173"/>
        <pc:sldMkLst>
          <pc:docMk/>
          <pc:sldMk cId="3803283451" sldId="263"/>
        </pc:sldMkLst>
        <pc:spChg chg="add mod">
          <ac:chgData name="Islam Bassiem" userId="9a05c398b725c7e3" providerId="LiveId" clId="{FBC5FA71-290F-4417-BCC8-1652CA4A1E23}" dt="2019-10-14T04:46:38.502" v="1118" actId="14100"/>
          <ac:spMkLst>
            <pc:docMk/>
            <pc:sldMk cId="3803283451" sldId="263"/>
            <ac:spMk id="4" creationId="{EB3ECE77-5480-48FC-864D-10DC1D12A470}"/>
          </ac:spMkLst>
        </pc:spChg>
        <pc:spChg chg="add mod">
          <ac:chgData name="Islam Bassiem" userId="9a05c398b725c7e3" providerId="LiveId" clId="{FBC5FA71-290F-4417-BCC8-1652CA4A1E23}" dt="2019-10-14T04:48:29.488" v="1173"/>
          <ac:spMkLst>
            <pc:docMk/>
            <pc:sldMk cId="3803283451" sldId="263"/>
            <ac:spMk id="5" creationId="{AFFDD580-B8C8-4B9C-8B25-94D8D72B7603}"/>
          </ac:spMkLst>
        </pc:spChg>
        <pc:graphicFrameChg chg="del">
          <ac:chgData name="Islam Bassiem" userId="9a05c398b725c7e3" providerId="LiveId" clId="{FBC5FA71-290F-4417-BCC8-1652CA4A1E23}" dt="2019-10-14T04:45:21.891" v="1109" actId="478"/>
          <ac:graphicFrameMkLst>
            <pc:docMk/>
            <pc:sldMk cId="3803283451" sldId="263"/>
            <ac:graphicFrameMk id="3" creationId="{6A5A0BFC-F58E-411C-A090-E187F93D8681}"/>
          </ac:graphicFrameMkLst>
        </pc:graphicFrameChg>
      </pc:sldChg>
      <pc:sldChg chg="addSp delSp modSp add">
        <pc:chgData name="Islam Bassiem" userId="9a05c398b725c7e3" providerId="LiveId" clId="{FBC5FA71-290F-4417-BCC8-1652CA4A1E23}" dt="2019-10-14T10:06:24.385" v="2766" actId="1076"/>
        <pc:sldMkLst>
          <pc:docMk/>
          <pc:sldMk cId="2595117799" sldId="264"/>
        </pc:sldMkLst>
        <pc:spChg chg="mod">
          <ac:chgData name="Islam Bassiem" userId="9a05c398b725c7e3" providerId="LiveId" clId="{FBC5FA71-290F-4417-BCC8-1652CA4A1E23}" dt="2019-10-14T05:40:59.431" v="1229" actId="1076"/>
          <ac:spMkLst>
            <pc:docMk/>
            <pc:sldMk cId="2595117799" sldId="264"/>
            <ac:spMk id="2" creationId="{DEFF8C98-2F27-4083-9B01-CFCAF9B96630}"/>
          </ac:spMkLst>
        </pc:spChg>
        <pc:spChg chg="del">
          <ac:chgData name="Islam Bassiem" userId="9a05c398b725c7e3" providerId="LiveId" clId="{FBC5FA71-290F-4417-BCC8-1652CA4A1E23}" dt="2019-10-14T05:39:21.181" v="1223" actId="478"/>
          <ac:spMkLst>
            <pc:docMk/>
            <pc:sldMk cId="2595117799" sldId="264"/>
            <ac:spMk id="3" creationId="{66258218-3D1F-48B6-96E7-5D88DD877517}"/>
          </ac:spMkLst>
        </pc:spChg>
        <pc:spChg chg="add del mod">
          <ac:chgData name="Islam Bassiem" userId="9a05c398b725c7e3" providerId="LiveId" clId="{FBC5FA71-290F-4417-BCC8-1652CA4A1E23}" dt="2019-10-14T05:44:57.996" v="1323" actId="14100"/>
          <ac:spMkLst>
            <pc:docMk/>
            <pc:sldMk cId="2595117799" sldId="264"/>
            <ac:spMk id="4" creationId="{0F0B4727-2256-4A07-A34F-B21D51BBF6C5}"/>
          </ac:spMkLst>
        </pc:spChg>
        <pc:spChg chg="add mod">
          <ac:chgData name="Islam Bassiem" userId="9a05c398b725c7e3" providerId="LiveId" clId="{FBC5FA71-290F-4417-BCC8-1652CA4A1E23}" dt="2019-10-14T05:42:08.587" v="1291" actId="20577"/>
          <ac:spMkLst>
            <pc:docMk/>
            <pc:sldMk cId="2595117799" sldId="264"/>
            <ac:spMk id="5" creationId="{13B2C5DC-A809-44BA-8FA0-9D387E44E528}"/>
          </ac:spMkLst>
        </pc:spChg>
        <pc:spChg chg="add mod">
          <ac:chgData name="Islam Bassiem" userId="9a05c398b725c7e3" providerId="LiveId" clId="{FBC5FA71-290F-4417-BCC8-1652CA4A1E23}" dt="2019-10-14T05:42:33.220" v="1318" actId="20577"/>
          <ac:spMkLst>
            <pc:docMk/>
            <pc:sldMk cId="2595117799" sldId="264"/>
            <ac:spMk id="6" creationId="{F1A16E6F-A218-4367-8EA2-FA57E31D3163}"/>
          </ac:spMkLst>
        </pc:spChg>
        <pc:spChg chg="add del mod">
          <ac:chgData name="Islam Bassiem" userId="9a05c398b725c7e3" providerId="LiveId" clId="{FBC5FA71-290F-4417-BCC8-1652CA4A1E23}" dt="2019-10-14T05:47:07.927" v="1463" actId="478"/>
          <ac:spMkLst>
            <pc:docMk/>
            <pc:sldMk cId="2595117799" sldId="264"/>
            <ac:spMk id="7" creationId="{3A9DDD07-F00F-43A8-AA53-553D00B12763}"/>
          </ac:spMkLst>
        </pc:spChg>
        <pc:spChg chg="add mod">
          <ac:chgData name="Islam Bassiem" userId="9a05c398b725c7e3" providerId="LiveId" clId="{FBC5FA71-290F-4417-BCC8-1652CA4A1E23}" dt="2019-10-14T10:06:21.157" v="2765" actId="1076"/>
          <ac:spMkLst>
            <pc:docMk/>
            <pc:sldMk cId="2595117799" sldId="264"/>
            <ac:spMk id="8" creationId="{75637924-9BA1-4F4B-9A18-1A658642A3DB}"/>
          </ac:spMkLst>
        </pc:spChg>
        <pc:spChg chg="add mod">
          <ac:chgData name="Islam Bassiem" userId="9a05c398b725c7e3" providerId="LiveId" clId="{FBC5FA71-290F-4417-BCC8-1652CA4A1E23}" dt="2019-10-14T10:06:04.076" v="2762" actId="1076"/>
          <ac:spMkLst>
            <pc:docMk/>
            <pc:sldMk cId="2595117799" sldId="264"/>
            <ac:spMk id="9" creationId="{9C89AA27-529F-4285-80D8-E3F959EA5558}"/>
          </ac:spMkLst>
        </pc:spChg>
        <pc:spChg chg="add mod">
          <ac:chgData name="Islam Bassiem" userId="9a05c398b725c7e3" providerId="LiveId" clId="{FBC5FA71-290F-4417-BCC8-1652CA4A1E23}" dt="2019-10-14T10:05:58.724" v="2761" actId="1076"/>
          <ac:spMkLst>
            <pc:docMk/>
            <pc:sldMk cId="2595117799" sldId="264"/>
            <ac:spMk id="10" creationId="{62FED8EE-A4B5-43CB-98D0-1444E305B6E2}"/>
          </ac:spMkLst>
        </pc:spChg>
        <pc:spChg chg="add mod">
          <ac:chgData name="Islam Bassiem" userId="9a05c398b725c7e3" providerId="LiveId" clId="{FBC5FA71-290F-4417-BCC8-1652CA4A1E23}" dt="2019-10-14T10:05:54.106" v="2760" actId="1076"/>
          <ac:spMkLst>
            <pc:docMk/>
            <pc:sldMk cId="2595117799" sldId="264"/>
            <ac:spMk id="11" creationId="{0A0C2F10-9C12-4F9B-8BA3-94A440B3AB24}"/>
          </ac:spMkLst>
        </pc:spChg>
        <pc:spChg chg="add mod">
          <ac:chgData name="Islam Bassiem" userId="9a05c398b725c7e3" providerId="LiveId" clId="{FBC5FA71-290F-4417-BCC8-1652CA4A1E23}" dt="2019-10-14T10:06:24.385" v="2766" actId="1076"/>
          <ac:spMkLst>
            <pc:docMk/>
            <pc:sldMk cId="2595117799" sldId="264"/>
            <ac:spMk id="12" creationId="{39EF8CDC-7680-40FC-9DC7-4DA5D10FA2F4}"/>
          </ac:spMkLst>
        </pc:spChg>
      </pc:sldChg>
      <pc:sldChg chg="addSp delSp modSp add">
        <pc:chgData name="Islam Bassiem" userId="9a05c398b725c7e3" providerId="LiveId" clId="{FBC5FA71-290F-4417-BCC8-1652CA4A1E23}" dt="2019-10-14T06:37:39.474" v="1657"/>
        <pc:sldMkLst>
          <pc:docMk/>
          <pc:sldMk cId="2135044463" sldId="265"/>
        </pc:sldMkLst>
        <pc:spChg chg="mod">
          <ac:chgData name="Islam Bassiem" userId="9a05c398b725c7e3" providerId="LiveId" clId="{FBC5FA71-290F-4417-BCC8-1652CA4A1E23}" dt="2019-10-14T06:32:31.135" v="1584" actId="20577"/>
          <ac:spMkLst>
            <pc:docMk/>
            <pc:sldMk cId="2135044463" sldId="265"/>
            <ac:spMk id="2" creationId="{193CBB62-9DB9-409B-B962-3FAC93FF00AF}"/>
          </ac:spMkLst>
        </pc:spChg>
        <pc:spChg chg="del">
          <ac:chgData name="Islam Bassiem" userId="9a05c398b725c7e3" providerId="LiveId" clId="{FBC5FA71-290F-4417-BCC8-1652CA4A1E23}" dt="2019-10-14T06:32:34.520" v="1585" actId="478"/>
          <ac:spMkLst>
            <pc:docMk/>
            <pc:sldMk cId="2135044463" sldId="265"/>
            <ac:spMk id="3" creationId="{43818F88-E436-47AE-ACC0-5CAC3BE6CD4B}"/>
          </ac:spMkLst>
        </pc:spChg>
        <pc:graphicFrameChg chg="add mod">
          <ac:chgData name="Islam Bassiem" userId="9a05c398b725c7e3" providerId="LiveId" clId="{FBC5FA71-290F-4417-BCC8-1652CA4A1E23}" dt="2019-10-14T06:37:39.474" v="1657"/>
          <ac:graphicFrameMkLst>
            <pc:docMk/>
            <pc:sldMk cId="2135044463" sldId="265"/>
            <ac:graphicFrameMk id="4" creationId="{394FEB6D-E06C-4C37-9BF0-9CB443FCAE34}"/>
          </ac:graphicFrameMkLst>
        </pc:graphicFrameChg>
      </pc:sldChg>
      <pc:sldChg chg="addSp delSp modSp add del ord">
        <pc:chgData name="Islam Bassiem" userId="9a05c398b725c7e3" providerId="LiveId" clId="{FBC5FA71-290F-4417-BCC8-1652CA4A1E23}" dt="2019-10-15T04:39:20.241" v="3351"/>
        <pc:sldMkLst>
          <pc:docMk/>
          <pc:sldMk cId="325331831" sldId="266"/>
        </pc:sldMkLst>
        <pc:spChg chg="mod">
          <ac:chgData name="Islam Bassiem" userId="9a05c398b725c7e3" providerId="LiveId" clId="{FBC5FA71-290F-4417-BCC8-1652CA4A1E23}" dt="2019-10-14T10:15:53.303" v="2901" actId="1076"/>
          <ac:spMkLst>
            <pc:docMk/>
            <pc:sldMk cId="325331831" sldId="266"/>
            <ac:spMk id="2" creationId="{DC5DEBC3-4A46-483E-B8F6-7C5B034DFC6B}"/>
          </ac:spMkLst>
        </pc:spChg>
        <pc:spChg chg="del">
          <ac:chgData name="Islam Bassiem" userId="9a05c398b725c7e3" providerId="LiveId" clId="{FBC5FA71-290F-4417-BCC8-1652CA4A1E23}" dt="2019-10-14T06:42:07.660" v="1711" actId="478"/>
          <ac:spMkLst>
            <pc:docMk/>
            <pc:sldMk cId="325331831" sldId="266"/>
            <ac:spMk id="3" creationId="{C07440D5-38CA-4911-BACB-F73A5EDD7237}"/>
          </ac:spMkLst>
        </pc:spChg>
        <pc:spChg chg="add del mod">
          <ac:chgData name="Islam Bassiem" userId="9a05c398b725c7e3" providerId="LiveId" clId="{FBC5FA71-290F-4417-BCC8-1652CA4A1E23}" dt="2019-10-14T06:42:16.786" v="1714" actId="478"/>
          <ac:spMkLst>
            <pc:docMk/>
            <pc:sldMk cId="325331831" sldId="266"/>
            <ac:spMk id="4" creationId="{14A84D8F-D79A-4EC4-AC56-26FCED9E9CB8}"/>
          </ac:spMkLst>
        </pc:spChg>
        <pc:spChg chg="add mod">
          <ac:chgData name="Islam Bassiem" userId="9a05c398b725c7e3" providerId="LiveId" clId="{FBC5FA71-290F-4417-BCC8-1652CA4A1E23}" dt="2019-10-14T10:01:54.340" v="2590" actId="404"/>
          <ac:spMkLst>
            <pc:docMk/>
            <pc:sldMk cId="325331831" sldId="266"/>
            <ac:spMk id="5" creationId="{6B3F316E-3E18-4D41-844B-DB43548A6B00}"/>
          </ac:spMkLst>
        </pc:spChg>
        <pc:spChg chg="add mod">
          <ac:chgData name="Islam Bassiem" userId="9a05c398b725c7e3" providerId="LiveId" clId="{FBC5FA71-290F-4417-BCC8-1652CA4A1E23}" dt="2019-10-14T06:56:38.582" v="1985" actId="1076"/>
          <ac:spMkLst>
            <pc:docMk/>
            <pc:sldMk cId="325331831" sldId="266"/>
            <ac:spMk id="9" creationId="{ADB4A2AF-384A-4396-81CD-1B8DBB4B98AE}"/>
          </ac:spMkLst>
        </pc:spChg>
        <pc:spChg chg="add del mod">
          <ac:chgData name="Islam Bassiem" userId="9a05c398b725c7e3" providerId="LiveId" clId="{FBC5FA71-290F-4417-BCC8-1652CA4A1E23}" dt="2019-10-14T06:50:13.232" v="1911" actId="478"/>
          <ac:spMkLst>
            <pc:docMk/>
            <pc:sldMk cId="325331831" sldId="266"/>
            <ac:spMk id="13" creationId="{54E9EFBC-A94A-40A4-8B2F-0A9EF52E3DA1}"/>
          </ac:spMkLst>
        </pc:spChg>
        <pc:spChg chg="add del mod ord">
          <ac:chgData name="Islam Bassiem" userId="9a05c398b725c7e3" providerId="LiveId" clId="{FBC5FA71-290F-4417-BCC8-1652CA4A1E23}" dt="2019-10-14T06:50:13.979" v="1912" actId="478"/>
          <ac:spMkLst>
            <pc:docMk/>
            <pc:sldMk cId="325331831" sldId="266"/>
            <ac:spMk id="14" creationId="{53B13E4E-D381-47C0-8D94-BC1B832D0692}"/>
          </ac:spMkLst>
        </pc:spChg>
        <pc:spChg chg="add mod">
          <ac:chgData name="Islam Bassiem" userId="9a05c398b725c7e3" providerId="LiveId" clId="{FBC5FA71-290F-4417-BCC8-1652CA4A1E23}" dt="2019-10-14T06:57:21.313" v="1989" actId="164"/>
          <ac:spMkLst>
            <pc:docMk/>
            <pc:sldMk cId="325331831" sldId="266"/>
            <ac:spMk id="15" creationId="{772C8B67-C86F-4D62-99DC-A7F90CBEB360}"/>
          </ac:spMkLst>
        </pc:spChg>
        <pc:spChg chg="add mod">
          <ac:chgData name="Islam Bassiem" userId="9a05c398b725c7e3" providerId="LiveId" clId="{FBC5FA71-290F-4417-BCC8-1652CA4A1E23}" dt="2019-10-14T06:57:32.070" v="1995" actId="20577"/>
          <ac:spMkLst>
            <pc:docMk/>
            <pc:sldMk cId="325331831" sldId="266"/>
            <ac:spMk id="17" creationId="{1F7D499E-14C4-4BBC-807A-E9DF247FAF38}"/>
          </ac:spMkLst>
        </pc:spChg>
        <pc:spChg chg="add mod">
          <ac:chgData name="Islam Bassiem" userId="9a05c398b725c7e3" providerId="LiveId" clId="{FBC5FA71-290F-4417-BCC8-1652CA4A1E23}" dt="2019-10-14T10:01:58.755" v="2593" actId="404"/>
          <ac:spMkLst>
            <pc:docMk/>
            <pc:sldMk cId="325331831" sldId="266"/>
            <ac:spMk id="20" creationId="{80A122DB-B83D-46B7-9927-5CA80567CB98}"/>
          </ac:spMkLst>
        </pc:spChg>
        <pc:spChg chg="add mod">
          <ac:chgData name="Islam Bassiem" userId="9a05c398b725c7e3" providerId="LiveId" clId="{FBC5FA71-290F-4417-BCC8-1652CA4A1E23}" dt="2019-10-14T10:15:55.659" v="2902" actId="1076"/>
          <ac:spMkLst>
            <pc:docMk/>
            <pc:sldMk cId="325331831" sldId="266"/>
            <ac:spMk id="21" creationId="{A533DB37-8672-47D2-99E6-0CA7BC6D1BFE}"/>
          </ac:spMkLst>
        </pc:spChg>
        <pc:grpChg chg="add mod">
          <ac:chgData name="Islam Bassiem" userId="9a05c398b725c7e3" providerId="LiveId" clId="{FBC5FA71-290F-4417-BCC8-1652CA4A1E23}" dt="2019-10-14T06:56:47.650" v="1987" actId="1076"/>
          <ac:grpSpMkLst>
            <pc:docMk/>
            <pc:sldMk cId="325331831" sldId="266"/>
            <ac:grpSpMk id="16" creationId="{4DB8F4DB-6C89-42EE-9711-E494C71DB0C2}"/>
          </ac:grpSpMkLst>
        </pc:grpChg>
        <pc:grpChg chg="add mod">
          <ac:chgData name="Islam Bassiem" userId="9a05c398b725c7e3" providerId="LiveId" clId="{FBC5FA71-290F-4417-BCC8-1652CA4A1E23}" dt="2019-10-14T06:57:21.313" v="1989" actId="164"/>
          <ac:grpSpMkLst>
            <pc:docMk/>
            <pc:sldMk cId="325331831" sldId="266"/>
            <ac:grpSpMk id="18" creationId="{50F657DE-2F55-41CB-9403-036B2B93C27B}"/>
          </ac:grpSpMkLst>
        </pc:grpChg>
        <pc:picChg chg="add mod">
          <ac:chgData name="Islam Bassiem" userId="9a05c398b725c7e3" providerId="LiveId" clId="{FBC5FA71-290F-4417-BCC8-1652CA4A1E23}" dt="2019-10-14T06:57:21.313" v="1989" actId="164"/>
          <ac:picMkLst>
            <pc:docMk/>
            <pc:sldMk cId="325331831" sldId="266"/>
            <ac:picMk id="1026" creationId="{30D95E37-A7AC-4D2A-A9DB-70BA42B6C42A}"/>
          </ac:picMkLst>
        </pc:picChg>
        <pc:cxnChg chg="add mod">
          <ac:chgData name="Islam Bassiem" userId="9a05c398b725c7e3" providerId="LiveId" clId="{FBC5FA71-290F-4417-BCC8-1652CA4A1E23}" dt="2019-10-14T06:56:45.017" v="1986" actId="164"/>
          <ac:cxnSpMkLst>
            <pc:docMk/>
            <pc:sldMk cId="325331831" sldId="266"/>
            <ac:cxnSpMk id="11" creationId="{DC16B835-A2DF-4BA6-B7BB-7B8ED076DA0E}"/>
          </ac:cxnSpMkLst>
        </pc:cxnChg>
        <pc:cxnChg chg="add mod">
          <ac:chgData name="Islam Bassiem" userId="9a05c398b725c7e3" providerId="LiveId" clId="{FBC5FA71-290F-4417-BCC8-1652CA4A1E23}" dt="2019-10-14T06:56:45.017" v="1986" actId="164"/>
          <ac:cxnSpMkLst>
            <pc:docMk/>
            <pc:sldMk cId="325331831" sldId="266"/>
            <ac:cxnSpMk id="12" creationId="{E88C9120-F281-4B00-A589-DA74D2C7DCA7}"/>
          </ac:cxnSpMkLst>
        </pc:cxnChg>
      </pc:sldChg>
      <pc:sldChg chg="addSp delSp modSp add ord">
        <pc:chgData name="Islam Bassiem" userId="9a05c398b725c7e3" providerId="LiveId" clId="{FBC5FA71-290F-4417-BCC8-1652CA4A1E23}" dt="2019-10-14T07:18:59.024" v="2024" actId="1076"/>
        <pc:sldMkLst>
          <pc:docMk/>
          <pc:sldMk cId="3726664280" sldId="267"/>
        </pc:sldMkLst>
        <pc:spChg chg="add mod">
          <ac:chgData name="Islam Bassiem" userId="9a05c398b725c7e3" providerId="LiveId" clId="{FBC5FA71-290F-4417-BCC8-1652CA4A1E23}" dt="2019-10-14T07:15:18.338" v="2018" actId="403"/>
          <ac:spMkLst>
            <pc:docMk/>
            <pc:sldMk cId="3726664280" sldId="267"/>
            <ac:spMk id="3" creationId="{D94BBB96-C7A0-4526-AEEE-1F9259A8CB5F}"/>
          </ac:spMkLst>
        </pc:spChg>
        <pc:spChg chg="add mod">
          <ac:chgData name="Islam Bassiem" userId="9a05c398b725c7e3" providerId="LiveId" clId="{FBC5FA71-290F-4417-BCC8-1652CA4A1E23}" dt="2019-10-14T07:15:51.172" v="2020" actId="1076"/>
          <ac:spMkLst>
            <pc:docMk/>
            <pc:sldMk cId="3726664280" sldId="267"/>
            <ac:spMk id="4" creationId="{26C5F220-939C-451D-9652-F37E256FD3BC}"/>
          </ac:spMkLst>
        </pc:spChg>
        <pc:spChg chg="del">
          <ac:chgData name="Islam Bassiem" userId="9a05c398b725c7e3" providerId="LiveId" clId="{FBC5FA71-290F-4417-BCC8-1652CA4A1E23}" dt="2019-10-14T07:13:23.560" v="2003" actId="478"/>
          <ac:spMkLst>
            <pc:docMk/>
            <pc:sldMk cId="3726664280" sldId="267"/>
            <ac:spMk id="5" creationId="{6B3F316E-3E18-4D41-844B-DB43548A6B00}"/>
          </ac:spMkLst>
        </pc:spChg>
        <pc:spChg chg="del">
          <ac:chgData name="Islam Bassiem" userId="9a05c398b725c7e3" providerId="LiveId" clId="{FBC5FA71-290F-4417-BCC8-1652CA4A1E23}" dt="2019-10-14T07:13:14.858" v="1998" actId="478"/>
          <ac:spMkLst>
            <pc:docMk/>
            <pc:sldMk cId="3726664280" sldId="267"/>
            <ac:spMk id="9" creationId="{ADB4A2AF-384A-4396-81CD-1B8DBB4B98AE}"/>
          </ac:spMkLst>
        </pc:spChg>
        <pc:spChg chg="mod">
          <ac:chgData name="Islam Bassiem" userId="9a05c398b725c7e3" providerId="LiveId" clId="{FBC5FA71-290F-4417-BCC8-1652CA4A1E23}" dt="2019-10-14T07:13:16.610" v="2000" actId="6549"/>
          <ac:spMkLst>
            <pc:docMk/>
            <pc:sldMk cId="3726664280" sldId="267"/>
            <ac:spMk id="15" creationId="{772C8B67-C86F-4D62-99DC-A7F90CBEB360}"/>
          </ac:spMkLst>
        </pc:spChg>
        <pc:grpChg chg="del">
          <ac:chgData name="Islam Bassiem" userId="9a05c398b725c7e3" providerId="LiveId" clId="{FBC5FA71-290F-4417-BCC8-1652CA4A1E23}" dt="2019-10-14T07:13:15.717" v="1999" actId="478"/>
          <ac:grpSpMkLst>
            <pc:docMk/>
            <pc:sldMk cId="3726664280" sldId="267"/>
            <ac:grpSpMk id="16" creationId="{4DB8F4DB-6C89-42EE-9711-E494C71DB0C2}"/>
          </ac:grpSpMkLst>
        </pc:grpChg>
        <pc:grpChg chg="del mod">
          <ac:chgData name="Islam Bassiem" userId="9a05c398b725c7e3" providerId="LiveId" clId="{FBC5FA71-290F-4417-BCC8-1652CA4A1E23}" dt="2019-10-14T07:13:19.417" v="2002" actId="478"/>
          <ac:grpSpMkLst>
            <pc:docMk/>
            <pc:sldMk cId="3726664280" sldId="267"/>
            <ac:grpSpMk id="18" creationId="{50F657DE-2F55-41CB-9403-036B2B93C27B}"/>
          </ac:grpSpMkLst>
        </pc:grpChg>
        <pc:picChg chg="del">
          <ac:chgData name="Islam Bassiem" userId="9a05c398b725c7e3" providerId="LiveId" clId="{FBC5FA71-290F-4417-BCC8-1652CA4A1E23}" dt="2019-10-14T07:13:17.794" v="2001" actId="478"/>
          <ac:picMkLst>
            <pc:docMk/>
            <pc:sldMk cId="3726664280" sldId="267"/>
            <ac:picMk id="1026" creationId="{30D95E37-A7AC-4D2A-A9DB-70BA42B6C42A}"/>
          </ac:picMkLst>
        </pc:picChg>
        <pc:picChg chg="add mod">
          <ac:chgData name="Islam Bassiem" userId="9a05c398b725c7e3" providerId="LiveId" clId="{FBC5FA71-290F-4417-BCC8-1652CA4A1E23}" dt="2019-10-14T07:18:59.024" v="2024" actId="1076"/>
          <ac:picMkLst>
            <pc:docMk/>
            <pc:sldMk cId="3726664280" sldId="267"/>
            <ac:picMk id="2050" creationId="{ED44F251-1439-47AB-ACCA-5BC027BE2557}"/>
          </ac:picMkLst>
        </pc:picChg>
      </pc:sldChg>
      <pc:sldChg chg="addSp delSp modSp add">
        <pc:chgData name="Islam Bassiem" userId="9a05c398b725c7e3" providerId="LiveId" clId="{FBC5FA71-290F-4417-BCC8-1652CA4A1E23}" dt="2019-10-14T07:20:32.454" v="2042" actId="6549"/>
        <pc:sldMkLst>
          <pc:docMk/>
          <pc:sldMk cId="2944989698" sldId="268"/>
        </pc:sldMkLst>
        <pc:spChg chg="del">
          <ac:chgData name="Islam Bassiem" userId="9a05c398b725c7e3" providerId="LiveId" clId="{FBC5FA71-290F-4417-BCC8-1652CA4A1E23}" dt="2019-10-14T07:19:22.784" v="2026" actId="478"/>
          <ac:spMkLst>
            <pc:docMk/>
            <pc:sldMk cId="2944989698" sldId="268"/>
            <ac:spMk id="3" creationId="{D94BBB96-C7A0-4526-AEEE-1F9259A8CB5F}"/>
          </ac:spMkLst>
        </pc:spChg>
        <pc:spChg chg="del">
          <ac:chgData name="Islam Bassiem" userId="9a05c398b725c7e3" providerId="LiveId" clId="{FBC5FA71-290F-4417-BCC8-1652CA4A1E23}" dt="2019-10-14T07:19:28.038" v="2028" actId="478"/>
          <ac:spMkLst>
            <pc:docMk/>
            <pc:sldMk cId="2944989698" sldId="268"/>
            <ac:spMk id="4" creationId="{26C5F220-939C-451D-9652-F37E256FD3BC}"/>
          </ac:spMkLst>
        </pc:spChg>
        <pc:spChg chg="add mod">
          <ac:chgData name="Islam Bassiem" userId="9a05c398b725c7e3" providerId="LiveId" clId="{FBC5FA71-290F-4417-BCC8-1652CA4A1E23}" dt="2019-10-14T07:20:32.454" v="2042" actId="6549"/>
          <ac:spMkLst>
            <pc:docMk/>
            <pc:sldMk cId="2944989698" sldId="268"/>
            <ac:spMk id="5" creationId="{D2C2BEC2-73C0-48E8-ABC3-954592032E14}"/>
          </ac:spMkLst>
        </pc:spChg>
        <pc:picChg chg="del">
          <ac:chgData name="Islam Bassiem" userId="9a05c398b725c7e3" providerId="LiveId" clId="{FBC5FA71-290F-4417-BCC8-1652CA4A1E23}" dt="2019-10-14T07:19:25.012" v="2027" actId="478"/>
          <ac:picMkLst>
            <pc:docMk/>
            <pc:sldMk cId="2944989698" sldId="268"/>
            <ac:picMk id="2050" creationId="{ED44F251-1439-47AB-ACCA-5BC027BE2557}"/>
          </ac:picMkLst>
        </pc:picChg>
      </pc:sldChg>
      <pc:sldChg chg="modSp add">
        <pc:chgData name="Islam Bassiem" userId="9a05c398b725c7e3" providerId="LiveId" clId="{FBC5FA71-290F-4417-BCC8-1652CA4A1E23}" dt="2019-10-14T07:23:16.901" v="2051"/>
        <pc:sldMkLst>
          <pc:docMk/>
          <pc:sldMk cId="2225455838" sldId="269"/>
        </pc:sldMkLst>
        <pc:spChg chg="mod">
          <ac:chgData name="Islam Bassiem" userId="9a05c398b725c7e3" providerId="LiveId" clId="{FBC5FA71-290F-4417-BCC8-1652CA4A1E23}" dt="2019-10-14T07:23:16.901" v="2051"/>
          <ac:spMkLst>
            <pc:docMk/>
            <pc:sldMk cId="2225455838" sldId="269"/>
            <ac:spMk id="5" creationId="{D2C2BEC2-73C0-48E8-ABC3-954592032E14}"/>
          </ac:spMkLst>
        </pc:spChg>
      </pc:sldChg>
      <pc:sldChg chg="add del">
        <pc:chgData name="Islam Bassiem" userId="9a05c398b725c7e3" providerId="LiveId" clId="{FBC5FA71-290F-4417-BCC8-1652CA4A1E23}" dt="2019-10-14T07:21:26.192" v="2044" actId="2696"/>
        <pc:sldMkLst>
          <pc:docMk/>
          <pc:sldMk cId="3539299628" sldId="269"/>
        </pc:sldMkLst>
      </pc:sldChg>
      <pc:sldChg chg="addSp delSp modSp add">
        <pc:chgData name="Islam Bassiem" userId="9a05c398b725c7e3" providerId="LiveId" clId="{FBC5FA71-290F-4417-BCC8-1652CA4A1E23}" dt="2019-10-15T04:39:09.795" v="3347"/>
        <pc:sldMkLst>
          <pc:docMk/>
          <pc:sldMk cId="1306469009" sldId="270"/>
        </pc:sldMkLst>
        <pc:spChg chg="del">
          <ac:chgData name="Islam Bassiem" userId="9a05c398b725c7e3" providerId="LiveId" clId="{FBC5FA71-290F-4417-BCC8-1652CA4A1E23}" dt="2019-10-14T09:33:28.723" v="2057" actId="478"/>
          <ac:spMkLst>
            <pc:docMk/>
            <pc:sldMk cId="1306469009" sldId="270"/>
            <ac:spMk id="5" creationId="{D2C2BEC2-73C0-48E8-ABC3-954592032E14}"/>
          </ac:spMkLst>
        </pc:spChg>
        <pc:graphicFrameChg chg="add mod">
          <ac:chgData name="Islam Bassiem" userId="9a05c398b725c7e3" providerId="LiveId" clId="{FBC5FA71-290F-4417-BCC8-1652CA4A1E23}" dt="2019-10-14T09:35:56.507" v="2117" actId="14100"/>
          <ac:graphicFrameMkLst>
            <pc:docMk/>
            <pc:sldMk cId="1306469009" sldId="270"/>
            <ac:graphicFrameMk id="3" creationId="{EF2AB4BE-5ED8-4412-970D-364FF0F23980}"/>
          </ac:graphicFrameMkLst>
        </pc:graphicFrameChg>
        <pc:picChg chg="del">
          <ac:chgData name="Islam Bassiem" userId="9a05c398b725c7e3" providerId="LiveId" clId="{FBC5FA71-290F-4417-BCC8-1652CA4A1E23}" dt="2019-10-15T04:39:09.795" v="3347"/>
          <ac:picMkLst>
            <pc:docMk/>
            <pc:sldMk cId="1306469009" sldId="270"/>
            <ac:picMk id="4" creationId="{3E522E60-6C2B-420E-8F82-39CB4C66D6B0}"/>
          </ac:picMkLst>
        </pc:picChg>
      </pc:sldChg>
      <pc:sldChg chg="add del">
        <pc:chgData name="Islam Bassiem" userId="9a05c398b725c7e3" providerId="LiveId" clId="{FBC5FA71-290F-4417-BCC8-1652CA4A1E23}" dt="2019-10-14T09:33:13.279" v="2053" actId="2696"/>
        <pc:sldMkLst>
          <pc:docMk/>
          <pc:sldMk cId="1394011472" sldId="270"/>
        </pc:sldMkLst>
      </pc:sldChg>
      <pc:sldChg chg="add del">
        <pc:chgData name="Islam Bassiem" userId="9a05c398b725c7e3" providerId="LiveId" clId="{FBC5FA71-290F-4417-BCC8-1652CA4A1E23}" dt="2019-10-14T09:33:19.908" v="2055" actId="2696"/>
        <pc:sldMkLst>
          <pc:docMk/>
          <pc:sldMk cId="3103967053" sldId="270"/>
        </pc:sldMkLst>
      </pc:sldChg>
      <pc:sldChg chg="addSp delSp modSp add del">
        <pc:chgData name="Islam Bassiem" userId="9a05c398b725c7e3" providerId="LiveId" clId="{FBC5FA71-290F-4417-BCC8-1652CA4A1E23}" dt="2019-10-14T10:00:12.512" v="2529" actId="2696"/>
        <pc:sldMkLst>
          <pc:docMk/>
          <pc:sldMk cId="319616134" sldId="271"/>
        </pc:sldMkLst>
        <pc:spChg chg="mod">
          <ac:chgData name="Islam Bassiem" userId="9a05c398b725c7e3" providerId="LiveId" clId="{FBC5FA71-290F-4417-BCC8-1652CA4A1E23}" dt="2019-10-14T09:46:51.222" v="2180" actId="20577"/>
          <ac:spMkLst>
            <pc:docMk/>
            <pc:sldMk cId="319616134" sldId="271"/>
            <ac:spMk id="5" creationId="{6B3F316E-3E18-4D41-844B-DB43548A6B00}"/>
          </ac:spMkLst>
        </pc:spChg>
        <pc:grpChg chg="del mod">
          <ac:chgData name="Islam Bassiem" userId="9a05c398b725c7e3" providerId="LiveId" clId="{FBC5FA71-290F-4417-BCC8-1652CA4A1E23}" dt="2019-10-14T09:45:09.009" v="2134" actId="478"/>
          <ac:grpSpMkLst>
            <pc:docMk/>
            <pc:sldMk cId="319616134" sldId="271"/>
            <ac:grpSpMk id="18" creationId="{50F657DE-2F55-41CB-9403-036B2B93C27B}"/>
          </ac:grpSpMkLst>
        </pc:grpChg>
        <pc:picChg chg="del">
          <ac:chgData name="Islam Bassiem" userId="9a05c398b725c7e3" providerId="LiveId" clId="{FBC5FA71-290F-4417-BCC8-1652CA4A1E23}" dt="2019-10-14T09:45:06.937" v="2133" actId="478"/>
          <ac:picMkLst>
            <pc:docMk/>
            <pc:sldMk cId="319616134" sldId="271"/>
            <ac:picMk id="1026" creationId="{30D95E37-A7AC-4D2A-A9DB-70BA42B6C42A}"/>
          </ac:picMkLst>
        </pc:picChg>
        <pc:picChg chg="add mod">
          <ac:chgData name="Islam Bassiem" userId="9a05c398b725c7e3" providerId="LiveId" clId="{FBC5FA71-290F-4417-BCC8-1652CA4A1E23}" dt="2019-10-14T09:49:14.731" v="2190" actId="14100"/>
          <ac:picMkLst>
            <pc:docMk/>
            <pc:sldMk cId="319616134" sldId="271"/>
            <ac:picMk id="3074" creationId="{B9B53629-C55A-4A19-A194-42D21A599A29}"/>
          </ac:picMkLst>
        </pc:picChg>
      </pc:sldChg>
      <pc:sldChg chg="addSp delSp modSp add del">
        <pc:chgData name="Islam Bassiem" userId="9a05c398b725c7e3" providerId="LiveId" clId="{FBC5FA71-290F-4417-BCC8-1652CA4A1E23}" dt="2019-10-14T10:16:39.890" v="2908" actId="2696"/>
        <pc:sldMkLst>
          <pc:docMk/>
          <pc:sldMk cId="1285961759" sldId="272"/>
        </pc:sldMkLst>
        <pc:spChg chg="add mod">
          <ac:chgData name="Islam Bassiem" userId="9a05c398b725c7e3" providerId="LiveId" clId="{FBC5FA71-290F-4417-BCC8-1652CA4A1E23}" dt="2019-10-14T09:59:57.492" v="2528" actId="20577"/>
          <ac:spMkLst>
            <pc:docMk/>
            <pc:sldMk cId="1285961759" sldId="272"/>
            <ac:spMk id="3" creationId="{330D2CD0-07D5-4DE7-A078-003C52125D9E}"/>
          </ac:spMkLst>
        </pc:spChg>
        <pc:spChg chg="mod">
          <ac:chgData name="Islam Bassiem" userId="9a05c398b725c7e3" providerId="LiveId" clId="{FBC5FA71-290F-4417-BCC8-1652CA4A1E23}" dt="2019-10-14T09:59:03.116" v="2501" actId="14100"/>
          <ac:spMkLst>
            <pc:docMk/>
            <pc:sldMk cId="1285961759" sldId="272"/>
            <ac:spMk id="5" creationId="{6B3F316E-3E18-4D41-844B-DB43548A6B00}"/>
          </ac:spMkLst>
        </pc:spChg>
        <pc:picChg chg="del">
          <ac:chgData name="Islam Bassiem" userId="9a05c398b725c7e3" providerId="LiveId" clId="{FBC5FA71-290F-4417-BCC8-1652CA4A1E23}" dt="2019-10-14T10:16:22.379" v="2905"/>
          <ac:picMkLst>
            <pc:docMk/>
            <pc:sldMk cId="1285961759" sldId="272"/>
            <ac:picMk id="3074" creationId="{B9B53629-C55A-4A19-A194-42D21A599A29}"/>
          </ac:picMkLst>
        </pc:picChg>
      </pc:sldChg>
      <pc:sldChg chg="addSp delSp modSp add del">
        <pc:chgData name="Islam Bassiem" userId="9a05c398b725c7e3" providerId="LiveId" clId="{FBC5FA71-290F-4417-BCC8-1652CA4A1E23}" dt="2019-10-14T10:17:08.767" v="2912" actId="2696"/>
        <pc:sldMkLst>
          <pc:docMk/>
          <pc:sldMk cId="2529682232" sldId="273"/>
        </pc:sldMkLst>
        <pc:spChg chg="mod">
          <ac:chgData name="Islam Bassiem" userId="9a05c398b725c7e3" providerId="LiveId" clId="{FBC5FA71-290F-4417-BCC8-1652CA4A1E23}" dt="2019-10-14T09:52:47.752" v="2341" actId="1076"/>
          <ac:spMkLst>
            <pc:docMk/>
            <pc:sldMk cId="2529682232" sldId="273"/>
            <ac:spMk id="2" creationId="{DC5DEBC3-4A46-483E-B8F6-7C5B034DFC6B}"/>
          </ac:spMkLst>
        </pc:spChg>
        <pc:spChg chg="add mod">
          <ac:chgData name="Islam Bassiem" userId="9a05c398b725c7e3" providerId="LiveId" clId="{FBC5FA71-290F-4417-BCC8-1652CA4A1E23}" dt="2019-10-14T09:58:36.382" v="2497" actId="1076"/>
          <ac:spMkLst>
            <pc:docMk/>
            <pc:sldMk cId="2529682232" sldId="273"/>
            <ac:spMk id="3" creationId="{04D8A224-D646-44EA-8F24-E7D8E02E5C52}"/>
          </ac:spMkLst>
        </pc:spChg>
        <pc:spChg chg="add mod">
          <ac:chgData name="Islam Bassiem" userId="9a05c398b725c7e3" providerId="LiveId" clId="{FBC5FA71-290F-4417-BCC8-1652CA4A1E23}" dt="2019-10-14T09:55:23.638" v="2419" actId="20577"/>
          <ac:spMkLst>
            <pc:docMk/>
            <pc:sldMk cId="2529682232" sldId="273"/>
            <ac:spMk id="4" creationId="{82A7CCA7-6345-4F80-8C0A-09C29D0D031F}"/>
          </ac:spMkLst>
        </pc:spChg>
        <pc:spChg chg="mod">
          <ac:chgData name="Islam Bassiem" userId="9a05c398b725c7e3" providerId="LiveId" clId="{FBC5FA71-290F-4417-BCC8-1652CA4A1E23}" dt="2019-10-14T09:53:49.558" v="2377" actId="404"/>
          <ac:spMkLst>
            <pc:docMk/>
            <pc:sldMk cId="2529682232" sldId="273"/>
            <ac:spMk id="5" creationId="{6B3F316E-3E18-4D41-844B-DB43548A6B00}"/>
          </ac:spMkLst>
        </pc:spChg>
        <pc:spChg chg="add mod">
          <ac:chgData name="Islam Bassiem" userId="9a05c398b725c7e3" providerId="LiveId" clId="{FBC5FA71-290F-4417-BCC8-1652CA4A1E23}" dt="2019-10-14T09:56:56.115" v="2471" actId="1076"/>
          <ac:spMkLst>
            <pc:docMk/>
            <pc:sldMk cId="2529682232" sldId="273"/>
            <ac:spMk id="6" creationId="{BD1AEE72-AFDE-4C80-A531-E923276E8CEE}"/>
          </ac:spMkLst>
        </pc:spChg>
        <pc:spChg chg="add mod">
          <ac:chgData name="Islam Bassiem" userId="9a05c398b725c7e3" providerId="LiveId" clId="{FBC5FA71-290F-4417-BCC8-1652CA4A1E23}" dt="2019-10-14T09:57:40.078" v="2496" actId="1076"/>
          <ac:spMkLst>
            <pc:docMk/>
            <pc:sldMk cId="2529682232" sldId="273"/>
            <ac:spMk id="7" creationId="{3E02F4A7-5390-492D-BD0E-39E9ADE47D72}"/>
          </ac:spMkLst>
        </pc:spChg>
        <pc:spChg chg="add mod">
          <ac:chgData name="Islam Bassiem" userId="9a05c398b725c7e3" providerId="LiveId" clId="{FBC5FA71-290F-4417-BCC8-1652CA4A1E23}" dt="2019-10-14T09:55:48.952" v="2441" actId="404"/>
          <ac:spMkLst>
            <pc:docMk/>
            <pc:sldMk cId="2529682232" sldId="273"/>
            <ac:spMk id="13" creationId="{F418ACF1-1342-45E6-B4E7-0C0B79129CE5}"/>
          </ac:spMkLst>
        </pc:spChg>
        <pc:spChg chg="add mod">
          <ac:chgData name="Islam Bassiem" userId="9a05c398b725c7e3" providerId="LiveId" clId="{FBC5FA71-290F-4417-BCC8-1652CA4A1E23}" dt="2019-10-14T09:56:17.515" v="2469" actId="404"/>
          <ac:spMkLst>
            <pc:docMk/>
            <pc:sldMk cId="2529682232" sldId="273"/>
            <ac:spMk id="14" creationId="{9A0AF1BA-58C1-4DB9-AF7A-A0D0A8B30094}"/>
          </ac:spMkLst>
        </pc:spChg>
        <pc:spChg chg="add mod">
          <ac:chgData name="Islam Bassiem" userId="9a05c398b725c7e3" providerId="LiveId" clId="{FBC5FA71-290F-4417-BCC8-1652CA4A1E23}" dt="2019-10-14T09:57:03.796" v="2473" actId="1076"/>
          <ac:spMkLst>
            <pc:docMk/>
            <pc:sldMk cId="2529682232" sldId="273"/>
            <ac:spMk id="15" creationId="{00C2D8F0-04D2-4D2F-A942-2B2FA1A0CFC2}"/>
          </ac:spMkLst>
        </pc:spChg>
        <pc:grpChg chg="mod">
          <ac:chgData name="Islam Bassiem" userId="9a05c398b725c7e3" providerId="LiveId" clId="{FBC5FA71-290F-4417-BCC8-1652CA4A1E23}" dt="2019-10-14T09:54:23.914" v="2385" actId="1076"/>
          <ac:grpSpMkLst>
            <pc:docMk/>
            <pc:sldMk cId="2529682232" sldId="273"/>
            <ac:grpSpMk id="16" creationId="{4DB8F4DB-6C89-42EE-9711-E494C71DB0C2}"/>
          </ac:grpSpMkLst>
        </pc:grpChg>
        <pc:picChg chg="del">
          <ac:chgData name="Islam Bassiem" userId="9a05c398b725c7e3" providerId="LiveId" clId="{FBC5FA71-290F-4417-BCC8-1652CA4A1E23}" dt="2019-10-14T09:52:31.978" v="2327" actId="478"/>
          <ac:picMkLst>
            <pc:docMk/>
            <pc:sldMk cId="2529682232" sldId="273"/>
            <ac:picMk id="3074" creationId="{B9B53629-C55A-4A19-A194-42D21A599A29}"/>
          </ac:picMkLst>
        </pc:picChg>
      </pc:sldChg>
      <pc:sldChg chg="modSp add">
        <pc:chgData name="Islam Bassiem" userId="9a05c398b725c7e3" providerId="LiveId" clId="{FBC5FA71-290F-4417-BCC8-1652CA4A1E23}" dt="2019-10-14T10:07:17.203" v="2792" actId="20577"/>
        <pc:sldMkLst>
          <pc:docMk/>
          <pc:sldMk cId="2329360235" sldId="274"/>
        </pc:sldMkLst>
        <pc:spChg chg="mod">
          <ac:chgData name="Islam Bassiem" userId="9a05c398b725c7e3" providerId="LiveId" clId="{FBC5FA71-290F-4417-BCC8-1652CA4A1E23}" dt="2019-10-14T10:03:10.917" v="2612" actId="20577"/>
          <ac:spMkLst>
            <pc:docMk/>
            <pc:sldMk cId="2329360235" sldId="274"/>
            <ac:spMk id="4" creationId="{0F0B4727-2256-4A07-A34F-B21D51BBF6C5}"/>
          </ac:spMkLst>
        </pc:spChg>
        <pc:spChg chg="mod">
          <ac:chgData name="Islam Bassiem" userId="9a05c398b725c7e3" providerId="LiveId" clId="{FBC5FA71-290F-4417-BCC8-1652CA4A1E23}" dt="2019-10-14T10:04:47.450" v="2703" actId="20577"/>
          <ac:spMkLst>
            <pc:docMk/>
            <pc:sldMk cId="2329360235" sldId="274"/>
            <ac:spMk id="5" creationId="{13B2C5DC-A809-44BA-8FA0-9D387E44E528}"/>
          </ac:spMkLst>
        </pc:spChg>
        <pc:spChg chg="mod">
          <ac:chgData name="Islam Bassiem" userId="9a05c398b725c7e3" providerId="LiveId" clId="{FBC5FA71-290F-4417-BCC8-1652CA4A1E23}" dt="2019-10-14T10:05:22.357" v="2759" actId="1076"/>
          <ac:spMkLst>
            <pc:docMk/>
            <pc:sldMk cId="2329360235" sldId="274"/>
            <ac:spMk id="6" creationId="{F1A16E6F-A218-4367-8EA2-FA57E31D3163}"/>
          </ac:spMkLst>
        </pc:spChg>
        <pc:spChg chg="mod">
          <ac:chgData name="Islam Bassiem" userId="9a05c398b725c7e3" providerId="LiveId" clId="{FBC5FA71-290F-4417-BCC8-1652CA4A1E23}" dt="2019-10-14T10:07:17.203" v="2792" actId="20577"/>
          <ac:spMkLst>
            <pc:docMk/>
            <pc:sldMk cId="2329360235" sldId="274"/>
            <ac:spMk id="8" creationId="{75637924-9BA1-4F4B-9A18-1A658642A3DB}"/>
          </ac:spMkLst>
        </pc:spChg>
        <pc:spChg chg="mod">
          <ac:chgData name="Islam Bassiem" userId="9a05c398b725c7e3" providerId="LiveId" clId="{FBC5FA71-290F-4417-BCC8-1652CA4A1E23}" dt="2019-10-14T10:04:29.383" v="2654" actId="20577"/>
          <ac:spMkLst>
            <pc:docMk/>
            <pc:sldMk cId="2329360235" sldId="274"/>
            <ac:spMk id="9" creationId="{9C89AA27-529F-4285-80D8-E3F959EA5558}"/>
          </ac:spMkLst>
        </pc:spChg>
        <pc:spChg chg="mod">
          <ac:chgData name="Islam Bassiem" userId="9a05c398b725c7e3" providerId="LiveId" clId="{FBC5FA71-290F-4417-BCC8-1652CA4A1E23}" dt="2019-10-14T10:04:37.264" v="2672" actId="20577"/>
          <ac:spMkLst>
            <pc:docMk/>
            <pc:sldMk cId="2329360235" sldId="274"/>
            <ac:spMk id="10" creationId="{62FED8EE-A4B5-43CB-98D0-1444E305B6E2}"/>
          </ac:spMkLst>
        </pc:spChg>
        <pc:spChg chg="mod">
          <ac:chgData name="Islam Bassiem" userId="9a05c398b725c7e3" providerId="LiveId" clId="{FBC5FA71-290F-4417-BCC8-1652CA4A1E23}" dt="2019-10-14T10:05:05.345" v="2733" actId="20577"/>
          <ac:spMkLst>
            <pc:docMk/>
            <pc:sldMk cId="2329360235" sldId="274"/>
            <ac:spMk id="11" creationId="{0A0C2F10-9C12-4F9B-8BA3-94A440B3AB24}"/>
          </ac:spMkLst>
        </pc:spChg>
        <pc:spChg chg="mod">
          <ac:chgData name="Islam Bassiem" userId="9a05c398b725c7e3" providerId="LiveId" clId="{FBC5FA71-290F-4417-BCC8-1652CA4A1E23}" dt="2019-10-14T10:07:13.487" v="2790"/>
          <ac:spMkLst>
            <pc:docMk/>
            <pc:sldMk cId="2329360235" sldId="274"/>
            <ac:spMk id="12" creationId="{39EF8CDC-7680-40FC-9DC7-4DA5D10FA2F4}"/>
          </ac:spMkLst>
        </pc:spChg>
      </pc:sldChg>
      <pc:sldChg chg="addSp delSp modSp add del ord">
        <pc:chgData name="Islam Bassiem" userId="9a05c398b725c7e3" providerId="LiveId" clId="{FBC5FA71-290F-4417-BCC8-1652CA4A1E23}" dt="2019-10-15T04:39:20.241" v="3351"/>
        <pc:sldMkLst>
          <pc:docMk/>
          <pc:sldMk cId="496982762" sldId="275"/>
        </pc:sldMkLst>
        <pc:spChg chg="mod">
          <ac:chgData name="Islam Bassiem" userId="9a05c398b725c7e3" providerId="LiveId" clId="{FBC5FA71-290F-4417-BCC8-1652CA4A1E23}" dt="2019-10-14T10:18:35.053" v="2964" actId="20577"/>
          <ac:spMkLst>
            <pc:docMk/>
            <pc:sldMk cId="496982762" sldId="275"/>
            <ac:spMk id="5" creationId="{6B3F316E-3E18-4D41-844B-DB43548A6B00}"/>
          </ac:spMkLst>
        </pc:spChg>
        <pc:spChg chg="mod">
          <ac:chgData name="Islam Bassiem" userId="9a05c398b725c7e3" providerId="LiveId" clId="{FBC5FA71-290F-4417-BCC8-1652CA4A1E23}" dt="2019-10-14T10:18:17.466" v="2933" actId="20577"/>
          <ac:spMkLst>
            <pc:docMk/>
            <pc:sldMk cId="496982762" sldId="275"/>
            <ac:spMk id="20" creationId="{80A122DB-B83D-46B7-9927-5CA80567CB98}"/>
          </ac:spMkLst>
        </pc:spChg>
        <pc:grpChg chg="del">
          <ac:chgData name="Islam Bassiem" userId="9a05c398b725c7e3" providerId="LiveId" clId="{FBC5FA71-290F-4417-BCC8-1652CA4A1E23}" dt="2019-10-14T10:16:17.680" v="2904" actId="478"/>
          <ac:grpSpMkLst>
            <pc:docMk/>
            <pc:sldMk cId="496982762" sldId="275"/>
            <ac:grpSpMk id="18" creationId="{50F657DE-2F55-41CB-9403-036B2B93C27B}"/>
          </ac:grpSpMkLst>
        </pc:grpChg>
        <pc:picChg chg="add mod">
          <ac:chgData name="Islam Bassiem" userId="9a05c398b725c7e3" providerId="LiveId" clId="{FBC5FA71-290F-4417-BCC8-1652CA4A1E23}" dt="2019-10-14T10:16:31.778" v="2907" actId="1076"/>
          <ac:picMkLst>
            <pc:docMk/>
            <pc:sldMk cId="496982762" sldId="275"/>
            <ac:picMk id="14" creationId="{E15D37F2-EAE2-4851-8839-08FBF7364EAE}"/>
          </ac:picMkLst>
        </pc:picChg>
      </pc:sldChg>
      <pc:sldChg chg="addSp delSp modSp add del ord">
        <pc:chgData name="Islam Bassiem" userId="9a05c398b725c7e3" providerId="LiveId" clId="{FBC5FA71-290F-4417-BCC8-1652CA4A1E23}" dt="2019-10-15T04:39:20.241" v="3351"/>
        <pc:sldMkLst>
          <pc:docMk/>
          <pc:sldMk cId="1353531108" sldId="276"/>
        </pc:sldMkLst>
        <pc:spChg chg="mod">
          <ac:chgData name="Islam Bassiem" userId="9a05c398b725c7e3" providerId="LiveId" clId="{FBC5FA71-290F-4417-BCC8-1652CA4A1E23}" dt="2019-10-14T10:19:45.672" v="3032" actId="20577"/>
          <ac:spMkLst>
            <pc:docMk/>
            <pc:sldMk cId="1353531108" sldId="276"/>
            <ac:spMk id="5" creationId="{6B3F316E-3E18-4D41-844B-DB43548A6B00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3" creationId="{8F047DFE-E9BA-4192-931C-5F371493DF9B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5" creationId="{6F8C420A-CFF2-4E21-9042-D484FE61DC51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7" creationId="{546834E4-19D2-4FDF-B1C2-24EF4CEF0139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8" creationId="{66B9C1D7-87CB-451F-A602-32C03F7F5A71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19" creationId="{17FE398A-0760-494D-915F-9D5604F741A6}"/>
          </ac:spMkLst>
        </pc:spChg>
        <pc:spChg chg="mod">
          <ac:chgData name="Islam Bassiem" userId="9a05c398b725c7e3" providerId="LiveId" clId="{FBC5FA71-290F-4417-BCC8-1652CA4A1E23}" dt="2019-10-14T10:19:06.319" v="3005" actId="20577"/>
          <ac:spMkLst>
            <pc:docMk/>
            <pc:sldMk cId="1353531108" sldId="276"/>
            <ac:spMk id="20" creationId="{80A122DB-B83D-46B7-9927-5CA80567CB98}"/>
          </ac:spMkLst>
        </pc:spChg>
        <pc:spChg chg="add">
          <ac:chgData name="Islam Bassiem" userId="9a05c398b725c7e3" providerId="LiveId" clId="{FBC5FA71-290F-4417-BCC8-1652CA4A1E23}" dt="2019-10-14T10:17:05.094" v="2911"/>
          <ac:spMkLst>
            <pc:docMk/>
            <pc:sldMk cId="1353531108" sldId="276"/>
            <ac:spMk id="22" creationId="{5B2DAB5B-0F6B-4644-B477-B88F1904E9BB}"/>
          </ac:spMkLst>
        </pc:spChg>
        <pc:picChg chg="del">
          <ac:chgData name="Islam Bassiem" userId="9a05c398b725c7e3" providerId="LiveId" clId="{FBC5FA71-290F-4417-BCC8-1652CA4A1E23}" dt="2019-10-14T10:16:52.694" v="2910" actId="478"/>
          <ac:picMkLst>
            <pc:docMk/>
            <pc:sldMk cId="1353531108" sldId="276"/>
            <ac:picMk id="14" creationId="{E15D37F2-EAE2-4851-8839-08FBF7364EAE}"/>
          </ac:picMkLst>
        </pc:picChg>
      </pc:sldChg>
      <pc:sldChg chg="addSp delSp modSp add del ord">
        <pc:chgData name="Islam Bassiem" userId="9a05c398b725c7e3" providerId="LiveId" clId="{FBC5FA71-290F-4417-BCC8-1652CA4A1E23}" dt="2019-10-15T08:20:18.993" v="4515" actId="2696"/>
        <pc:sldMkLst>
          <pc:docMk/>
          <pc:sldMk cId="2621819118" sldId="277"/>
        </pc:sldMkLst>
        <pc:spChg chg="mod">
          <ac:chgData name="Islam Bassiem" userId="9a05c398b725c7e3" providerId="LiveId" clId="{FBC5FA71-290F-4417-BCC8-1652CA4A1E23}" dt="2019-10-14T11:21:57.412" v="3043" actId="6549"/>
          <ac:spMkLst>
            <pc:docMk/>
            <pc:sldMk cId="2621819118" sldId="277"/>
            <ac:spMk id="2" creationId="{DC5DEBC3-4A46-483E-B8F6-7C5B034DFC6B}"/>
          </ac:spMkLst>
        </pc:spChg>
        <pc:spChg chg="mod">
          <ac:chgData name="Islam Bassiem" userId="9a05c398b725c7e3" providerId="LiveId" clId="{FBC5FA71-290F-4417-BCC8-1652CA4A1E23}" dt="2019-10-14T11:22:32.580" v="3105" actId="20577"/>
          <ac:spMkLst>
            <pc:docMk/>
            <pc:sldMk cId="2621819118" sldId="277"/>
            <ac:spMk id="5" creationId="{6B3F316E-3E18-4D41-844B-DB43548A6B00}"/>
          </ac:spMkLst>
        </pc:spChg>
        <pc:spChg chg="add mod">
          <ac:chgData name="Islam Bassiem" userId="9a05c398b725c7e3" providerId="LiveId" clId="{FBC5FA71-290F-4417-BCC8-1652CA4A1E23}" dt="2019-10-14T11:38:46.663" v="3199" actId="164"/>
          <ac:spMkLst>
            <pc:docMk/>
            <pc:sldMk cId="2621819118" sldId="277"/>
            <ac:spMk id="6" creationId="{A6128D73-702A-43A7-99EC-A3DF644B04A6}"/>
          </ac:spMkLst>
        </pc:spChg>
        <pc:spChg chg="del">
          <ac:chgData name="Islam Bassiem" userId="9a05c398b725c7e3" providerId="LiveId" clId="{FBC5FA71-290F-4417-BCC8-1652CA4A1E23}" dt="2019-10-14T11:21:37.076" v="3034" actId="478"/>
          <ac:spMkLst>
            <pc:docMk/>
            <pc:sldMk cId="2621819118" sldId="277"/>
            <ac:spMk id="9" creationId="{ADB4A2AF-384A-4396-81CD-1B8DBB4B98AE}"/>
          </ac:spMkLst>
        </pc:spChg>
        <pc:spChg chg="del">
          <ac:chgData name="Islam Bassiem" userId="9a05c398b725c7e3" providerId="LiveId" clId="{FBC5FA71-290F-4417-BCC8-1652CA4A1E23}" dt="2019-10-14T11:21:41.687" v="3037" actId="478"/>
          <ac:spMkLst>
            <pc:docMk/>
            <pc:sldMk cId="2621819118" sldId="277"/>
            <ac:spMk id="13" creationId="{8F047DFE-E9BA-4192-931C-5F371493DF9B}"/>
          </ac:spMkLst>
        </pc:spChg>
        <pc:spChg chg="del">
          <ac:chgData name="Islam Bassiem" userId="9a05c398b725c7e3" providerId="LiveId" clId="{FBC5FA71-290F-4417-BCC8-1652CA4A1E23}" dt="2019-10-14T11:21:45.023" v="3039" actId="478"/>
          <ac:spMkLst>
            <pc:docMk/>
            <pc:sldMk cId="2621819118" sldId="277"/>
            <ac:spMk id="15" creationId="{6F8C420A-CFF2-4E21-9042-D484FE61DC51}"/>
          </ac:spMkLst>
        </pc:spChg>
        <pc:spChg chg="del">
          <ac:chgData name="Islam Bassiem" userId="9a05c398b725c7e3" providerId="LiveId" clId="{FBC5FA71-290F-4417-BCC8-1652CA4A1E23}" dt="2019-10-14T11:21:43.587" v="3038" actId="478"/>
          <ac:spMkLst>
            <pc:docMk/>
            <pc:sldMk cId="2621819118" sldId="277"/>
            <ac:spMk id="17" creationId="{546834E4-19D2-4FDF-B1C2-24EF4CEF0139}"/>
          </ac:spMkLst>
        </pc:spChg>
        <pc:spChg chg="del">
          <ac:chgData name="Islam Bassiem" userId="9a05c398b725c7e3" providerId="LiveId" clId="{FBC5FA71-290F-4417-BCC8-1652CA4A1E23}" dt="2019-10-14T11:21:46.970" v="3041" actId="478"/>
          <ac:spMkLst>
            <pc:docMk/>
            <pc:sldMk cId="2621819118" sldId="277"/>
            <ac:spMk id="18" creationId="{66B9C1D7-87CB-451F-A602-32C03F7F5A71}"/>
          </ac:spMkLst>
        </pc:spChg>
        <pc:spChg chg="del">
          <ac:chgData name="Islam Bassiem" userId="9a05c398b725c7e3" providerId="LiveId" clId="{FBC5FA71-290F-4417-BCC8-1652CA4A1E23}" dt="2019-10-14T11:21:45.921" v="3040" actId="478"/>
          <ac:spMkLst>
            <pc:docMk/>
            <pc:sldMk cId="2621819118" sldId="277"/>
            <ac:spMk id="19" creationId="{17FE398A-0760-494D-915F-9D5604F741A6}"/>
          </ac:spMkLst>
        </pc:spChg>
        <pc:spChg chg="mod">
          <ac:chgData name="Islam Bassiem" userId="9a05c398b725c7e3" providerId="LiveId" clId="{FBC5FA71-290F-4417-BCC8-1652CA4A1E23}" dt="2019-10-14T11:22:39.572" v="3110" actId="20577"/>
          <ac:spMkLst>
            <pc:docMk/>
            <pc:sldMk cId="2621819118" sldId="277"/>
            <ac:spMk id="20" creationId="{80A122DB-B83D-46B7-9927-5CA80567CB98}"/>
          </ac:spMkLst>
        </pc:spChg>
        <pc:spChg chg="mod">
          <ac:chgData name="Islam Bassiem" userId="9a05c398b725c7e3" providerId="LiveId" clId="{FBC5FA71-290F-4417-BCC8-1652CA4A1E23}" dt="2019-10-14T11:21:54.520" v="3042" actId="6549"/>
          <ac:spMkLst>
            <pc:docMk/>
            <pc:sldMk cId="2621819118" sldId="277"/>
            <ac:spMk id="21" creationId="{A533DB37-8672-47D2-99E6-0CA7BC6D1BFE}"/>
          </ac:spMkLst>
        </pc:spChg>
        <pc:spChg chg="del">
          <ac:chgData name="Islam Bassiem" userId="9a05c398b725c7e3" providerId="LiveId" clId="{FBC5FA71-290F-4417-BCC8-1652CA4A1E23}" dt="2019-10-14T11:21:40.940" v="3036" actId="478"/>
          <ac:spMkLst>
            <pc:docMk/>
            <pc:sldMk cId="2621819118" sldId="277"/>
            <ac:spMk id="22" creationId="{5B2DAB5B-0F6B-4644-B477-B88F1904E9BB}"/>
          </ac:spMkLst>
        </pc:spChg>
        <pc:spChg chg="add mod">
          <ac:chgData name="Islam Bassiem" userId="9a05c398b725c7e3" providerId="LiveId" clId="{FBC5FA71-290F-4417-BCC8-1652CA4A1E23}" dt="2019-10-14T11:38:46.663" v="3199" actId="164"/>
          <ac:spMkLst>
            <pc:docMk/>
            <pc:sldMk cId="2621819118" sldId="277"/>
            <ac:spMk id="23" creationId="{AAE8E366-D2F3-4E13-9A27-7A85EDD48AF0}"/>
          </ac:spMkLst>
        </pc:spChg>
        <pc:spChg chg="add mod">
          <ac:chgData name="Islam Bassiem" userId="9a05c398b725c7e3" providerId="LiveId" clId="{FBC5FA71-290F-4417-BCC8-1652CA4A1E23}" dt="2019-10-14T11:38:46.663" v="3199" actId="164"/>
          <ac:spMkLst>
            <pc:docMk/>
            <pc:sldMk cId="2621819118" sldId="277"/>
            <ac:spMk id="24" creationId="{12E437EE-9EA6-4EFD-9155-6237E4859165}"/>
          </ac:spMkLst>
        </pc:spChg>
        <pc:grpChg chg="add mod">
          <ac:chgData name="Islam Bassiem" userId="9a05c398b725c7e3" providerId="LiveId" clId="{FBC5FA71-290F-4417-BCC8-1652CA4A1E23}" dt="2019-10-14T11:38:46.663" v="3199" actId="164"/>
          <ac:grpSpMkLst>
            <pc:docMk/>
            <pc:sldMk cId="2621819118" sldId="277"/>
            <ac:grpSpMk id="7" creationId="{BC827B30-3F3D-4C46-BBCC-04902FAF8B04}"/>
          </ac:grpSpMkLst>
        </pc:grpChg>
        <pc:grpChg chg="del">
          <ac:chgData name="Islam Bassiem" userId="9a05c398b725c7e3" providerId="LiveId" clId="{FBC5FA71-290F-4417-BCC8-1652CA4A1E23}" dt="2019-10-14T11:21:38.708" v="3035" actId="478"/>
          <ac:grpSpMkLst>
            <pc:docMk/>
            <pc:sldMk cId="2621819118" sldId="277"/>
            <ac:grpSpMk id="16" creationId="{4DB8F4DB-6C89-42EE-9711-E494C71DB0C2}"/>
          </ac:grpSpMkLst>
        </pc:grpChg>
        <pc:picChg chg="add mod">
          <ac:chgData name="Islam Bassiem" userId="9a05c398b725c7e3" providerId="LiveId" clId="{FBC5FA71-290F-4417-BCC8-1652CA4A1E23}" dt="2019-10-14T11:38:46.663" v="3199" actId="164"/>
          <ac:picMkLst>
            <pc:docMk/>
            <pc:sldMk cId="2621819118" sldId="277"/>
            <ac:picMk id="4" creationId="{D07040D4-D4CE-4C0C-9659-E57CECBE4409}"/>
          </ac:picMkLst>
        </pc:picChg>
        <pc:picChg chg="add del">
          <ac:chgData name="Islam Bassiem" userId="9a05c398b725c7e3" providerId="LiveId" clId="{FBC5FA71-290F-4417-BCC8-1652CA4A1E23}" dt="2019-10-14T11:34:32.305" v="3112" actId="478"/>
          <ac:picMkLst>
            <pc:docMk/>
            <pc:sldMk cId="2621819118" sldId="277"/>
            <ac:picMk id="7170" creationId="{51F4BA33-3D70-475E-B145-CCEEA1EC619C}"/>
          </ac:picMkLst>
        </pc:picChg>
      </pc:sldChg>
      <pc:sldChg chg="addSp delSp modSp add">
        <pc:chgData name="Islam Bassiem" userId="9a05c398b725c7e3" providerId="LiveId" clId="{FBC5FA71-290F-4417-BCC8-1652CA4A1E23}" dt="2019-10-15T05:15:53.397" v="3529" actId="1076"/>
        <pc:sldMkLst>
          <pc:docMk/>
          <pc:sldMk cId="899417484" sldId="278"/>
        </pc:sldMkLst>
        <pc:spChg chg="add mod">
          <ac:chgData name="Islam Bassiem" userId="9a05c398b725c7e3" providerId="LiveId" clId="{FBC5FA71-290F-4417-BCC8-1652CA4A1E23}" dt="2019-10-15T04:51:52.823" v="3482" actId="1076"/>
          <ac:spMkLst>
            <pc:docMk/>
            <pc:sldMk cId="899417484" sldId="278"/>
            <ac:spMk id="5" creationId="{21E63532-B2B1-4658-A94F-530B2AA4D33B}"/>
          </ac:spMkLst>
        </pc:spChg>
        <pc:spChg chg="add mod">
          <ac:chgData name="Islam Bassiem" userId="9a05c398b725c7e3" providerId="LiveId" clId="{FBC5FA71-290F-4417-BCC8-1652CA4A1E23}" dt="2019-10-15T04:54:35.782" v="3511" actId="207"/>
          <ac:spMkLst>
            <pc:docMk/>
            <pc:sldMk cId="899417484" sldId="278"/>
            <ac:spMk id="6" creationId="{0F6E01CF-91E6-40B3-BDC3-C47F5897C552}"/>
          </ac:spMkLst>
        </pc:spChg>
        <pc:spChg chg="add mod">
          <ac:chgData name="Islam Bassiem" userId="9a05c398b725c7e3" providerId="LiveId" clId="{FBC5FA71-290F-4417-BCC8-1652CA4A1E23}" dt="2019-10-15T04:53:51.242" v="3509" actId="207"/>
          <ac:spMkLst>
            <pc:docMk/>
            <pc:sldMk cId="899417484" sldId="278"/>
            <ac:spMk id="7" creationId="{387314C1-00CA-46FE-B9DC-3FD90D2660DA}"/>
          </ac:spMkLst>
        </pc:spChg>
        <pc:spChg chg="add mod">
          <ac:chgData name="Islam Bassiem" userId="9a05c398b725c7e3" providerId="LiveId" clId="{FBC5FA71-290F-4417-BCC8-1652CA4A1E23}" dt="2019-10-15T04:52:11.449" v="3485" actId="1076"/>
          <ac:spMkLst>
            <pc:docMk/>
            <pc:sldMk cId="899417484" sldId="278"/>
            <ac:spMk id="8" creationId="{C5626BDB-11F4-49D5-AABA-8C53F7BED4C2}"/>
          </ac:spMkLst>
        </pc:spChg>
        <pc:spChg chg="add mod">
          <ac:chgData name="Islam Bassiem" userId="9a05c398b725c7e3" providerId="LiveId" clId="{FBC5FA71-290F-4417-BCC8-1652CA4A1E23}" dt="2019-10-15T04:52:17.043" v="3486" actId="1076"/>
          <ac:spMkLst>
            <pc:docMk/>
            <pc:sldMk cId="899417484" sldId="278"/>
            <ac:spMk id="9" creationId="{CC8B29B4-A28B-455C-A154-C008158F87D3}"/>
          </ac:spMkLst>
        </pc:spChg>
        <pc:graphicFrameChg chg="del">
          <ac:chgData name="Islam Bassiem" userId="9a05c398b725c7e3" providerId="LiveId" clId="{FBC5FA71-290F-4417-BCC8-1652CA4A1E23}" dt="2019-10-15T04:25:01.081" v="3297" actId="478"/>
          <ac:graphicFrameMkLst>
            <pc:docMk/>
            <pc:sldMk cId="899417484" sldId="278"/>
            <ac:graphicFrameMk id="3" creationId="{EF2AB4BE-5ED8-4412-970D-364FF0F23980}"/>
          </ac:graphicFrameMkLst>
        </pc:graphicFrameChg>
        <pc:picChg chg="add del mod modCrop">
          <ac:chgData name="Islam Bassiem" userId="9a05c398b725c7e3" providerId="LiveId" clId="{FBC5FA71-290F-4417-BCC8-1652CA4A1E23}" dt="2019-10-15T04:51:47.109" v="3481" actId="14100"/>
          <ac:picMkLst>
            <pc:docMk/>
            <pc:sldMk cId="899417484" sldId="278"/>
            <ac:picMk id="4" creationId="{426DA633-CDF0-43E0-B478-D0720BC300C0}"/>
          </ac:picMkLst>
        </pc:picChg>
        <pc:cxnChg chg="add mod">
          <ac:chgData name="Islam Bassiem" userId="9a05c398b725c7e3" providerId="LiveId" clId="{FBC5FA71-290F-4417-BCC8-1652CA4A1E23}" dt="2019-10-15T04:52:54.405" v="3497" actId="208"/>
          <ac:cxnSpMkLst>
            <pc:docMk/>
            <pc:sldMk cId="899417484" sldId="278"/>
            <ac:cxnSpMk id="11" creationId="{42758F90-83C7-42E2-B050-3DE4DD8B9203}"/>
          </ac:cxnSpMkLst>
        </pc:cxnChg>
        <pc:cxnChg chg="add mod">
          <ac:chgData name="Islam Bassiem" userId="9a05c398b725c7e3" providerId="LiveId" clId="{FBC5FA71-290F-4417-BCC8-1652CA4A1E23}" dt="2019-10-15T04:53:12.380" v="3501" actId="208"/>
          <ac:cxnSpMkLst>
            <pc:docMk/>
            <pc:sldMk cId="899417484" sldId="278"/>
            <ac:cxnSpMk id="12" creationId="{E6F14C74-7784-41B7-8036-D18FFF236AC6}"/>
          </ac:cxnSpMkLst>
        </pc:cxnChg>
        <pc:cxnChg chg="add mod">
          <ac:chgData name="Islam Bassiem" userId="9a05c398b725c7e3" providerId="LiveId" clId="{FBC5FA71-290F-4417-BCC8-1652CA4A1E23}" dt="2019-10-15T04:54:23.686" v="3510" actId="208"/>
          <ac:cxnSpMkLst>
            <pc:docMk/>
            <pc:sldMk cId="899417484" sldId="278"/>
            <ac:cxnSpMk id="14" creationId="{F9B1809B-83FF-40E1-8115-A60B84512FEA}"/>
          </ac:cxnSpMkLst>
        </pc:cxnChg>
        <pc:cxnChg chg="add mod">
          <ac:chgData name="Islam Bassiem" userId="9a05c398b725c7e3" providerId="LiveId" clId="{FBC5FA71-290F-4417-BCC8-1652CA4A1E23}" dt="2019-10-15T05:15:53.397" v="3529" actId="1076"/>
          <ac:cxnSpMkLst>
            <pc:docMk/>
            <pc:sldMk cId="899417484" sldId="278"/>
            <ac:cxnSpMk id="16" creationId="{C70621FE-9012-4A58-AF08-A53E17695FE5}"/>
          </ac:cxnSpMkLst>
        </pc:cxnChg>
      </pc:sldChg>
      <pc:sldChg chg="addSp delSp modSp add">
        <pc:chgData name="Islam Bassiem" userId="9a05c398b725c7e3" providerId="LiveId" clId="{FBC5FA71-290F-4417-BCC8-1652CA4A1E23}" dt="2019-10-15T05:17:50.126" v="3543" actId="14100"/>
        <pc:sldMkLst>
          <pc:docMk/>
          <pc:sldMk cId="518061387" sldId="279"/>
        </pc:sldMkLst>
        <pc:picChg chg="del">
          <ac:chgData name="Islam Bassiem" userId="9a05c398b725c7e3" providerId="LiveId" clId="{FBC5FA71-290F-4417-BCC8-1652CA4A1E23}" dt="2019-10-15T04:30:36.818" v="3309" actId="478"/>
          <ac:picMkLst>
            <pc:docMk/>
            <pc:sldMk cId="518061387" sldId="279"/>
            <ac:picMk id="4" creationId="{426DA633-CDF0-43E0-B478-D0720BC300C0}"/>
          </ac:picMkLst>
        </pc:picChg>
        <pc:picChg chg="add del mod">
          <ac:chgData name="Islam Bassiem" userId="9a05c398b725c7e3" providerId="LiveId" clId="{FBC5FA71-290F-4417-BCC8-1652CA4A1E23}" dt="2019-10-15T04:35:11.442" v="3327" actId="478"/>
          <ac:picMkLst>
            <pc:docMk/>
            <pc:sldMk cId="518061387" sldId="279"/>
            <ac:picMk id="5" creationId="{4217DBCD-88D8-463D-AA26-D17837A61EC4}"/>
          </ac:picMkLst>
        </pc:picChg>
        <pc:picChg chg="add del mod modCrop">
          <ac:chgData name="Islam Bassiem" userId="9a05c398b725c7e3" providerId="LiveId" clId="{FBC5FA71-290F-4417-BCC8-1652CA4A1E23}" dt="2019-10-15T05:17:50.126" v="3543" actId="14100"/>
          <ac:picMkLst>
            <pc:docMk/>
            <pc:sldMk cId="518061387" sldId="279"/>
            <ac:picMk id="7" creationId="{5896418D-2DD1-4229-A92E-9EFD1DC885C4}"/>
          </ac:picMkLst>
        </pc:picChg>
        <pc:picChg chg="add del mod">
          <ac:chgData name="Islam Bassiem" userId="9a05c398b725c7e3" providerId="LiveId" clId="{FBC5FA71-290F-4417-BCC8-1652CA4A1E23}" dt="2019-10-15T04:32:11.342" v="3317" actId="478"/>
          <ac:picMkLst>
            <pc:docMk/>
            <pc:sldMk cId="518061387" sldId="279"/>
            <ac:picMk id="10242" creationId="{EB4EE49F-BAA1-4926-8FE6-C75DE1225678}"/>
          </ac:picMkLst>
        </pc:picChg>
        <pc:picChg chg="add del mod">
          <ac:chgData name="Islam Bassiem" userId="9a05c398b725c7e3" providerId="LiveId" clId="{FBC5FA71-290F-4417-BCC8-1652CA4A1E23}" dt="2019-10-15T05:15:43.567" v="3525"/>
          <ac:picMkLst>
            <pc:docMk/>
            <pc:sldMk cId="518061387" sldId="279"/>
            <ac:picMk id="10244" creationId="{9197B1B7-DDBB-48F8-864A-6B7098419316}"/>
          </ac:picMkLst>
        </pc:picChg>
      </pc:sldChg>
      <pc:sldChg chg="add del">
        <pc:chgData name="Islam Bassiem" userId="9a05c398b725c7e3" providerId="LiveId" clId="{FBC5FA71-290F-4417-BCC8-1652CA4A1E23}" dt="2019-10-15T05:21:21.804" v="3545" actId="2696"/>
        <pc:sldMkLst>
          <pc:docMk/>
          <pc:sldMk cId="2970301654" sldId="280"/>
        </pc:sldMkLst>
      </pc:sldChg>
      <pc:sldChg chg="addSp delSp modSp add ord">
        <pc:chgData name="Islam Bassiem" userId="9a05c398b725c7e3" providerId="LiveId" clId="{FBC5FA71-290F-4417-BCC8-1652CA4A1E23}" dt="2019-10-15T05:26:48.557" v="3625" actId="1076"/>
        <pc:sldMkLst>
          <pc:docMk/>
          <pc:sldMk cId="3959414660" sldId="280"/>
        </pc:sldMkLst>
        <pc:spChg chg="add mod">
          <ac:chgData name="Islam Bassiem" userId="9a05c398b725c7e3" providerId="LiveId" clId="{FBC5FA71-290F-4417-BCC8-1652CA4A1E23}" dt="2019-10-15T05:26:48.557" v="3625" actId="1076"/>
          <ac:spMkLst>
            <pc:docMk/>
            <pc:sldMk cId="3959414660" sldId="280"/>
            <ac:spMk id="4" creationId="{3509DA33-072D-4FAB-A8CC-195C39530D98}"/>
          </ac:spMkLst>
        </pc:spChg>
        <pc:spChg chg="add mod">
          <ac:chgData name="Islam Bassiem" userId="9a05c398b725c7e3" providerId="LiveId" clId="{FBC5FA71-290F-4417-BCC8-1652CA4A1E23}" dt="2019-10-15T05:26:43.259" v="3624" actId="14100"/>
          <ac:spMkLst>
            <pc:docMk/>
            <pc:sldMk cId="3959414660" sldId="280"/>
            <ac:spMk id="5" creationId="{98B2FF54-0D36-4EA1-9F19-7ADD54E99EEC}"/>
          </ac:spMkLst>
        </pc:spChg>
        <pc:picChg chg="del">
          <ac:chgData name="Islam Bassiem" userId="9a05c398b725c7e3" providerId="LiveId" clId="{FBC5FA71-290F-4417-BCC8-1652CA4A1E23}" dt="2019-10-15T05:21:28.540" v="3547" actId="478"/>
          <ac:picMkLst>
            <pc:docMk/>
            <pc:sldMk cId="3959414660" sldId="280"/>
            <ac:picMk id="7" creationId="{5896418D-2DD1-4229-A92E-9EFD1DC885C4}"/>
          </ac:picMkLst>
        </pc:picChg>
        <pc:picChg chg="add mod">
          <ac:chgData name="Islam Bassiem" userId="9a05c398b725c7e3" providerId="LiveId" clId="{FBC5FA71-290F-4417-BCC8-1652CA4A1E23}" dt="2019-10-15T05:26:12.590" v="3618" actId="14100"/>
          <ac:picMkLst>
            <pc:docMk/>
            <pc:sldMk cId="3959414660" sldId="280"/>
            <ac:picMk id="12290" creationId="{06C779D4-0203-4E69-A3D5-D9DD2312E33B}"/>
          </ac:picMkLst>
        </pc:picChg>
      </pc:sldChg>
      <pc:sldChg chg="delSp modSp add del">
        <pc:chgData name="Islam Bassiem" userId="9a05c398b725c7e3" providerId="LiveId" clId="{FBC5FA71-290F-4417-BCC8-1652CA4A1E23}" dt="2019-10-15T05:26:51.097" v="3626" actId="2696"/>
        <pc:sldMkLst>
          <pc:docMk/>
          <pc:sldMk cId="2697009851" sldId="281"/>
        </pc:sldMkLst>
        <pc:spChg chg="mod">
          <ac:chgData name="Islam Bassiem" userId="9a05c398b725c7e3" providerId="LiveId" clId="{FBC5FA71-290F-4417-BCC8-1652CA4A1E23}" dt="2019-10-15T05:26:32.726" v="3622" actId="14100"/>
          <ac:spMkLst>
            <pc:docMk/>
            <pc:sldMk cId="2697009851" sldId="281"/>
            <ac:spMk id="4" creationId="{3509DA33-072D-4FAB-A8CC-195C39530D98}"/>
          </ac:spMkLst>
        </pc:spChg>
        <pc:picChg chg="del">
          <ac:chgData name="Islam Bassiem" userId="9a05c398b725c7e3" providerId="LiveId" clId="{FBC5FA71-290F-4417-BCC8-1652CA4A1E23}" dt="2019-10-15T05:26:22.970" v="3621" actId="478"/>
          <ac:picMkLst>
            <pc:docMk/>
            <pc:sldMk cId="2697009851" sldId="281"/>
            <ac:picMk id="12290" creationId="{06C779D4-0203-4E69-A3D5-D9DD2312E33B}"/>
          </ac:picMkLst>
        </pc:picChg>
      </pc:sldChg>
      <pc:sldChg chg="addSp delSp modSp add">
        <pc:chgData name="Islam Bassiem" userId="9a05c398b725c7e3" providerId="LiveId" clId="{FBC5FA71-290F-4417-BCC8-1652CA4A1E23}" dt="2019-10-15T05:32:13.821" v="3918" actId="948"/>
        <pc:sldMkLst>
          <pc:docMk/>
          <pc:sldMk cId="2710732445" sldId="281"/>
        </pc:sldMkLst>
        <pc:spChg chg="add mod">
          <ac:chgData name="Islam Bassiem" userId="9a05c398b725c7e3" providerId="LiveId" clId="{FBC5FA71-290F-4417-BCC8-1652CA4A1E23}" dt="2019-10-15T05:32:13.821" v="3918" actId="948"/>
          <ac:spMkLst>
            <pc:docMk/>
            <pc:sldMk cId="2710732445" sldId="281"/>
            <ac:spMk id="3" creationId="{21E44A21-5F43-41CB-94AF-81DC5C041F02}"/>
          </ac:spMkLst>
        </pc:spChg>
        <pc:spChg chg="add mod">
          <ac:chgData name="Islam Bassiem" userId="9a05c398b725c7e3" providerId="LiveId" clId="{FBC5FA71-290F-4417-BCC8-1652CA4A1E23}" dt="2019-10-15T05:27:47.025" v="3655" actId="14100"/>
          <ac:spMkLst>
            <pc:docMk/>
            <pc:sldMk cId="2710732445" sldId="281"/>
            <ac:spMk id="6" creationId="{8DE8975F-00AD-49B6-A3FA-4D7F288A9C0E}"/>
          </ac:spMkLst>
        </pc:spChg>
        <pc:spChg chg="add mod">
          <ac:chgData name="Islam Bassiem" userId="9a05c398b725c7e3" providerId="LiveId" clId="{FBC5FA71-290F-4417-BCC8-1652CA4A1E23}" dt="2019-10-15T05:28:42.960" v="3681" actId="20577"/>
          <ac:spMkLst>
            <pc:docMk/>
            <pc:sldMk cId="2710732445" sldId="281"/>
            <ac:spMk id="7" creationId="{29398C9A-3AB1-4B56-AAF4-9D2EADBD1C67}"/>
          </ac:spMkLst>
        </pc:spChg>
        <pc:spChg chg="add mod">
          <ac:chgData name="Islam Bassiem" userId="9a05c398b725c7e3" providerId="LiveId" clId="{FBC5FA71-290F-4417-BCC8-1652CA4A1E23}" dt="2019-10-15T05:32:02.616" v="3916" actId="948"/>
          <ac:spMkLst>
            <pc:docMk/>
            <pc:sldMk cId="2710732445" sldId="281"/>
            <ac:spMk id="9" creationId="{B0D0555F-B9D0-46FB-94FF-9B8B1E28A22F}"/>
          </ac:spMkLst>
        </pc:spChg>
        <pc:picChg chg="del">
          <ac:chgData name="Islam Bassiem" userId="9a05c398b725c7e3" providerId="LiveId" clId="{FBC5FA71-290F-4417-BCC8-1652CA4A1E23}" dt="2019-10-15T05:27:05.006" v="3629" actId="478"/>
          <ac:picMkLst>
            <pc:docMk/>
            <pc:sldMk cId="2710732445" sldId="281"/>
            <ac:picMk id="12290" creationId="{06C779D4-0203-4E69-A3D5-D9DD2312E33B}"/>
          </ac:picMkLst>
        </pc:picChg>
      </pc:sldChg>
      <pc:sldChg chg="modSp add">
        <pc:chgData name="Islam Bassiem" userId="9a05c398b725c7e3" providerId="LiveId" clId="{FBC5FA71-290F-4417-BCC8-1652CA4A1E23}" dt="2019-10-15T05:34:30.959" v="4119" actId="20577"/>
        <pc:sldMkLst>
          <pc:docMk/>
          <pc:sldMk cId="851140849" sldId="282"/>
        </pc:sldMkLst>
        <pc:spChg chg="mod">
          <ac:chgData name="Islam Bassiem" userId="9a05c398b725c7e3" providerId="LiveId" clId="{FBC5FA71-290F-4417-BCC8-1652CA4A1E23}" dt="2019-10-15T05:33:12.754" v="4065" actId="20577"/>
          <ac:spMkLst>
            <pc:docMk/>
            <pc:sldMk cId="851140849" sldId="282"/>
            <ac:spMk id="3" creationId="{21E44A21-5F43-41CB-94AF-81DC5C041F02}"/>
          </ac:spMkLst>
        </pc:spChg>
        <pc:spChg chg="mod">
          <ac:chgData name="Islam Bassiem" userId="9a05c398b725c7e3" providerId="LiveId" clId="{FBC5FA71-290F-4417-BCC8-1652CA4A1E23}" dt="2019-10-15T05:34:30.959" v="4119" actId="20577"/>
          <ac:spMkLst>
            <pc:docMk/>
            <pc:sldMk cId="851140849" sldId="282"/>
            <ac:spMk id="9" creationId="{B0D0555F-B9D0-46FB-94FF-9B8B1E28A22F}"/>
          </ac:spMkLst>
        </pc:spChg>
      </pc:sldChg>
      <pc:sldChg chg="add del">
        <pc:chgData name="Islam Bassiem" userId="9a05c398b725c7e3" providerId="LiveId" clId="{FBC5FA71-290F-4417-BCC8-1652CA4A1E23}" dt="2019-10-15T05:26:52.678" v="3627" actId="2696"/>
        <pc:sldMkLst>
          <pc:docMk/>
          <pc:sldMk cId="1162317196" sldId="282"/>
        </pc:sldMkLst>
      </pc:sldChg>
      <pc:sldChg chg="add del ord">
        <pc:chgData name="Islam Bassiem" userId="9a05c398b725c7e3" providerId="LiveId" clId="{FBC5FA71-290F-4417-BCC8-1652CA4A1E23}" dt="2019-10-15T05:27:52.519" v="3656" actId="2696"/>
        <pc:sldMkLst>
          <pc:docMk/>
          <pc:sldMk cId="3244439190" sldId="282"/>
        </pc:sldMkLst>
      </pc:sldChg>
      <pc:sldChg chg="add del">
        <pc:chgData name="Islam Bassiem" userId="9a05c398b725c7e3" providerId="LiveId" clId="{FBC5FA71-290F-4417-BCC8-1652CA4A1E23}" dt="2019-10-15T05:55:24.692" v="4121" actId="2696"/>
        <pc:sldMkLst>
          <pc:docMk/>
          <pc:sldMk cId="470376078" sldId="283"/>
        </pc:sldMkLst>
      </pc:sldChg>
      <pc:sldChg chg="addSp delSp modSp add">
        <pc:chgData name="Islam Bassiem" userId="9a05c398b725c7e3" providerId="LiveId" clId="{FBC5FA71-290F-4417-BCC8-1652CA4A1E23}" dt="2019-10-15T08:54:09.588" v="4529" actId="2085"/>
        <pc:sldMkLst>
          <pc:docMk/>
          <pc:sldMk cId="2380676107" sldId="283"/>
        </pc:sldMkLst>
        <pc:spChg chg="add del">
          <ac:chgData name="Islam Bassiem" userId="9a05c398b725c7e3" providerId="LiveId" clId="{FBC5FA71-290F-4417-BCC8-1652CA4A1E23}" dt="2019-10-15T05:56:04.206" v="4126"/>
          <ac:spMkLst>
            <pc:docMk/>
            <pc:sldMk cId="2380676107" sldId="283"/>
            <ac:spMk id="4" creationId="{0DC27782-5003-41D7-9E57-66220BF70901}"/>
          </ac:spMkLst>
        </pc:spChg>
        <pc:spChg chg="add del">
          <ac:chgData name="Islam Bassiem" userId="9a05c398b725c7e3" providerId="LiveId" clId="{FBC5FA71-290F-4417-BCC8-1652CA4A1E23}" dt="2019-10-15T05:56:04.206" v="4126"/>
          <ac:spMkLst>
            <pc:docMk/>
            <pc:sldMk cId="2380676107" sldId="283"/>
            <ac:spMk id="5" creationId="{3959E25A-E0D1-4048-BBE8-A7343EDBF8DF}"/>
          </ac:spMkLst>
        </pc:spChg>
        <pc:spChg chg="add mod">
          <ac:chgData name="Islam Bassiem" userId="9a05c398b725c7e3" providerId="LiveId" clId="{FBC5FA71-290F-4417-BCC8-1652CA4A1E23}" dt="2019-10-15T05:57:26.534" v="4187" actId="20577"/>
          <ac:spMkLst>
            <pc:docMk/>
            <pc:sldMk cId="2380676107" sldId="283"/>
            <ac:spMk id="12" creationId="{34A6A521-19D7-4BE2-97F7-16C1A5E8D3F7}"/>
          </ac:spMkLst>
        </pc:spChg>
        <pc:spChg chg="add mod">
          <ac:chgData name="Islam Bassiem" userId="9a05c398b725c7e3" providerId="LiveId" clId="{FBC5FA71-290F-4417-BCC8-1652CA4A1E23}" dt="2019-10-15T08:14:48.571" v="4247" actId="1076"/>
          <ac:spMkLst>
            <pc:docMk/>
            <pc:sldMk cId="2380676107" sldId="283"/>
            <ac:spMk id="13" creationId="{2F17A001-F1F5-4346-B4D4-618A47925919}"/>
          </ac:spMkLst>
        </pc:spChg>
        <pc:spChg chg="add del mod">
          <ac:chgData name="Islam Bassiem" userId="9a05c398b725c7e3" providerId="LiveId" clId="{FBC5FA71-290F-4417-BCC8-1652CA4A1E23}" dt="2019-10-15T08:07:36.009" v="4203"/>
          <ac:spMkLst>
            <pc:docMk/>
            <pc:sldMk cId="2380676107" sldId="283"/>
            <ac:spMk id="20" creationId="{CE802E7A-2C85-411E-BA67-DE1B62F78336}"/>
          </ac:spMkLst>
        </pc:spChg>
        <pc:spChg chg="add del mod">
          <ac:chgData name="Islam Bassiem" userId="9a05c398b725c7e3" providerId="LiveId" clId="{FBC5FA71-290F-4417-BCC8-1652CA4A1E23}" dt="2019-10-15T08:07:36.013" v="4205"/>
          <ac:spMkLst>
            <pc:docMk/>
            <pc:sldMk cId="2380676107" sldId="283"/>
            <ac:spMk id="21" creationId="{E7665053-30A5-47AD-B3BB-D90812838DFA}"/>
          </ac:spMkLst>
        </pc:spChg>
        <pc:spChg chg="add del mod ord">
          <ac:chgData name="Islam Bassiem" userId="9a05c398b725c7e3" providerId="LiveId" clId="{FBC5FA71-290F-4417-BCC8-1652CA4A1E23}" dt="2019-10-15T08:12:54.187" v="4232"/>
          <ac:spMkLst>
            <pc:docMk/>
            <pc:sldMk cId="2380676107" sldId="283"/>
            <ac:spMk id="22" creationId="{7B154FBB-00C5-485F-A7E6-1456C754389B}"/>
          </ac:spMkLst>
        </pc:spChg>
        <pc:spChg chg="add del mod ord">
          <ac:chgData name="Islam Bassiem" userId="9a05c398b725c7e3" providerId="LiveId" clId="{FBC5FA71-290F-4417-BCC8-1652CA4A1E23}" dt="2019-10-15T08:12:54.187" v="4232"/>
          <ac:spMkLst>
            <pc:docMk/>
            <pc:sldMk cId="2380676107" sldId="283"/>
            <ac:spMk id="23" creationId="{393EB6BC-6007-418D-95CE-19667871C71D}"/>
          </ac:spMkLst>
        </pc:spChg>
        <pc:spChg chg="add del mod">
          <ac:chgData name="Islam Bassiem" userId="9a05c398b725c7e3" providerId="LiveId" clId="{FBC5FA71-290F-4417-BCC8-1652CA4A1E23}" dt="2019-10-15T08:12:54.187" v="4232"/>
          <ac:spMkLst>
            <pc:docMk/>
            <pc:sldMk cId="2380676107" sldId="283"/>
            <ac:spMk id="24" creationId="{2BF929F7-E75D-400B-A5EA-F7E5B1DA067B}"/>
          </ac:spMkLst>
        </pc:spChg>
        <pc:spChg chg="mod">
          <ac:chgData name="Islam Bassiem" userId="9a05c398b725c7e3" providerId="LiveId" clId="{FBC5FA71-290F-4417-BCC8-1652CA4A1E23}" dt="2019-10-15T08:12:42.373" v="4231"/>
          <ac:spMkLst>
            <pc:docMk/>
            <pc:sldMk cId="2380676107" sldId="283"/>
            <ac:spMk id="25" creationId="{162E8B67-374D-43BF-AD57-9C6F6B815C87}"/>
          </ac:spMkLst>
        </pc:spChg>
        <pc:spChg chg="mod">
          <ac:chgData name="Islam Bassiem" userId="9a05c398b725c7e3" providerId="LiveId" clId="{FBC5FA71-290F-4417-BCC8-1652CA4A1E23}" dt="2019-10-15T08:53:37.450" v="4524" actId="207"/>
          <ac:spMkLst>
            <pc:docMk/>
            <pc:sldMk cId="2380676107" sldId="283"/>
            <ac:spMk id="26" creationId="{80D64AAD-493D-45FB-A30B-398D12F32903}"/>
          </ac:spMkLst>
        </pc:spChg>
        <pc:spChg chg="mod">
          <ac:chgData name="Islam Bassiem" userId="9a05c398b725c7e3" providerId="LiveId" clId="{FBC5FA71-290F-4417-BCC8-1652CA4A1E23}" dt="2019-10-15T08:53:52.358" v="4526" actId="2085"/>
          <ac:spMkLst>
            <pc:docMk/>
            <pc:sldMk cId="2380676107" sldId="283"/>
            <ac:spMk id="27" creationId="{7536AC77-688A-4BC4-AA87-21E638BEAC65}"/>
          </ac:spMkLst>
        </pc:spChg>
        <pc:spChg chg="mod">
          <ac:chgData name="Islam Bassiem" userId="9a05c398b725c7e3" providerId="LiveId" clId="{FBC5FA71-290F-4417-BCC8-1652CA4A1E23}" dt="2019-10-15T08:54:09.588" v="4529" actId="2085"/>
          <ac:spMkLst>
            <pc:docMk/>
            <pc:sldMk cId="2380676107" sldId="283"/>
            <ac:spMk id="28" creationId="{C6324C77-F3E1-496D-8DD1-90F718B5234F}"/>
          </ac:spMkLst>
        </pc:spChg>
        <pc:spChg chg="mod">
          <ac:chgData name="Islam Bassiem" userId="9a05c398b725c7e3" providerId="LiveId" clId="{FBC5FA71-290F-4417-BCC8-1652CA4A1E23}" dt="2019-10-15T08:53:45.867" v="4525" actId="2085"/>
          <ac:spMkLst>
            <pc:docMk/>
            <pc:sldMk cId="2380676107" sldId="283"/>
            <ac:spMk id="29" creationId="{F0F4D6F1-82D9-4495-9DC0-1A17EB8F8966}"/>
          </ac:spMkLst>
        </pc:spChg>
        <pc:spChg chg="mod">
          <ac:chgData name="Islam Bassiem" userId="9a05c398b725c7e3" providerId="LiveId" clId="{FBC5FA71-290F-4417-BCC8-1652CA4A1E23}" dt="2019-10-15T08:54:03.087" v="4528" actId="2085"/>
          <ac:spMkLst>
            <pc:docMk/>
            <pc:sldMk cId="2380676107" sldId="283"/>
            <ac:spMk id="30" creationId="{FEF26AEA-C917-47F8-806B-8E630816051A}"/>
          </ac:spMkLst>
        </pc:spChg>
        <pc:spChg chg="mod">
          <ac:chgData name="Islam Bassiem" userId="9a05c398b725c7e3" providerId="LiveId" clId="{FBC5FA71-290F-4417-BCC8-1652CA4A1E23}" dt="2019-10-15T08:53:22.230" v="4521" actId="207"/>
          <ac:spMkLst>
            <pc:docMk/>
            <pc:sldMk cId="2380676107" sldId="283"/>
            <ac:spMk id="31" creationId="{317F9321-CD75-4D21-871A-59CF9F49D38E}"/>
          </ac:spMkLst>
        </pc:spChg>
        <pc:spChg chg="mod">
          <ac:chgData name="Islam Bassiem" userId="9a05c398b725c7e3" providerId="LiveId" clId="{FBC5FA71-290F-4417-BCC8-1652CA4A1E23}" dt="2019-10-15T08:53:58.860" v="4527" actId="2085"/>
          <ac:spMkLst>
            <pc:docMk/>
            <pc:sldMk cId="2380676107" sldId="283"/>
            <ac:spMk id="32" creationId="{C02343C4-23CD-4AAA-B17A-163173CA5BEE}"/>
          </ac:spMkLst>
        </pc:spChg>
        <pc:spChg chg="add mod">
          <ac:chgData name="Islam Bassiem" userId="9a05c398b725c7e3" providerId="LiveId" clId="{FBC5FA71-290F-4417-BCC8-1652CA4A1E23}" dt="2019-10-15T08:16:22.493" v="4333" actId="1076"/>
          <ac:spMkLst>
            <pc:docMk/>
            <pc:sldMk cId="2380676107" sldId="283"/>
            <ac:spMk id="35" creationId="{1CC183C5-1C3D-4BA1-A774-567A5FD78E28}"/>
          </ac:spMkLst>
        </pc:spChg>
        <pc:spChg chg="add mod">
          <ac:chgData name="Islam Bassiem" userId="9a05c398b725c7e3" providerId="LiveId" clId="{FBC5FA71-290F-4417-BCC8-1652CA4A1E23}" dt="2019-10-15T08:16:48.120" v="4360" actId="20577"/>
          <ac:spMkLst>
            <pc:docMk/>
            <pc:sldMk cId="2380676107" sldId="283"/>
            <ac:spMk id="36" creationId="{AD6124E7-F749-4769-B3E6-6C2BB8960D1E}"/>
          </ac:spMkLst>
        </pc:spChg>
        <pc:spChg chg="add mod">
          <ac:chgData name="Islam Bassiem" userId="9a05c398b725c7e3" providerId="LiveId" clId="{FBC5FA71-290F-4417-BCC8-1652CA4A1E23}" dt="2019-10-15T08:17:45.436" v="4411" actId="14100"/>
          <ac:spMkLst>
            <pc:docMk/>
            <pc:sldMk cId="2380676107" sldId="283"/>
            <ac:spMk id="37" creationId="{78E5225A-484E-4022-A40A-862DFBF45D16}"/>
          </ac:spMkLst>
        </pc:spChg>
        <pc:grpChg chg="add del">
          <ac:chgData name="Islam Bassiem" userId="9a05c398b725c7e3" providerId="LiveId" clId="{FBC5FA71-290F-4417-BCC8-1652CA4A1E23}" dt="2019-10-15T05:56:04.206" v="4126"/>
          <ac:grpSpMkLst>
            <pc:docMk/>
            <pc:sldMk cId="2380676107" sldId="283"/>
            <ac:grpSpMk id="6" creationId="{B21D2AA8-99CA-4449-B41D-C9242CEE9813}"/>
          </ac:grpSpMkLst>
        </pc:grpChg>
        <pc:grpChg chg="add del">
          <ac:chgData name="Islam Bassiem" userId="9a05c398b725c7e3" providerId="LiveId" clId="{FBC5FA71-290F-4417-BCC8-1652CA4A1E23}" dt="2019-10-15T05:58:28.088" v="4188" actId="478"/>
          <ac:grpSpMkLst>
            <pc:docMk/>
            <pc:sldMk cId="2380676107" sldId="283"/>
            <ac:grpSpMk id="14" creationId="{48055D6C-A94F-4314-8DA7-8C9C36DF9438}"/>
          </ac:grpSpMkLst>
        </pc:grpChg>
        <pc:grpChg chg="add mod">
          <ac:chgData name="Islam Bassiem" userId="9a05c398b725c7e3" providerId="LiveId" clId="{FBC5FA71-290F-4417-BCC8-1652CA4A1E23}" dt="2019-10-15T08:14:45.670" v="4245" actId="164"/>
          <ac:grpSpMkLst>
            <pc:docMk/>
            <pc:sldMk cId="2380676107" sldId="283"/>
            <ac:grpSpMk id="33" creationId="{B72C978C-B50E-441F-BE63-A52492C62A32}"/>
          </ac:grpSpMkLst>
        </pc:grpChg>
        <pc:grpChg chg="add mod">
          <ac:chgData name="Islam Bassiem" userId="9a05c398b725c7e3" providerId="LiveId" clId="{FBC5FA71-290F-4417-BCC8-1652CA4A1E23}" dt="2019-10-15T08:15:21.724" v="4297" actId="14100"/>
          <ac:grpSpMkLst>
            <pc:docMk/>
            <pc:sldMk cId="2380676107" sldId="283"/>
            <ac:grpSpMk id="34" creationId="{951349B2-BF73-4FE0-9FBD-A5971857103C}"/>
          </ac:grpSpMkLst>
        </pc:grpChg>
        <pc:picChg chg="del mod">
          <ac:chgData name="Islam Bassiem" userId="9a05c398b725c7e3" providerId="LiveId" clId="{FBC5FA71-290F-4417-BCC8-1652CA4A1E23}" dt="2019-10-15T05:55:45.582" v="4124" actId="478"/>
          <ac:picMkLst>
            <pc:docMk/>
            <pc:sldMk cId="2380676107" sldId="283"/>
            <ac:picMk id="7" creationId="{5896418D-2DD1-4229-A92E-9EFD1DC885C4}"/>
          </ac:picMkLst>
        </pc:picChg>
        <pc:picChg chg="add del mod modCrop">
          <ac:chgData name="Islam Bassiem" userId="9a05c398b725c7e3" providerId="LiveId" clId="{FBC5FA71-290F-4417-BCC8-1652CA4A1E23}" dt="2019-10-15T08:07:53.414" v="4206" actId="478"/>
          <ac:picMkLst>
            <pc:docMk/>
            <pc:sldMk cId="2380676107" sldId="283"/>
            <ac:picMk id="19" creationId="{CA7C564E-0F34-4B25-8DA1-6463579C67E7}"/>
          </ac:picMkLst>
        </pc:picChg>
      </pc:sldChg>
      <pc:sldChg chg="modSp add">
        <pc:chgData name="Islam Bassiem" userId="9a05c398b725c7e3" providerId="LiveId" clId="{FBC5FA71-290F-4417-BCC8-1652CA4A1E23}" dt="2019-10-15T08:55:02.882" v="4537" actId="2085"/>
        <pc:sldMkLst>
          <pc:docMk/>
          <pc:sldMk cId="1211152169" sldId="284"/>
        </pc:sldMkLst>
        <pc:spChg chg="mod">
          <ac:chgData name="Islam Bassiem" userId="9a05c398b725c7e3" providerId="LiveId" clId="{FBC5FA71-290F-4417-BCC8-1652CA4A1E23}" dt="2019-10-15T08:20:16.276" v="4514" actId="20577"/>
          <ac:spMkLst>
            <pc:docMk/>
            <pc:sldMk cId="1211152169" sldId="284"/>
            <ac:spMk id="12" creationId="{34A6A521-19D7-4BE2-97F7-16C1A5E8D3F7}"/>
          </ac:spMkLst>
        </pc:spChg>
        <pc:spChg chg="mod">
          <ac:chgData name="Islam Bassiem" userId="9a05c398b725c7e3" providerId="LiveId" clId="{FBC5FA71-290F-4417-BCC8-1652CA4A1E23}" dt="2019-10-15T08:19:57.949" v="4490" actId="20577"/>
          <ac:spMkLst>
            <pc:docMk/>
            <pc:sldMk cId="1211152169" sldId="284"/>
            <ac:spMk id="13" creationId="{2F17A001-F1F5-4346-B4D4-618A47925919}"/>
          </ac:spMkLst>
        </pc:spChg>
        <pc:spChg chg="mod">
          <ac:chgData name="Islam Bassiem" userId="9a05c398b725c7e3" providerId="LiveId" clId="{FBC5FA71-290F-4417-BCC8-1652CA4A1E23}" dt="2019-10-15T08:54:41.526" v="4534" actId="207"/>
          <ac:spMkLst>
            <pc:docMk/>
            <pc:sldMk cId="1211152169" sldId="284"/>
            <ac:spMk id="26" creationId="{80D64AAD-493D-45FB-A30B-398D12F32903}"/>
          </ac:spMkLst>
        </pc:spChg>
        <pc:spChg chg="mod">
          <ac:chgData name="Islam Bassiem" userId="9a05c398b725c7e3" providerId="LiveId" clId="{FBC5FA71-290F-4417-BCC8-1652CA4A1E23}" dt="2019-10-15T08:55:02.882" v="4537" actId="2085"/>
          <ac:spMkLst>
            <pc:docMk/>
            <pc:sldMk cId="1211152169" sldId="284"/>
            <ac:spMk id="28" creationId="{C6324C77-F3E1-496D-8DD1-90F718B5234F}"/>
          </ac:spMkLst>
        </pc:spChg>
        <pc:spChg chg="mod">
          <ac:chgData name="Islam Bassiem" userId="9a05c398b725c7e3" providerId="LiveId" clId="{FBC5FA71-290F-4417-BCC8-1652CA4A1E23}" dt="2019-10-15T08:54:52.382" v="4535" actId="2085"/>
          <ac:spMkLst>
            <pc:docMk/>
            <pc:sldMk cId="1211152169" sldId="284"/>
            <ac:spMk id="29" creationId="{F0F4D6F1-82D9-4495-9DC0-1A17EB8F8966}"/>
          </ac:spMkLst>
        </pc:spChg>
        <pc:spChg chg="mod">
          <ac:chgData name="Islam Bassiem" userId="9a05c398b725c7e3" providerId="LiveId" clId="{FBC5FA71-290F-4417-BCC8-1652CA4A1E23}" dt="2019-10-15T08:54:37.291" v="4533" actId="207"/>
          <ac:spMkLst>
            <pc:docMk/>
            <pc:sldMk cId="1211152169" sldId="284"/>
            <ac:spMk id="30" creationId="{FEF26AEA-C917-47F8-806B-8E630816051A}"/>
          </ac:spMkLst>
        </pc:spChg>
        <pc:spChg chg="mod">
          <ac:chgData name="Islam Bassiem" userId="9a05c398b725c7e3" providerId="LiveId" clId="{FBC5FA71-290F-4417-BCC8-1652CA4A1E23}" dt="2019-10-15T08:54:32.204" v="4532" actId="207"/>
          <ac:spMkLst>
            <pc:docMk/>
            <pc:sldMk cId="1211152169" sldId="284"/>
            <ac:spMk id="31" creationId="{317F9321-CD75-4D21-871A-59CF9F49D38E}"/>
          </ac:spMkLst>
        </pc:spChg>
        <pc:spChg chg="mod">
          <ac:chgData name="Islam Bassiem" userId="9a05c398b725c7e3" providerId="LiveId" clId="{FBC5FA71-290F-4417-BCC8-1652CA4A1E23}" dt="2019-10-15T08:54:59.222" v="4536" actId="2085"/>
          <ac:spMkLst>
            <pc:docMk/>
            <pc:sldMk cId="1211152169" sldId="284"/>
            <ac:spMk id="32" creationId="{C02343C4-23CD-4AAA-B17A-163173CA5BEE}"/>
          </ac:spMkLst>
        </pc:spChg>
        <pc:spChg chg="mod">
          <ac:chgData name="Islam Bassiem" userId="9a05c398b725c7e3" providerId="LiveId" clId="{FBC5FA71-290F-4417-BCC8-1652CA4A1E23}" dt="2019-10-15T08:19:31.160" v="4470" actId="20577"/>
          <ac:spMkLst>
            <pc:docMk/>
            <pc:sldMk cId="1211152169" sldId="284"/>
            <ac:spMk id="35" creationId="{1CC183C5-1C3D-4BA1-A774-567A5FD78E28}"/>
          </ac:spMkLst>
        </pc:spChg>
        <pc:spChg chg="mod">
          <ac:chgData name="Islam Bassiem" userId="9a05c398b725c7e3" providerId="LiveId" clId="{FBC5FA71-290F-4417-BCC8-1652CA4A1E23}" dt="2019-10-15T08:19:26.805" v="4464" actId="20577"/>
          <ac:spMkLst>
            <pc:docMk/>
            <pc:sldMk cId="1211152169" sldId="284"/>
            <ac:spMk id="36" creationId="{AD6124E7-F749-4769-B3E6-6C2BB8960D1E}"/>
          </ac:spMkLst>
        </pc:spChg>
        <pc:spChg chg="mod">
          <ac:chgData name="Islam Bassiem" userId="9a05c398b725c7e3" providerId="LiveId" clId="{FBC5FA71-290F-4417-BCC8-1652CA4A1E23}" dt="2019-10-15T08:19:21.988" v="4459" actId="20577"/>
          <ac:spMkLst>
            <pc:docMk/>
            <pc:sldMk cId="1211152169" sldId="284"/>
            <ac:spMk id="37" creationId="{78E5225A-484E-4022-A40A-862DFBF45D16}"/>
          </ac:spMkLst>
        </pc:spChg>
      </pc:sldChg>
      <pc:sldChg chg="addSp delSp modSp add del">
        <pc:chgData name="Islam Bassiem" userId="9a05c398b725c7e3" providerId="LiveId" clId="{FBC5FA71-290F-4417-BCC8-1652CA4A1E23}" dt="2019-10-15T08:55:13.540" v="4538" actId="2696"/>
        <pc:sldMkLst>
          <pc:docMk/>
          <pc:sldMk cId="2280944013" sldId="285"/>
        </pc:sldMkLst>
        <pc:spChg chg="del">
          <ac:chgData name="Islam Bassiem" userId="9a05c398b725c7e3" providerId="LiveId" clId="{FBC5FA71-290F-4417-BCC8-1652CA4A1E23}" dt="2019-10-15T08:52:10.562" v="4517" actId="478"/>
          <ac:spMkLst>
            <pc:docMk/>
            <pc:sldMk cId="2280944013" sldId="285"/>
            <ac:spMk id="3" creationId="{3C1421F0-C127-4F64-86BB-CA9BCA7C2BEB}"/>
          </ac:spMkLst>
        </pc:spChg>
        <pc:graphicFrameChg chg="add mod">
          <ac:chgData name="Islam Bassiem" userId="9a05c398b725c7e3" providerId="LiveId" clId="{FBC5FA71-290F-4417-BCC8-1652CA4A1E23}" dt="2019-10-15T08:52:31.826" v="4518" actId="1032"/>
          <ac:graphicFrameMkLst>
            <pc:docMk/>
            <pc:sldMk cId="2280944013" sldId="285"/>
            <ac:graphicFrameMk id="4" creationId="{4C472B09-7162-48AE-8C7D-8E59FFCF4C20}"/>
          </ac:graphicFrameMkLst>
        </pc:graphicFrameChg>
      </pc:sldChg>
      <pc:sldChg chg="addSp delSp modSp add">
        <pc:chgData name="Islam Bassiem" userId="9a05c398b725c7e3" providerId="LiveId" clId="{FBC5FA71-290F-4417-BCC8-1652CA4A1E23}" dt="2019-10-16T06:54:22.034" v="4569" actId="1076"/>
        <pc:sldMkLst>
          <pc:docMk/>
          <pc:sldMk cId="4231050965" sldId="285"/>
        </pc:sldMkLst>
        <pc:spChg chg="mod">
          <ac:chgData name="Islam Bassiem" userId="9a05c398b725c7e3" providerId="LiveId" clId="{FBC5FA71-290F-4417-BCC8-1652CA4A1E23}" dt="2019-10-16T06:44:45.512" v="4549" actId="14100"/>
          <ac:spMkLst>
            <pc:docMk/>
            <pc:sldMk cId="4231050965" sldId="285"/>
            <ac:spMk id="2" creationId="{703545B2-D90C-4AC2-8B42-39F7E1CAD4D6}"/>
          </ac:spMkLst>
        </pc:spChg>
        <pc:spChg chg="del">
          <ac:chgData name="Islam Bassiem" userId="9a05c398b725c7e3" providerId="LiveId" clId="{FBC5FA71-290F-4417-BCC8-1652CA4A1E23}" dt="2019-10-16T06:44:27.558" v="4540" actId="478"/>
          <ac:spMkLst>
            <pc:docMk/>
            <pc:sldMk cId="4231050965" sldId="285"/>
            <ac:spMk id="3" creationId="{C1A43DF6-9F62-4480-BDAA-DA89EBE2332A}"/>
          </ac:spMkLst>
        </pc:spChg>
        <pc:spChg chg="add mod">
          <ac:chgData name="Islam Bassiem" userId="9a05c398b725c7e3" providerId="LiveId" clId="{FBC5FA71-290F-4417-BCC8-1652CA4A1E23}" dt="2019-10-16T06:45:05.639" v="4558" actId="782"/>
          <ac:spMkLst>
            <pc:docMk/>
            <pc:sldMk cId="4231050965" sldId="285"/>
            <ac:spMk id="4" creationId="{2D849F4B-B7D3-4355-A0B2-48F245D6E9AF}"/>
          </ac:spMkLst>
        </pc:spChg>
        <pc:picChg chg="add mod">
          <ac:chgData name="Islam Bassiem" userId="9a05c398b725c7e3" providerId="LiveId" clId="{FBC5FA71-290F-4417-BCC8-1652CA4A1E23}" dt="2019-10-16T06:54:22.034" v="4569" actId="1076"/>
          <ac:picMkLst>
            <pc:docMk/>
            <pc:sldMk cId="4231050965" sldId="285"/>
            <ac:picMk id="6" creationId="{6B67AC84-A3CA-4716-B739-943D3F4B897B}"/>
          </ac:picMkLst>
        </pc:picChg>
        <pc:picChg chg="add del">
          <ac:chgData name="Islam Bassiem" userId="9a05c398b725c7e3" providerId="LiveId" clId="{FBC5FA71-290F-4417-BCC8-1652CA4A1E23}" dt="2019-10-16T06:51:38.314" v="4560" actId="478"/>
          <ac:picMkLst>
            <pc:docMk/>
            <pc:sldMk cId="4231050965" sldId="285"/>
            <ac:picMk id="13314" creationId="{4E7464B7-0B66-4EC0-9FC1-250C3454E30F}"/>
          </ac:picMkLst>
        </pc:picChg>
      </pc:sldChg>
      <pc:sldChg chg="addSp delSp modSp add">
        <pc:chgData name="Islam Bassiem" userId="9a05c398b725c7e3" providerId="LiveId" clId="{FBC5FA71-290F-4417-BCC8-1652CA4A1E23}" dt="2019-10-16T07:58:04.017" v="4652" actId="20577"/>
        <pc:sldMkLst>
          <pc:docMk/>
          <pc:sldMk cId="2998850300" sldId="286"/>
        </pc:sldMkLst>
        <pc:graphicFrameChg chg="add mod">
          <ac:chgData name="Islam Bassiem" userId="9a05c398b725c7e3" providerId="LiveId" clId="{FBC5FA71-290F-4417-BCC8-1652CA4A1E23}" dt="2019-10-16T07:58:04.017" v="4652" actId="20577"/>
          <ac:graphicFrameMkLst>
            <pc:docMk/>
            <pc:sldMk cId="2998850300" sldId="286"/>
            <ac:graphicFrameMk id="7" creationId="{EDE9458D-BB61-4CF3-8591-1E46E5FE036E}"/>
          </ac:graphicFrameMkLst>
        </pc:graphicFrameChg>
        <pc:picChg chg="add del mod">
          <ac:chgData name="Islam Bassiem" userId="9a05c398b725c7e3" providerId="LiveId" clId="{FBC5FA71-290F-4417-BCC8-1652CA4A1E23}" dt="2019-10-16T07:00:40.545" v="4581" actId="478"/>
          <ac:picMkLst>
            <pc:docMk/>
            <pc:sldMk cId="2998850300" sldId="286"/>
            <ac:picMk id="5" creationId="{FE6C35F4-ED54-404A-8C97-C38D0BCF886E}"/>
          </ac:picMkLst>
        </pc:picChg>
        <pc:picChg chg="del">
          <ac:chgData name="Islam Bassiem" userId="9a05c398b725c7e3" providerId="LiveId" clId="{FBC5FA71-290F-4417-BCC8-1652CA4A1E23}" dt="2019-10-16T06:54:32.147" v="4571" actId="478"/>
          <ac:picMkLst>
            <pc:docMk/>
            <pc:sldMk cId="2998850300" sldId="286"/>
            <ac:picMk id="6" creationId="{6B67AC84-A3CA-4716-B739-943D3F4B897B}"/>
          </ac:picMkLst>
        </pc:picChg>
      </pc:sldChg>
      <pc:sldChg chg="addSp delSp modSp add">
        <pc:chgData name="Islam Bassiem" userId="9a05c398b725c7e3" providerId="LiveId" clId="{FBC5FA71-290F-4417-BCC8-1652CA4A1E23}" dt="2019-10-16T08:26:44.676" v="5043" actId="20577"/>
        <pc:sldMkLst>
          <pc:docMk/>
          <pc:sldMk cId="2991565866" sldId="287"/>
        </pc:sldMkLst>
        <pc:spChg chg="del mod">
          <ac:chgData name="Islam Bassiem" userId="9a05c398b725c7e3" providerId="LiveId" clId="{FBC5FA71-290F-4417-BCC8-1652CA4A1E23}" dt="2019-10-16T08:22:03.751" v="4845" actId="478"/>
          <ac:spMkLst>
            <pc:docMk/>
            <pc:sldMk cId="2991565866" sldId="287"/>
            <ac:spMk id="2" creationId="{DAD88F2D-3087-4789-B333-8110D55B9F21}"/>
          </ac:spMkLst>
        </pc:spChg>
        <pc:spChg chg="del">
          <ac:chgData name="Islam Bassiem" userId="9a05c398b725c7e3" providerId="LiveId" clId="{FBC5FA71-290F-4417-BCC8-1652CA4A1E23}" dt="2019-10-16T08:17:38.866" v="4669" actId="478"/>
          <ac:spMkLst>
            <pc:docMk/>
            <pc:sldMk cId="2991565866" sldId="287"/>
            <ac:spMk id="3" creationId="{F99DDE9B-379D-4402-8809-AF54368C32B8}"/>
          </ac:spMkLst>
        </pc:spChg>
        <pc:spChg chg="add del mod">
          <ac:chgData name="Islam Bassiem" userId="9a05c398b725c7e3" providerId="LiveId" clId="{FBC5FA71-290F-4417-BCC8-1652CA4A1E23}" dt="2019-10-16T08:22:09.352" v="4847" actId="478"/>
          <ac:spMkLst>
            <pc:docMk/>
            <pc:sldMk cId="2991565866" sldId="287"/>
            <ac:spMk id="4" creationId="{7A8F0B28-FF89-4B17-B14E-D0E3F8E57F1C}"/>
          </ac:spMkLst>
        </pc:spChg>
        <pc:spChg chg="add del mod">
          <ac:chgData name="Islam Bassiem" userId="9a05c398b725c7e3" providerId="LiveId" clId="{FBC5FA71-290F-4417-BCC8-1652CA4A1E23}" dt="2019-10-16T08:22:06.498" v="4846" actId="478"/>
          <ac:spMkLst>
            <pc:docMk/>
            <pc:sldMk cId="2991565866" sldId="287"/>
            <ac:spMk id="7" creationId="{2284E35B-9B19-4532-B387-205428EBA409}"/>
          </ac:spMkLst>
        </pc:spChg>
        <pc:spChg chg="add mod">
          <ac:chgData name="Islam Bassiem" userId="9a05c398b725c7e3" providerId="LiveId" clId="{FBC5FA71-290F-4417-BCC8-1652CA4A1E23}" dt="2019-10-16T08:25:38.547" v="4989" actId="1076"/>
          <ac:spMkLst>
            <pc:docMk/>
            <pc:sldMk cId="2991565866" sldId="287"/>
            <ac:spMk id="8" creationId="{45E0C2A9-6B0A-48DC-BEF3-CE0F41C85B53}"/>
          </ac:spMkLst>
        </pc:spChg>
        <pc:spChg chg="add mod">
          <ac:chgData name="Islam Bassiem" userId="9a05c398b725c7e3" providerId="LiveId" clId="{FBC5FA71-290F-4417-BCC8-1652CA4A1E23}" dt="2019-10-16T08:25:23.066" v="4987" actId="1076"/>
          <ac:spMkLst>
            <pc:docMk/>
            <pc:sldMk cId="2991565866" sldId="287"/>
            <ac:spMk id="9" creationId="{FC67BCF5-F75C-48BE-BA19-1B6E8460B86D}"/>
          </ac:spMkLst>
        </pc:spChg>
        <pc:spChg chg="add mod">
          <ac:chgData name="Islam Bassiem" userId="9a05c398b725c7e3" providerId="LiveId" clId="{FBC5FA71-290F-4417-BCC8-1652CA4A1E23}" dt="2019-10-16T08:26:17.584" v="5018" actId="20577"/>
          <ac:spMkLst>
            <pc:docMk/>
            <pc:sldMk cId="2991565866" sldId="287"/>
            <ac:spMk id="10" creationId="{B15D9BFF-6F95-4848-A212-FD6A5CC57AEF}"/>
          </ac:spMkLst>
        </pc:spChg>
        <pc:spChg chg="add mod">
          <ac:chgData name="Islam Bassiem" userId="9a05c398b725c7e3" providerId="LiveId" clId="{FBC5FA71-290F-4417-BCC8-1652CA4A1E23}" dt="2019-10-16T08:26:44.676" v="5043" actId="20577"/>
          <ac:spMkLst>
            <pc:docMk/>
            <pc:sldMk cId="2991565866" sldId="287"/>
            <ac:spMk id="11" creationId="{82517C74-01C9-47C4-A6E6-87D876A152B8}"/>
          </ac:spMkLst>
        </pc:spChg>
        <pc:graphicFrameChg chg="add mod">
          <ac:chgData name="Islam Bassiem" userId="9a05c398b725c7e3" providerId="LiveId" clId="{FBC5FA71-290F-4417-BCC8-1652CA4A1E23}" dt="2019-10-16T08:24:03.104" v="4908" actId="1035"/>
          <ac:graphicFrameMkLst>
            <pc:docMk/>
            <pc:sldMk cId="2991565866" sldId="287"/>
            <ac:graphicFrameMk id="5" creationId="{731480C4-3DF8-4B4B-A2AB-33EBD3A238AA}"/>
          </ac:graphicFrameMkLst>
        </pc:graphicFrameChg>
      </pc:sldChg>
      <pc:sldChg chg="modSp add">
        <pc:chgData name="Islam Bassiem" userId="9a05c398b725c7e3" providerId="LiveId" clId="{FBC5FA71-290F-4417-BCC8-1652CA4A1E23}" dt="2019-10-16T09:40:48.053" v="5055"/>
        <pc:sldMkLst>
          <pc:docMk/>
          <pc:sldMk cId="1449553723" sldId="288"/>
        </pc:sldMkLst>
        <pc:graphicFrameChg chg="mod">
          <ac:chgData name="Islam Bassiem" userId="9a05c398b725c7e3" providerId="LiveId" clId="{FBC5FA71-290F-4417-BCC8-1652CA4A1E23}" dt="2019-10-16T09:40:48.053" v="5055"/>
          <ac:graphicFrameMkLst>
            <pc:docMk/>
            <pc:sldMk cId="1449553723" sldId="288"/>
            <ac:graphicFrameMk id="5" creationId="{731480C4-3DF8-4B4B-A2AB-33EBD3A238AA}"/>
          </ac:graphicFrameMkLst>
        </pc:graphicFrameChg>
      </pc:sldChg>
      <pc:sldChg chg="modSp add">
        <pc:chgData name="Islam Bassiem" userId="9a05c398b725c7e3" providerId="LiveId" clId="{FBC5FA71-290F-4417-BCC8-1652CA4A1E23}" dt="2019-10-16T09:44:34.837" v="5067"/>
        <pc:sldMkLst>
          <pc:docMk/>
          <pc:sldMk cId="1859533468" sldId="289"/>
        </pc:sldMkLst>
        <pc:graphicFrameChg chg="mod">
          <ac:chgData name="Islam Bassiem" userId="9a05c398b725c7e3" providerId="LiveId" clId="{FBC5FA71-290F-4417-BCC8-1652CA4A1E23}" dt="2019-10-16T09:44:34.837" v="5067"/>
          <ac:graphicFrameMkLst>
            <pc:docMk/>
            <pc:sldMk cId="1859533468" sldId="289"/>
            <ac:graphicFrameMk id="5" creationId="{731480C4-3DF8-4B4B-A2AB-33EBD3A238AA}"/>
          </ac:graphicFrameMkLst>
        </pc:graphicFrameChg>
      </pc:sldChg>
      <pc:sldChg chg="addSp delSp modSp add">
        <pc:chgData name="Islam Bassiem" userId="9a05c398b725c7e3" providerId="LiveId" clId="{FBC5FA71-290F-4417-BCC8-1652CA4A1E23}" dt="2019-10-16T10:05:52.488" v="5135" actId="14100"/>
        <pc:sldMkLst>
          <pc:docMk/>
          <pc:sldMk cId="3955996818" sldId="290"/>
        </pc:sldMkLst>
        <pc:spChg chg="mod">
          <ac:chgData name="Islam Bassiem" userId="9a05c398b725c7e3" providerId="LiveId" clId="{FBC5FA71-290F-4417-BCC8-1652CA4A1E23}" dt="2019-10-16T10:05:35.782" v="5127" actId="1076"/>
          <ac:spMkLst>
            <pc:docMk/>
            <pc:sldMk cId="3955996818" sldId="290"/>
            <ac:spMk id="2" creationId="{6E0800AA-B4D8-4879-858A-41D7F044AA0D}"/>
          </ac:spMkLst>
        </pc:spChg>
        <pc:spChg chg="del">
          <ac:chgData name="Islam Bassiem" userId="9a05c398b725c7e3" providerId="LiveId" clId="{FBC5FA71-290F-4417-BCC8-1652CA4A1E23}" dt="2019-10-16T09:59:14.556" v="5069" actId="478"/>
          <ac:spMkLst>
            <pc:docMk/>
            <pc:sldMk cId="3955996818" sldId="290"/>
            <ac:spMk id="3" creationId="{DCD97CB8-6E98-4657-B1C0-8E43B721A34F}"/>
          </ac:spMkLst>
        </pc:spChg>
        <pc:spChg chg="add mod">
          <ac:chgData name="Islam Bassiem" userId="9a05c398b725c7e3" providerId="LiveId" clId="{FBC5FA71-290F-4417-BCC8-1652CA4A1E23}" dt="2019-10-16T10:05:42.494" v="5129" actId="1076"/>
          <ac:spMkLst>
            <pc:docMk/>
            <pc:sldMk cId="3955996818" sldId="290"/>
            <ac:spMk id="4" creationId="{7CCC6F5B-E1B1-4540-8FEC-B1605BAFAD92}"/>
          </ac:spMkLst>
        </pc:spChg>
        <pc:spChg chg="add del mod">
          <ac:chgData name="Islam Bassiem" userId="9a05c398b725c7e3" providerId="LiveId" clId="{FBC5FA71-290F-4417-BCC8-1652CA4A1E23}" dt="2019-10-16T10:04:10.956" v="5110" actId="478"/>
          <ac:spMkLst>
            <pc:docMk/>
            <pc:sldMk cId="3955996818" sldId="290"/>
            <ac:spMk id="5" creationId="{1BC29C8A-849E-4B8B-B25A-2F4CC61D53CD}"/>
          </ac:spMkLst>
        </pc:spChg>
        <pc:spChg chg="add del mod">
          <ac:chgData name="Islam Bassiem" userId="9a05c398b725c7e3" providerId="LiveId" clId="{FBC5FA71-290F-4417-BCC8-1652CA4A1E23}" dt="2019-10-16T10:04:13.565" v="5111" actId="478"/>
          <ac:spMkLst>
            <pc:docMk/>
            <pc:sldMk cId="3955996818" sldId="290"/>
            <ac:spMk id="6" creationId="{659F6EE4-4C01-4DEC-AE71-13FAB3DFB01F}"/>
          </ac:spMkLst>
        </pc:spChg>
        <pc:picChg chg="add del mod">
          <ac:chgData name="Islam Bassiem" userId="9a05c398b725c7e3" providerId="LiveId" clId="{FBC5FA71-290F-4417-BCC8-1652CA4A1E23}" dt="2019-10-16T10:04:17.816" v="5113" actId="478"/>
          <ac:picMkLst>
            <pc:docMk/>
            <pc:sldMk cId="3955996818" sldId="290"/>
            <ac:picMk id="8" creationId="{CD6E5C33-2FD2-4FF2-86A4-818DD8701DE4}"/>
          </ac:picMkLst>
        </pc:picChg>
        <pc:picChg chg="add del mod">
          <ac:chgData name="Islam Bassiem" userId="9a05c398b725c7e3" providerId="LiveId" clId="{FBC5FA71-290F-4417-BCC8-1652CA4A1E23}" dt="2019-10-16T10:04:41.121" v="5117" actId="478"/>
          <ac:picMkLst>
            <pc:docMk/>
            <pc:sldMk cId="3955996818" sldId="290"/>
            <ac:picMk id="10" creationId="{18D58317-599E-458B-984B-6AC0A806E7DE}"/>
          </ac:picMkLst>
        </pc:picChg>
        <pc:picChg chg="add mod">
          <ac:chgData name="Islam Bassiem" userId="9a05c398b725c7e3" providerId="LiveId" clId="{FBC5FA71-290F-4417-BCC8-1652CA4A1E23}" dt="2019-10-16T10:05:52.488" v="5135" actId="14100"/>
          <ac:picMkLst>
            <pc:docMk/>
            <pc:sldMk cId="3955996818" sldId="290"/>
            <ac:picMk id="12" creationId="{1E61A4F7-B9D5-4502-A581-5DE3C05572CC}"/>
          </ac:picMkLst>
        </pc:picChg>
        <pc:picChg chg="add del mod">
          <ac:chgData name="Islam Bassiem" userId="9a05c398b725c7e3" providerId="LiveId" clId="{FBC5FA71-290F-4417-BCC8-1652CA4A1E23}" dt="2019-10-16T10:04:09.072" v="5109" actId="478"/>
          <ac:picMkLst>
            <pc:docMk/>
            <pc:sldMk cId="3955996818" sldId="290"/>
            <ac:picMk id="18434" creationId="{0ACA7744-700C-4FC2-B027-547452AA08E3}"/>
          </ac:picMkLst>
        </pc:picChg>
      </pc:sldChg>
      <pc:sldChg chg="addSp delSp modSp add mod setBg">
        <pc:chgData name="Islam Bassiem" userId="9a05c398b725c7e3" providerId="LiveId" clId="{FBC5FA71-290F-4417-BCC8-1652CA4A1E23}" dt="2019-10-16T10:16:18.151" v="5372" actId="20577"/>
        <pc:sldMkLst>
          <pc:docMk/>
          <pc:sldMk cId="2821718709" sldId="291"/>
        </pc:sldMkLst>
        <pc:spChg chg="mod">
          <ac:chgData name="Islam Bassiem" userId="9a05c398b725c7e3" providerId="LiveId" clId="{FBC5FA71-290F-4417-BCC8-1652CA4A1E23}" dt="2019-10-16T10:13:29.238" v="5218" actId="1076"/>
          <ac:spMkLst>
            <pc:docMk/>
            <pc:sldMk cId="2821718709" sldId="291"/>
            <ac:spMk id="2" creationId="{E450416B-89A2-4A28-8D0C-0BEEEB153050}"/>
          </ac:spMkLst>
        </pc:spChg>
        <pc:spChg chg="del">
          <ac:chgData name="Islam Bassiem" userId="9a05c398b725c7e3" providerId="LiveId" clId="{FBC5FA71-290F-4417-BCC8-1652CA4A1E23}" dt="2019-10-16T10:10:14.301" v="5171" actId="478"/>
          <ac:spMkLst>
            <pc:docMk/>
            <pc:sldMk cId="2821718709" sldId="291"/>
            <ac:spMk id="3" creationId="{6E71B304-44C6-4EB1-BB34-A19CF0CD997C}"/>
          </ac:spMkLst>
        </pc:spChg>
        <pc:spChg chg="add mod ord">
          <ac:chgData name="Islam Bassiem" userId="9a05c398b725c7e3" providerId="LiveId" clId="{FBC5FA71-290F-4417-BCC8-1652CA4A1E23}" dt="2019-10-16T10:13:35.894" v="5220" actId="1076"/>
          <ac:spMkLst>
            <pc:docMk/>
            <pc:sldMk cId="2821718709" sldId="291"/>
            <ac:spMk id="4" creationId="{653A9DE0-79D0-4527-8CEF-A1781095BA42}"/>
          </ac:spMkLst>
        </pc:spChg>
        <pc:spChg chg="add del">
          <ac:chgData name="Islam Bassiem" userId="9a05c398b725c7e3" providerId="LiveId" clId="{FBC5FA71-290F-4417-BCC8-1652CA4A1E23}" dt="2019-10-16T10:12:06.122" v="5196" actId="26606"/>
          <ac:spMkLst>
            <pc:docMk/>
            <pc:sldMk cId="2821718709" sldId="291"/>
            <ac:spMk id="73" creationId="{40EBDF3C-61A6-450C-8532-9276D9A1EB04}"/>
          </ac:spMkLst>
        </pc:spChg>
        <pc:spChg chg="add del">
          <ac:chgData name="Islam Bassiem" userId="9a05c398b725c7e3" providerId="LiveId" clId="{FBC5FA71-290F-4417-BCC8-1652CA4A1E23}" dt="2019-10-16T10:12:08.306" v="5198" actId="26606"/>
          <ac:spMkLst>
            <pc:docMk/>
            <pc:sldMk cId="2821718709" sldId="291"/>
            <ac:spMk id="20486" creationId="{8492A138-EC4F-4F03-B497-EBDF2443FC09}"/>
          </ac:spMkLst>
        </pc:spChg>
        <pc:spChg chg="add del">
          <ac:chgData name="Islam Bassiem" userId="9a05c398b725c7e3" providerId="LiveId" clId="{FBC5FA71-290F-4417-BCC8-1652CA4A1E23}" dt="2019-10-16T10:12:22.976" v="5200" actId="26606"/>
          <ac:spMkLst>
            <pc:docMk/>
            <pc:sldMk cId="2821718709" sldId="291"/>
            <ac:spMk id="20488" creationId="{40EBDF3C-61A6-450C-8532-9276D9A1EB04}"/>
          </ac:spMkLst>
        </pc:spChg>
        <pc:graphicFrameChg chg="add mod">
          <ac:chgData name="Islam Bassiem" userId="9a05c398b725c7e3" providerId="LiveId" clId="{FBC5FA71-290F-4417-BCC8-1652CA4A1E23}" dt="2019-10-16T10:16:18.151" v="5372" actId="20577"/>
          <ac:graphicFrameMkLst>
            <pc:docMk/>
            <pc:sldMk cId="2821718709" sldId="291"/>
            <ac:graphicFrameMk id="5" creationId="{42449415-2800-45BA-A4A1-6013C7F88542}"/>
          </ac:graphicFrameMkLst>
        </pc:graphicFrameChg>
        <pc:picChg chg="add del mod">
          <ac:chgData name="Islam Bassiem" userId="9a05c398b725c7e3" providerId="LiveId" clId="{FBC5FA71-290F-4417-BCC8-1652CA4A1E23}" dt="2019-10-16T10:11:05.204" v="5193" actId="478"/>
          <ac:picMkLst>
            <pc:docMk/>
            <pc:sldMk cId="2821718709" sldId="291"/>
            <ac:picMk id="20482" creationId="{050BE6BA-19C6-4CF9-A792-A56055CC62F1}"/>
          </ac:picMkLst>
        </pc:picChg>
        <pc:picChg chg="add del mod">
          <ac:chgData name="Islam Bassiem" userId="9a05c398b725c7e3" providerId="LiveId" clId="{FBC5FA71-290F-4417-BCC8-1652CA4A1E23}" dt="2019-10-16T10:12:23.764" v="5201"/>
          <ac:picMkLst>
            <pc:docMk/>
            <pc:sldMk cId="2821718709" sldId="291"/>
            <ac:picMk id="20484" creationId="{468BB76A-1DAF-48EE-ABE6-4248C3053D18}"/>
          </ac:picMkLst>
        </pc:picChg>
      </pc:sldChg>
      <pc:sldChg chg="addSp delSp modSp add">
        <pc:chgData name="Islam Bassiem" userId="9a05c398b725c7e3" providerId="LiveId" clId="{FBC5FA71-290F-4417-BCC8-1652CA4A1E23}" dt="2019-10-16T10:27:56.251" v="5526" actId="1076"/>
        <pc:sldMkLst>
          <pc:docMk/>
          <pc:sldMk cId="53762630" sldId="292"/>
        </pc:sldMkLst>
        <pc:spChg chg="mod">
          <ac:chgData name="Islam Bassiem" userId="9a05c398b725c7e3" providerId="LiveId" clId="{FBC5FA71-290F-4417-BCC8-1652CA4A1E23}" dt="2019-10-16T10:27:44.159" v="5521" actId="1076"/>
          <ac:spMkLst>
            <pc:docMk/>
            <pc:sldMk cId="53762630" sldId="292"/>
            <ac:spMk id="2" creationId="{7FFCE168-F682-4A9F-B9B3-25E0FC1D4F16}"/>
          </ac:spMkLst>
        </pc:spChg>
        <pc:spChg chg="del">
          <ac:chgData name="Islam Bassiem" userId="9a05c398b725c7e3" providerId="LiveId" clId="{FBC5FA71-290F-4417-BCC8-1652CA4A1E23}" dt="2019-10-16T10:16:28.509" v="5374" actId="478"/>
          <ac:spMkLst>
            <pc:docMk/>
            <pc:sldMk cId="53762630" sldId="292"/>
            <ac:spMk id="3" creationId="{E272E172-42EA-4001-B315-03EEC97A43D9}"/>
          </ac:spMkLst>
        </pc:spChg>
        <pc:spChg chg="add mod">
          <ac:chgData name="Islam Bassiem" userId="9a05c398b725c7e3" providerId="LiveId" clId="{FBC5FA71-290F-4417-BCC8-1652CA4A1E23}" dt="2019-10-16T10:18:30.586" v="5504" actId="1076"/>
          <ac:spMkLst>
            <pc:docMk/>
            <pc:sldMk cId="53762630" sldId="292"/>
            <ac:spMk id="4" creationId="{D15C4663-167F-4EA7-AAD8-992DA151EBED}"/>
          </ac:spMkLst>
        </pc:spChg>
        <pc:graphicFrameChg chg="add del">
          <ac:chgData name="Islam Bassiem" userId="9a05c398b725c7e3" providerId="LiveId" clId="{FBC5FA71-290F-4417-BCC8-1652CA4A1E23}" dt="2019-10-16T10:23:48.993" v="5513" actId="478"/>
          <ac:graphicFrameMkLst>
            <pc:docMk/>
            <pc:sldMk cId="53762630" sldId="292"/>
            <ac:graphicFrameMk id="5" creationId="{5BEC0D9E-1A57-4C38-896C-25ED02C0D598}"/>
          </ac:graphicFrameMkLst>
        </pc:graphicFrameChg>
        <pc:graphicFrameChg chg="add del">
          <ac:chgData name="Islam Bassiem" userId="9a05c398b725c7e3" providerId="LiveId" clId="{FBC5FA71-290F-4417-BCC8-1652CA4A1E23}" dt="2019-10-16T10:24:21.499" v="5515"/>
          <ac:graphicFrameMkLst>
            <pc:docMk/>
            <pc:sldMk cId="53762630" sldId="292"/>
            <ac:graphicFrameMk id="12" creationId="{1893F10A-5787-4DB4-9211-1CBE84A11C10}"/>
          </ac:graphicFrameMkLst>
        </pc:graphicFrame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6" creationId="{7FB342E0-9B21-41C9-92D4-A86B70F8F0AB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7" creationId="{C02C817F-0897-45D2-97C0-EB990EDE5AB2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8" creationId="{D8F0BB6F-504F-4975-801F-E7BCA1AC42B1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9" creationId="{7D005EF3-45AC-489F-8AB4-DC39DFB93C85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10" creationId="{BA66CD16-3388-4391-9571-A05D90B2EC9A}"/>
          </ac:picMkLst>
        </pc:picChg>
        <pc:picChg chg="add del">
          <ac:chgData name="Islam Bassiem" userId="9a05c398b725c7e3" providerId="LiveId" clId="{FBC5FA71-290F-4417-BCC8-1652CA4A1E23}" dt="2019-10-16T10:23:46.012" v="5512" actId="478"/>
          <ac:picMkLst>
            <pc:docMk/>
            <pc:sldMk cId="53762630" sldId="292"/>
            <ac:picMk id="11" creationId="{0BA69956-6E2C-41DB-AF30-3B74F2F213AC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3" creationId="{37617835-1C03-4C53-BA48-A9414B79696A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4" creationId="{53EF27D8-10CB-404D-AB0E-46C35C2F29E2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5" creationId="{AC87EF71-F8FF-4C63-BC75-D4950C783C9E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6" creationId="{30EFDA04-0AB3-4E44-94ED-1CE3DF2A9067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7" creationId="{405EB31F-D79B-4A78-A1DD-66409FFCFD14}"/>
          </ac:picMkLst>
        </pc:picChg>
        <pc:picChg chg="add del">
          <ac:chgData name="Islam Bassiem" userId="9a05c398b725c7e3" providerId="LiveId" clId="{FBC5FA71-290F-4417-BCC8-1652CA4A1E23}" dt="2019-10-16T10:24:21.499" v="5515"/>
          <ac:picMkLst>
            <pc:docMk/>
            <pc:sldMk cId="53762630" sldId="292"/>
            <ac:picMk id="18" creationId="{0B2FE23D-8CB1-4DC0-BA08-FE96AF594C11}"/>
          </ac:picMkLst>
        </pc:picChg>
        <pc:picChg chg="add mod">
          <ac:chgData name="Islam Bassiem" userId="9a05c398b725c7e3" providerId="LiveId" clId="{FBC5FA71-290F-4417-BCC8-1652CA4A1E23}" dt="2019-10-16T10:27:56.251" v="5526" actId="1076"/>
          <ac:picMkLst>
            <pc:docMk/>
            <pc:sldMk cId="53762630" sldId="292"/>
            <ac:picMk id="20" creationId="{4C314E86-9141-47DE-A8C5-09EC13429B61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../slides/slide1.xml"/><Relationship Id="rId1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B4002-C402-4F18-AE1E-BE8D8A938DE9}" type="doc">
      <dgm:prSet loTypeId="urn:microsoft.com/office/officeart/2005/8/layout/cycle8" loCatId="cycle" qsTypeId="urn:microsoft.com/office/officeart/2005/8/quickstyle/3d7" qsCatId="3D" csTypeId="urn:microsoft.com/office/officeart/2005/8/colors/colorful5" csCatId="colorful" phldr="1"/>
      <dgm:spPr/>
    </dgm:pt>
    <dgm:pt modelId="{1DBF3E1F-EC27-4581-B8D7-4031BA34EFFF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r>
            <a:rPr lang="ar-SA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الاتفاق</a:t>
          </a:r>
          <a:r>
            <a:rPr lang="ar-SA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endParaRPr lang="en-GB" sz="2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2BA8323-C6DE-41CF-A430-D0E4D2D7C5E6}" type="par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4BC3935-1C11-4F0A-AC0B-0893552AB994}" type="sibTrans" cxnId="{3701745E-6774-41E9-9BFC-F3AE2BE13B8F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CC7C48-4778-4887-8332-E4364E4ACB4C}">
      <dgm:prSet phldrT="[Text]" custT="1"/>
      <dgm:spPr/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r>
            <a:rPr lang="en-US" sz="1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القياس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DC35492-5100-4CBB-B250-A464B20E02D1}" type="par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446C36B-0BE7-443B-B31E-E9CB6FDF1E1C}" type="sibTrans" cxnId="{3925E18B-15CD-451B-B8FE-90E4888EDE6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59698CF-CCE5-4F31-A8A9-426163FD410E}">
      <dgm:prSet phldrT="[Text]" custT="1"/>
      <dgm:spPr/>
      <dgm:t>
        <a:bodyPr/>
        <a:lstStyle/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r>
            <a:rPr lang="en-US" sz="21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التغذية الراجعة</a:t>
          </a:r>
          <a:endParaRPr lang="en-GB" sz="21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CD9F7F-855D-476B-AA49-B2DC1547D095}" type="par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861EB1E-CB34-4061-A011-ADA066D51CB7}" type="sibTrans" cxnId="{294197E4-C116-4FE3-A33B-4DEEC26B1F9A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295F737-B56F-4D2F-B317-3AC4DFD13BCD}">
      <dgm:prSet phldrT="[Text]" custT="1"/>
      <dgm:spPr/>
      <dgm:t>
        <a:bodyPr/>
        <a:lstStyle/>
        <a:p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r>
            <a: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الحوار</a:t>
          </a:r>
          <a:endParaRPr lang="en-GB" sz="2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6027367-DDDB-42E7-9324-A430C57D8F0A}" type="par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924F9F3-81C0-453C-9D49-2356FCBA7FC2}" type="sibTrans" cxnId="{B1BF5087-3EDE-444C-A2BE-A1EA26303AE7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E069ED2-BF7C-43BE-906C-0723EAF04A75}">
      <dgm:prSet phldrT="[Text]" custT="1"/>
      <dgm:spPr/>
      <dgm:t>
        <a:bodyPr/>
        <a:lstStyle/>
        <a:p>
          <a:r>
            <a:rPr lang="en-US" sz="2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Reinforcement </a:t>
          </a: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التمكين</a:t>
          </a:r>
          <a:endParaRPr lang="en-GB" sz="1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FA85AC-8932-4E28-95FF-6D09D88BD32D}" type="par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CB41F13-CF0F-4C84-90E2-5C84A196B591}" type="sibTrans" cxnId="{A2369049-FA39-49CF-A554-D7954A051DB5}">
      <dgm:prSet/>
      <dgm:spPr/>
      <dgm:t>
        <a:bodyPr/>
        <a:lstStyle/>
        <a:p>
          <a:endParaRPr lang="en-GB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5C7EC4F-FEA7-4797-A079-7F4AC05646A6}" type="pres">
      <dgm:prSet presAssocID="{6DDB4002-C402-4F18-AE1E-BE8D8A938DE9}" presName="compositeShape" presStyleCnt="0">
        <dgm:presLayoutVars>
          <dgm:chMax val="7"/>
          <dgm:dir/>
          <dgm:resizeHandles val="exact"/>
        </dgm:presLayoutVars>
      </dgm:prSet>
      <dgm:spPr/>
    </dgm:pt>
    <dgm:pt modelId="{4E880724-9FE0-4558-8D3C-D29D215F42FC}" type="pres">
      <dgm:prSet presAssocID="{6DDB4002-C402-4F18-AE1E-BE8D8A938DE9}" presName="wedge1" presStyleLbl="node1" presStyleIdx="0" presStyleCnt="5"/>
      <dgm:spPr/>
    </dgm:pt>
    <dgm:pt modelId="{159B166B-B824-4E36-9457-575A8B6BE45B}" type="pres">
      <dgm:prSet presAssocID="{6DDB4002-C402-4F18-AE1E-BE8D8A938DE9}" presName="dummy1a" presStyleCnt="0"/>
      <dgm:spPr/>
    </dgm:pt>
    <dgm:pt modelId="{46380B89-F0C3-45E5-A7C9-6DE267956427}" type="pres">
      <dgm:prSet presAssocID="{6DDB4002-C402-4F18-AE1E-BE8D8A938DE9}" presName="dummy1b" presStyleCnt="0"/>
      <dgm:spPr/>
    </dgm:pt>
    <dgm:pt modelId="{693115AB-8994-4359-879D-D4B505BBBAFD}" type="pres">
      <dgm:prSet presAssocID="{6DDB4002-C402-4F18-AE1E-BE8D8A938DE9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879C312-FBE3-4438-A256-A106C3FD3FDC}" type="pres">
      <dgm:prSet presAssocID="{6DDB4002-C402-4F18-AE1E-BE8D8A938DE9}" presName="wedge2" presStyleLbl="node1" presStyleIdx="1" presStyleCnt="5"/>
      <dgm:spPr/>
    </dgm:pt>
    <dgm:pt modelId="{FFC1B470-1840-4DC1-B12E-4A83A0060F33}" type="pres">
      <dgm:prSet presAssocID="{6DDB4002-C402-4F18-AE1E-BE8D8A938DE9}" presName="dummy2a" presStyleCnt="0"/>
      <dgm:spPr/>
    </dgm:pt>
    <dgm:pt modelId="{511F573C-79AD-4B95-912F-9D2EC567C28E}" type="pres">
      <dgm:prSet presAssocID="{6DDB4002-C402-4F18-AE1E-BE8D8A938DE9}" presName="dummy2b" presStyleCnt="0"/>
      <dgm:spPr/>
    </dgm:pt>
    <dgm:pt modelId="{1D64FCE0-71CC-4606-ADF8-929B57572EB4}" type="pres">
      <dgm:prSet presAssocID="{6DDB4002-C402-4F18-AE1E-BE8D8A938DE9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58A1512-2503-4E0B-8D12-5E3446C9975A}" type="pres">
      <dgm:prSet presAssocID="{6DDB4002-C402-4F18-AE1E-BE8D8A938DE9}" presName="wedge3" presStyleLbl="node1" presStyleIdx="2" presStyleCnt="5"/>
      <dgm:spPr/>
    </dgm:pt>
    <dgm:pt modelId="{80DCF67F-C37A-437E-B1C2-9B52C8D2EFD7}" type="pres">
      <dgm:prSet presAssocID="{6DDB4002-C402-4F18-AE1E-BE8D8A938DE9}" presName="dummy3a" presStyleCnt="0"/>
      <dgm:spPr/>
    </dgm:pt>
    <dgm:pt modelId="{6135AC48-AA2F-4240-A5BD-06EC0EF7DCE2}" type="pres">
      <dgm:prSet presAssocID="{6DDB4002-C402-4F18-AE1E-BE8D8A938DE9}" presName="dummy3b" presStyleCnt="0"/>
      <dgm:spPr/>
    </dgm:pt>
    <dgm:pt modelId="{4218FE23-BDA6-4B91-8705-EA11EB718E00}" type="pres">
      <dgm:prSet presAssocID="{6DDB4002-C402-4F18-AE1E-BE8D8A938DE9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6C8854DD-F9FC-478E-BA32-44B06DAC8E4D}" type="pres">
      <dgm:prSet presAssocID="{6DDB4002-C402-4F18-AE1E-BE8D8A938DE9}" presName="wedge4" presStyleLbl="node1" presStyleIdx="3" presStyleCnt="5" custScaleX="104919"/>
      <dgm:spPr/>
    </dgm:pt>
    <dgm:pt modelId="{B0D32F0A-16B8-452B-8731-2525371818FD}" type="pres">
      <dgm:prSet presAssocID="{6DDB4002-C402-4F18-AE1E-BE8D8A938DE9}" presName="dummy4a" presStyleCnt="0"/>
      <dgm:spPr/>
    </dgm:pt>
    <dgm:pt modelId="{EB69A753-6127-4215-9B84-332B97939F48}" type="pres">
      <dgm:prSet presAssocID="{6DDB4002-C402-4F18-AE1E-BE8D8A938DE9}" presName="dummy4b" presStyleCnt="0"/>
      <dgm:spPr/>
    </dgm:pt>
    <dgm:pt modelId="{B9622CF8-8AB0-4BCF-8E91-966424364D8D}" type="pres">
      <dgm:prSet presAssocID="{6DDB4002-C402-4F18-AE1E-BE8D8A938DE9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43E75496-4476-461D-A7D2-D5961F92A2C5}" type="pres">
      <dgm:prSet presAssocID="{6DDB4002-C402-4F18-AE1E-BE8D8A938DE9}" presName="wedge5" presStyleLbl="node1" presStyleIdx="4" presStyleCnt="5"/>
      <dgm:spPr/>
    </dgm:pt>
    <dgm:pt modelId="{B3647E56-5F52-42EA-ACB6-8850AB55A19C}" type="pres">
      <dgm:prSet presAssocID="{6DDB4002-C402-4F18-AE1E-BE8D8A938DE9}" presName="dummy5a" presStyleCnt="0"/>
      <dgm:spPr/>
    </dgm:pt>
    <dgm:pt modelId="{BDAC75AB-DF4D-435D-BAC1-58CE4400D9E3}" type="pres">
      <dgm:prSet presAssocID="{6DDB4002-C402-4F18-AE1E-BE8D8A938DE9}" presName="dummy5b" presStyleCnt="0"/>
      <dgm:spPr/>
    </dgm:pt>
    <dgm:pt modelId="{BC17982A-76CA-47CA-979A-6FD14C082DB2}" type="pres">
      <dgm:prSet presAssocID="{6DDB4002-C402-4F18-AE1E-BE8D8A938DE9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15324CC-76CB-478F-837C-7B67785B19C6}" type="pres">
      <dgm:prSet presAssocID="{E4BC3935-1C11-4F0A-AC0B-0893552AB994}" presName="arrowWedge1" presStyleLbl="fgSibTrans2D1" presStyleIdx="0" presStyleCnt="5"/>
      <dgm:spPr/>
    </dgm:pt>
    <dgm:pt modelId="{A33DD1C6-1ECE-485B-89DB-9DDE1F16D525}" type="pres">
      <dgm:prSet presAssocID="{3446C36B-0BE7-443B-B31E-E9CB6FDF1E1C}" presName="arrowWedge2" presStyleLbl="fgSibTrans2D1" presStyleIdx="1" presStyleCnt="5" custScaleX="96608" custScaleY="101869"/>
      <dgm:spPr/>
    </dgm:pt>
    <dgm:pt modelId="{CC20F6DC-9942-4DA8-B763-030EBB0D60D8}" type="pres">
      <dgm:prSet presAssocID="{1861EB1E-CB34-4061-A011-ADA066D51CB7}" presName="arrowWedge3" presStyleLbl="fgSibTrans2D1" presStyleIdx="2" presStyleCnt="5"/>
      <dgm:spPr/>
    </dgm:pt>
    <dgm:pt modelId="{DD4D1F01-1678-47D5-BF62-D08B6055AD72}" type="pres">
      <dgm:prSet presAssocID="{CCB41F13-CF0F-4C84-90E2-5C84A196B591}" presName="arrowWedge4" presStyleLbl="fgSibTrans2D1" presStyleIdx="3" presStyleCnt="5"/>
      <dgm:spPr/>
    </dgm:pt>
    <dgm:pt modelId="{18B9B6F9-E9D3-4DDA-997D-8E7D84ACE6CC}" type="pres">
      <dgm:prSet presAssocID="{C924F9F3-81C0-453C-9D49-2356FCBA7FC2}" presName="arrowWedge5" presStyleLbl="fgSibTrans2D1" presStyleIdx="4" presStyleCnt="5"/>
      <dgm:spPr/>
    </dgm:pt>
  </dgm:ptLst>
  <dgm:cxnLst>
    <dgm:cxn modelId="{94A79434-AAED-4786-B94C-BB6A545929FF}" type="presOf" srcId="{D295F737-B56F-4D2F-B317-3AC4DFD13BCD}" destId="{BC17982A-76CA-47CA-979A-6FD14C082DB2}" srcOrd="1" destOrd="0" presId="urn:microsoft.com/office/officeart/2005/8/layout/cycle8"/>
    <dgm:cxn modelId="{8C79D540-39BC-431F-9484-8AD8136D6F94}" type="presOf" srcId="{1DBF3E1F-EC27-4581-B8D7-4031BA34EFFF}" destId="{693115AB-8994-4359-879D-D4B505BBBAFD}" srcOrd="1" destOrd="0" presId="urn:microsoft.com/office/officeart/2005/8/layout/cycle8"/>
    <dgm:cxn modelId="{3701745E-6774-41E9-9BFC-F3AE2BE13B8F}" srcId="{6DDB4002-C402-4F18-AE1E-BE8D8A938DE9}" destId="{1DBF3E1F-EC27-4581-B8D7-4031BA34EFFF}" srcOrd="0" destOrd="0" parTransId="{62BA8323-C6DE-41CF-A430-D0E4D2D7C5E6}" sibTransId="{E4BC3935-1C11-4F0A-AC0B-0893552AB994}"/>
    <dgm:cxn modelId="{DA36B866-E68D-4D1D-8A33-BCFF04A0801C}" type="presOf" srcId="{1DBF3E1F-EC27-4581-B8D7-4031BA34EFFF}" destId="{4E880724-9FE0-4558-8D3C-D29D215F42FC}" srcOrd="0" destOrd="0" presId="urn:microsoft.com/office/officeart/2005/8/layout/cycle8"/>
    <dgm:cxn modelId="{A2369049-FA39-49CF-A554-D7954A051DB5}" srcId="{6DDB4002-C402-4F18-AE1E-BE8D8A938DE9}" destId="{7E069ED2-BF7C-43BE-906C-0723EAF04A75}" srcOrd="3" destOrd="0" parTransId="{17FA85AC-8932-4E28-95FF-6D09D88BD32D}" sibTransId="{CCB41F13-CF0F-4C84-90E2-5C84A196B591}"/>
    <dgm:cxn modelId="{27BA3E78-288C-468F-A6DF-E2630CF32AEF}" type="presOf" srcId="{76CC7C48-4778-4887-8332-E4364E4ACB4C}" destId="{A879C312-FBE3-4438-A256-A106C3FD3FDC}" srcOrd="0" destOrd="0" presId="urn:microsoft.com/office/officeart/2005/8/layout/cycle8"/>
    <dgm:cxn modelId="{6DDF7080-3B10-4375-96A7-FEE22771EEA2}" type="presOf" srcId="{D295F737-B56F-4D2F-B317-3AC4DFD13BCD}" destId="{43E75496-4476-461D-A7D2-D5961F92A2C5}" srcOrd="0" destOrd="0" presId="urn:microsoft.com/office/officeart/2005/8/layout/cycle8"/>
    <dgm:cxn modelId="{B1BF5087-3EDE-444C-A2BE-A1EA26303AE7}" srcId="{6DDB4002-C402-4F18-AE1E-BE8D8A938DE9}" destId="{D295F737-B56F-4D2F-B317-3AC4DFD13BCD}" srcOrd="4" destOrd="0" parTransId="{96027367-DDDB-42E7-9324-A430C57D8F0A}" sibTransId="{C924F9F3-81C0-453C-9D49-2356FCBA7FC2}"/>
    <dgm:cxn modelId="{3925E18B-15CD-451B-B8FE-90E4888EDE65}" srcId="{6DDB4002-C402-4F18-AE1E-BE8D8A938DE9}" destId="{76CC7C48-4778-4887-8332-E4364E4ACB4C}" srcOrd="1" destOrd="0" parTransId="{0DC35492-5100-4CBB-B250-A464B20E02D1}" sibTransId="{3446C36B-0BE7-443B-B31E-E9CB6FDF1E1C}"/>
    <dgm:cxn modelId="{814A37B3-F0D5-4141-A246-9B20B930A6EB}" type="presOf" srcId="{7E069ED2-BF7C-43BE-906C-0723EAF04A75}" destId="{6C8854DD-F9FC-478E-BA32-44B06DAC8E4D}" srcOrd="0" destOrd="0" presId="urn:microsoft.com/office/officeart/2005/8/layout/cycle8"/>
    <dgm:cxn modelId="{86CCB9BA-1B48-49C5-BBEE-F25F03A39EBC}" type="presOf" srcId="{7E069ED2-BF7C-43BE-906C-0723EAF04A75}" destId="{B9622CF8-8AB0-4BCF-8E91-966424364D8D}" srcOrd="1" destOrd="0" presId="urn:microsoft.com/office/officeart/2005/8/layout/cycle8"/>
    <dgm:cxn modelId="{54C8E7BA-14F3-4306-AFD4-FF0A5CC71573}" type="presOf" srcId="{659698CF-CCE5-4F31-A8A9-426163FD410E}" destId="{F58A1512-2503-4E0B-8D12-5E3446C9975A}" srcOrd="0" destOrd="0" presId="urn:microsoft.com/office/officeart/2005/8/layout/cycle8"/>
    <dgm:cxn modelId="{294197E4-C116-4FE3-A33B-4DEEC26B1F9A}" srcId="{6DDB4002-C402-4F18-AE1E-BE8D8A938DE9}" destId="{659698CF-CCE5-4F31-A8A9-426163FD410E}" srcOrd="2" destOrd="0" parTransId="{B9CD9F7F-855D-476B-AA49-B2DC1547D095}" sibTransId="{1861EB1E-CB34-4061-A011-ADA066D51CB7}"/>
    <dgm:cxn modelId="{5AF5A7E5-3339-401D-836E-8188007DCFFD}" type="presOf" srcId="{76CC7C48-4778-4887-8332-E4364E4ACB4C}" destId="{1D64FCE0-71CC-4606-ADF8-929B57572EB4}" srcOrd="1" destOrd="0" presId="urn:microsoft.com/office/officeart/2005/8/layout/cycle8"/>
    <dgm:cxn modelId="{0962A8FA-DD47-4F37-9120-F178A3396ACC}" type="presOf" srcId="{659698CF-CCE5-4F31-A8A9-426163FD410E}" destId="{4218FE23-BDA6-4B91-8705-EA11EB718E00}" srcOrd="1" destOrd="0" presId="urn:microsoft.com/office/officeart/2005/8/layout/cycle8"/>
    <dgm:cxn modelId="{4C72D7FA-2208-4691-808E-DBD6BD75BA97}" type="presOf" srcId="{6DDB4002-C402-4F18-AE1E-BE8D8A938DE9}" destId="{15C7EC4F-FEA7-4797-A079-7F4AC05646A6}" srcOrd="0" destOrd="0" presId="urn:microsoft.com/office/officeart/2005/8/layout/cycle8"/>
    <dgm:cxn modelId="{4A370512-6E12-41F8-883A-9AFB5B6F79C4}" type="presParOf" srcId="{15C7EC4F-FEA7-4797-A079-7F4AC05646A6}" destId="{4E880724-9FE0-4558-8D3C-D29D215F42FC}" srcOrd="0" destOrd="0" presId="urn:microsoft.com/office/officeart/2005/8/layout/cycle8"/>
    <dgm:cxn modelId="{DCD71D61-E840-471D-9434-CC9E149277A3}" type="presParOf" srcId="{15C7EC4F-FEA7-4797-A079-7F4AC05646A6}" destId="{159B166B-B824-4E36-9457-575A8B6BE45B}" srcOrd="1" destOrd="0" presId="urn:microsoft.com/office/officeart/2005/8/layout/cycle8"/>
    <dgm:cxn modelId="{F610E746-9FEF-4BEE-96AD-71DA53ECE636}" type="presParOf" srcId="{15C7EC4F-FEA7-4797-A079-7F4AC05646A6}" destId="{46380B89-F0C3-45E5-A7C9-6DE267956427}" srcOrd="2" destOrd="0" presId="urn:microsoft.com/office/officeart/2005/8/layout/cycle8"/>
    <dgm:cxn modelId="{804D6DE9-68E5-4901-A0D8-0BAC6A6D5A4F}" type="presParOf" srcId="{15C7EC4F-FEA7-4797-A079-7F4AC05646A6}" destId="{693115AB-8994-4359-879D-D4B505BBBAFD}" srcOrd="3" destOrd="0" presId="urn:microsoft.com/office/officeart/2005/8/layout/cycle8"/>
    <dgm:cxn modelId="{4B909F9C-1341-4226-9903-EE6A60E24689}" type="presParOf" srcId="{15C7EC4F-FEA7-4797-A079-7F4AC05646A6}" destId="{A879C312-FBE3-4438-A256-A106C3FD3FDC}" srcOrd="4" destOrd="0" presId="urn:microsoft.com/office/officeart/2005/8/layout/cycle8"/>
    <dgm:cxn modelId="{2E2803BA-F2E6-4FA0-BCD2-6CF690AC53A1}" type="presParOf" srcId="{15C7EC4F-FEA7-4797-A079-7F4AC05646A6}" destId="{FFC1B470-1840-4DC1-B12E-4A83A0060F33}" srcOrd="5" destOrd="0" presId="urn:microsoft.com/office/officeart/2005/8/layout/cycle8"/>
    <dgm:cxn modelId="{EE426EE2-A6CA-469F-AB44-E69F6DABD864}" type="presParOf" srcId="{15C7EC4F-FEA7-4797-A079-7F4AC05646A6}" destId="{511F573C-79AD-4B95-912F-9D2EC567C28E}" srcOrd="6" destOrd="0" presId="urn:microsoft.com/office/officeart/2005/8/layout/cycle8"/>
    <dgm:cxn modelId="{B26D3BA3-A2FE-4060-AB41-6582A64163F1}" type="presParOf" srcId="{15C7EC4F-FEA7-4797-A079-7F4AC05646A6}" destId="{1D64FCE0-71CC-4606-ADF8-929B57572EB4}" srcOrd="7" destOrd="0" presId="urn:microsoft.com/office/officeart/2005/8/layout/cycle8"/>
    <dgm:cxn modelId="{BCDDD565-B4B3-42A5-A836-64187B101F2A}" type="presParOf" srcId="{15C7EC4F-FEA7-4797-A079-7F4AC05646A6}" destId="{F58A1512-2503-4E0B-8D12-5E3446C9975A}" srcOrd="8" destOrd="0" presId="urn:microsoft.com/office/officeart/2005/8/layout/cycle8"/>
    <dgm:cxn modelId="{CB5451A5-F691-4367-8515-40910A5F2EFA}" type="presParOf" srcId="{15C7EC4F-FEA7-4797-A079-7F4AC05646A6}" destId="{80DCF67F-C37A-437E-B1C2-9B52C8D2EFD7}" srcOrd="9" destOrd="0" presId="urn:microsoft.com/office/officeart/2005/8/layout/cycle8"/>
    <dgm:cxn modelId="{FAC5B75E-1DFD-4CE0-99F6-B0476E059F6F}" type="presParOf" srcId="{15C7EC4F-FEA7-4797-A079-7F4AC05646A6}" destId="{6135AC48-AA2F-4240-A5BD-06EC0EF7DCE2}" srcOrd="10" destOrd="0" presId="urn:microsoft.com/office/officeart/2005/8/layout/cycle8"/>
    <dgm:cxn modelId="{FAB7F620-228B-4E01-AC20-CCF28A81AB31}" type="presParOf" srcId="{15C7EC4F-FEA7-4797-A079-7F4AC05646A6}" destId="{4218FE23-BDA6-4B91-8705-EA11EB718E00}" srcOrd="11" destOrd="0" presId="urn:microsoft.com/office/officeart/2005/8/layout/cycle8"/>
    <dgm:cxn modelId="{4C83A4BA-DB17-494D-9C8F-5A211178DECE}" type="presParOf" srcId="{15C7EC4F-FEA7-4797-A079-7F4AC05646A6}" destId="{6C8854DD-F9FC-478E-BA32-44B06DAC8E4D}" srcOrd="12" destOrd="0" presId="urn:microsoft.com/office/officeart/2005/8/layout/cycle8"/>
    <dgm:cxn modelId="{B603B024-33C4-4DF3-9880-CD4A3FAB8DB1}" type="presParOf" srcId="{15C7EC4F-FEA7-4797-A079-7F4AC05646A6}" destId="{B0D32F0A-16B8-452B-8731-2525371818FD}" srcOrd="13" destOrd="0" presId="urn:microsoft.com/office/officeart/2005/8/layout/cycle8"/>
    <dgm:cxn modelId="{9EB6A0AA-BE39-4D96-871F-D3E40B786D4F}" type="presParOf" srcId="{15C7EC4F-FEA7-4797-A079-7F4AC05646A6}" destId="{EB69A753-6127-4215-9B84-332B97939F48}" srcOrd="14" destOrd="0" presId="urn:microsoft.com/office/officeart/2005/8/layout/cycle8"/>
    <dgm:cxn modelId="{0A86E2F4-4F43-43B0-A1E8-BA61E00F3DE5}" type="presParOf" srcId="{15C7EC4F-FEA7-4797-A079-7F4AC05646A6}" destId="{B9622CF8-8AB0-4BCF-8E91-966424364D8D}" srcOrd="15" destOrd="0" presId="urn:microsoft.com/office/officeart/2005/8/layout/cycle8"/>
    <dgm:cxn modelId="{BC499515-397B-476D-81C1-D0B35412F402}" type="presParOf" srcId="{15C7EC4F-FEA7-4797-A079-7F4AC05646A6}" destId="{43E75496-4476-461D-A7D2-D5961F92A2C5}" srcOrd="16" destOrd="0" presId="urn:microsoft.com/office/officeart/2005/8/layout/cycle8"/>
    <dgm:cxn modelId="{BA924CEF-D64A-464A-B76A-FD373867D709}" type="presParOf" srcId="{15C7EC4F-FEA7-4797-A079-7F4AC05646A6}" destId="{B3647E56-5F52-42EA-ACB6-8850AB55A19C}" srcOrd="17" destOrd="0" presId="urn:microsoft.com/office/officeart/2005/8/layout/cycle8"/>
    <dgm:cxn modelId="{1AB6D7B6-9D2E-4789-B89D-2F7F6A1BA631}" type="presParOf" srcId="{15C7EC4F-FEA7-4797-A079-7F4AC05646A6}" destId="{BDAC75AB-DF4D-435D-BAC1-58CE4400D9E3}" srcOrd="18" destOrd="0" presId="urn:microsoft.com/office/officeart/2005/8/layout/cycle8"/>
    <dgm:cxn modelId="{41F14C57-DB93-4ABC-999E-D7B727EE701E}" type="presParOf" srcId="{15C7EC4F-FEA7-4797-A079-7F4AC05646A6}" destId="{BC17982A-76CA-47CA-979A-6FD14C082DB2}" srcOrd="19" destOrd="0" presId="urn:microsoft.com/office/officeart/2005/8/layout/cycle8"/>
    <dgm:cxn modelId="{787DAF42-DCE1-4F08-9A35-E7749E69751E}" type="presParOf" srcId="{15C7EC4F-FEA7-4797-A079-7F4AC05646A6}" destId="{B15324CC-76CB-478F-837C-7B67785B19C6}" srcOrd="20" destOrd="0" presId="urn:microsoft.com/office/officeart/2005/8/layout/cycle8"/>
    <dgm:cxn modelId="{4C3B306F-3105-4B2B-B1C2-708D14A708FA}" type="presParOf" srcId="{15C7EC4F-FEA7-4797-A079-7F4AC05646A6}" destId="{A33DD1C6-1ECE-485B-89DB-9DDE1F16D525}" srcOrd="21" destOrd="0" presId="urn:microsoft.com/office/officeart/2005/8/layout/cycle8"/>
    <dgm:cxn modelId="{11BFD1FC-8A6C-4CA3-A863-8D991D8A935E}" type="presParOf" srcId="{15C7EC4F-FEA7-4797-A079-7F4AC05646A6}" destId="{CC20F6DC-9942-4DA8-B763-030EBB0D60D8}" srcOrd="22" destOrd="0" presId="urn:microsoft.com/office/officeart/2005/8/layout/cycle8"/>
    <dgm:cxn modelId="{2805AAF3-DB0A-4FE4-ABE9-903CA469FF51}" type="presParOf" srcId="{15C7EC4F-FEA7-4797-A079-7F4AC05646A6}" destId="{DD4D1F01-1678-47D5-BF62-D08B6055AD72}" srcOrd="23" destOrd="0" presId="urn:microsoft.com/office/officeart/2005/8/layout/cycle8"/>
    <dgm:cxn modelId="{07A31D3D-42EC-499F-9F64-8E547DA5C2EA}" type="presParOf" srcId="{15C7EC4F-FEA7-4797-A079-7F4AC05646A6}" destId="{18B9B6F9-E9D3-4DDA-997D-8E7D84ACE6CC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 custScaleX="130890" custScaleY="122974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 custScaleX="125765" custScaleY="137313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51C610-EB9A-445C-842D-8F03F32990B9}" type="doc">
      <dgm:prSet loTypeId="urn:microsoft.com/office/officeart/2005/8/layout/chevron2" loCatId="process" qsTypeId="urn:microsoft.com/office/officeart/2005/8/quickstyle/3d1" qsCatId="3D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40D54062-9319-4A79-A86C-3B2005A49BA4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3C8C1A1-B515-46D3-B02D-43BB10D516D8}" type="par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61B184C-30FD-4966-82A8-2CB4E4ADED06}" type="sibTrans" cxnId="{69C518CB-198D-4E03-BA7D-B03471A9407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E9E5AAF-DB9B-47E9-8F4F-958BCB385CA0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371504C-ADAD-47E8-828F-115BCF8A4AE2}" type="par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26989F8-E536-4CD2-AE55-66AB9D92232D}" type="sibTrans" cxnId="{D82A114B-CBE7-46E5-9A84-D0B12D8DE3B1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024289A-DBB9-4291-BDD4-4E6434B6626B}">
      <dgm:prSet phldrT="[Text]"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BDCE77D-313F-4938-A485-5CCE1912BE58}" type="par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A4BDA855-B404-4A74-B31A-E03F758F10E0}" type="sibTrans" cxnId="{3BA97F08-90E3-4044-B5F2-6454E9E93202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81F8D1F-E744-4E5D-A5D9-8A175F0F3883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E58CCEC-3921-421A-8B30-A2BB037F0D66}" type="par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34AFA4-2444-42B9-AA98-18BB371B7A07}" type="sibTrans" cxnId="{2A9FE925-950B-4105-B729-79620123DEB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EF6098B-8585-42F4-93AD-8C67E2A872C8}">
      <dgm:prSet custT="1"/>
      <dgm:spPr/>
      <dgm:t>
        <a:bodyPr/>
        <a:lstStyle/>
        <a:p>
          <a:endParaRPr lang="en-US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r>
            <a: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6E0B52F-E67E-40B9-A69A-C55D3CD1E358}" type="par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7925C6D-3991-47B5-98BB-4959EACEBA3B}" type="sibTrans" cxnId="{4D0BDBE9-2535-4E5A-8DA5-B197424608E8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D66D66D-0EF2-4001-A944-09C99C4AC6C7}">
      <dgm:prSet custT="1"/>
      <dgm:spPr/>
      <dgm:t>
        <a:bodyPr/>
        <a:lstStyle/>
        <a:p>
          <a:pPr rtl="0"/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             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50ACDB3-6B7F-4FE1-9B61-9990204A697F}" type="par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1A25559-EE6E-45B3-AD84-14729AE0AA26}" type="sibTrans" cxnId="{AAF792BD-E5D2-44FD-B171-FEB219D82AC4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04068147-A543-46C1-8AF5-01F539867F60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  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قياسها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C35CA33-E14B-4592-9648-58CCD22BB2EA}" type="par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3D33E7F-10E0-4250-9CED-41E7F930026C}" type="sibTrans" cxnId="{1E90DBF9-1DEA-494C-8725-BB68F77B9872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51933BE-340D-46FB-9D5C-5614673EDA19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            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واقعية</a:t>
          </a:r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  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74A313F-7AA4-4FA4-B958-A16E4FFC641F}" type="par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21669C5-8EF1-4256-ABBB-AF66BBE367B3}" type="sibTrans" cxnId="{2F1E87EB-BB23-4980-9C51-B370E4F9D35E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DC05C72-B80C-4670-BC3E-5AE0622FF143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achievable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تحقيقها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EFB1E40-8742-4058-86D2-62656E17017F}" type="par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B6A0208-1D35-4BFF-8828-2047477A19BC}" type="sibTrans" cxnId="{900F1001-3DFB-408A-8FB0-FDF2BFE180AA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A34A9F2-3BF1-4629-8B6B-583976AE94C4}">
      <dgm:prSet custT="1"/>
      <dgm:spPr/>
      <dgm:t>
        <a:bodyPr/>
        <a:lstStyle/>
        <a:p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                  </a:t>
          </a:r>
          <a:r>
            <a:rPr lang="ar-SA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 بوقت</a:t>
          </a:r>
          <a:r>
            <a:rPr lang="en-US" sz="54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</a:t>
          </a:r>
          <a:endParaRPr lang="en-GB" sz="54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9BBB533-369B-418D-AF43-BD586F2443AE}" type="par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CBB9622-8DDC-4A7F-A16F-A6E87E5C595E}" type="sibTrans" cxnId="{59196FCC-65D9-40F0-B533-EAE2976F540D}">
      <dgm:prSet/>
      <dgm:spPr/>
      <dgm:t>
        <a:bodyPr/>
        <a:lstStyle/>
        <a:p>
          <a:endParaRPr lang="en-US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E3AC414-55B6-4805-B6F3-C9AC5654928E}" type="pres">
      <dgm:prSet presAssocID="{E051C610-EB9A-445C-842D-8F03F32990B9}" presName="linearFlow" presStyleCnt="0">
        <dgm:presLayoutVars>
          <dgm:dir/>
          <dgm:animLvl val="lvl"/>
          <dgm:resizeHandles val="exact"/>
        </dgm:presLayoutVars>
      </dgm:prSet>
      <dgm:spPr/>
    </dgm:pt>
    <dgm:pt modelId="{05AD1DB0-BC74-4B8F-BAC1-CC9316617FE7}" type="pres">
      <dgm:prSet presAssocID="{40D54062-9319-4A79-A86C-3B2005A49BA4}" presName="composite" presStyleCnt="0"/>
      <dgm:spPr/>
    </dgm:pt>
    <dgm:pt modelId="{793450D3-5A8B-4709-A429-15AF0044EF8C}" type="pres">
      <dgm:prSet presAssocID="{40D54062-9319-4A79-A86C-3B2005A49BA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3792F433-3608-4895-ACBC-36643770B774}" type="pres">
      <dgm:prSet presAssocID="{40D54062-9319-4A79-A86C-3B2005A49BA4}" presName="descendantText" presStyleLbl="alignAcc1" presStyleIdx="0" presStyleCnt="5">
        <dgm:presLayoutVars>
          <dgm:bulletEnabled val="1"/>
        </dgm:presLayoutVars>
      </dgm:prSet>
      <dgm:spPr/>
    </dgm:pt>
    <dgm:pt modelId="{0BFF3534-883A-44DD-88F8-0AC7D767DEBA}" type="pres">
      <dgm:prSet presAssocID="{E61B184C-30FD-4966-82A8-2CB4E4ADED06}" presName="sp" presStyleCnt="0"/>
      <dgm:spPr/>
    </dgm:pt>
    <dgm:pt modelId="{28197332-ECDA-4FBE-9D0B-E4F4B85F5760}" type="pres">
      <dgm:prSet presAssocID="{DE9E5AAF-DB9B-47E9-8F4F-958BCB385CA0}" presName="composite" presStyleCnt="0"/>
      <dgm:spPr/>
    </dgm:pt>
    <dgm:pt modelId="{57FB503A-BCC3-4EF5-A614-C7DE3D293A0A}" type="pres">
      <dgm:prSet presAssocID="{DE9E5AAF-DB9B-47E9-8F4F-958BCB385CA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FA7A2586-43A1-4002-BAD9-3CD9EFD6DE6D}" type="pres">
      <dgm:prSet presAssocID="{DE9E5AAF-DB9B-47E9-8F4F-958BCB385CA0}" presName="descendantText" presStyleLbl="alignAcc1" presStyleIdx="1" presStyleCnt="5">
        <dgm:presLayoutVars>
          <dgm:bulletEnabled val="1"/>
        </dgm:presLayoutVars>
      </dgm:prSet>
      <dgm:spPr/>
    </dgm:pt>
    <dgm:pt modelId="{D6C8C5D1-5F26-4B46-82D9-4C7A91397B7A}" type="pres">
      <dgm:prSet presAssocID="{F26989F8-E536-4CD2-AE55-66AB9D92232D}" presName="sp" presStyleCnt="0"/>
      <dgm:spPr/>
    </dgm:pt>
    <dgm:pt modelId="{A55766AE-7C10-458F-98C4-6F6B37EB769E}" type="pres">
      <dgm:prSet presAssocID="{F024289A-DBB9-4291-BDD4-4E6434B6626B}" presName="composite" presStyleCnt="0"/>
      <dgm:spPr/>
    </dgm:pt>
    <dgm:pt modelId="{9E7B0F49-0268-4035-B3C4-33687DDEE56C}" type="pres">
      <dgm:prSet presAssocID="{F024289A-DBB9-4291-BDD4-4E6434B6626B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0E459EFE-7F0E-478D-B707-DF579AD19EC9}" type="pres">
      <dgm:prSet presAssocID="{F024289A-DBB9-4291-BDD4-4E6434B6626B}" presName="descendantText" presStyleLbl="alignAcc1" presStyleIdx="2" presStyleCnt="5">
        <dgm:presLayoutVars>
          <dgm:bulletEnabled val="1"/>
        </dgm:presLayoutVars>
      </dgm:prSet>
      <dgm:spPr/>
    </dgm:pt>
    <dgm:pt modelId="{86EBEEBA-C01B-4186-A85D-7A85B441621F}" type="pres">
      <dgm:prSet presAssocID="{A4BDA855-B404-4A74-B31A-E03F758F10E0}" presName="sp" presStyleCnt="0"/>
      <dgm:spPr/>
    </dgm:pt>
    <dgm:pt modelId="{10A11AF3-CC72-480F-A26D-A0D9B9A7B8B8}" type="pres">
      <dgm:prSet presAssocID="{581F8D1F-E744-4E5D-A5D9-8A175F0F3883}" presName="composite" presStyleCnt="0"/>
      <dgm:spPr/>
    </dgm:pt>
    <dgm:pt modelId="{971152FB-2D41-4FA2-928B-7C741BAB9D2F}" type="pres">
      <dgm:prSet presAssocID="{581F8D1F-E744-4E5D-A5D9-8A175F0F3883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D63454C6-A7B5-487A-9E08-46E00A83A2D8}" type="pres">
      <dgm:prSet presAssocID="{581F8D1F-E744-4E5D-A5D9-8A175F0F3883}" presName="descendantText" presStyleLbl="alignAcc1" presStyleIdx="3" presStyleCnt="5">
        <dgm:presLayoutVars>
          <dgm:bulletEnabled val="1"/>
        </dgm:presLayoutVars>
      </dgm:prSet>
      <dgm:spPr/>
    </dgm:pt>
    <dgm:pt modelId="{4A86D295-1823-4176-86B8-F9A0F36C6CA5}" type="pres">
      <dgm:prSet presAssocID="{BC34AFA4-2444-42B9-AA98-18BB371B7A07}" presName="sp" presStyleCnt="0"/>
      <dgm:spPr/>
    </dgm:pt>
    <dgm:pt modelId="{AF7D4E6F-7430-4770-AA25-C917D9090AC0}" type="pres">
      <dgm:prSet presAssocID="{8EF6098B-8585-42F4-93AD-8C67E2A872C8}" presName="composite" presStyleCnt="0"/>
      <dgm:spPr/>
    </dgm:pt>
    <dgm:pt modelId="{2300BDEB-4DCA-4BD7-B950-162C209E7DBB}" type="pres">
      <dgm:prSet presAssocID="{8EF6098B-8585-42F4-93AD-8C67E2A872C8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47DBE05-F385-4A87-BDBF-E32058C19282}" type="pres">
      <dgm:prSet presAssocID="{8EF6098B-8585-42F4-93AD-8C67E2A872C8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900F1001-3DFB-408A-8FB0-FDF2BFE180AA}" srcId="{581F8D1F-E744-4E5D-A5D9-8A175F0F3883}" destId="{1DC05C72-B80C-4670-BC3E-5AE0622FF143}" srcOrd="0" destOrd="0" parTransId="{1EFB1E40-8742-4058-86D2-62656E17017F}" sibTransId="{CB6A0208-1D35-4BFF-8828-2047477A19BC}"/>
    <dgm:cxn modelId="{7CFE0503-6ACC-407E-8064-27E35B7D3FC9}" type="presOf" srcId="{F024289A-DBB9-4291-BDD4-4E6434B6626B}" destId="{9E7B0F49-0268-4035-B3C4-33687DDEE56C}" srcOrd="0" destOrd="0" presId="urn:microsoft.com/office/officeart/2005/8/layout/chevron2"/>
    <dgm:cxn modelId="{7B7D6F05-E066-4E3B-99AE-4AB9FF11A6E6}" type="presOf" srcId="{251933BE-340D-46FB-9D5C-5614673EDA19}" destId="{0E459EFE-7F0E-478D-B707-DF579AD19EC9}" srcOrd="0" destOrd="0" presId="urn:microsoft.com/office/officeart/2005/8/layout/chevron2"/>
    <dgm:cxn modelId="{4FE30607-9878-4F7D-9DD5-2C48F70B1E05}" type="presOf" srcId="{BA34A9F2-3BF1-4629-8B6B-583976AE94C4}" destId="{447DBE05-F385-4A87-BDBF-E32058C19282}" srcOrd="0" destOrd="0" presId="urn:microsoft.com/office/officeart/2005/8/layout/chevron2"/>
    <dgm:cxn modelId="{3BA97F08-90E3-4044-B5F2-6454E9E93202}" srcId="{E051C610-EB9A-445C-842D-8F03F32990B9}" destId="{F024289A-DBB9-4291-BDD4-4E6434B6626B}" srcOrd="2" destOrd="0" parTransId="{7BDCE77D-313F-4938-A485-5CCE1912BE58}" sibTransId="{A4BDA855-B404-4A74-B31A-E03F758F10E0}"/>
    <dgm:cxn modelId="{E974A615-95A9-4BF1-BF05-34903A46D408}" type="presOf" srcId="{40D54062-9319-4A79-A86C-3B2005A49BA4}" destId="{793450D3-5A8B-4709-A429-15AF0044EF8C}" srcOrd="0" destOrd="0" presId="urn:microsoft.com/office/officeart/2005/8/layout/chevron2"/>
    <dgm:cxn modelId="{2A9FE925-950B-4105-B729-79620123DEB0}" srcId="{E051C610-EB9A-445C-842D-8F03F32990B9}" destId="{581F8D1F-E744-4E5D-A5D9-8A175F0F3883}" srcOrd="3" destOrd="0" parTransId="{6E58CCEC-3921-421A-8B30-A2BB037F0D66}" sibTransId="{BC34AFA4-2444-42B9-AA98-18BB371B7A07}"/>
    <dgm:cxn modelId="{3C225626-6F30-4AC6-8948-94F8132F8E5A}" type="presOf" srcId="{DE9E5AAF-DB9B-47E9-8F4F-958BCB385CA0}" destId="{57FB503A-BCC3-4EF5-A614-C7DE3D293A0A}" srcOrd="0" destOrd="0" presId="urn:microsoft.com/office/officeart/2005/8/layout/chevron2"/>
    <dgm:cxn modelId="{66C21E40-767C-424C-84A7-E80B5338634A}" type="presOf" srcId="{ED66D66D-0EF2-4001-A944-09C99C4AC6C7}" destId="{3792F433-3608-4895-ACBC-36643770B774}" srcOrd="0" destOrd="0" presId="urn:microsoft.com/office/officeart/2005/8/layout/chevron2"/>
    <dgm:cxn modelId="{22CEAF41-F299-4AFF-B365-8F7D33788DB7}" type="presOf" srcId="{581F8D1F-E744-4E5D-A5D9-8A175F0F3883}" destId="{971152FB-2D41-4FA2-928B-7C741BAB9D2F}" srcOrd="0" destOrd="0" presId="urn:microsoft.com/office/officeart/2005/8/layout/chevron2"/>
    <dgm:cxn modelId="{A05A9347-63B3-4EA7-AC6D-B7474825DD1B}" type="presOf" srcId="{E051C610-EB9A-445C-842D-8F03F32990B9}" destId="{5E3AC414-55B6-4805-B6F3-C9AC5654928E}" srcOrd="0" destOrd="0" presId="urn:microsoft.com/office/officeart/2005/8/layout/chevron2"/>
    <dgm:cxn modelId="{D82A114B-CBE7-46E5-9A84-D0B12D8DE3B1}" srcId="{E051C610-EB9A-445C-842D-8F03F32990B9}" destId="{DE9E5AAF-DB9B-47E9-8F4F-958BCB385CA0}" srcOrd="1" destOrd="0" parTransId="{C371504C-ADAD-47E8-828F-115BCF8A4AE2}" sibTransId="{F26989F8-E536-4CD2-AE55-66AB9D92232D}"/>
    <dgm:cxn modelId="{F1E0FB86-1636-4881-AA1A-558F7020C18E}" type="presOf" srcId="{8EF6098B-8585-42F4-93AD-8C67E2A872C8}" destId="{2300BDEB-4DCA-4BD7-B950-162C209E7DBB}" srcOrd="0" destOrd="0" presId="urn:microsoft.com/office/officeart/2005/8/layout/chevron2"/>
    <dgm:cxn modelId="{E9D300B4-7487-408A-B958-F69B24FC93FE}" type="presOf" srcId="{04068147-A543-46C1-8AF5-01F539867F60}" destId="{FA7A2586-43A1-4002-BAD9-3CD9EFD6DE6D}" srcOrd="0" destOrd="0" presId="urn:microsoft.com/office/officeart/2005/8/layout/chevron2"/>
    <dgm:cxn modelId="{AAF792BD-E5D2-44FD-B171-FEB219D82AC4}" srcId="{40D54062-9319-4A79-A86C-3B2005A49BA4}" destId="{ED66D66D-0EF2-4001-A944-09C99C4AC6C7}" srcOrd="0" destOrd="0" parTransId="{D50ACDB3-6B7F-4FE1-9B61-9990204A697F}" sibTransId="{01A25559-EE6E-45B3-AD84-14729AE0AA26}"/>
    <dgm:cxn modelId="{69C518CB-198D-4E03-BA7D-B03471A94072}" srcId="{E051C610-EB9A-445C-842D-8F03F32990B9}" destId="{40D54062-9319-4A79-A86C-3B2005A49BA4}" srcOrd="0" destOrd="0" parTransId="{B3C8C1A1-B515-46D3-B02D-43BB10D516D8}" sibTransId="{E61B184C-30FD-4966-82A8-2CB4E4ADED06}"/>
    <dgm:cxn modelId="{59196FCC-65D9-40F0-B533-EAE2976F540D}" srcId="{8EF6098B-8585-42F4-93AD-8C67E2A872C8}" destId="{BA34A9F2-3BF1-4629-8B6B-583976AE94C4}" srcOrd="0" destOrd="0" parTransId="{69BBB533-369B-418D-AF43-BD586F2443AE}" sibTransId="{4CBB9622-8DDC-4A7F-A16F-A6E87E5C595E}"/>
    <dgm:cxn modelId="{4D0BDBE9-2535-4E5A-8DA5-B197424608E8}" srcId="{E051C610-EB9A-445C-842D-8F03F32990B9}" destId="{8EF6098B-8585-42F4-93AD-8C67E2A872C8}" srcOrd="4" destOrd="0" parTransId="{86E0B52F-E67E-40B9-A69A-C55D3CD1E358}" sibTransId="{07925C6D-3991-47B5-98BB-4959EACEBA3B}"/>
    <dgm:cxn modelId="{2F1E87EB-BB23-4980-9C51-B370E4F9D35E}" srcId="{F024289A-DBB9-4291-BDD4-4E6434B6626B}" destId="{251933BE-340D-46FB-9D5C-5614673EDA19}" srcOrd="0" destOrd="0" parTransId="{174A313F-7AA4-4FA4-B958-A16E4FFC641F}" sibTransId="{521669C5-8EF1-4256-ABBB-AF66BBE367B3}"/>
    <dgm:cxn modelId="{802A4FF5-4102-4082-81F6-FF31E1BFA352}" type="presOf" srcId="{1DC05C72-B80C-4670-BC3E-5AE0622FF143}" destId="{D63454C6-A7B5-487A-9E08-46E00A83A2D8}" srcOrd="0" destOrd="0" presId="urn:microsoft.com/office/officeart/2005/8/layout/chevron2"/>
    <dgm:cxn modelId="{1E90DBF9-1DEA-494C-8725-BB68F77B9872}" srcId="{DE9E5AAF-DB9B-47E9-8F4F-958BCB385CA0}" destId="{04068147-A543-46C1-8AF5-01F539867F60}" srcOrd="0" destOrd="0" parTransId="{DC35CA33-E14B-4592-9648-58CCD22BB2EA}" sibTransId="{93D33E7F-10E0-4250-9CED-41E7F930026C}"/>
    <dgm:cxn modelId="{B588D0C2-08B7-4A48-86E1-B4066F755E4C}" type="presParOf" srcId="{5E3AC414-55B6-4805-B6F3-C9AC5654928E}" destId="{05AD1DB0-BC74-4B8F-BAC1-CC9316617FE7}" srcOrd="0" destOrd="0" presId="urn:microsoft.com/office/officeart/2005/8/layout/chevron2"/>
    <dgm:cxn modelId="{BD98AB9D-6437-4F3A-AFFB-13D3596B500E}" type="presParOf" srcId="{05AD1DB0-BC74-4B8F-BAC1-CC9316617FE7}" destId="{793450D3-5A8B-4709-A429-15AF0044EF8C}" srcOrd="0" destOrd="0" presId="urn:microsoft.com/office/officeart/2005/8/layout/chevron2"/>
    <dgm:cxn modelId="{9C0A6DB1-6F50-4172-9AEE-18C3279540F5}" type="presParOf" srcId="{05AD1DB0-BC74-4B8F-BAC1-CC9316617FE7}" destId="{3792F433-3608-4895-ACBC-36643770B774}" srcOrd="1" destOrd="0" presId="urn:microsoft.com/office/officeart/2005/8/layout/chevron2"/>
    <dgm:cxn modelId="{86C2C7CA-27A1-4B03-86E7-5A8FA983DF23}" type="presParOf" srcId="{5E3AC414-55B6-4805-B6F3-C9AC5654928E}" destId="{0BFF3534-883A-44DD-88F8-0AC7D767DEBA}" srcOrd="1" destOrd="0" presId="urn:microsoft.com/office/officeart/2005/8/layout/chevron2"/>
    <dgm:cxn modelId="{992434A8-424B-4CE4-BDD7-B96B92D319EC}" type="presParOf" srcId="{5E3AC414-55B6-4805-B6F3-C9AC5654928E}" destId="{28197332-ECDA-4FBE-9D0B-E4F4B85F5760}" srcOrd="2" destOrd="0" presId="urn:microsoft.com/office/officeart/2005/8/layout/chevron2"/>
    <dgm:cxn modelId="{4779A820-AE1F-4E03-943F-FDE724E7F719}" type="presParOf" srcId="{28197332-ECDA-4FBE-9D0B-E4F4B85F5760}" destId="{57FB503A-BCC3-4EF5-A614-C7DE3D293A0A}" srcOrd="0" destOrd="0" presId="urn:microsoft.com/office/officeart/2005/8/layout/chevron2"/>
    <dgm:cxn modelId="{7067D80D-5762-40B3-944C-32BE4C681DF3}" type="presParOf" srcId="{28197332-ECDA-4FBE-9D0B-E4F4B85F5760}" destId="{FA7A2586-43A1-4002-BAD9-3CD9EFD6DE6D}" srcOrd="1" destOrd="0" presId="urn:microsoft.com/office/officeart/2005/8/layout/chevron2"/>
    <dgm:cxn modelId="{84FFC9F0-C80A-4313-AEB2-05BADE568EE6}" type="presParOf" srcId="{5E3AC414-55B6-4805-B6F3-C9AC5654928E}" destId="{D6C8C5D1-5F26-4B46-82D9-4C7A91397B7A}" srcOrd="3" destOrd="0" presId="urn:microsoft.com/office/officeart/2005/8/layout/chevron2"/>
    <dgm:cxn modelId="{00C5E970-C873-455C-996B-43A0AACB855F}" type="presParOf" srcId="{5E3AC414-55B6-4805-B6F3-C9AC5654928E}" destId="{A55766AE-7C10-458F-98C4-6F6B37EB769E}" srcOrd="4" destOrd="0" presId="urn:microsoft.com/office/officeart/2005/8/layout/chevron2"/>
    <dgm:cxn modelId="{D90F0DFB-4A83-4C77-942E-CBBF8521A842}" type="presParOf" srcId="{A55766AE-7C10-458F-98C4-6F6B37EB769E}" destId="{9E7B0F49-0268-4035-B3C4-33687DDEE56C}" srcOrd="0" destOrd="0" presId="urn:microsoft.com/office/officeart/2005/8/layout/chevron2"/>
    <dgm:cxn modelId="{C5887C89-0C9C-4472-93D7-16DE0B66CDA6}" type="presParOf" srcId="{A55766AE-7C10-458F-98C4-6F6B37EB769E}" destId="{0E459EFE-7F0E-478D-B707-DF579AD19EC9}" srcOrd="1" destOrd="0" presId="urn:microsoft.com/office/officeart/2005/8/layout/chevron2"/>
    <dgm:cxn modelId="{C6ADA1E0-50A3-4452-B279-CABDB1D8019A}" type="presParOf" srcId="{5E3AC414-55B6-4805-B6F3-C9AC5654928E}" destId="{86EBEEBA-C01B-4186-A85D-7A85B441621F}" srcOrd="5" destOrd="0" presId="urn:microsoft.com/office/officeart/2005/8/layout/chevron2"/>
    <dgm:cxn modelId="{3CE85068-441A-4C92-9E69-6DFCE39F88C2}" type="presParOf" srcId="{5E3AC414-55B6-4805-B6F3-C9AC5654928E}" destId="{10A11AF3-CC72-480F-A26D-A0D9B9A7B8B8}" srcOrd="6" destOrd="0" presId="urn:microsoft.com/office/officeart/2005/8/layout/chevron2"/>
    <dgm:cxn modelId="{9B61B33D-ED6E-414D-BBAA-97653868453C}" type="presParOf" srcId="{10A11AF3-CC72-480F-A26D-A0D9B9A7B8B8}" destId="{971152FB-2D41-4FA2-928B-7C741BAB9D2F}" srcOrd="0" destOrd="0" presId="urn:microsoft.com/office/officeart/2005/8/layout/chevron2"/>
    <dgm:cxn modelId="{0B4D7CCF-E10E-4970-B0C1-905D2BE33C01}" type="presParOf" srcId="{10A11AF3-CC72-480F-A26D-A0D9B9A7B8B8}" destId="{D63454C6-A7B5-487A-9E08-46E00A83A2D8}" srcOrd="1" destOrd="0" presId="urn:microsoft.com/office/officeart/2005/8/layout/chevron2"/>
    <dgm:cxn modelId="{AC304262-1E36-4C49-BD7E-D6B52AA38C38}" type="presParOf" srcId="{5E3AC414-55B6-4805-B6F3-C9AC5654928E}" destId="{4A86D295-1823-4176-86B8-F9A0F36C6CA5}" srcOrd="7" destOrd="0" presId="urn:microsoft.com/office/officeart/2005/8/layout/chevron2"/>
    <dgm:cxn modelId="{843FB1D9-3D23-4154-A6AD-5E36F4E82D49}" type="presParOf" srcId="{5E3AC414-55B6-4805-B6F3-C9AC5654928E}" destId="{AF7D4E6F-7430-4770-AA25-C917D9090AC0}" srcOrd="8" destOrd="0" presId="urn:microsoft.com/office/officeart/2005/8/layout/chevron2"/>
    <dgm:cxn modelId="{B168E44C-4E38-4B0E-8739-3F518E691B0A}" type="presParOf" srcId="{AF7D4E6F-7430-4770-AA25-C917D9090AC0}" destId="{2300BDEB-4DCA-4BD7-B950-162C209E7DBB}" srcOrd="0" destOrd="0" presId="urn:microsoft.com/office/officeart/2005/8/layout/chevron2"/>
    <dgm:cxn modelId="{1582F452-7961-41E0-994A-096E7D9F0AAF}" type="presParOf" srcId="{AF7D4E6F-7430-4770-AA25-C917D9090AC0}" destId="{447DBE05-F385-4A87-BDBF-E32058C1928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51E4DC-B083-45A1-9FED-CD5615B22F16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C6C1C9A7-B7FC-46F3-B6B5-143FCE112C7A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3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B3B650C-4725-4B95-8073-6A490269CE7C}" type="parTrans" cxnId="{10357401-3F03-4ABE-B552-7F82F92DB606}">
      <dgm:prSet/>
      <dgm:spPr/>
      <dgm:t>
        <a:bodyPr/>
        <a:lstStyle/>
        <a:p>
          <a:endParaRPr lang="en-GB"/>
        </a:p>
      </dgm:t>
    </dgm:pt>
    <dgm:pt modelId="{FA282DF2-355B-435D-A13E-8DF7D793D507}" type="sibTrans" cxnId="{10357401-3F03-4ABE-B552-7F82F92DB606}">
      <dgm:prSet/>
      <dgm:spPr/>
      <dgm:t>
        <a:bodyPr/>
        <a:lstStyle/>
        <a:p>
          <a:endParaRPr lang="en-GB"/>
        </a:p>
      </dgm:t>
    </dgm:pt>
    <dgm:pt modelId="{882C1001-D7C2-47DF-98E7-D57D8F6A0816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القدرة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48F8DCF-CBAE-44FF-A9FD-57C6CFFEB11C}" type="parTrans" cxnId="{34E587D9-C73F-471E-914B-60D09E9958A8}">
      <dgm:prSet/>
      <dgm:spPr/>
      <dgm:t>
        <a:bodyPr/>
        <a:lstStyle/>
        <a:p>
          <a:endParaRPr lang="en-GB"/>
        </a:p>
      </dgm:t>
    </dgm:pt>
    <dgm:pt modelId="{584DF68E-2E9F-4D41-9D79-1DECA04ED4FD}" type="sibTrans" cxnId="{34E587D9-C73F-471E-914B-60D09E9958A8}">
      <dgm:prSet/>
      <dgm:spPr/>
      <dgm:t>
        <a:bodyPr/>
        <a:lstStyle/>
        <a:p>
          <a:endParaRPr lang="en-GB"/>
        </a:p>
      </dgm:t>
    </dgm:pt>
    <dgm:pt modelId="{6F8C2D88-5050-48E9-88D9-9145316419B8}">
      <dgm:prSet phldrT="[Text]" custT="1"/>
      <dgm:spPr/>
      <dgm:t>
        <a:bodyPr/>
        <a:lstStyle/>
        <a:p>
          <a:r>
            <a: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  <a:p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فرصة المشاركة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C4EE01F-C07E-4D31-87E5-C863F8DB20E0}" type="parTrans" cxnId="{098F7D37-977F-40CC-8BFF-2BBF83E0F8F2}">
      <dgm:prSet/>
      <dgm:spPr/>
      <dgm:t>
        <a:bodyPr/>
        <a:lstStyle/>
        <a:p>
          <a:endParaRPr lang="en-GB"/>
        </a:p>
      </dgm:t>
    </dgm:pt>
    <dgm:pt modelId="{5954C9C6-7681-462D-A244-DF1D69EBFA39}" type="sibTrans" cxnId="{098F7D37-977F-40CC-8BFF-2BBF83E0F8F2}">
      <dgm:prSet/>
      <dgm:spPr/>
      <dgm:t>
        <a:bodyPr/>
        <a:lstStyle/>
        <a:p>
          <a:endParaRPr lang="en-GB"/>
        </a:p>
      </dgm:t>
    </dgm:pt>
    <dgm:pt modelId="{ED29B99D-C57C-4413-ABAD-02DEDC5C2581}" type="pres">
      <dgm:prSet presAssocID="{E251E4DC-B083-45A1-9FED-CD5615B22F16}" presName="Name0" presStyleCnt="0">
        <dgm:presLayoutVars>
          <dgm:dir/>
          <dgm:resizeHandles val="exact"/>
        </dgm:presLayoutVars>
      </dgm:prSet>
      <dgm:spPr/>
    </dgm:pt>
    <dgm:pt modelId="{42B6AF70-12D8-412D-AD0D-099E380FFBE0}" type="pres">
      <dgm:prSet presAssocID="{E251E4DC-B083-45A1-9FED-CD5615B22F16}" presName="fgShape" presStyleLbl="fgShp" presStyleIdx="0" presStyleCnt="1"/>
      <dgm:spPr/>
    </dgm:pt>
    <dgm:pt modelId="{31A54939-81B0-4328-A029-C69AC4ADDBE3}" type="pres">
      <dgm:prSet presAssocID="{E251E4DC-B083-45A1-9FED-CD5615B22F16}" presName="linComp" presStyleCnt="0"/>
      <dgm:spPr/>
    </dgm:pt>
    <dgm:pt modelId="{60032DBB-E0D6-4093-8B9D-32C4207499E6}" type="pres">
      <dgm:prSet presAssocID="{C6C1C9A7-B7FC-46F3-B6B5-143FCE112C7A}" presName="compNode" presStyleCnt="0"/>
      <dgm:spPr/>
    </dgm:pt>
    <dgm:pt modelId="{BAC8084F-81C6-4EC8-8DF2-16C75E035A85}" type="pres">
      <dgm:prSet presAssocID="{C6C1C9A7-B7FC-46F3-B6B5-143FCE112C7A}" presName="bkgdShape" presStyleLbl="node1" presStyleIdx="0" presStyleCnt="3"/>
      <dgm:spPr/>
    </dgm:pt>
    <dgm:pt modelId="{AD67C447-A8ED-4ADB-ADA9-B4E7075E0999}" type="pres">
      <dgm:prSet presAssocID="{C6C1C9A7-B7FC-46F3-B6B5-143FCE112C7A}" presName="nodeTx" presStyleLbl="node1" presStyleIdx="0" presStyleCnt="3">
        <dgm:presLayoutVars>
          <dgm:bulletEnabled val="1"/>
        </dgm:presLayoutVars>
      </dgm:prSet>
      <dgm:spPr/>
    </dgm:pt>
    <dgm:pt modelId="{AA3F31D9-619A-470D-A354-0B8DDC937EB4}" type="pres">
      <dgm:prSet presAssocID="{C6C1C9A7-B7FC-46F3-B6B5-143FCE112C7A}" presName="invisiNode" presStyleLbl="node1" presStyleIdx="0" presStyleCnt="3"/>
      <dgm:spPr/>
    </dgm:pt>
    <dgm:pt modelId="{6EC5F0F6-6363-45D6-B9B4-361F3CDC7572}" type="pres">
      <dgm:prSet presAssocID="{C6C1C9A7-B7FC-46F3-B6B5-143FCE112C7A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</dgm:spPr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EC5B068-8B8E-43CB-8F8F-936EB0B619BF}" type="pres">
      <dgm:prSet presAssocID="{FA282DF2-355B-435D-A13E-8DF7D793D507}" presName="sibTrans" presStyleLbl="sibTrans2D1" presStyleIdx="0" presStyleCnt="0"/>
      <dgm:spPr/>
    </dgm:pt>
    <dgm:pt modelId="{68A797AE-2BB0-4557-BC21-EEC806E9E7CA}" type="pres">
      <dgm:prSet presAssocID="{882C1001-D7C2-47DF-98E7-D57D8F6A0816}" presName="compNode" presStyleCnt="0"/>
      <dgm:spPr/>
    </dgm:pt>
    <dgm:pt modelId="{53754966-6FB2-4DF1-9F01-54E21C1BD566}" type="pres">
      <dgm:prSet presAssocID="{882C1001-D7C2-47DF-98E7-D57D8F6A0816}" presName="bkgdShape" presStyleLbl="node1" presStyleIdx="1" presStyleCnt="3"/>
      <dgm:spPr/>
    </dgm:pt>
    <dgm:pt modelId="{5E51E8F0-51B2-4217-B443-FD7A8FF596AE}" type="pres">
      <dgm:prSet presAssocID="{882C1001-D7C2-47DF-98E7-D57D8F6A0816}" presName="nodeTx" presStyleLbl="node1" presStyleIdx="1" presStyleCnt="3">
        <dgm:presLayoutVars>
          <dgm:bulletEnabled val="1"/>
        </dgm:presLayoutVars>
      </dgm:prSet>
      <dgm:spPr/>
    </dgm:pt>
    <dgm:pt modelId="{C3BC8B89-E64E-48F9-B322-F71B309157D5}" type="pres">
      <dgm:prSet presAssocID="{882C1001-D7C2-47DF-98E7-D57D8F6A0816}" presName="invisiNode" presStyleLbl="node1" presStyleIdx="1" presStyleCnt="3"/>
      <dgm:spPr/>
    </dgm:pt>
    <dgm:pt modelId="{69684983-AD7E-482F-B07E-27AF8DB88DAD}" type="pres">
      <dgm:prSet presAssocID="{882C1001-D7C2-47DF-98E7-D57D8F6A0816}" presName="imagNode" presStyleLbl="fgImgPlace1" presStyleIdx="1" presStyleCnt="3"/>
      <dgm:spPr>
        <a:blipFill rotWithShape="1"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672C1145-9864-437A-9EF3-C32102F67398}" type="pres">
      <dgm:prSet presAssocID="{584DF68E-2E9F-4D41-9D79-1DECA04ED4FD}" presName="sibTrans" presStyleLbl="sibTrans2D1" presStyleIdx="0" presStyleCnt="0"/>
      <dgm:spPr/>
    </dgm:pt>
    <dgm:pt modelId="{AB0D3927-0990-42AB-AC4C-8D0FDFE0D9EB}" type="pres">
      <dgm:prSet presAssocID="{6F8C2D88-5050-48E9-88D9-9145316419B8}" presName="compNode" presStyleCnt="0"/>
      <dgm:spPr/>
    </dgm:pt>
    <dgm:pt modelId="{98D5559D-DC95-4B4F-80A5-3A4A84E1F7E4}" type="pres">
      <dgm:prSet presAssocID="{6F8C2D88-5050-48E9-88D9-9145316419B8}" presName="bkgdShape" presStyleLbl="node1" presStyleIdx="2" presStyleCnt="3"/>
      <dgm:spPr/>
    </dgm:pt>
    <dgm:pt modelId="{7495306D-3180-4414-BA89-0D9CE098CC99}" type="pres">
      <dgm:prSet presAssocID="{6F8C2D88-5050-48E9-88D9-9145316419B8}" presName="nodeTx" presStyleLbl="node1" presStyleIdx="2" presStyleCnt="3">
        <dgm:presLayoutVars>
          <dgm:bulletEnabled val="1"/>
        </dgm:presLayoutVars>
      </dgm:prSet>
      <dgm:spPr/>
    </dgm:pt>
    <dgm:pt modelId="{6A3A57E2-8C4C-43A0-849C-4919101035D1}" type="pres">
      <dgm:prSet presAssocID="{6F8C2D88-5050-48E9-88D9-9145316419B8}" presName="invisiNode" presStyleLbl="node1" presStyleIdx="2" presStyleCnt="3"/>
      <dgm:spPr/>
    </dgm:pt>
    <dgm:pt modelId="{3CCC5C15-DAF3-4A4B-87C2-285DC80C7DF7}" type="pres">
      <dgm:prSet presAssocID="{6F8C2D88-5050-48E9-88D9-9145316419B8}" presName="imagNode" presStyleLbl="fgImgPlace1" presStyleIdx="2" presStyleCnt="3"/>
      <dgm:spPr>
        <a:blipFill rotWithShape="1">
          <a:blip xmlns:r="http://schemas.openxmlformats.org/officeDocument/2006/relationships" r:embed="rId4"/>
          <a:srcRect/>
          <a:stretch>
            <a:fillRect l="-20000" r="-20000"/>
          </a:stretch>
        </a:blipFill>
      </dgm:spPr>
    </dgm:pt>
  </dgm:ptLst>
  <dgm:cxnLst>
    <dgm:cxn modelId="{10357401-3F03-4ABE-B552-7F82F92DB606}" srcId="{E251E4DC-B083-45A1-9FED-CD5615B22F16}" destId="{C6C1C9A7-B7FC-46F3-B6B5-143FCE112C7A}" srcOrd="0" destOrd="0" parTransId="{3B3B650C-4725-4B95-8073-6A490269CE7C}" sibTransId="{FA282DF2-355B-435D-A13E-8DF7D793D507}"/>
    <dgm:cxn modelId="{D36D8013-D793-414D-97AB-C4AEE19EDD9C}" type="presOf" srcId="{E251E4DC-B083-45A1-9FED-CD5615B22F16}" destId="{ED29B99D-C57C-4413-ABAD-02DEDC5C2581}" srcOrd="0" destOrd="0" presId="urn:microsoft.com/office/officeart/2005/8/layout/hList7"/>
    <dgm:cxn modelId="{9D9E142A-4F70-41C1-8DEA-4A5A8C72DCA0}" type="presOf" srcId="{C6C1C9A7-B7FC-46F3-B6B5-143FCE112C7A}" destId="{BAC8084F-81C6-4EC8-8DF2-16C75E035A85}" srcOrd="0" destOrd="0" presId="urn:microsoft.com/office/officeart/2005/8/layout/hList7"/>
    <dgm:cxn modelId="{098F7D37-977F-40CC-8BFF-2BBF83E0F8F2}" srcId="{E251E4DC-B083-45A1-9FED-CD5615B22F16}" destId="{6F8C2D88-5050-48E9-88D9-9145316419B8}" srcOrd="2" destOrd="0" parTransId="{3C4EE01F-C07E-4D31-87E5-C863F8DB20E0}" sibTransId="{5954C9C6-7681-462D-A244-DF1D69EBFA39}"/>
    <dgm:cxn modelId="{181BEC3D-1B72-45BD-A6CA-F7798B959C2B}" type="presOf" srcId="{584DF68E-2E9F-4D41-9D79-1DECA04ED4FD}" destId="{672C1145-9864-437A-9EF3-C32102F67398}" srcOrd="0" destOrd="0" presId="urn:microsoft.com/office/officeart/2005/8/layout/hList7"/>
    <dgm:cxn modelId="{D6EA7669-A50C-46E8-8AB9-A6E6C7E1DD19}" type="presOf" srcId="{882C1001-D7C2-47DF-98E7-D57D8F6A0816}" destId="{5E51E8F0-51B2-4217-B443-FD7A8FF596AE}" srcOrd="1" destOrd="0" presId="urn:microsoft.com/office/officeart/2005/8/layout/hList7"/>
    <dgm:cxn modelId="{1D38D682-C51C-413D-8561-85459675B13B}" type="presOf" srcId="{6F8C2D88-5050-48E9-88D9-9145316419B8}" destId="{98D5559D-DC95-4B4F-80A5-3A4A84E1F7E4}" srcOrd="0" destOrd="0" presId="urn:microsoft.com/office/officeart/2005/8/layout/hList7"/>
    <dgm:cxn modelId="{3C4630B7-5685-4B17-BC65-D0ADB76E2592}" type="presOf" srcId="{C6C1C9A7-B7FC-46F3-B6B5-143FCE112C7A}" destId="{AD67C447-A8ED-4ADB-ADA9-B4E7075E0999}" srcOrd="1" destOrd="0" presId="urn:microsoft.com/office/officeart/2005/8/layout/hList7"/>
    <dgm:cxn modelId="{5CA58AD4-2674-438B-85F7-232877A412B3}" type="presOf" srcId="{882C1001-D7C2-47DF-98E7-D57D8F6A0816}" destId="{53754966-6FB2-4DF1-9F01-54E21C1BD566}" srcOrd="0" destOrd="0" presId="urn:microsoft.com/office/officeart/2005/8/layout/hList7"/>
    <dgm:cxn modelId="{34E587D9-C73F-471E-914B-60D09E9958A8}" srcId="{E251E4DC-B083-45A1-9FED-CD5615B22F16}" destId="{882C1001-D7C2-47DF-98E7-D57D8F6A0816}" srcOrd="1" destOrd="0" parTransId="{948F8DCF-CBAE-44FF-A9FD-57C6CFFEB11C}" sibTransId="{584DF68E-2E9F-4D41-9D79-1DECA04ED4FD}"/>
    <dgm:cxn modelId="{1FB0AAF0-4BEA-4E4F-AD68-4495E8B5AB3C}" type="presOf" srcId="{FA282DF2-355B-435D-A13E-8DF7D793D507}" destId="{1EC5B068-8B8E-43CB-8F8F-936EB0B619BF}" srcOrd="0" destOrd="0" presId="urn:microsoft.com/office/officeart/2005/8/layout/hList7"/>
    <dgm:cxn modelId="{D3C3CEFE-35A2-4079-8FAE-F7F7DDC60CF4}" type="presOf" srcId="{6F8C2D88-5050-48E9-88D9-9145316419B8}" destId="{7495306D-3180-4414-BA89-0D9CE098CC99}" srcOrd="1" destOrd="0" presId="urn:microsoft.com/office/officeart/2005/8/layout/hList7"/>
    <dgm:cxn modelId="{BCD74C37-F6D6-4E7B-A127-D26B1EFB119B}" type="presParOf" srcId="{ED29B99D-C57C-4413-ABAD-02DEDC5C2581}" destId="{42B6AF70-12D8-412D-AD0D-099E380FFBE0}" srcOrd="0" destOrd="0" presId="urn:microsoft.com/office/officeart/2005/8/layout/hList7"/>
    <dgm:cxn modelId="{AAF369B0-2414-48FA-98B1-7D6862FC9379}" type="presParOf" srcId="{ED29B99D-C57C-4413-ABAD-02DEDC5C2581}" destId="{31A54939-81B0-4328-A029-C69AC4ADDBE3}" srcOrd="1" destOrd="0" presId="urn:microsoft.com/office/officeart/2005/8/layout/hList7"/>
    <dgm:cxn modelId="{566D09CD-99F4-44AC-B1E5-227E2E57AF05}" type="presParOf" srcId="{31A54939-81B0-4328-A029-C69AC4ADDBE3}" destId="{60032DBB-E0D6-4093-8B9D-32C4207499E6}" srcOrd="0" destOrd="0" presId="urn:microsoft.com/office/officeart/2005/8/layout/hList7"/>
    <dgm:cxn modelId="{12735B5D-07DB-47EE-93D3-64C95FAF89B5}" type="presParOf" srcId="{60032DBB-E0D6-4093-8B9D-32C4207499E6}" destId="{BAC8084F-81C6-4EC8-8DF2-16C75E035A85}" srcOrd="0" destOrd="0" presId="urn:microsoft.com/office/officeart/2005/8/layout/hList7"/>
    <dgm:cxn modelId="{BC7F5002-369B-488B-B38F-1426EA2EB57B}" type="presParOf" srcId="{60032DBB-E0D6-4093-8B9D-32C4207499E6}" destId="{AD67C447-A8ED-4ADB-ADA9-B4E7075E0999}" srcOrd="1" destOrd="0" presId="urn:microsoft.com/office/officeart/2005/8/layout/hList7"/>
    <dgm:cxn modelId="{E0EDFE4E-78A2-4752-A081-4CB3EBDCD1E3}" type="presParOf" srcId="{60032DBB-E0D6-4093-8B9D-32C4207499E6}" destId="{AA3F31D9-619A-470D-A354-0B8DDC937EB4}" srcOrd="2" destOrd="0" presId="urn:microsoft.com/office/officeart/2005/8/layout/hList7"/>
    <dgm:cxn modelId="{B06BB887-9F6A-4D58-BAC4-EC9755CE46E6}" type="presParOf" srcId="{60032DBB-E0D6-4093-8B9D-32C4207499E6}" destId="{6EC5F0F6-6363-45D6-B9B4-361F3CDC7572}" srcOrd="3" destOrd="0" presId="urn:microsoft.com/office/officeart/2005/8/layout/hList7"/>
    <dgm:cxn modelId="{C8136754-3835-47B3-AF49-53ABF6F79DAC}" type="presParOf" srcId="{31A54939-81B0-4328-A029-C69AC4ADDBE3}" destId="{1EC5B068-8B8E-43CB-8F8F-936EB0B619BF}" srcOrd="1" destOrd="0" presId="urn:microsoft.com/office/officeart/2005/8/layout/hList7"/>
    <dgm:cxn modelId="{1160C249-0290-4F51-859A-25B966E0BE96}" type="presParOf" srcId="{31A54939-81B0-4328-A029-C69AC4ADDBE3}" destId="{68A797AE-2BB0-4557-BC21-EEC806E9E7CA}" srcOrd="2" destOrd="0" presId="urn:microsoft.com/office/officeart/2005/8/layout/hList7"/>
    <dgm:cxn modelId="{B64A8F5F-7892-4381-A073-79D1DBDE8E96}" type="presParOf" srcId="{68A797AE-2BB0-4557-BC21-EEC806E9E7CA}" destId="{53754966-6FB2-4DF1-9F01-54E21C1BD566}" srcOrd="0" destOrd="0" presId="urn:microsoft.com/office/officeart/2005/8/layout/hList7"/>
    <dgm:cxn modelId="{4119880B-437D-4748-A379-14AE239BE85F}" type="presParOf" srcId="{68A797AE-2BB0-4557-BC21-EEC806E9E7CA}" destId="{5E51E8F0-51B2-4217-B443-FD7A8FF596AE}" srcOrd="1" destOrd="0" presId="urn:microsoft.com/office/officeart/2005/8/layout/hList7"/>
    <dgm:cxn modelId="{53CEEACA-C492-4A8C-A35A-6CE3261BA5D8}" type="presParOf" srcId="{68A797AE-2BB0-4557-BC21-EEC806E9E7CA}" destId="{C3BC8B89-E64E-48F9-B322-F71B309157D5}" srcOrd="2" destOrd="0" presId="urn:microsoft.com/office/officeart/2005/8/layout/hList7"/>
    <dgm:cxn modelId="{F01DBB2D-FEFC-4AE4-B14B-4A0C1A932299}" type="presParOf" srcId="{68A797AE-2BB0-4557-BC21-EEC806E9E7CA}" destId="{69684983-AD7E-482F-B07E-27AF8DB88DAD}" srcOrd="3" destOrd="0" presId="urn:microsoft.com/office/officeart/2005/8/layout/hList7"/>
    <dgm:cxn modelId="{3AFF2913-9775-4F2B-AA15-74A9AF8B7B27}" type="presParOf" srcId="{31A54939-81B0-4328-A029-C69AC4ADDBE3}" destId="{672C1145-9864-437A-9EF3-C32102F67398}" srcOrd="3" destOrd="0" presId="urn:microsoft.com/office/officeart/2005/8/layout/hList7"/>
    <dgm:cxn modelId="{285F722C-24C4-4CFA-8309-4A84341E4ADA}" type="presParOf" srcId="{31A54939-81B0-4328-A029-C69AC4ADDBE3}" destId="{AB0D3927-0990-42AB-AC4C-8D0FDFE0D9EB}" srcOrd="4" destOrd="0" presId="urn:microsoft.com/office/officeart/2005/8/layout/hList7"/>
    <dgm:cxn modelId="{A980D2A5-0D59-4998-BB8D-4BECAC8E6208}" type="presParOf" srcId="{AB0D3927-0990-42AB-AC4C-8D0FDFE0D9EB}" destId="{98D5559D-DC95-4B4F-80A5-3A4A84E1F7E4}" srcOrd="0" destOrd="0" presId="urn:microsoft.com/office/officeart/2005/8/layout/hList7"/>
    <dgm:cxn modelId="{AFA6ADB1-EDA1-4CB5-9257-EDAF2927750D}" type="presParOf" srcId="{AB0D3927-0990-42AB-AC4C-8D0FDFE0D9EB}" destId="{7495306D-3180-4414-BA89-0D9CE098CC99}" srcOrd="1" destOrd="0" presId="urn:microsoft.com/office/officeart/2005/8/layout/hList7"/>
    <dgm:cxn modelId="{B0BAE38E-0358-43AA-9D16-614DEB9D236B}" type="presParOf" srcId="{AB0D3927-0990-42AB-AC4C-8D0FDFE0D9EB}" destId="{6A3A57E2-8C4C-43A0-849C-4919101035D1}" srcOrd="2" destOrd="0" presId="urn:microsoft.com/office/officeart/2005/8/layout/hList7"/>
    <dgm:cxn modelId="{79E5896C-D248-4183-8018-0DCE4A01F844}" type="presParOf" srcId="{AB0D3927-0990-42AB-AC4C-8D0FDFE0D9EB}" destId="{3CCC5C15-DAF3-4A4B-87C2-285DC80C7DF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6BA5A1-1FED-45CF-BCA6-15CC25AB302A}" type="doc">
      <dgm:prSet loTypeId="urn:microsoft.com/office/officeart/2005/8/layout/orgChart1" loCatId="hierarchy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46A2C8C0-7F4A-481F-B1FB-54454D74F9E6}">
      <dgm:prSet phldrT="[Text]"/>
      <dgm:spPr/>
      <dgm:t>
        <a:bodyPr/>
        <a:lstStyle/>
        <a:p>
          <a:pPr>
            <a:spcAft>
              <a:spcPts val="0"/>
            </a:spcAft>
          </a:pPr>
          <a:r>
            <a:rPr lang="en-US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  <a:p>
          <a:pPr>
            <a:spcAft>
              <a:spcPts val="0"/>
            </a:spcAft>
          </a:pPr>
          <a:r>
            <a:rPr lang="ar-SA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155310D0-8D21-465E-87C5-0DCEF28BCB63}" type="par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5005C9CA-2138-4FEB-B989-337642784502}" type="sibTrans" cxnId="{B6E929F7-6F9B-416D-8390-37D8781F00C1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6BC562B-8908-4960-9FAF-528075C5C980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الذاتي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gm:t>
    </dgm:pt>
    <dgm:pt modelId="{2DE59F43-C9AD-4154-A90E-7866EDE35E3F}" type="par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DA81B52B-A88F-4D75-8D8F-F837D6E00E90}" type="sibTrans" cxnId="{621D5982-23F4-483A-94FB-95C666044DE5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7F32CB17-1562-430A-8440-37B5203E827C}">
      <dgm:prSet phldrT="[Text]" custT="1"/>
      <dgm:spPr/>
      <dgm:t>
        <a:bodyPr spcFirstLastPara="0" vert="horz" wrap="square" lIns="31115" tIns="31115" rIns="31115" bIns="31115" numCol="1" spcCol="1270" anchor="ctr" anchorCtr="0"/>
        <a:lstStyle/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  <a:p>
          <a:pPr marL="0" lvl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الخارجي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gm:t>
    </dgm:pt>
    <dgm:pt modelId="{33900260-5988-4A7D-BD81-CABACB86128B}" type="par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BBA42BEF-0697-4703-82CA-7D683097E5D1}" type="sibTrans" cxnId="{269D31EB-96B6-4A64-857E-F8DCB67B44E3}">
      <dgm:prSet/>
      <dgm:spPr/>
      <dgm:t>
        <a:bodyPr/>
        <a:lstStyle/>
        <a:p>
          <a:endParaRPr lang="en-GB">
            <a:solidFill>
              <a:schemeClr val="bg1"/>
            </a:solidFill>
          </a:endParaRPr>
        </a:p>
      </dgm:t>
    </dgm:pt>
    <dgm:pt modelId="{9970A05A-F96F-4954-9C01-402AEEC9473D}" type="pres">
      <dgm:prSet presAssocID="{016BA5A1-1FED-45CF-BCA6-15CC25AB302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3C7AB5-6D4A-43C5-B74C-C7BC1365BE1C}" type="pres">
      <dgm:prSet presAssocID="{46A2C8C0-7F4A-481F-B1FB-54454D74F9E6}" presName="hierRoot1" presStyleCnt="0">
        <dgm:presLayoutVars>
          <dgm:hierBranch val="init"/>
        </dgm:presLayoutVars>
      </dgm:prSet>
      <dgm:spPr/>
    </dgm:pt>
    <dgm:pt modelId="{467B9626-D246-4D5D-A27D-CB942DC402F2}" type="pres">
      <dgm:prSet presAssocID="{46A2C8C0-7F4A-481F-B1FB-54454D74F9E6}" presName="rootComposite1" presStyleCnt="0"/>
      <dgm:spPr/>
    </dgm:pt>
    <dgm:pt modelId="{65D3EFE8-B459-4168-9083-F5FE67E09EAB}" type="pres">
      <dgm:prSet presAssocID="{46A2C8C0-7F4A-481F-B1FB-54454D74F9E6}" presName="rootText1" presStyleLbl="node0" presStyleIdx="0" presStyleCnt="1">
        <dgm:presLayoutVars>
          <dgm:chPref val="3"/>
        </dgm:presLayoutVars>
      </dgm:prSet>
      <dgm:spPr/>
    </dgm:pt>
    <dgm:pt modelId="{96818A88-6D1E-4F16-952E-80C8031646AC}" type="pres">
      <dgm:prSet presAssocID="{46A2C8C0-7F4A-481F-B1FB-54454D74F9E6}" presName="rootConnector1" presStyleLbl="node1" presStyleIdx="0" presStyleCnt="0"/>
      <dgm:spPr/>
    </dgm:pt>
    <dgm:pt modelId="{5E828EBA-1612-46BE-B289-B458878E5547}" type="pres">
      <dgm:prSet presAssocID="{46A2C8C0-7F4A-481F-B1FB-54454D74F9E6}" presName="hierChild2" presStyleCnt="0"/>
      <dgm:spPr/>
    </dgm:pt>
    <dgm:pt modelId="{D558978A-214F-44FD-B1C0-3B04A31B0DB7}" type="pres">
      <dgm:prSet presAssocID="{2DE59F43-C9AD-4154-A90E-7866EDE35E3F}" presName="Name37" presStyleLbl="parChTrans1D2" presStyleIdx="0" presStyleCnt="2"/>
      <dgm:spPr/>
    </dgm:pt>
    <dgm:pt modelId="{5645A04F-755C-4E4C-92D5-39C6C8B6F79E}" type="pres">
      <dgm:prSet presAssocID="{96BC562B-8908-4960-9FAF-528075C5C980}" presName="hierRoot2" presStyleCnt="0">
        <dgm:presLayoutVars>
          <dgm:hierBranch val="init"/>
        </dgm:presLayoutVars>
      </dgm:prSet>
      <dgm:spPr/>
    </dgm:pt>
    <dgm:pt modelId="{97CB03DD-2698-4404-84B2-6D3C76CDABF4}" type="pres">
      <dgm:prSet presAssocID="{96BC562B-8908-4960-9FAF-528075C5C980}" presName="rootComposite" presStyleCnt="0"/>
      <dgm:spPr/>
    </dgm:pt>
    <dgm:pt modelId="{98DFE318-258A-4688-95AE-163CDB01E1E6}" type="pres">
      <dgm:prSet presAssocID="{96BC562B-8908-4960-9FAF-528075C5C980}" presName="rootText" presStyleLbl="node2" presStyleIdx="0" presStyleCnt="2">
        <dgm:presLayoutVars>
          <dgm:chPref val="3"/>
        </dgm:presLayoutVars>
      </dgm:prSet>
      <dgm:spPr>
        <a:xfrm>
          <a:off x="314424" y="2410177"/>
          <a:ext cx="3393281" cy="1696640"/>
        </a:xfrm>
        <a:prstGeom prst="rect">
          <a:avLst/>
        </a:prstGeom>
      </dgm:spPr>
    </dgm:pt>
    <dgm:pt modelId="{514961D2-D5B6-4320-ABA1-548093FA6C44}" type="pres">
      <dgm:prSet presAssocID="{96BC562B-8908-4960-9FAF-528075C5C980}" presName="rootConnector" presStyleLbl="node2" presStyleIdx="0" presStyleCnt="2"/>
      <dgm:spPr/>
    </dgm:pt>
    <dgm:pt modelId="{5163FE27-2021-4B40-9B15-A0BDAF956F7E}" type="pres">
      <dgm:prSet presAssocID="{96BC562B-8908-4960-9FAF-528075C5C980}" presName="hierChild4" presStyleCnt="0"/>
      <dgm:spPr/>
    </dgm:pt>
    <dgm:pt modelId="{5E90A5F3-AEF6-4C5F-AEF8-E9C435B5A4B4}" type="pres">
      <dgm:prSet presAssocID="{96BC562B-8908-4960-9FAF-528075C5C980}" presName="hierChild5" presStyleCnt="0"/>
      <dgm:spPr/>
    </dgm:pt>
    <dgm:pt modelId="{7CADF261-AAED-4FB0-A3E1-A12408955049}" type="pres">
      <dgm:prSet presAssocID="{33900260-5988-4A7D-BD81-CABACB86128B}" presName="Name37" presStyleLbl="parChTrans1D2" presStyleIdx="1" presStyleCnt="2"/>
      <dgm:spPr/>
    </dgm:pt>
    <dgm:pt modelId="{5BF2EC8E-76D1-4323-BF89-4CB703619613}" type="pres">
      <dgm:prSet presAssocID="{7F32CB17-1562-430A-8440-37B5203E827C}" presName="hierRoot2" presStyleCnt="0">
        <dgm:presLayoutVars>
          <dgm:hierBranch val="init"/>
        </dgm:presLayoutVars>
      </dgm:prSet>
      <dgm:spPr/>
    </dgm:pt>
    <dgm:pt modelId="{9F0A2E92-C286-4746-A3AE-E3B3801BEEEC}" type="pres">
      <dgm:prSet presAssocID="{7F32CB17-1562-430A-8440-37B5203E827C}" presName="rootComposite" presStyleCnt="0"/>
      <dgm:spPr/>
    </dgm:pt>
    <dgm:pt modelId="{025757E5-7818-4193-8169-C406555E4175}" type="pres">
      <dgm:prSet presAssocID="{7F32CB17-1562-430A-8440-37B5203E827C}" presName="rootText" presStyleLbl="node2" presStyleIdx="1" presStyleCnt="2">
        <dgm:presLayoutVars>
          <dgm:chPref val="3"/>
        </dgm:presLayoutVars>
      </dgm:prSet>
      <dgm:spPr>
        <a:xfrm>
          <a:off x="4420294" y="2410177"/>
          <a:ext cx="3393281" cy="1696640"/>
        </a:xfrm>
        <a:prstGeom prst="rect">
          <a:avLst/>
        </a:prstGeom>
      </dgm:spPr>
    </dgm:pt>
    <dgm:pt modelId="{3D59A0C7-304E-4D85-8F41-836151B71CAB}" type="pres">
      <dgm:prSet presAssocID="{7F32CB17-1562-430A-8440-37B5203E827C}" presName="rootConnector" presStyleLbl="node2" presStyleIdx="1" presStyleCnt="2"/>
      <dgm:spPr/>
    </dgm:pt>
    <dgm:pt modelId="{42F4642F-DF61-4FC0-9022-35B0BF6ADE45}" type="pres">
      <dgm:prSet presAssocID="{7F32CB17-1562-430A-8440-37B5203E827C}" presName="hierChild4" presStyleCnt="0"/>
      <dgm:spPr/>
    </dgm:pt>
    <dgm:pt modelId="{3C759E03-C8D5-4F8F-AAAE-6974DD8CDAED}" type="pres">
      <dgm:prSet presAssocID="{7F32CB17-1562-430A-8440-37B5203E827C}" presName="hierChild5" presStyleCnt="0"/>
      <dgm:spPr/>
    </dgm:pt>
    <dgm:pt modelId="{5AC06BD2-0565-4C68-A7D5-9C4DB871B29A}" type="pres">
      <dgm:prSet presAssocID="{46A2C8C0-7F4A-481F-B1FB-54454D74F9E6}" presName="hierChild3" presStyleCnt="0"/>
      <dgm:spPr/>
    </dgm:pt>
  </dgm:ptLst>
  <dgm:cxnLst>
    <dgm:cxn modelId="{325DCE36-6CF3-41EE-97F2-12B87BF6368E}" type="presOf" srcId="{96BC562B-8908-4960-9FAF-528075C5C980}" destId="{98DFE318-258A-4688-95AE-163CDB01E1E6}" srcOrd="0" destOrd="0" presId="urn:microsoft.com/office/officeart/2005/8/layout/orgChart1"/>
    <dgm:cxn modelId="{48A1435B-7AEA-4D95-AA38-58ECC6A791CA}" type="presOf" srcId="{96BC562B-8908-4960-9FAF-528075C5C980}" destId="{514961D2-D5B6-4320-ABA1-548093FA6C44}" srcOrd="1" destOrd="0" presId="urn:microsoft.com/office/officeart/2005/8/layout/orgChart1"/>
    <dgm:cxn modelId="{622EEC45-A369-4043-AE88-D344F7E3F320}" type="presOf" srcId="{33900260-5988-4A7D-BD81-CABACB86128B}" destId="{7CADF261-AAED-4FB0-A3E1-A12408955049}" srcOrd="0" destOrd="0" presId="urn:microsoft.com/office/officeart/2005/8/layout/orgChart1"/>
    <dgm:cxn modelId="{7A0CB15A-41EC-496E-9E63-E00CE5E506B5}" type="presOf" srcId="{7F32CB17-1562-430A-8440-37B5203E827C}" destId="{3D59A0C7-304E-4D85-8F41-836151B71CAB}" srcOrd="1" destOrd="0" presId="urn:microsoft.com/office/officeart/2005/8/layout/orgChart1"/>
    <dgm:cxn modelId="{621D5982-23F4-483A-94FB-95C666044DE5}" srcId="{46A2C8C0-7F4A-481F-B1FB-54454D74F9E6}" destId="{96BC562B-8908-4960-9FAF-528075C5C980}" srcOrd="0" destOrd="0" parTransId="{2DE59F43-C9AD-4154-A90E-7866EDE35E3F}" sibTransId="{DA81B52B-A88F-4D75-8D8F-F837D6E00E90}"/>
    <dgm:cxn modelId="{19CB3988-5F8A-4F32-B4C0-F33936AD8367}" type="presOf" srcId="{7F32CB17-1562-430A-8440-37B5203E827C}" destId="{025757E5-7818-4193-8169-C406555E4175}" srcOrd="0" destOrd="0" presId="urn:microsoft.com/office/officeart/2005/8/layout/orgChart1"/>
    <dgm:cxn modelId="{5BD8AC8F-C5B2-452A-9E84-17D1BADBDC35}" type="presOf" srcId="{016BA5A1-1FED-45CF-BCA6-15CC25AB302A}" destId="{9970A05A-F96F-4954-9C01-402AEEC9473D}" srcOrd="0" destOrd="0" presId="urn:microsoft.com/office/officeart/2005/8/layout/orgChart1"/>
    <dgm:cxn modelId="{4F2FB1A7-0CE0-41DE-AFF2-8CFACF056E47}" type="presOf" srcId="{46A2C8C0-7F4A-481F-B1FB-54454D74F9E6}" destId="{65D3EFE8-B459-4168-9083-F5FE67E09EAB}" srcOrd="0" destOrd="0" presId="urn:microsoft.com/office/officeart/2005/8/layout/orgChart1"/>
    <dgm:cxn modelId="{EEBBA3CE-01DB-4B0D-8B9B-525B32E32F97}" type="presOf" srcId="{2DE59F43-C9AD-4154-A90E-7866EDE35E3F}" destId="{D558978A-214F-44FD-B1C0-3B04A31B0DB7}" srcOrd="0" destOrd="0" presId="urn:microsoft.com/office/officeart/2005/8/layout/orgChart1"/>
    <dgm:cxn modelId="{D296E3E2-F0D2-4812-AFEC-CE201C81E58B}" type="presOf" srcId="{46A2C8C0-7F4A-481F-B1FB-54454D74F9E6}" destId="{96818A88-6D1E-4F16-952E-80C8031646AC}" srcOrd="1" destOrd="0" presId="urn:microsoft.com/office/officeart/2005/8/layout/orgChart1"/>
    <dgm:cxn modelId="{269D31EB-96B6-4A64-857E-F8DCB67B44E3}" srcId="{46A2C8C0-7F4A-481F-B1FB-54454D74F9E6}" destId="{7F32CB17-1562-430A-8440-37B5203E827C}" srcOrd="1" destOrd="0" parTransId="{33900260-5988-4A7D-BD81-CABACB86128B}" sibTransId="{BBA42BEF-0697-4703-82CA-7D683097E5D1}"/>
    <dgm:cxn modelId="{B6E929F7-6F9B-416D-8390-37D8781F00C1}" srcId="{016BA5A1-1FED-45CF-BCA6-15CC25AB302A}" destId="{46A2C8C0-7F4A-481F-B1FB-54454D74F9E6}" srcOrd="0" destOrd="0" parTransId="{155310D0-8D21-465E-87C5-0DCEF28BCB63}" sibTransId="{5005C9CA-2138-4FEB-B989-337642784502}"/>
    <dgm:cxn modelId="{F76CED91-BAC4-4235-A8DD-4669D766D9CB}" type="presParOf" srcId="{9970A05A-F96F-4954-9C01-402AEEC9473D}" destId="{653C7AB5-6D4A-43C5-B74C-C7BC1365BE1C}" srcOrd="0" destOrd="0" presId="urn:microsoft.com/office/officeart/2005/8/layout/orgChart1"/>
    <dgm:cxn modelId="{D745A492-243F-4CAB-A087-C281CE837C2F}" type="presParOf" srcId="{653C7AB5-6D4A-43C5-B74C-C7BC1365BE1C}" destId="{467B9626-D246-4D5D-A27D-CB942DC402F2}" srcOrd="0" destOrd="0" presId="urn:microsoft.com/office/officeart/2005/8/layout/orgChart1"/>
    <dgm:cxn modelId="{9815D42E-B510-450E-A1C0-2493F9DBE3B0}" type="presParOf" srcId="{467B9626-D246-4D5D-A27D-CB942DC402F2}" destId="{65D3EFE8-B459-4168-9083-F5FE67E09EAB}" srcOrd="0" destOrd="0" presId="urn:microsoft.com/office/officeart/2005/8/layout/orgChart1"/>
    <dgm:cxn modelId="{835D8886-F7AB-4DA0-9271-0884896AEAA8}" type="presParOf" srcId="{467B9626-D246-4D5D-A27D-CB942DC402F2}" destId="{96818A88-6D1E-4F16-952E-80C8031646AC}" srcOrd="1" destOrd="0" presId="urn:microsoft.com/office/officeart/2005/8/layout/orgChart1"/>
    <dgm:cxn modelId="{AD6584AB-D1A9-40B7-A869-E89A66C18834}" type="presParOf" srcId="{653C7AB5-6D4A-43C5-B74C-C7BC1365BE1C}" destId="{5E828EBA-1612-46BE-B289-B458878E5547}" srcOrd="1" destOrd="0" presId="urn:microsoft.com/office/officeart/2005/8/layout/orgChart1"/>
    <dgm:cxn modelId="{394CC3A1-E69B-4EA9-8D50-95BE24132CDF}" type="presParOf" srcId="{5E828EBA-1612-46BE-B289-B458878E5547}" destId="{D558978A-214F-44FD-B1C0-3B04A31B0DB7}" srcOrd="0" destOrd="0" presId="urn:microsoft.com/office/officeart/2005/8/layout/orgChart1"/>
    <dgm:cxn modelId="{BDC17A42-3A22-4637-AB3E-2596C5282B86}" type="presParOf" srcId="{5E828EBA-1612-46BE-B289-B458878E5547}" destId="{5645A04F-755C-4E4C-92D5-39C6C8B6F79E}" srcOrd="1" destOrd="0" presId="urn:microsoft.com/office/officeart/2005/8/layout/orgChart1"/>
    <dgm:cxn modelId="{B1815226-0E57-4505-8E04-6F81ABDCA065}" type="presParOf" srcId="{5645A04F-755C-4E4C-92D5-39C6C8B6F79E}" destId="{97CB03DD-2698-4404-84B2-6D3C76CDABF4}" srcOrd="0" destOrd="0" presId="urn:microsoft.com/office/officeart/2005/8/layout/orgChart1"/>
    <dgm:cxn modelId="{5AA1BF27-1726-4A8F-9D91-881F901D2127}" type="presParOf" srcId="{97CB03DD-2698-4404-84B2-6D3C76CDABF4}" destId="{98DFE318-258A-4688-95AE-163CDB01E1E6}" srcOrd="0" destOrd="0" presId="urn:microsoft.com/office/officeart/2005/8/layout/orgChart1"/>
    <dgm:cxn modelId="{FD96AD73-28F9-4FC3-BCBF-1A6AD1685F53}" type="presParOf" srcId="{97CB03DD-2698-4404-84B2-6D3C76CDABF4}" destId="{514961D2-D5B6-4320-ABA1-548093FA6C44}" srcOrd="1" destOrd="0" presId="urn:microsoft.com/office/officeart/2005/8/layout/orgChart1"/>
    <dgm:cxn modelId="{75EAD5E6-457F-4B56-ACFC-04F9321CF7FA}" type="presParOf" srcId="{5645A04F-755C-4E4C-92D5-39C6C8B6F79E}" destId="{5163FE27-2021-4B40-9B15-A0BDAF956F7E}" srcOrd="1" destOrd="0" presId="urn:microsoft.com/office/officeart/2005/8/layout/orgChart1"/>
    <dgm:cxn modelId="{885BB7B0-399B-4FA9-9C25-C62D1C4AA6ED}" type="presParOf" srcId="{5645A04F-755C-4E4C-92D5-39C6C8B6F79E}" destId="{5E90A5F3-AEF6-4C5F-AEF8-E9C435B5A4B4}" srcOrd="2" destOrd="0" presId="urn:microsoft.com/office/officeart/2005/8/layout/orgChart1"/>
    <dgm:cxn modelId="{55622202-56ED-4E05-8398-B1BBBD487F31}" type="presParOf" srcId="{5E828EBA-1612-46BE-B289-B458878E5547}" destId="{7CADF261-AAED-4FB0-A3E1-A12408955049}" srcOrd="2" destOrd="0" presId="urn:microsoft.com/office/officeart/2005/8/layout/orgChart1"/>
    <dgm:cxn modelId="{1645DC62-3816-46F2-870A-51E6469A758F}" type="presParOf" srcId="{5E828EBA-1612-46BE-B289-B458878E5547}" destId="{5BF2EC8E-76D1-4323-BF89-4CB703619613}" srcOrd="3" destOrd="0" presId="urn:microsoft.com/office/officeart/2005/8/layout/orgChart1"/>
    <dgm:cxn modelId="{1956E33F-2115-46BF-BE97-729D5C1BADCC}" type="presParOf" srcId="{5BF2EC8E-76D1-4323-BF89-4CB703619613}" destId="{9F0A2E92-C286-4746-A3AE-E3B3801BEEEC}" srcOrd="0" destOrd="0" presId="urn:microsoft.com/office/officeart/2005/8/layout/orgChart1"/>
    <dgm:cxn modelId="{48C2F777-BA5F-4B51-9A11-63FDB40B54A3}" type="presParOf" srcId="{9F0A2E92-C286-4746-A3AE-E3B3801BEEEC}" destId="{025757E5-7818-4193-8169-C406555E4175}" srcOrd="0" destOrd="0" presId="urn:microsoft.com/office/officeart/2005/8/layout/orgChart1"/>
    <dgm:cxn modelId="{04C8ADF0-4D46-4C7A-BD9A-7946450D1D2C}" type="presParOf" srcId="{9F0A2E92-C286-4746-A3AE-E3B3801BEEEC}" destId="{3D59A0C7-304E-4D85-8F41-836151B71CAB}" srcOrd="1" destOrd="0" presId="urn:microsoft.com/office/officeart/2005/8/layout/orgChart1"/>
    <dgm:cxn modelId="{59583384-F480-48D7-8306-A71B05DF1964}" type="presParOf" srcId="{5BF2EC8E-76D1-4323-BF89-4CB703619613}" destId="{42F4642F-DF61-4FC0-9022-35B0BF6ADE45}" srcOrd="1" destOrd="0" presId="urn:microsoft.com/office/officeart/2005/8/layout/orgChart1"/>
    <dgm:cxn modelId="{CB4C1E7A-22F4-4F8C-BBF7-27BB4B49A009}" type="presParOf" srcId="{5BF2EC8E-76D1-4323-BF89-4CB703619613}" destId="{3C759E03-C8D5-4F8F-AAAE-6974DD8CDAED}" srcOrd="2" destOrd="0" presId="urn:microsoft.com/office/officeart/2005/8/layout/orgChart1"/>
    <dgm:cxn modelId="{49FE58B4-A4AD-469C-8D9C-CA3E93833091}" type="presParOf" srcId="{653C7AB5-6D4A-43C5-B74C-C7BC1365BE1C}" destId="{5AC06BD2-0565-4C68-A7D5-9C4DB871B29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8392FD-1EC2-412F-B057-17C0CDC47A02}" type="doc">
      <dgm:prSet loTypeId="urn:microsoft.com/office/officeart/2005/8/layout/arrow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72C005F7-10ED-41C2-956E-224486C57851}">
      <dgm:prSet phldrT="[Text]" custT="1"/>
      <dgm:spPr/>
      <dgm:t>
        <a:bodyPr/>
        <a:lstStyle/>
        <a:p>
          <a:pPr algn="ctr"/>
          <a:r>
            <a: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Motivational Factors</a:t>
          </a:r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عوامل التحفيز 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A6867F57-66C6-4807-BA1F-F897CEA14CC9}" type="parTrans" cxnId="{E093E0A9-8AA1-44DB-97CF-6C00BCE5FD21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3875469-0C51-4131-B7AB-A4CA09DB9690}" type="sibTrans" cxnId="{E093E0A9-8AA1-44DB-97CF-6C00BCE5FD21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D8260A9-D3A4-4AB4-BD6C-2A54C5A72D6C}">
      <dgm:prSet phldrT="[Text]" custT="1"/>
      <dgm:spPr/>
      <dgm:t>
        <a:bodyPr/>
        <a:lstStyle/>
        <a:p>
          <a:pPr algn="ctr"/>
          <a:r>
            <a: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Hygiene Factors </a:t>
          </a:r>
          <a:r>
            <a:rPr lang="ar-SA" sz="48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عوامل الإرضاء </a:t>
          </a:r>
          <a:endParaRPr lang="en-GB" sz="48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845E7C8-9311-4C02-81F9-144C39D7E87B}" type="parTrans" cxnId="{207787F6-DED2-4E4D-8B13-D5087950914B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93FB3BF-BB1A-4E11-8D0D-65F1F175E3E8}" type="sibTrans" cxnId="{207787F6-DED2-4E4D-8B13-D5087950914B}">
      <dgm:prSet/>
      <dgm:spPr/>
      <dgm:t>
        <a:bodyPr/>
        <a:lstStyle/>
        <a:p>
          <a:pPr algn="ctr"/>
          <a:endParaRPr lang="en-GB" sz="18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E0F07E5-AC59-4F8F-A557-61C4C3968881}" type="pres">
      <dgm:prSet presAssocID="{EA8392FD-1EC2-412F-B057-17C0CDC47A02}" presName="compositeShape" presStyleCnt="0">
        <dgm:presLayoutVars>
          <dgm:chMax val="2"/>
          <dgm:dir/>
          <dgm:resizeHandles val="exact"/>
        </dgm:presLayoutVars>
      </dgm:prSet>
      <dgm:spPr/>
    </dgm:pt>
    <dgm:pt modelId="{ABDE3821-5D26-4AAE-8BF8-F01BD937A5D9}" type="pres">
      <dgm:prSet presAssocID="{72C005F7-10ED-41C2-956E-224486C57851}" presName="upArrow" presStyleLbl="node1" presStyleIdx="0" presStyleCnt="2"/>
      <dgm:spPr/>
    </dgm:pt>
    <dgm:pt modelId="{39882917-28F8-4936-B67A-222CB709E017}" type="pres">
      <dgm:prSet presAssocID="{72C005F7-10ED-41C2-956E-224486C57851}" presName="upArrowText" presStyleLbl="revTx" presStyleIdx="0" presStyleCnt="2" custScaleX="128021">
        <dgm:presLayoutVars>
          <dgm:chMax val="0"/>
          <dgm:bulletEnabled val="1"/>
        </dgm:presLayoutVars>
      </dgm:prSet>
      <dgm:spPr/>
    </dgm:pt>
    <dgm:pt modelId="{38D23764-40C9-4AFE-B75D-1DD88FD654A5}" type="pres">
      <dgm:prSet presAssocID="{4D8260A9-D3A4-4AB4-BD6C-2A54C5A72D6C}" presName="downArrow" presStyleLbl="node1" presStyleIdx="1" presStyleCnt="2"/>
      <dgm:spPr/>
    </dgm:pt>
    <dgm:pt modelId="{EBA04E54-57D6-4953-AB30-E8039D28194A}" type="pres">
      <dgm:prSet presAssocID="{4D8260A9-D3A4-4AB4-BD6C-2A54C5A72D6C}" presName="downArrowText" presStyleLbl="revTx" presStyleIdx="1" presStyleCnt="2" custScaleX="114168">
        <dgm:presLayoutVars>
          <dgm:chMax val="0"/>
          <dgm:bulletEnabled val="1"/>
        </dgm:presLayoutVars>
      </dgm:prSet>
      <dgm:spPr/>
    </dgm:pt>
  </dgm:ptLst>
  <dgm:cxnLst>
    <dgm:cxn modelId="{213A2137-CEE8-4F15-AF98-6C87AE11DE90}" type="presOf" srcId="{4D8260A9-D3A4-4AB4-BD6C-2A54C5A72D6C}" destId="{EBA04E54-57D6-4953-AB30-E8039D28194A}" srcOrd="0" destOrd="0" presId="urn:microsoft.com/office/officeart/2005/8/layout/arrow4"/>
    <dgm:cxn modelId="{BE7A3260-2E7F-4568-9510-C3A1290EC8DE}" type="presOf" srcId="{EA8392FD-1EC2-412F-B057-17C0CDC47A02}" destId="{5E0F07E5-AC59-4F8F-A557-61C4C3968881}" srcOrd="0" destOrd="0" presId="urn:microsoft.com/office/officeart/2005/8/layout/arrow4"/>
    <dgm:cxn modelId="{E093E0A9-8AA1-44DB-97CF-6C00BCE5FD21}" srcId="{EA8392FD-1EC2-412F-B057-17C0CDC47A02}" destId="{72C005F7-10ED-41C2-956E-224486C57851}" srcOrd="0" destOrd="0" parTransId="{A6867F57-66C6-4807-BA1F-F897CEA14CC9}" sibTransId="{B3875469-0C51-4131-B7AB-A4CA09DB9690}"/>
    <dgm:cxn modelId="{37E9B5F3-6F40-4D00-8F61-7FB46D4A7D02}" type="presOf" srcId="{72C005F7-10ED-41C2-956E-224486C57851}" destId="{39882917-28F8-4936-B67A-222CB709E017}" srcOrd="0" destOrd="0" presId="urn:microsoft.com/office/officeart/2005/8/layout/arrow4"/>
    <dgm:cxn modelId="{207787F6-DED2-4E4D-8B13-D5087950914B}" srcId="{EA8392FD-1EC2-412F-B057-17C0CDC47A02}" destId="{4D8260A9-D3A4-4AB4-BD6C-2A54C5A72D6C}" srcOrd="1" destOrd="0" parTransId="{B845E7C8-9311-4C02-81F9-144C39D7E87B}" sibTransId="{893FB3BF-BB1A-4E11-8D0D-65F1F175E3E8}"/>
    <dgm:cxn modelId="{32E7C4F4-AB14-44CB-AEEE-48F81BD8A795}" type="presParOf" srcId="{5E0F07E5-AC59-4F8F-A557-61C4C3968881}" destId="{ABDE3821-5D26-4AAE-8BF8-F01BD937A5D9}" srcOrd="0" destOrd="0" presId="urn:microsoft.com/office/officeart/2005/8/layout/arrow4"/>
    <dgm:cxn modelId="{AED4AB5C-4FB4-4736-8D8C-D28FD23F6006}" type="presParOf" srcId="{5E0F07E5-AC59-4F8F-A557-61C4C3968881}" destId="{39882917-28F8-4936-B67A-222CB709E017}" srcOrd="1" destOrd="0" presId="urn:microsoft.com/office/officeart/2005/8/layout/arrow4"/>
    <dgm:cxn modelId="{F2902D19-5813-4A79-A255-84B07822CDA2}" type="presParOf" srcId="{5E0F07E5-AC59-4F8F-A557-61C4C3968881}" destId="{38D23764-40C9-4AFE-B75D-1DD88FD654A5}" srcOrd="2" destOrd="0" presId="urn:microsoft.com/office/officeart/2005/8/layout/arrow4"/>
    <dgm:cxn modelId="{E4FD9D4D-1120-4E62-9117-98EB8474B84C}" type="presParOf" srcId="{5E0F07E5-AC59-4F8F-A557-61C4C3968881}" destId="{EBA04E54-57D6-4953-AB30-E8039D28194A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التوقع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الفائدة 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القيمة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</dgm:pt>
    <dgm:pt modelId="{11CED736-30A9-45D7-B86D-385E5F1A7346}" type="pres">
      <dgm:prSet presAssocID="{FDADD677-7376-4848-A9BC-9EA6DC625415}" presName="sibTrans" presStyleLbl="sibTrans2D1" presStyleIdx="0" presStyleCnt="3"/>
      <dgm:spPr/>
    </dgm:pt>
    <dgm:pt modelId="{99C843FC-5589-4E4B-A32E-2111BADDADA6}" type="pres">
      <dgm:prSet presAssocID="{FDADD677-7376-4848-A9BC-9EA6DC625415}" presName="connectorText" presStyleLbl="sibTrans2D1" presStyleIdx="0" presStyleCnt="3"/>
      <dgm:spPr/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</dgm:pt>
    <dgm:pt modelId="{461432E5-E679-489B-A92F-37EB368112E2}" type="pres">
      <dgm:prSet presAssocID="{59D57866-AFEE-4B90-A6D6-D9003B6B27D6}" presName="sibTrans" presStyleLbl="sibTrans2D1" presStyleIdx="1" presStyleCnt="3"/>
      <dgm:spPr/>
    </dgm:pt>
    <dgm:pt modelId="{7AA6A4DF-5827-45FE-9512-8A1B35BF11CF}" type="pres">
      <dgm:prSet presAssocID="{59D57866-AFEE-4B90-A6D6-D9003B6B27D6}" presName="connectorText" presStyleLbl="sibTrans2D1" presStyleIdx="1" presStyleCnt="3"/>
      <dgm:spPr/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</dgm:pt>
    <dgm:pt modelId="{B9E40DC8-3047-4166-87E7-37AF8B6CEB04}" type="pres">
      <dgm:prSet presAssocID="{878BB538-2FA3-4CA8-94AE-9D49818B380F}" presName="sibTrans" presStyleLbl="sibTrans2D1" presStyleIdx="2" presStyleCnt="3"/>
      <dgm:spPr/>
    </dgm:pt>
    <dgm:pt modelId="{694C30D4-525A-4A8D-BF30-D5DC0F14E05E}" type="pres">
      <dgm:prSet presAssocID="{878BB538-2FA3-4CA8-94AE-9D49818B380F}" presName="connectorText" presStyleLbl="sibTrans2D1" presStyleIdx="2" presStyleCnt="3"/>
      <dgm:spPr/>
    </dgm:pt>
  </dgm:ptLst>
  <dgm:cxnLst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BFA993-D120-4660-8F59-73F699C4C1DE}" type="doc">
      <dgm:prSet loTypeId="urn:microsoft.com/office/officeart/2005/8/layout/cycle7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438596B-88B6-4EAD-8AEE-BA97D964AA90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 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الحرية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4F1542F-CC28-40D3-8B05-80109EB9161C}" type="parTrans" cxnId="{ACE9572A-F928-4407-AD08-EF53173B6474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FDADD677-7376-4848-A9BC-9EA6DC625415}" type="sibTrans" cxnId="{ACE9572A-F928-4407-AD08-EF53173B6474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686982A-16C6-4C14-850A-2D9FA67A78A1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الهدف 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B8C74F6-3576-46DB-8B7C-1AE76F5842C4}" type="parTrans" cxnId="{61202449-C131-4533-993C-7C6F2B87DF3C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9D57866-AFEE-4B90-A6D6-D9003B6B27D6}" type="sibTrans" cxnId="{61202449-C131-4533-993C-7C6F2B87DF3C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A3B24E6-EE33-4C2A-853D-F4107B2350A5}">
      <dgm:prSet phldrT="[Text]" custT="1"/>
      <dgm:spPr/>
      <dgm:t>
        <a:bodyPr/>
        <a:lstStyle/>
        <a:p>
          <a:r>
            <a: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 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التمكن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73E4110A-1F8F-40A8-9C99-0D8A3738C2FE}" type="parTrans" cxnId="{3FEE9F1F-83EE-4CBB-A7A8-8AD054945789}">
      <dgm:prSet/>
      <dgm:spPr/>
      <dgm:t>
        <a:bodyPr/>
        <a:lstStyle/>
        <a:p>
          <a:endParaRPr lang="en-GB" sz="36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78BB538-2FA3-4CA8-94AE-9D49818B380F}" type="sibTrans" cxnId="{3FEE9F1F-83EE-4CBB-A7A8-8AD054945789}">
      <dgm:prSet custT="1"/>
      <dgm:spPr/>
      <dgm:t>
        <a:bodyPr/>
        <a:lstStyle/>
        <a:p>
          <a:endParaRPr lang="en-GB" sz="20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D50E58-B1D7-4D9E-B704-573C501DEE16}" type="pres">
      <dgm:prSet presAssocID="{C1BFA993-D120-4660-8F59-73F699C4C1DE}" presName="Name0" presStyleCnt="0">
        <dgm:presLayoutVars>
          <dgm:dir/>
          <dgm:resizeHandles val="exact"/>
        </dgm:presLayoutVars>
      </dgm:prSet>
      <dgm:spPr/>
    </dgm:pt>
    <dgm:pt modelId="{B1DD1954-A239-4EB0-A7F9-F7708F9E324F}" type="pres">
      <dgm:prSet presAssocID="{E438596B-88B6-4EAD-8AEE-BA97D964AA90}" presName="node" presStyleLbl="node1" presStyleIdx="0" presStyleCnt="3" custScaleX="222647">
        <dgm:presLayoutVars>
          <dgm:bulletEnabled val="1"/>
        </dgm:presLayoutVars>
      </dgm:prSet>
      <dgm:spPr/>
    </dgm:pt>
    <dgm:pt modelId="{11CED736-30A9-45D7-B86D-385E5F1A7346}" type="pres">
      <dgm:prSet presAssocID="{FDADD677-7376-4848-A9BC-9EA6DC625415}" presName="sibTrans" presStyleLbl="sibTrans2D1" presStyleIdx="0" presStyleCnt="3"/>
      <dgm:spPr/>
    </dgm:pt>
    <dgm:pt modelId="{99C843FC-5589-4E4B-A32E-2111BADDADA6}" type="pres">
      <dgm:prSet presAssocID="{FDADD677-7376-4848-A9BC-9EA6DC625415}" presName="connectorText" presStyleLbl="sibTrans2D1" presStyleIdx="0" presStyleCnt="3"/>
      <dgm:spPr/>
    </dgm:pt>
    <dgm:pt modelId="{6B449479-D0B9-4900-B020-667DB6F20108}" type="pres">
      <dgm:prSet presAssocID="{7686982A-16C6-4C14-850A-2D9FA67A78A1}" presName="node" presStyleLbl="node1" presStyleIdx="1" presStyleCnt="3" custScaleX="221543" custRadScaleRad="163714" custRadScaleInc="-21486">
        <dgm:presLayoutVars>
          <dgm:bulletEnabled val="1"/>
        </dgm:presLayoutVars>
      </dgm:prSet>
      <dgm:spPr/>
    </dgm:pt>
    <dgm:pt modelId="{461432E5-E679-489B-A92F-37EB368112E2}" type="pres">
      <dgm:prSet presAssocID="{59D57866-AFEE-4B90-A6D6-D9003B6B27D6}" presName="sibTrans" presStyleLbl="sibTrans2D1" presStyleIdx="1" presStyleCnt="3"/>
      <dgm:spPr/>
    </dgm:pt>
    <dgm:pt modelId="{7AA6A4DF-5827-45FE-9512-8A1B35BF11CF}" type="pres">
      <dgm:prSet presAssocID="{59D57866-AFEE-4B90-A6D6-D9003B6B27D6}" presName="connectorText" presStyleLbl="sibTrans2D1" presStyleIdx="1" presStyleCnt="3"/>
      <dgm:spPr/>
    </dgm:pt>
    <dgm:pt modelId="{7B448703-8845-4058-AADD-F3DE60C20659}" type="pres">
      <dgm:prSet presAssocID="{CA3B24E6-EE33-4C2A-853D-F4107B2350A5}" presName="node" presStyleLbl="node1" presStyleIdx="2" presStyleCnt="3" custScaleX="196813" custRadScaleRad="159929" custRadScaleInc="21365">
        <dgm:presLayoutVars>
          <dgm:bulletEnabled val="1"/>
        </dgm:presLayoutVars>
      </dgm:prSet>
      <dgm:spPr/>
    </dgm:pt>
    <dgm:pt modelId="{B9E40DC8-3047-4166-87E7-37AF8B6CEB04}" type="pres">
      <dgm:prSet presAssocID="{878BB538-2FA3-4CA8-94AE-9D49818B380F}" presName="sibTrans" presStyleLbl="sibTrans2D1" presStyleIdx="2" presStyleCnt="3"/>
      <dgm:spPr/>
    </dgm:pt>
    <dgm:pt modelId="{694C30D4-525A-4A8D-BF30-D5DC0F14E05E}" type="pres">
      <dgm:prSet presAssocID="{878BB538-2FA3-4CA8-94AE-9D49818B380F}" presName="connectorText" presStyleLbl="sibTrans2D1" presStyleIdx="2" presStyleCnt="3"/>
      <dgm:spPr/>
    </dgm:pt>
  </dgm:ptLst>
  <dgm:cxnLst>
    <dgm:cxn modelId="{0D64521A-B147-4D3F-AA72-03307EEAF031}" type="presOf" srcId="{FDADD677-7376-4848-A9BC-9EA6DC625415}" destId="{11CED736-30A9-45D7-B86D-385E5F1A7346}" srcOrd="0" destOrd="0" presId="urn:microsoft.com/office/officeart/2005/8/layout/cycle7"/>
    <dgm:cxn modelId="{3FEE9F1F-83EE-4CBB-A7A8-8AD054945789}" srcId="{C1BFA993-D120-4660-8F59-73F699C4C1DE}" destId="{CA3B24E6-EE33-4C2A-853D-F4107B2350A5}" srcOrd="2" destOrd="0" parTransId="{73E4110A-1F8F-40A8-9C99-0D8A3738C2FE}" sibTransId="{878BB538-2FA3-4CA8-94AE-9D49818B380F}"/>
    <dgm:cxn modelId="{ACE9572A-F928-4407-AD08-EF53173B6474}" srcId="{C1BFA993-D120-4660-8F59-73F699C4C1DE}" destId="{E438596B-88B6-4EAD-8AEE-BA97D964AA90}" srcOrd="0" destOrd="0" parTransId="{64F1542F-CC28-40D3-8B05-80109EB9161C}" sibTransId="{FDADD677-7376-4848-A9BC-9EA6DC625415}"/>
    <dgm:cxn modelId="{3461C33A-1964-4912-A49E-046B34294DA5}" type="presOf" srcId="{C1BFA993-D120-4660-8F59-73F699C4C1DE}" destId="{E3D50E58-B1D7-4D9E-B704-573C501DEE16}" srcOrd="0" destOrd="0" presId="urn:microsoft.com/office/officeart/2005/8/layout/cycle7"/>
    <dgm:cxn modelId="{8337A53F-B053-4E7C-B322-086C64711C4D}" type="presOf" srcId="{878BB538-2FA3-4CA8-94AE-9D49818B380F}" destId="{694C30D4-525A-4A8D-BF30-D5DC0F14E05E}" srcOrd="1" destOrd="0" presId="urn:microsoft.com/office/officeart/2005/8/layout/cycle7"/>
    <dgm:cxn modelId="{6CBE5465-0677-4512-95E3-B48954748153}" type="presOf" srcId="{7686982A-16C6-4C14-850A-2D9FA67A78A1}" destId="{6B449479-D0B9-4900-B020-667DB6F20108}" srcOrd="0" destOrd="0" presId="urn:microsoft.com/office/officeart/2005/8/layout/cycle7"/>
    <dgm:cxn modelId="{61202449-C131-4533-993C-7C6F2B87DF3C}" srcId="{C1BFA993-D120-4660-8F59-73F699C4C1DE}" destId="{7686982A-16C6-4C14-850A-2D9FA67A78A1}" srcOrd="1" destOrd="0" parTransId="{7B8C74F6-3576-46DB-8B7C-1AE76F5842C4}" sibTransId="{59D57866-AFEE-4B90-A6D6-D9003B6B27D6}"/>
    <dgm:cxn modelId="{8D74E86A-0D72-4693-AD7D-AAA99BC91518}" type="presOf" srcId="{E438596B-88B6-4EAD-8AEE-BA97D964AA90}" destId="{B1DD1954-A239-4EB0-A7F9-F7708F9E324F}" srcOrd="0" destOrd="0" presId="urn:microsoft.com/office/officeart/2005/8/layout/cycle7"/>
    <dgm:cxn modelId="{1CAE5A85-6869-4F1A-8651-253D3E2FD136}" type="presOf" srcId="{FDADD677-7376-4848-A9BC-9EA6DC625415}" destId="{99C843FC-5589-4E4B-A32E-2111BADDADA6}" srcOrd="1" destOrd="0" presId="urn:microsoft.com/office/officeart/2005/8/layout/cycle7"/>
    <dgm:cxn modelId="{CF0331B5-8CF6-46EC-A306-819412B77307}" type="presOf" srcId="{59D57866-AFEE-4B90-A6D6-D9003B6B27D6}" destId="{7AA6A4DF-5827-45FE-9512-8A1B35BF11CF}" srcOrd="1" destOrd="0" presId="urn:microsoft.com/office/officeart/2005/8/layout/cycle7"/>
    <dgm:cxn modelId="{7049ADC6-F2C8-4829-A210-9B3C32AFDDA3}" type="presOf" srcId="{878BB538-2FA3-4CA8-94AE-9D49818B380F}" destId="{B9E40DC8-3047-4166-87E7-37AF8B6CEB04}" srcOrd="0" destOrd="0" presId="urn:microsoft.com/office/officeart/2005/8/layout/cycle7"/>
    <dgm:cxn modelId="{5B1DF7D0-4551-4C8B-87F7-C6FBA0821099}" type="presOf" srcId="{59D57866-AFEE-4B90-A6D6-D9003B6B27D6}" destId="{461432E5-E679-489B-A92F-37EB368112E2}" srcOrd="0" destOrd="0" presId="urn:microsoft.com/office/officeart/2005/8/layout/cycle7"/>
    <dgm:cxn modelId="{582A07DF-ABD6-481C-BF6D-781AB7DD0C0E}" type="presOf" srcId="{CA3B24E6-EE33-4C2A-853D-F4107B2350A5}" destId="{7B448703-8845-4058-AADD-F3DE60C20659}" srcOrd="0" destOrd="0" presId="urn:microsoft.com/office/officeart/2005/8/layout/cycle7"/>
    <dgm:cxn modelId="{6A2C7F2A-4BB3-4CF0-B10B-15620EC3FB12}" type="presParOf" srcId="{E3D50E58-B1D7-4D9E-B704-573C501DEE16}" destId="{B1DD1954-A239-4EB0-A7F9-F7708F9E324F}" srcOrd="0" destOrd="0" presId="urn:microsoft.com/office/officeart/2005/8/layout/cycle7"/>
    <dgm:cxn modelId="{E4C47197-C248-49DF-8BF0-9AB50AFC0385}" type="presParOf" srcId="{E3D50E58-B1D7-4D9E-B704-573C501DEE16}" destId="{11CED736-30A9-45D7-B86D-385E5F1A7346}" srcOrd="1" destOrd="0" presId="urn:microsoft.com/office/officeart/2005/8/layout/cycle7"/>
    <dgm:cxn modelId="{3EC04D90-D1B1-4F2F-897C-60BDA72E8074}" type="presParOf" srcId="{11CED736-30A9-45D7-B86D-385E5F1A7346}" destId="{99C843FC-5589-4E4B-A32E-2111BADDADA6}" srcOrd="0" destOrd="0" presId="urn:microsoft.com/office/officeart/2005/8/layout/cycle7"/>
    <dgm:cxn modelId="{324B2D4E-34E1-4BEC-8316-01ECD0337E78}" type="presParOf" srcId="{E3D50E58-B1D7-4D9E-B704-573C501DEE16}" destId="{6B449479-D0B9-4900-B020-667DB6F20108}" srcOrd="2" destOrd="0" presId="urn:microsoft.com/office/officeart/2005/8/layout/cycle7"/>
    <dgm:cxn modelId="{D02D207B-6746-4F4C-996C-0F14FC131960}" type="presParOf" srcId="{E3D50E58-B1D7-4D9E-B704-573C501DEE16}" destId="{461432E5-E679-489B-A92F-37EB368112E2}" srcOrd="3" destOrd="0" presId="urn:microsoft.com/office/officeart/2005/8/layout/cycle7"/>
    <dgm:cxn modelId="{727B595C-70C3-48FB-9699-703F5075D3E8}" type="presParOf" srcId="{461432E5-E679-489B-A92F-37EB368112E2}" destId="{7AA6A4DF-5827-45FE-9512-8A1B35BF11CF}" srcOrd="0" destOrd="0" presId="urn:microsoft.com/office/officeart/2005/8/layout/cycle7"/>
    <dgm:cxn modelId="{7B2E2A41-FDA9-4F5A-8D8F-A71CFF5ABD29}" type="presParOf" srcId="{E3D50E58-B1D7-4D9E-B704-573C501DEE16}" destId="{7B448703-8845-4058-AADD-F3DE60C20659}" srcOrd="4" destOrd="0" presId="urn:microsoft.com/office/officeart/2005/8/layout/cycle7"/>
    <dgm:cxn modelId="{7C686E6F-CA1B-4B10-B617-6E4CA4B271D1}" type="presParOf" srcId="{E3D50E58-B1D7-4D9E-B704-573C501DEE16}" destId="{B9E40DC8-3047-4166-87E7-37AF8B6CEB04}" srcOrd="5" destOrd="0" presId="urn:microsoft.com/office/officeart/2005/8/layout/cycle7"/>
    <dgm:cxn modelId="{070D0EE2-A505-4171-ACA6-16572A7C6385}" type="presParOf" srcId="{B9E40DC8-3047-4166-87E7-37AF8B6CEB04}" destId="{694C30D4-525A-4A8D-BF30-D5DC0F14E05E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F4EB3B-C551-4442-9A2C-F120E25EEB08}" type="doc">
      <dgm:prSet loTypeId="urn:microsoft.com/office/officeart/2005/8/layout/gear1" loCatId="relationship" qsTypeId="urn:microsoft.com/office/officeart/2005/8/quickstyle/3d1" qsCatId="3D" csTypeId="urn:microsoft.com/office/officeart/2005/8/colors/accent1_2" csCatId="accent1" phldr="1"/>
      <dgm:spPr/>
    </dgm:pt>
    <dgm:pt modelId="{082DBEAC-25C5-44F8-AECD-873C7FD7E1D2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spcAft>
              <a:spcPct val="35000"/>
            </a:spcAft>
          </a:pP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المعرفة</a:t>
          </a:r>
          <a:endParaRPr lang="en-GB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3142AB84-2ED0-47A8-B782-BCB994BC0BE5}" type="par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C060BAF9-8B43-4262-8310-8C19F78D7B1C}" type="sibTrans" cxnId="{E23C1605-7EBF-43BC-897F-8D39853EA2B5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F4A2345-E006-4D97-991D-2BA6D8D8C5D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spcAft>
              <a:spcPts val="0"/>
            </a:spcAft>
          </a:pP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المهارات</a:t>
          </a:r>
          <a:endParaRPr lang="en-GB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63528EC-D5B8-4D90-9662-B0EEABEF932E}" type="par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CBBC334-6AD2-4C86-A7D9-D9F6BD2C7633}" type="sibTrans" cxnId="{F902EA72-E491-44DD-867D-D79C03FCBC30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9A9C435-6452-4EE2-872C-6609F2FB6E93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3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>
            <a:spcAft>
              <a:spcPts val="0"/>
            </a:spcAft>
          </a:pPr>
          <a:r>
            <a:rPr lang="ar-SA" sz="36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السلوك</a:t>
          </a:r>
          <a:endParaRPr lang="en-GB" sz="36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F2A16AE-E010-48E1-A14D-A56FE21A83FC}" type="par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CB7D0D-7DCD-48F6-8C9E-23B7EBA85581}" type="sibTrans" cxnId="{1412A21A-23DB-4B04-BA70-0D62C03DE80F}">
      <dgm:prSet/>
      <dgm:spPr/>
      <dgm:t>
        <a:bodyPr/>
        <a:lstStyle/>
        <a:p>
          <a:endParaRPr lang="en-GB" sz="24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689FCD5-F849-4E96-A546-F365E0CFA93D}" type="pres">
      <dgm:prSet presAssocID="{FDF4EB3B-C551-4442-9A2C-F120E25EEB0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4E913CBE-6EA3-46E0-A0AE-394E84656C1E}" type="pres">
      <dgm:prSet presAssocID="{082DBEAC-25C5-44F8-AECD-873C7FD7E1D2}" presName="gear1" presStyleLbl="node1" presStyleIdx="0" presStyleCnt="3" custScaleX="108641">
        <dgm:presLayoutVars>
          <dgm:chMax val="1"/>
          <dgm:bulletEnabled val="1"/>
        </dgm:presLayoutVars>
      </dgm:prSet>
      <dgm:spPr/>
    </dgm:pt>
    <dgm:pt modelId="{3E067D25-CFEF-4636-910A-6B934AE7ADAB}" type="pres">
      <dgm:prSet presAssocID="{082DBEAC-25C5-44F8-AECD-873C7FD7E1D2}" presName="gear1srcNode" presStyleLbl="node1" presStyleIdx="0" presStyleCnt="3"/>
      <dgm:spPr/>
    </dgm:pt>
    <dgm:pt modelId="{8C414C8E-2ECB-48F9-82E1-1BEEF48671F4}" type="pres">
      <dgm:prSet presAssocID="{082DBEAC-25C5-44F8-AECD-873C7FD7E1D2}" presName="gear1dstNode" presStyleLbl="node1" presStyleIdx="0" presStyleCnt="3"/>
      <dgm:spPr/>
    </dgm:pt>
    <dgm:pt modelId="{15C6D047-8FBD-4CBA-A1F2-DAFA82BC0BF3}" type="pres">
      <dgm:prSet presAssocID="{2F4A2345-E006-4D97-991D-2BA6D8D8C5D7}" presName="gear2" presStyleLbl="node1" presStyleIdx="1" presStyleCnt="3">
        <dgm:presLayoutVars>
          <dgm:chMax val="1"/>
          <dgm:bulletEnabled val="1"/>
        </dgm:presLayoutVars>
      </dgm:prSet>
      <dgm:spPr/>
    </dgm:pt>
    <dgm:pt modelId="{AB8CF81C-5715-4CC2-8F50-C2E3C95C8910}" type="pres">
      <dgm:prSet presAssocID="{2F4A2345-E006-4D97-991D-2BA6D8D8C5D7}" presName="gear2srcNode" presStyleLbl="node1" presStyleIdx="1" presStyleCnt="3"/>
      <dgm:spPr/>
    </dgm:pt>
    <dgm:pt modelId="{409F505E-5585-4381-8585-B8CD85693F2D}" type="pres">
      <dgm:prSet presAssocID="{2F4A2345-E006-4D97-991D-2BA6D8D8C5D7}" presName="gear2dstNode" presStyleLbl="node1" presStyleIdx="1" presStyleCnt="3"/>
      <dgm:spPr/>
    </dgm:pt>
    <dgm:pt modelId="{84E40C94-C23D-4B09-B9C4-DE4FB67A4962}" type="pres">
      <dgm:prSet presAssocID="{49A9C435-6452-4EE2-872C-6609F2FB6E93}" presName="gear3" presStyleLbl="node1" presStyleIdx="2" presStyleCnt="3" custScaleX="105612"/>
      <dgm:spPr/>
    </dgm:pt>
    <dgm:pt modelId="{17CECE27-81AB-4CD1-B5C7-130FD64981A8}" type="pres">
      <dgm:prSet presAssocID="{49A9C435-6452-4EE2-872C-6609F2FB6E93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096292A-AD32-4003-A674-729A91850314}" type="pres">
      <dgm:prSet presAssocID="{49A9C435-6452-4EE2-872C-6609F2FB6E93}" presName="gear3srcNode" presStyleLbl="node1" presStyleIdx="2" presStyleCnt="3"/>
      <dgm:spPr/>
    </dgm:pt>
    <dgm:pt modelId="{4A376B8A-DC8E-48CD-911F-83D930BAA99A}" type="pres">
      <dgm:prSet presAssocID="{49A9C435-6452-4EE2-872C-6609F2FB6E93}" presName="gear3dstNode" presStyleLbl="node1" presStyleIdx="2" presStyleCnt="3"/>
      <dgm:spPr/>
    </dgm:pt>
    <dgm:pt modelId="{198CB06E-62BD-4C52-B48A-752918E6CDBA}" type="pres">
      <dgm:prSet presAssocID="{C060BAF9-8B43-4262-8310-8C19F78D7B1C}" presName="connector1" presStyleLbl="sibTrans2D1" presStyleIdx="0" presStyleCnt="3"/>
      <dgm:spPr/>
    </dgm:pt>
    <dgm:pt modelId="{14DA0382-AC8F-4746-9CC5-32BB0B3E8B3E}" type="pres">
      <dgm:prSet presAssocID="{BCBBC334-6AD2-4C86-A7D9-D9F6BD2C7633}" presName="connector2" presStyleLbl="sibTrans2D1" presStyleIdx="1" presStyleCnt="3"/>
      <dgm:spPr/>
    </dgm:pt>
    <dgm:pt modelId="{A42422DC-E085-48E4-9D66-C2D365316C9C}" type="pres">
      <dgm:prSet presAssocID="{8FCB7D0D-7DCD-48F6-8C9E-23B7EBA85581}" presName="connector3" presStyleLbl="sibTrans2D1" presStyleIdx="2" presStyleCnt="3"/>
      <dgm:spPr/>
    </dgm:pt>
  </dgm:ptLst>
  <dgm:cxnLst>
    <dgm:cxn modelId="{7763B000-FC05-4CBA-9D8A-E66DC8B7A408}" type="presOf" srcId="{2F4A2345-E006-4D97-991D-2BA6D8D8C5D7}" destId="{15C6D047-8FBD-4CBA-A1F2-DAFA82BC0BF3}" srcOrd="0" destOrd="0" presId="urn:microsoft.com/office/officeart/2005/8/layout/gear1"/>
    <dgm:cxn modelId="{E23C1605-7EBF-43BC-897F-8D39853EA2B5}" srcId="{FDF4EB3B-C551-4442-9A2C-F120E25EEB08}" destId="{082DBEAC-25C5-44F8-AECD-873C7FD7E1D2}" srcOrd="0" destOrd="0" parTransId="{3142AB84-2ED0-47A8-B782-BCB994BC0BE5}" sibTransId="{C060BAF9-8B43-4262-8310-8C19F78D7B1C}"/>
    <dgm:cxn modelId="{1412A21A-23DB-4B04-BA70-0D62C03DE80F}" srcId="{FDF4EB3B-C551-4442-9A2C-F120E25EEB08}" destId="{49A9C435-6452-4EE2-872C-6609F2FB6E93}" srcOrd="2" destOrd="0" parTransId="{9F2A16AE-E010-48E1-A14D-A56FE21A83FC}" sibTransId="{8FCB7D0D-7DCD-48F6-8C9E-23B7EBA85581}"/>
    <dgm:cxn modelId="{2566086A-4C3A-43EF-AAE6-CB4404D404F4}" type="presOf" srcId="{49A9C435-6452-4EE2-872C-6609F2FB6E93}" destId="{4A376B8A-DC8E-48CD-911F-83D930BAA99A}" srcOrd="3" destOrd="0" presId="urn:microsoft.com/office/officeart/2005/8/layout/gear1"/>
    <dgm:cxn modelId="{3BA2044E-C40F-4783-A658-9743AA657B00}" type="presOf" srcId="{49A9C435-6452-4EE2-872C-6609F2FB6E93}" destId="{84E40C94-C23D-4B09-B9C4-DE4FB67A4962}" srcOrd="0" destOrd="0" presId="urn:microsoft.com/office/officeart/2005/8/layout/gear1"/>
    <dgm:cxn modelId="{F902EA72-E491-44DD-867D-D79C03FCBC30}" srcId="{FDF4EB3B-C551-4442-9A2C-F120E25EEB08}" destId="{2F4A2345-E006-4D97-991D-2BA6D8D8C5D7}" srcOrd="1" destOrd="0" parTransId="{563528EC-D5B8-4D90-9662-B0EEABEF932E}" sibTransId="{BCBBC334-6AD2-4C86-A7D9-D9F6BD2C7633}"/>
    <dgm:cxn modelId="{07031453-9472-4861-8AE9-A6FA4BDC41C2}" type="presOf" srcId="{8FCB7D0D-7DCD-48F6-8C9E-23B7EBA85581}" destId="{A42422DC-E085-48E4-9D66-C2D365316C9C}" srcOrd="0" destOrd="0" presId="urn:microsoft.com/office/officeart/2005/8/layout/gear1"/>
    <dgm:cxn modelId="{2EC90E74-1A3D-4B9E-BB48-F1E11BC01233}" type="presOf" srcId="{FDF4EB3B-C551-4442-9A2C-F120E25EEB08}" destId="{6689FCD5-F849-4E96-A546-F365E0CFA93D}" srcOrd="0" destOrd="0" presId="urn:microsoft.com/office/officeart/2005/8/layout/gear1"/>
    <dgm:cxn modelId="{C3D1D15A-C861-420A-8C0C-4949FCB18DB2}" type="presOf" srcId="{49A9C435-6452-4EE2-872C-6609F2FB6E93}" destId="{17CECE27-81AB-4CD1-B5C7-130FD64981A8}" srcOrd="1" destOrd="0" presId="urn:microsoft.com/office/officeart/2005/8/layout/gear1"/>
    <dgm:cxn modelId="{325AAE87-EE46-45B4-B74C-A59308F2E1EC}" type="presOf" srcId="{49A9C435-6452-4EE2-872C-6609F2FB6E93}" destId="{7096292A-AD32-4003-A674-729A91850314}" srcOrd="2" destOrd="0" presId="urn:microsoft.com/office/officeart/2005/8/layout/gear1"/>
    <dgm:cxn modelId="{1AC1A893-CD2B-4587-908B-A45FFA44FBFA}" type="presOf" srcId="{082DBEAC-25C5-44F8-AECD-873C7FD7E1D2}" destId="{8C414C8E-2ECB-48F9-82E1-1BEEF48671F4}" srcOrd="2" destOrd="0" presId="urn:microsoft.com/office/officeart/2005/8/layout/gear1"/>
    <dgm:cxn modelId="{20B42CC1-68C6-4A57-9509-2D1B0C8CCC63}" type="presOf" srcId="{2F4A2345-E006-4D97-991D-2BA6D8D8C5D7}" destId="{409F505E-5585-4381-8585-B8CD85693F2D}" srcOrd="2" destOrd="0" presId="urn:microsoft.com/office/officeart/2005/8/layout/gear1"/>
    <dgm:cxn modelId="{6928E1C9-12DF-40AC-A146-2679DBF507A9}" type="presOf" srcId="{2F4A2345-E006-4D97-991D-2BA6D8D8C5D7}" destId="{AB8CF81C-5715-4CC2-8F50-C2E3C95C8910}" srcOrd="1" destOrd="0" presId="urn:microsoft.com/office/officeart/2005/8/layout/gear1"/>
    <dgm:cxn modelId="{B238E9D5-852C-4A77-A371-3FEE12C541EB}" type="presOf" srcId="{C060BAF9-8B43-4262-8310-8C19F78D7B1C}" destId="{198CB06E-62BD-4C52-B48A-752918E6CDBA}" srcOrd="0" destOrd="0" presId="urn:microsoft.com/office/officeart/2005/8/layout/gear1"/>
    <dgm:cxn modelId="{088A6BE7-2171-4BF3-A95C-77116BD0DC1D}" type="presOf" srcId="{082DBEAC-25C5-44F8-AECD-873C7FD7E1D2}" destId="{4E913CBE-6EA3-46E0-A0AE-394E84656C1E}" srcOrd="0" destOrd="0" presId="urn:microsoft.com/office/officeart/2005/8/layout/gear1"/>
    <dgm:cxn modelId="{2A4A9AEC-B8ED-41A6-B1C5-FC58EBB535CB}" type="presOf" srcId="{BCBBC334-6AD2-4C86-A7D9-D9F6BD2C7633}" destId="{14DA0382-AC8F-4746-9CC5-32BB0B3E8B3E}" srcOrd="0" destOrd="0" presId="urn:microsoft.com/office/officeart/2005/8/layout/gear1"/>
    <dgm:cxn modelId="{46E57AF5-833B-45B9-8F12-68362290CD27}" type="presOf" srcId="{082DBEAC-25C5-44F8-AECD-873C7FD7E1D2}" destId="{3E067D25-CFEF-4636-910A-6B934AE7ADAB}" srcOrd="1" destOrd="0" presId="urn:microsoft.com/office/officeart/2005/8/layout/gear1"/>
    <dgm:cxn modelId="{AA099166-874B-4F0B-A9E1-24A9E49F4E7A}" type="presParOf" srcId="{6689FCD5-F849-4E96-A546-F365E0CFA93D}" destId="{4E913CBE-6EA3-46E0-A0AE-394E84656C1E}" srcOrd="0" destOrd="0" presId="urn:microsoft.com/office/officeart/2005/8/layout/gear1"/>
    <dgm:cxn modelId="{CB1B1C49-B89D-4B35-B6CF-32A050D66CED}" type="presParOf" srcId="{6689FCD5-F849-4E96-A546-F365E0CFA93D}" destId="{3E067D25-CFEF-4636-910A-6B934AE7ADAB}" srcOrd="1" destOrd="0" presId="urn:microsoft.com/office/officeart/2005/8/layout/gear1"/>
    <dgm:cxn modelId="{BB2F57A3-42CC-4D0B-99CA-34FEABEFC097}" type="presParOf" srcId="{6689FCD5-F849-4E96-A546-F365E0CFA93D}" destId="{8C414C8E-2ECB-48F9-82E1-1BEEF48671F4}" srcOrd="2" destOrd="0" presId="urn:microsoft.com/office/officeart/2005/8/layout/gear1"/>
    <dgm:cxn modelId="{7488A0B1-6C7E-435D-BD3C-C063B925C09C}" type="presParOf" srcId="{6689FCD5-F849-4E96-A546-F365E0CFA93D}" destId="{15C6D047-8FBD-4CBA-A1F2-DAFA82BC0BF3}" srcOrd="3" destOrd="0" presId="urn:microsoft.com/office/officeart/2005/8/layout/gear1"/>
    <dgm:cxn modelId="{96AE5F1B-0220-45BC-97CB-57DF69551E0A}" type="presParOf" srcId="{6689FCD5-F849-4E96-A546-F365E0CFA93D}" destId="{AB8CF81C-5715-4CC2-8F50-C2E3C95C8910}" srcOrd="4" destOrd="0" presId="urn:microsoft.com/office/officeart/2005/8/layout/gear1"/>
    <dgm:cxn modelId="{526095C8-DDE8-487D-B351-B298457CFF19}" type="presParOf" srcId="{6689FCD5-F849-4E96-A546-F365E0CFA93D}" destId="{409F505E-5585-4381-8585-B8CD85693F2D}" srcOrd="5" destOrd="0" presId="urn:microsoft.com/office/officeart/2005/8/layout/gear1"/>
    <dgm:cxn modelId="{7609A7E1-6960-4316-A9D4-8BC1E0927111}" type="presParOf" srcId="{6689FCD5-F849-4E96-A546-F365E0CFA93D}" destId="{84E40C94-C23D-4B09-B9C4-DE4FB67A4962}" srcOrd="6" destOrd="0" presId="urn:microsoft.com/office/officeart/2005/8/layout/gear1"/>
    <dgm:cxn modelId="{FE82774A-156B-4130-B57E-50879FD5AD08}" type="presParOf" srcId="{6689FCD5-F849-4E96-A546-F365E0CFA93D}" destId="{17CECE27-81AB-4CD1-B5C7-130FD64981A8}" srcOrd="7" destOrd="0" presId="urn:microsoft.com/office/officeart/2005/8/layout/gear1"/>
    <dgm:cxn modelId="{5E13C540-739D-464B-A566-33ECAF288DCE}" type="presParOf" srcId="{6689FCD5-F849-4E96-A546-F365E0CFA93D}" destId="{7096292A-AD32-4003-A674-729A91850314}" srcOrd="8" destOrd="0" presId="urn:microsoft.com/office/officeart/2005/8/layout/gear1"/>
    <dgm:cxn modelId="{F3F60D1C-7CAD-4DB8-BC7C-DF39583DE587}" type="presParOf" srcId="{6689FCD5-F849-4E96-A546-F365E0CFA93D}" destId="{4A376B8A-DC8E-48CD-911F-83D930BAA99A}" srcOrd="9" destOrd="0" presId="urn:microsoft.com/office/officeart/2005/8/layout/gear1"/>
    <dgm:cxn modelId="{271A5274-FE74-48F9-B800-0F650E3BECB7}" type="presParOf" srcId="{6689FCD5-F849-4E96-A546-F365E0CFA93D}" destId="{198CB06E-62BD-4C52-B48A-752918E6CDBA}" srcOrd="10" destOrd="0" presId="urn:microsoft.com/office/officeart/2005/8/layout/gear1"/>
    <dgm:cxn modelId="{A521E17C-444A-404C-8FFE-777DE95E0344}" type="presParOf" srcId="{6689FCD5-F849-4E96-A546-F365E0CFA93D}" destId="{14DA0382-AC8F-4746-9CC5-32BB0B3E8B3E}" srcOrd="11" destOrd="0" presId="urn:microsoft.com/office/officeart/2005/8/layout/gear1"/>
    <dgm:cxn modelId="{3D4C81DD-7227-4984-9B42-A21EF35AAB73}" type="presParOf" srcId="{6689FCD5-F849-4E96-A546-F365E0CFA93D}" destId="{A42422DC-E085-48E4-9D66-C2D365316C9C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37200C-68A0-4E2A-AE48-D4D784B10512}" type="doc">
      <dgm:prSet loTypeId="urn:microsoft.com/office/officeart/2005/8/layout/matrix1" loCatId="matrix" qsTypeId="urn:microsoft.com/office/officeart/2005/8/quickstyle/3d2" qsCatId="3D" csTypeId="urn:microsoft.com/office/officeart/2005/8/colors/accent5_4" csCatId="accent5" phldr="1"/>
      <dgm:spPr/>
      <dgm:t>
        <a:bodyPr/>
        <a:lstStyle/>
        <a:p>
          <a:endParaRPr lang="en-GB"/>
        </a:p>
      </dgm:t>
    </dgm:pt>
    <dgm:pt modelId="{DE6C49E2-FCE4-48C8-BE9C-75C994F2909F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6B7C3FAF-8D8C-4548-8D4B-E2E144FE931B}" type="par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7336A15-5F9B-47F6-8EAE-D5F270A1FB03}" type="sibTrans" cxnId="{C106FF9C-0B98-4D16-9FA8-BEF4ECD9C82A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FAB5C52-5B26-412D-A099-E3FD7CF0720E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4EC8407F-FAEE-4D04-A5C4-523BFB7E3C0C}" type="par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8D91993-5BE5-445B-8F68-05EC538BCFB3}" type="sibTrans" cxnId="{2D0F0148-7C02-4A1D-9292-6B01C6AF579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9B3522C3-F61E-4DB5-83CF-AB003A1C47F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A6E3553-FCF9-42E1-A4E4-9153ADD6FD7D}" type="par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BF7916D-8BB9-479A-8E2D-06D2905F51BF}" type="sibTrans" cxnId="{DFCB7A81-04E1-4A94-B806-762BFFECF156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95A7375-9D95-4D30-ABB4-4E15D0716149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BE8491B1-143E-419A-897A-5F32172172A3}" type="par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5C50F9D1-0A2C-4F26-BA8B-60EDFF7A5F78}" type="sibTrans" cxnId="{F84616F3-770A-429D-91C3-151AF02E70EB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DA9FF01F-F703-457E-B678-68672738E216}">
      <dgm:prSet phldrT="[Text]" custT="1"/>
      <dgm:spPr/>
      <dgm:t>
        <a:bodyPr/>
        <a:lstStyle/>
        <a:p>
          <a:r>
            <a: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r>
            <a: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2A0BF2CA-7474-4B67-ACB9-D1CFD81BF78A}" type="par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817647FD-A17E-429E-8475-B85F0CEA066D}" type="sibTrans" cxnId="{77524AD4-73B8-4E0A-B425-36555F4F1609}">
      <dgm:prSet/>
      <dgm:spPr/>
      <dgm:t>
        <a:bodyPr/>
        <a:lstStyle/>
        <a:p>
          <a:endParaRPr lang="en-GB" sz="3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gm:t>
    </dgm:pt>
    <dgm:pt modelId="{E3ABC7A9-E1C2-4376-9690-B4518535CF51}" type="pres">
      <dgm:prSet presAssocID="{A337200C-68A0-4E2A-AE48-D4D784B10512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E580CAA-4A63-4A0A-AA02-C9AE92D2DAF1}" type="pres">
      <dgm:prSet presAssocID="{A337200C-68A0-4E2A-AE48-D4D784B10512}" presName="matrix" presStyleCnt="0"/>
      <dgm:spPr/>
    </dgm:pt>
    <dgm:pt modelId="{011C7D80-9103-44A9-8A59-0F134BDC3124}" type="pres">
      <dgm:prSet presAssocID="{A337200C-68A0-4E2A-AE48-D4D784B10512}" presName="tile1" presStyleLbl="node1" presStyleIdx="0" presStyleCnt="4"/>
      <dgm:spPr/>
    </dgm:pt>
    <dgm:pt modelId="{309A5F0D-8695-4AD3-A9C8-F863F13F45F5}" type="pres">
      <dgm:prSet presAssocID="{A337200C-68A0-4E2A-AE48-D4D784B10512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4B39DA-E68F-4CE2-A66B-E1BBABF70C74}" type="pres">
      <dgm:prSet presAssocID="{A337200C-68A0-4E2A-AE48-D4D784B10512}" presName="tile2" presStyleLbl="node1" presStyleIdx="1" presStyleCnt="4"/>
      <dgm:spPr/>
    </dgm:pt>
    <dgm:pt modelId="{2E655156-CD4F-4BDA-98E0-7B3872D8A78A}" type="pres">
      <dgm:prSet presAssocID="{A337200C-68A0-4E2A-AE48-D4D784B10512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55B3D8-4821-4235-9427-A1F979B4F8D1}" type="pres">
      <dgm:prSet presAssocID="{A337200C-68A0-4E2A-AE48-D4D784B10512}" presName="tile3" presStyleLbl="node1" presStyleIdx="2" presStyleCnt="4"/>
      <dgm:spPr/>
    </dgm:pt>
    <dgm:pt modelId="{61827F06-6AF6-441E-B90E-DFBB5A14AA78}" type="pres">
      <dgm:prSet presAssocID="{A337200C-68A0-4E2A-AE48-D4D784B10512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9A664C4-3992-4B0F-9B5C-45FBF6F6D3B2}" type="pres">
      <dgm:prSet presAssocID="{A337200C-68A0-4E2A-AE48-D4D784B10512}" presName="tile4" presStyleLbl="node1" presStyleIdx="3" presStyleCnt="4"/>
      <dgm:spPr/>
    </dgm:pt>
    <dgm:pt modelId="{700FB8FC-6758-42AE-806D-93ACBF52A637}" type="pres">
      <dgm:prSet presAssocID="{A337200C-68A0-4E2A-AE48-D4D784B10512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43F2394-9A13-4EE9-ACC9-2A89057F9748}" type="pres">
      <dgm:prSet presAssocID="{A337200C-68A0-4E2A-AE48-D4D784B10512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1DF62144-DC88-432F-8B9A-9ABAA0B6ED09}" type="presOf" srcId="{DE6C49E2-FCE4-48C8-BE9C-75C994F2909F}" destId="{B43F2394-9A13-4EE9-ACC9-2A89057F9748}" srcOrd="0" destOrd="0" presId="urn:microsoft.com/office/officeart/2005/8/layout/matrix1"/>
    <dgm:cxn modelId="{CC009D44-35A4-40F2-B599-346183DCC85E}" type="presOf" srcId="{9B3522C3-F61E-4DB5-83CF-AB003A1C47F6}" destId="{2E655156-CD4F-4BDA-98E0-7B3872D8A78A}" srcOrd="1" destOrd="0" presId="urn:microsoft.com/office/officeart/2005/8/layout/matrix1"/>
    <dgm:cxn modelId="{2D0F0148-7C02-4A1D-9292-6B01C6AF579B}" srcId="{DE6C49E2-FCE4-48C8-BE9C-75C994F2909F}" destId="{8FAB5C52-5B26-412D-A099-E3FD7CF0720E}" srcOrd="0" destOrd="0" parTransId="{4EC8407F-FAEE-4D04-A5C4-523BFB7E3C0C}" sibTransId="{E8D91993-5BE5-445B-8F68-05EC538BCFB3}"/>
    <dgm:cxn modelId="{24D76A53-214C-4393-937B-E4D69E579421}" type="presOf" srcId="{8FAB5C52-5B26-412D-A099-E3FD7CF0720E}" destId="{011C7D80-9103-44A9-8A59-0F134BDC3124}" srcOrd="0" destOrd="0" presId="urn:microsoft.com/office/officeart/2005/8/layout/matrix1"/>
    <dgm:cxn modelId="{DFCB7A81-04E1-4A94-B806-762BFFECF156}" srcId="{DE6C49E2-FCE4-48C8-BE9C-75C994F2909F}" destId="{9B3522C3-F61E-4DB5-83CF-AB003A1C47F6}" srcOrd="1" destOrd="0" parTransId="{5A6E3553-FCF9-42E1-A4E4-9153ADD6FD7D}" sibTransId="{DBF7916D-8BB9-479A-8E2D-06D2905F51BF}"/>
    <dgm:cxn modelId="{908D338E-723A-42B6-9DC2-12182F0CD500}" type="presOf" srcId="{B95A7375-9D95-4D30-ABB4-4E15D0716149}" destId="{61827F06-6AF6-441E-B90E-DFBB5A14AA78}" srcOrd="1" destOrd="0" presId="urn:microsoft.com/office/officeart/2005/8/layout/matrix1"/>
    <dgm:cxn modelId="{05B87B94-1E1F-4909-B3C8-674E7E086E98}" type="presOf" srcId="{DA9FF01F-F703-457E-B678-68672738E216}" destId="{89A664C4-3992-4B0F-9B5C-45FBF6F6D3B2}" srcOrd="0" destOrd="0" presId="urn:microsoft.com/office/officeart/2005/8/layout/matrix1"/>
    <dgm:cxn modelId="{C106FF9C-0B98-4D16-9FA8-BEF4ECD9C82A}" srcId="{A337200C-68A0-4E2A-AE48-D4D784B10512}" destId="{DE6C49E2-FCE4-48C8-BE9C-75C994F2909F}" srcOrd="0" destOrd="0" parTransId="{6B7C3FAF-8D8C-4548-8D4B-E2E144FE931B}" sibTransId="{B7336A15-5F9B-47F6-8EAE-D5F270A1FB03}"/>
    <dgm:cxn modelId="{098554A4-BDC8-4A5D-980C-0F99F908F137}" type="presOf" srcId="{B95A7375-9D95-4D30-ABB4-4E15D0716149}" destId="{8B55B3D8-4821-4235-9427-A1F979B4F8D1}" srcOrd="0" destOrd="0" presId="urn:microsoft.com/office/officeart/2005/8/layout/matrix1"/>
    <dgm:cxn modelId="{F5E34DA7-2A93-4732-B331-2BE2824D9716}" type="presOf" srcId="{9B3522C3-F61E-4DB5-83CF-AB003A1C47F6}" destId="{524B39DA-E68F-4CE2-A66B-E1BBABF70C74}" srcOrd="0" destOrd="0" presId="urn:microsoft.com/office/officeart/2005/8/layout/matrix1"/>
    <dgm:cxn modelId="{ED47FABF-F04A-4EDD-9FD0-65F61A88799C}" type="presOf" srcId="{DA9FF01F-F703-457E-B678-68672738E216}" destId="{700FB8FC-6758-42AE-806D-93ACBF52A637}" srcOrd="1" destOrd="0" presId="urn:microsoft.com/office/officeart/2005/8/layout/matrix1"/>
    <dgm:cxn modelId="{A82871C0-B746-4610-BF21-F90D84ACFDF7}" type="presOf" srcId="{8FAB5C52-5B26-412D-A099-E3FD7CF0720E}" destId="{309A5F0D-8695-4AD3-A9C8-F863F13F45F5}" srcOrd="1" destOrd="0" presId="urn:microsoft.com/office/officeart/2005/8/layout/matrix1"/>
    <dgm:cxn modelId="{77524AD4-73B8-4E0A-B425-36555F4F1609}" srcId="{DE6C49E2-FCE4-48C8-BE9C-75C994F2909F}" destId="{DA9FF01F-F703-457E-B678-68672738E216}" srcOrd="3" destOrd="0" parTransId="{2A0BF2CA-7474-4B67-ACB9-D1CFD81BF78A}" sibTransId="{817647FD-A17E-429E-8475-B85F0CEA066D}"/>
    <dgm:cxn modelId="{10A391EF-8483-4336-BF79-18C77193C7CC}" type="presOf" srcId="{A337200C-68A0-4E2A-AE48-D4D784B10512}" destId="{E3ABC7A9-E1C2-4376-9690-B4518535CF51}" srcOrd="0" destOrd="0" presId="urn:microsoft.com/office/officeart/2005/8/layout/matrix1"/>
    <dgm:cxn modelId="{F84616F3-770A-429D-91C3-151AF02E70EB}" srcId="{DE6C49E2-FCE4-48C8-BE9C-75C994F2909F}" destId="{B95A7375-9D95-4D30-ABB4-4E15D0716149}" srcOrd="2" destOrd="0" parTransId="{BE8491B1-143E-419A-897A-5F32172172A3}" sibTransId="{5C50F9D1-0A2C-4F26-BA8B-60EDFF7A5F78}"/>
    <dgm:cxn modelId="{6880ED2A-6AA8-4A7A-9441-39B3C2AA1A42}" type="presParOf" srcId="{E3ABC7A9-E1C2-4376-9690-B4518535CF51}" destId="{0E580CAA-4A63-4A0A-AA02-C9AE92D2DAF1}" srcOrd="0" destOrd="0" presId="urn:microsoft.com/office/officeart/2005/8/layout/matrix1"/>
    <dgm:cxn modelId="{BE17D23A-388B-40F4-ADF4-87F985852D90}" type="presParOf" srcId="{0E580CAA-4A63-4A0A-AA02-C9AE92D2DAF1}" destId="{011C7D80-9103-44A9-8A59-0F134BDC3124}" srcOrd="0" destOrd="0" presId="urn:microsoft.com/office/officeart/2005/8/layout/matrix1"/>
    <dgm:cxn modelId="{75981D2C-15C7-4191-BAD9-ECA2CCC518CD}" type="presParOf" srcId="{0E580CAA-4A63-4A0A-AA02-C9AE92D2DAF1}" destId="{309A5F0D-8695-4AD3-A9C8-F863F13F45F5}" srcOrd="1" destOrd="0" presId="urn:microsoft.com/office/officeart/2005/8/layout/matrix1"/>
    <dgm:cxn modelId="{E2EA5E7F-D21B-4A37-98B2-B3E9CF424970}" type="presParOf" srcId="{0E580CAA-4A63-4A0A-AA02-C9AE92D2DAF1}" destId="{524B39DA-E68F-4CE2-A66B-E1BBABF70C74}" srcOrd="2" destOrd="0" presId="urn:microsoft.com/office/officeart/2005/8/layout/matrix1"/>
    <dgm:cxn modelId="{BB73669A-6AEA-4046-B9D2-E8B8CE7253DB}" type="presParOf" srcId="{0E580CAA-4A63-4A0A-AA02-C9AE92D2DAF1}" destId="{2E655156-CD4F-4BDA-98E0-7B3872D8A78A}" srcOrd="3" destOrd="0" presId="urn:microsoft.com/office/officeart/2005/8/layout/matrix1"/>
    <dgm:cxn modelId="{F8EEDFFE-DFF3-4797-AF06-D68F9A26228C}" type="presParOf" srcId="{0E580CAA-4A63-4A0A-AA02-C9AE92D2DAF1}" destId="{8B55B3D8-4821-4235-9427-A1F979B4F8D1}" srcOrd="4" destOrd="0" presId="urn:microsoft.com/office/officeart/2005/8/layout/matrix1"/>
    <dgm:cxn modelId="{DB572368-E960-463D-A981-05E377920E62}" type="presParOf" srcId="{0E580CAA-4A63-4A0A-AA02-C9AE92D2DAF1}" destId="{61827F06-6AF6-441E-B90E-DFBB5A14AA78}" srcOrd="5" destOrd="0" presId="urn:microsoft.com/office/officeart/2005/8/layout/matrix1"/>
    <dgm:cxn modelId="{EDB7144C-A506-4DA5-89B5-9FB98F7ECDEA}" type="presParOf" srcId="{0E580CAA-4A63-4A0A-AA02-C9AE92D2DAF1}" destId="{89A664C4-3992-4B0F-9B5C-45FBF6F6D3B2}" srcOrd="6" destOrd="0" presId="urn:microsoft.com/office/officeart/2005/8/layout/matrix1"/>
    <dgm:cxn modelId="{63C6B84B-B65A-4694-946F-86C417B1980B}" type="presParOf" srcId="{0E580CAA-4A63-4A0A-AA02-C9AE92D2DAF1}" destId="{700FB8FC-6758-42AE-806D-93ACBF52A637}" srcOrd="7" destOrd="0" presId="urn:microsoft.com/office/officeart/2005/8/layout/matrix1"/>
    <dgm:cxn modelId="{4C26334E-A1BF-4D0A-9E20-60304E627B8B}" type="presParOf" srcId="{E3ABC7A9-E1C2-4376-9690-B4518535CF51}" destId="{B43F2394-9A13-4EE9-ACC9-2A89057F974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0724-9FE0-4558-8D3C-D29D215F42FC}">
      <dsp:nvSpPr>
        <dsp:cNvPr id="0" name=""/>
        <dsp:cNvSpPr/>
      </dsp:nvSpPr>
      <dsp:spPr>
        <a:xfrm>
          <a:off x="3880383" y="292448"/>
          <a:ext cx="3968606" cy="3968606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Agreement</a:t>
          </a:r>
          <a:r>
            <a:rPr lang="ar-SA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الاتفاق</a:t>
          </a:r>
          <a:r>
            <a:rPr lang="ar-SA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endParaRPr lang="en-GB" sz="2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950673" y="959552"/>
        <a:ext cx="1275623" cy="850415"/>
      </dsp:txXfrm>
    </dsp:sp>
    <dsp:sp modelId="{A879C312-FBE3-4438-A256-A106C3FD3FDC}">
      <dsp:nvSpPr>
        <dsp:cNvPr id="0" name=""/>
        <dsp:cNvSpPr/>
      </dsp:nvSpPr>
      <dsp:spPr>
        <a:xfrm>
          <a:off x="3914400" y="398277"/>
          <a:ext cx="3968606" cy="3968606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Measurement</a:t>
          </a:r>
          <a:r>
            <a:rPr lang="en-US" sz="1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القياس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6470371" y="2211552"/>
        <a:ext cx="1181132" cy="944906"/>
      </dsp:txXfrm>
    </dsp:sp>
    <dsp:sp modelId="{F58A1512-2503-4E0B-8D12-5E3446C9975A}">
      <dsp:nvSpPr>
        <dsp:cNvPr id="0" name=""/>
        <dsp:cNvSpPr/>
      </dsp:nvSpPr>
      <dsp:spPr>
        <a:xfrm>
          <a:off x="3824634" y="463476"/>
          <a:ext cx="3968606" cy="3968606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Feedback</a:t>
          </a:r>
          <a:r>
            <a:rPr lang="en-US" sz="21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التغذية الراجعة</a:t>
          </a:r>
          <a:endParaRPr lang="en-GB" sz="21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241993" y="3250949"/>
        <a:ext cx="1133887" cy="1039396"/>
      </dsp:txXfrm>
    </dsp:sp>
    <dsp:sp modelId="{6C8854DD-F9FC-478E-BA32-44B06DAC8E4D}">
      <dsp:nvSpPr>
        <dsp:cNvPr id="0" name=""/>
        <dsp:cNvSpPr/>
      </dsp:nvSpPr>
      <dsp:spPr>
        <a:xfrm>
          <a:off x="3637260" y="398277"/>
          <a:ext cx="4163821" cy="3968606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Reinforcement </a:t>
          </a: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+ التمكين</a:t>
          </a:r>
          <a:endParaRPr lang="en-GB" sz="1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880150" y="2211552"/>
        <a:ext cx="1239232" cy="944906"/>
      </dsp:txXfrm>
    </dsp:sp>
    <dsp:sp modelId="{43E75496-4476-461D-A7D2-D5961F92A2C5}">
      <dsp:nvSpPr>
        <dsp:cNvPr id="0" name=""/>
        <dsp:cNvSpPr/>
      </dsp:nvSpPr>
      <dsp:spPr>
        <a:xfrm>
          <a:off x="3768884" y="292448"/>
          <a:ext cx="3968606" cy="3968606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Dialogue</a:t>
          </a:r>
          <a:r>
            <a:rPr lang="en-US" sz="2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</a:t>
          </a: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الحوار</a:t>
          </a:r>
          <a:endParaRPr lang="en-GB" sz="2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391578" y="959552"/>
        <a:ext cx="1275623" cy="850415"/>
      </dsp:txXfrm>
    </dsp:sp>
    <dsp:sp modelId="{B15324CC-76CB-478F-837C-7B67785B19C6}">
      <dsp:nvSpPr>
        <dsp:cNvPr id="0" name=""/>
        <dsp:cNvSpPr/>
      </dsp:nvSpPr>
      <dsp:spPr>
        <a:xfrm>
          <a:off x="3634521" y="46772"/>
          <a:ext cx="4459957" cy="4459957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DD1C6-1ECE-485B-89DB-9DDE1F16D525}">
      <dsp:nvSpPr>
        <dsp:cNvPr id="0" name=""/>
        <dsp:cNvSpPr/>
      </dsp:nvSpPr>
      <dsp:spPr>
        <a:xfrm>
          <a:off x="3744640" y="110889"/>
          <a:ext cx="4308675" cy="4543313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C20F6DC-9942-4DA8-B763-030EBB0D60D8}">
      <dsp:nvSpPr>
        <dsp:cNvPr id="0" name=""/>
        <dsp:cNvSpPr/>
      </dsp:nvSpPr>
      <dsp:spPr>
        <a:xfrm>
          <a:off x="3578958" y="217965"/>
          <a:ext cx="4459957" cy="4459957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4D1F01-1678-47D5-BF62-D08B6055AD72}">
      <dsp:nvSpPr>
        <dsp:cNvPr id="0" name=""/>
        <dsp:cNvSpPr/>
      </dsp:nvSpPr>
      <dsp:spPr>
        <a:xfrm>
          <a:off x="3487989" y="152567"/>
          <a:ext cx="4459957" cy="4459957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B9B6F9-E9D3-4DDA-997D-8E7D84ACE6CC}">
      <dsp:nvSpPr>
        <dsp:cNvPr id="0" name=""/>
        <dsp:cNvSpPr/>
      </dsp:nvSpPr>
      <dsp:spPr>
        <a:xfrm>
          <a:off x="3523396" y="46772"/>
          <a:ext cx="4459957" cy="445995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z="106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381150" y="-75016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-253428" y="-115589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028251" y="-115589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028251" y="-115589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-253427" y="189693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-253427" y="240006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431650" y="755501"/>
          <a:ext cx="2474881" cy="4295390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521396" y="2284476"/>
        <a:ext cx="4295390" cy="1856160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470492" y="-869606"/>
          <a:ext cx="2763457" cy="412720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-211382" y="-187732"/>
        <a:ext cx="4127204" cy="2072592"/>
      </dsp:txXfrm>
    </dsp:sp>
    <dsp:sp modelId="{524B39DA-E68F-4CE2-A66B-E1BBABF70C74}">
      <dsp:nvSpPr>
        <dsp:cNvPr id="0" name=""/>
        <dsp:cNvSpPr/>
      </dsp:nvSpPr>
      <dsp:spPr>
        <a:xfrm>
          <a:off x="3493060" y="187733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493060" y="187733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211381" y="2200257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211381" y="2703388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4127638" y="1565679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3493060" y="2703388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450D3-5A8B-4709-A429-15AF0044EF8C}">
      <dsp:nvSpPr>
        <dsp:cNvPr id="0" name=""/>
        <dsp:cNvSpPr/>
      </dsp:nvSpPr>
      <dsp:spPr>
        <a:xfrm rot="5400000">
          <a:off x="-139700" y="143137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29405"/>
        <a:ext cx="651937" cy="279402"/>
      </dsp:txXfrm>
    </dsp:sp>
    <dsp:sp modelId="{3792F433-3608-4895-ACBC-36643770B774}">
      <dsp:nvSpPr>
        <dsp:cNvPr id="0" name=""/>
        <dsp:cNvSpPr/>
      </dsp:nvSpPr>
      <dsp:spPr>
        <a:xfrm rot="5400000">
          <a:off x="4087124" y="-3431749"/>
          <a:ext cx="605689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Specific             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8" y="33004"/>
        <a:ext cx="7446495" cy="546555"/>
      </dsp:txXfrm>
    </dsp:sp>
    <dsp:sp modelId="{57FB503A-BCC3-4EF5-A614-C7DE3D293A0A}">
      <dsp:nvSpPr>
        <dsp:cNvPr id="0" name=""/>
        <dsp:cNvSpPr/>
      </dsp:nvSpPr>
      <dsp:spPr>
        <a:xfrm rot="5400000">
          <a:off x="-139700" y="955321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87321"/>
                <a:satOff val="-1564"/>
                <a:lumOff val="66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87321"/>
                <a:satOff val="-1564"/>
                <a:lumOff val="66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87321"/>
                <a:satOff val="-1564"/>
                <a:lumOff val="66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1141589"/>
        <a:ext cx="651937" cy="279402"/>
      </dsp:txXfrm>
    </dsp:sp>
    <dsp:sp modelId="{FA7A2586-43A1-4002-BAD9-3CD9EFD6DE6D}">
      <dsp:nvSpPr>
        <dsp:cNvPr id="0" name=""/>
        <dsp:cNvSpPr/>
      </dsp:nvSpPr>
      <dsp:spPr>
        <a:xfrm rot="5400000">
          <a:off x="4087283" y="-2619725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87321"/>
              <a:satOff val="-1564"/>
              <a:lumOff val="664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Measurable  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قياسها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845173"/>
        <a:ext cx="7446510" cy="546266"/>
      </dsp:txXfrm>
    </dsp:sp>
    <dsp:sp modelId="{9E7B0F49-0268-4035-B3C4-33687DDEE56C}">
      <dsp:nvSpPr>
        <dsp:cNvPr id="0" name=""/>
        <dsp:cNvSpPr/>
      </dsp:nvSpPr>
      <dsp:spPr>
        <a:xfrm rot="5400000">
          <a:off x="-139700" y="1767505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174641"/>
                <a:satOff val="-3128"/>
                <a:lumOff val="132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74641"/>
                <a:satOff val="-3128"/>
                <a:lumOff val="132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74641"/>
                <a:satOff val="-3128"/>
                <a:lumOff val="132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1953773"/>
        <a:ext cx="651937" cy="279402"/>
      </dsp:txXfrm>
    </dsp:sp>
    <dsp:sp modelId="{0E459EFE-7F0E-478D-B707-DF579AD19EC9}">
      <dsp:nvSpPr>
        <dsp:cNvPr id="0" name=""/>
        <dsp:cNvSpPr/>
      </dsp:nvSpPr>
      <dsp:spPr>
        <a:xfrm rot="5400000">
          <a:off x="4087283" y="-1807541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Realistic            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واقعية</a:t>
          </a: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  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1657357"/>
        <a:ext cx="7446510" cy="546266"/>
      </dsp:txXfrm>
    </dsp:sp>
    <dsp:sp modelId="{971152FB-2D41-4FA2-928B-7C741BAB9D2F}">
      <dsp:nvSpPr>
        <dsp:cNvPr id="0" name=""/>
        <dsp:cNvSpPr/>
      </dsp:nvSpPr>
      <dsp:spPr>
        <a:xfrm rot="5400000">
          <a:off x="-139700" y="2579688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261962"/>
                <a:satOff val="-4692"/>
                <a:lumOff val="199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61962"/>
                <a:satOff val="-4692"/>
                <a:lumOff val="199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61962"/>
                <a:satOff val="-4692"/>
                <a:lumOff val="199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2765956"/>
        <a:ext cx="651937" cy="279402"/>
      </dsp:txXfrm>
    </dsp:sp>
    <dsp:sp modelId="{D63454C6-A7B5-487A-9E08-46E00A83A2D8}">
      <dsp:nvSpPr>
        <dsp:cNvPr id="0" name=""/>
        <dsp:cNvSpPr/>
      </dsp:nvSpPr>
      <dsp:spPr>
        <a:xfrm rot="5400000">
          <a:off x="4087283" y="-995357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261962"/>
              <a:satOff val="-4692"/>
              <a:lumOff val="1993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Attainable/ achievable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يمكن تحقيقها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2469541"/>
        <a:ext cx="7446510" cy="546266"/>
      </dsp:txXfrm>
    </dsp:sp>
    <dsp:sp modelId="{2300BDEB-4DCA-4BD7-B950-162C209E7DBB}">
      <dsp:nvSpPr>
        <dsp:cNvPr id="0" name=""/>
        <dsp:cNvSpPr/>
      </dsp:nvSpPr>
      <dsp:spPr>
        <a:xfrm rot="5400000">
          <a:off x="-139700" y="3391872"/>
          <a:ext cx="931339" cy="651937"/>
        </a:xfrm>
        <a:prstGeom prst="chevron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</a:t>
          </a:r>
          <a:endParaRPr lang="en-GB" sz="2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2" y="3578140"/>
        <a:ext cx="651937" cy="279402"/>
      </dsp:txXfrm>
    </dsp:sp>
    <dsp:sp modelId="{447DBE05-F385-4A87-BDBF-E32058C19282}">
      <dsp:nvSpPr>
        <dsp:cNvPr id="0" name=""/>
        <dsp:cNvSpPr/>
      </dsp:nvSpPr>
      <dsp:spPr>
        <a:xfrm rot="5400000">
          <a:off x="4087283" y="-183174"/>
          <a:ext cx="605370" cy="74760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4048" tIns="34290" rIns="34290" bIns="34290" numCol="1" spcCol="1270" anchor="ctr" anchorCtr="0">
          <a:noAutofit/>
        </a:bodyPr>
        <a:lstStyle/>
        <a:p>
          <a:pPr marL="285750" lvl="1" indent="-285750" algn="l" defTabSz="2400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Time-bound                  </a:t>
          </a:r>
          <a:r>
            <a:rPr lang="ar-SA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محددة بوقت</a:t>
          </a:r>
          <a:r>
            <a:rPr lang="en-US" sz="54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 </a:t>
          </a:r>
          <a:endParaRPr lang="en-GB" sz="54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651937" y="3281724"/>
        <a:ext cx="7446510" cy="546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8084F-81C6-4EC8-8DF2-16C75E035A85}">
      <dsp:nvSpPr>
        <dsp:cNvPr id="0" name=""/>
        <dsp:cNvSpPr/>
      </dsp:nvSpPr>
      <dsp:spPr>
        <a:xfrm>
          <a:off x="1706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32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706" y="1538370"/>
        <a:ext cx="2655093" cy="1538370"/>
      </dsp:txXfrm>
    </dsp:sp>
    <dsp:sp modelId="{6EC5F0F6-6363-45D6-B9B4-361F3CDC7572}">
      <dsp:nvSpPr>
        <dsp:cNvPr id="0" name=""/>
        <dsp:cNvSpPr/>
      </dsp:nvSpPr>
      <dsp:spPr>
        <a:xfrm>
          <a:off x="688906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8000" r="-2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54966-6FB2-4DF1-9F01-54E21C1BD566}">
      <dsp:nvSpPr>
        <dsp:cNvPr id="0" name=""/>
        <dsp:cNvSpPr/>
      </dsp:nvSpPr>
      <dsp:spPr>
        <a:xfrm>
          <a:off x="2736453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Ability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القدرة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36453" y="1538370"/>
        <a:ext cx="2655093" cy="1538370"/>
      </dsp:txXfrm>
    </dsp:sp>
    <dsp:sp modelId="{69684983-AD7E-482F-B07E-27AF8DB88DAD}">
      <dsp:nvSpPr>
        <dsp:cNvPr id="0" name=""/>
        <dsp:cNvSpPr/>
      </dsp:nvSpPr>
      <dsp:spPr>
        <a:xfrm>
          <a:off x="3423653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5559D-DC95-4B4F-80A5-3A4A84E1F7E4}">
      <dsp:nvSpPr>
        <dsp:cNvPr id="0" name=""/>
        <dsp:cNvSpPr/>
      </dsp:nvSpPr>
      <dsp:spPr>
        <a:xfrm>
          <a:off x="5471199" y="0"/>
          <a:ext cx="2655093" cy="3845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OTP</a:t>
          </a:r>
        </a:p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فرصة المشاركة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5471199" y="1538370"/>
        <a:ext cx="2655093" cy="1538370"/>
      </dsp:txXfrm>
    </dsp:sp>
    <dsp:sp modelId="{3CCC5C15-DAF3-4A4B-87C2-285DC80C7DF7}">
      <dsp:nvSpPr>
        <dsp:cNvPr id="0" name=""/>
        <dsp:cNvSpPr/>
      </dsp:nvSpPr>
      <dsp:spPr>
        <a:xfrm>
          <a:off x="6158400" y="230755"/>
          <a:ext cx="1280693" cy="1280693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6AF70-12D8-412D-AD0D-099E380FFBE0}">
      <dsp:nvSpPr>
        <dsp:cNvPr id="0" name=""/>
        <dsp:cNvSpPr/>
      </dsp:nvSpPr>
      <dsp:spPr>
        <a:xfrm>
          <a:off x="325119" y="3076740"/>
          <a:ext cx="7477760" cy="57688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DF261-AAED-4FB0-A3E1-A12408955049}">
      <dsp:nvSpPr>
        <dsp:cNvPr id="0" name=""/>
        <dsp:cNvSpPr/>
      </dsp:nvSpPr>
      <dsp:spPr>
        <a:xfrm>
          <a:off x="4064000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812"/>
              </a:lnTo>
              <a:lnTo>
                <a:pt x="1911870" y="331812"/>
              </a:lnTo>
              <a:lnTo>
                <a:pt x="191187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8978A-214F-44FD-B1C0-3B04A31B0DB7}">
      <dsp:nvSpPr>
        <dsp:cNvPr id="0" name=""/>
        <dsp:cNvSpPr/>
      </dsp:nvSpPr>
      <dsp:spPr>
        <a:xfrm>
          <a:off x="2152129" y="1582676"/>
          <a:ext cx="1911870" cy="663624"/>
        </a:xfrm>
        <a:custGeom>
          <a:avLst/>
          <a:gdLst/>
          <a:ahLst/>
          <a:cxnLst/>
          <a:rect l="0" t="0" r="0" b="0"/>
          <a:pathLst>
            <a:path>
              <a:moveTo>
                <a:pt x="1911870" y="0"/>
              </a:moveTo>
              <a:lnTo>
                <a:pt x="1911870" y="331812"/>
              </a:lnTo>
              <a:lnTo>
                <a:pt x="0" y="331812"/>
              </a:lnTo>
              <a:lnTo>
                <a:pt x="0" y="663624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EFE8-B459-4168-9083-F5FE67E09EAB}">
      <dsp:nvSpPr>
        <dsp:cNvPr id="0" name=""/>
        <dsp:cNvSpPr/>
      </dsp:nvSpPr>
      <dsp:spPr>
        <a:xfrm>
          <a:off x="2483941" y="2618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5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 </a:t>
          </a:r>
        </a:p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5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التحفيز</a:t>
          </a:r>
          <a:endParaRPr lang="en-GB" sz="5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483941" y="2618"/>
        <a:ext cx="3160117" cy="1580058"/>
      </dsp:txXfrm>
    </dsp:sp>
    <dsp:sp modelId="{98DFE318-258A-4688-95AE-163CDB01E1E6}">
      <dsp:nvSpPr>
        <dsp:cNvPr id="0" name=""/>
        <dsp:cNvSpPr/>
      </dsp:nvSpPr>
      <dsp:spPr>
        <a:xfrm>
          <a:off x="572070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Intrinsic </a:t>
          </a:r>
          <a:endParaRPr lang="ar-SA" sz="4900" kern="120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الذاتي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sp:txBody>
      <dsp:txXfrm>
        <a:off x="572070" y="2246301"/>
        <a:ext cx="3160117" cy="1580058"/>
      </dsp:txXfrm>
    </dsp:sp>
    <dsp:sp modelId="{025757E5-7818-4193-8169-C406555E4175}">
      <dsp:nvSpPr>
        <dsp:cNvPr id="0" name=""/>
        <dsp:cNvSpPr/>
      </dsp:nvSpPr>
      <dsp:spPr>
        <a:xfrm>
          <a:off x="4395812" y="2246301"/>
          <a:ext cx="3160117" cy="15800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Extrinsic </a:t>
          </a:r>
        </a:p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4900" kern="120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rPr>
            <a:t>الخارجي</a:t>
          </a:r>
          <a:endParaRPr lang="en-GB" sz="4900" kern="1200" dirty="0">
            <a:latin typeface="Arabic Typesetting" panose="03020402040406030203" pitchFamily="66" charset="-78"/>
            <a:ea typeface="+mn-ea"/>
            <a:cs typeface="Arabic Typesetting" panose="03020402040406030203" pitchFamily="66" charset="-78"/>
          </a:endParaRPr>
        </a:p>
      </dsp:txBody>
      <dsp:txXfrm>
        <a:off x="4395812" y="2246301"/>
        <a:ext cx="3160117" cy="1580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E3821-5D26-4AAE-8BF8-F01BD937A5D9}">
      <dsp:nvSpPr>
        <dsp:cNvPr id="0" name=""/>
        <dsp:cNvSpPr/>
      </dsp:nvSpPr>
      <dsp:spPr>
        <a:xfrm>
          <a:off x="260452" y="0"/>
          <a:ext cx="1859145" cy="1394359"/>
        </a:xfrm>
        <a:prstGeom prst="up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882917-28F8-4936-B67A-222CB709E017}">
      <dsp:nvSpPr>
        <dsp:cNvPr id="0" name=""/>
        <dsp:cNvSpPr/>
      </dsp:nvSpPr>
      <dsp:spPr>
        <a:xfrm>
          <a:off x="1588676" y="0"/>
          <a:ext cx="5360937" cy="13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0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Motivational Factors</a:t>
          </a: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 عوامل التحفيز 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1588676" y="0"/>
        <a:ext cx="5360937" cy="1394359"/>
      </dsp:txXfrm>
    </dsp:sp>
    <dsp:sp modelId="{38D23764-40C9-4AFE-B75D-1DD88FD654A5}">
      <dsp:nvSpPr>
        <dsp:cNvPr id="0" name=""/>
        <dsp:cNvSpPr/>
      </dsp:nvSpPr>
      <dsp:spPr>
        <a:xfrm>
          <a:off x="818196" y="1510555"/>
          <a:ext cx="1859145" cy="1394359"/>
        </a:xfrm>
        <a:prstGeom prst="downArrow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BA04E54-57D6-4953-AB30-E8039D28194A}">
      <dsp:nvSpPr>
        <dsp:cNvPr id="0" name=""/>
        <dsp:cNvSpPr/>
      </dsp:nvSpPr>
      <dsp:spPr>
        <a:xfrm>
          <a:off x="2436470" y="1510555"/>
          <a:ext cx="4780837" cy="13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0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Hygiene Factors </a:t>
          </a:r>
          <a:r>
            <a:rPr lang="ar-SA" sz="48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عوامل الإرضاء </a:t>
          </a:r>
          <a:endParaRPr lang="en-GB" sz="48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436470" y="1510555"/>
        <a:ext cx="4780837" cy="13943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177606" y="821"/>
          <a:ext cx="3574284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Expectancy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التوقع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01116" y="24331"/>
        <a:ext cx="3527264" cy="755659"/>
      </dsp:txXfrm>
    </dsp:sp>
    <dsp:sp modelId="{11CED736-30A9-45D7-B86D-385E5F1A7346}">
      <dsp:nvSpPr>
        <dsp:cNvPr id="0" name=""/>
        <dsp:cNvSpPr/>
      </dsp:nvSpPr>
      <dsp:spPr>
        <a:xfrm rot="2613033">
          <a:off x="4611218" y="1395319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695499" y="1451506"/>
        <a:ext cx="923468" cy="168563"/>
      </dsp:txXfrm>
    </dsp:sp>
    <dsp:sp modelId="{6B449479-D0B9-4900-B020-667DB6F20108}">
      <dsp:nvSpPr>
        <dsp:cNvPr id="0" name=""/>
        <dsp:cNvSpPr/>
      </dsp:nvSpPr>
      <dsp:spPr>
        <a:xfrm>
          <a:off x="4571438" y="2268075"/>
          <a:ext cx="3556561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Instrumentality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الفائدة 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594948" y="2291585"/>
        <a:ext cx="3509541" cy="755659"/>
      </dsp:txXfrm>
    </dsp:sp>
    <dsp:sp modelId="{461432E5-E679-489B-A92F-37EB368112E2}">
      <dsp:nvSpPr>
        <dsp:cNvPr id="0" name=""/>
        <dsp:cNvSpPr/>
      </dsp:nvSpPr>
      <dsp:spPr>
        <a:xfrm rot="10810245">
          <a:off x="3342907" y="2521612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427188" y="2577799"/>
        <a:ext cx="923468" cy="168563"/>
      </dsp:txXfrm>
    </dsp:sp>
    <dsp:sp modelId="{7B448703-8845-4058-AADD-F3DE60C20659}">
      <dsp:nvSpPr>
        <dsp:cNvPr id="0" name=""/>
        <dsp:cNvSpPr/>
      </dsp:nvSpPr>
      <dsp:spPr>
        <a:xfrm>
          <a:off x="46850" y="2253999"/>
          <a:ext cx="3159555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Valence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القيمة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70360" y="2277509"/>
        <a:ext cx="3112535" cy="755659"/>
      </dsp:txXfrm>
    </dsp:sp>
    <dsp:sp modelId="{B9E40DC8-3047-4166-87E7-37AF8B6CEB04}">
      <dsp:nvSpPr>
        <dsp:cNvPr id="0" name=""/>
        <dsp:cNvSpPr/>
      </dsp:nvSpPr>
      <dsp:spPr>
        <a:xfrm rot="18963593">
          <a:off x="2249673" y="1388281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33954" y="1444468"/>
        <a:ext cx="923468" cy="1685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D1954-A239-4EB0-A7F9-F7708F9E324F}">
      <dsp:nvSpPr>
        <dsp:cNvPr id="0" name=""/>
        <dsp:cNvSpPr/>
      </dsp:nvSpPr>
      <dsp:spPr>
        <a:xfrm>
          <a:off x="2177606" y="821"/>
          <a:ext cx="3574284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Autonomy 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الحرية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201116" y="24331"/>
        <a:ext cx="3527264" cy="755659"/>
      </dsp:txXfrm>
    </dsp:sp>
    <dsp:sp modelId="{11CED736-30A9-45D7-B86D-385E5F1A7346}">
      <dsp:nvSpPr>
        <dsp:cNvPr id="0" name=""/>
        <dsp:cNvSpPr/>
      </dsp:nvSpPr>
      <dsp:spPr>
        <a:xfrm rot="2613033">
          <a:off x="4611218" y="1395319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695499" y="1451506"/>
        <a:ext cx="923468" cy="168563"/>
      </dsp:txXfrm>
    </dsp:sp>
    <dsp:sp modelId="{6B449479-D0B9-4900-B020-667DB6F20108}">
      <dsp:nvSpPr>
        <dsp:cNvPr id="0" name=""/>
        <dsp:cNvSpPr/>
      </dsp:nvSpPr>
      <dsp:spPr>
        <a:xfrm>
          <a:off x="4571438" y="2268075"/>
          <a:ext cx="3556561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Purpose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 الهدف 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594948" y="2291585"/>
        <a:ext cx="3509541" cy="755659"/>
      </dsp:txXfrm>
    </dsp:sp>
    <dsp:sp modelId="{461432E5-E679-489B-A92F-37EB368112E2}">
      <dsp:nvSpPr>
        <dsp:cNvPr id="0" name=""/>
        <dsp:cNvSpPr/>
      </dsp:nvSpPr>
      <dsp:spPr>
        <a:xfrm rot="10810245">
          <a:off x="3342907" y="2521612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3427188" y="2577799"/>
        <a:ext cx="923468" cy="168563"/>
      </dsp:txXfrm>
    </dsp:sp>
    <dsp:sp modelId="{7B448703-8845-4058-AADD-F3DE60C20659}">
      <dsp:nvSpPr>
        <dsp:cNvPr id="0" name=""/>
        <dsp:cNvSpPr/>
      </dsp:nvSpPr>
      <dsp:spPr>
        <a:xfrm>
          <a:off x="46850" y="2253999"/>
          <a:ext cx="3159555" cy="8026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Mastery 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التمكن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70360" y="2277509"/>
        <a:ext cx="3112535" cy="755659"/>
      </dsp:txXfrm>
    </dsp:sp>
    <dsp:sp modelId="{B9E40DC8-3047-4166-87E7-37AF8B6CEB04}">
      <dsp:nvSpPr>
        <dsp:cNvPr id="0" name=""/>
        <dsp:cNvSpPr/>
      </dsp:nvSpPr>
      <dsp:spPr>
        <a:xfrm rot="18963593">
          <a:off x="2249673" y="1388281"/>
          <a:ext cx="1092030" cy="280937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33954" y="1444468"/>
        <a:ext cx="923468" cy="168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13CBE-6EA3-46E0-A0AE-394E84656C1E}">
      <dsp:nvSpPr>
        <dsp:cNvPr id="0" name=""/>
        <dsp:cNvSpPr/>
      </dsp:nvSpPr>
      <dsp:spPr>
        <a:xfrm>
          <a:off x="3677942" y="2028463"/>
          <a:ext cx="2693463" cy="2479232"/>
        </a:xfrm>
        <a:prstGeom prst="gear9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Knowledge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المعرفة</a:t>
          </a:r>
          <a:endParaRPr lang="en-GB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4203436" y="2609211"/>
        <a:ext cx="1642475" cy="1274377"/>
      </dsp:txXfrm>
    </dsp:sp>
    <dsp:sp modelId="{15C6D047-8FBD-4CBA-A1F2-DAFA82BC0BF3}">
      <dsp:nvSpPr>
        <dsp:cNvPr id="0" name=""/>
        <dsp:cNvSpPr/>
      </dsp:nvSpPr>
      <dsp:spPr>
        <a:xfrm>
          <a:off x="2342594" y="1442462"/>
          <a:ext cx="1803078" cy="1803078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Skills</a:t>
          </a:r>
          <a:endParaRPr lang="ar-SA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المهارات</a:t>
          </a:r>
          <a:endParaRPr lang="en-GB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796524" y="1899136"/>
        <a:ext cx="895218" cy="889730"/>
      </dsp:txXfrm>
    </dsp:sp>
    <dsp:sp modelId="{84E40C94-C23D-4B09-B9C4-DE4FB67A4962}">
      <dsp:nvSpPr>
        <dsp:cNvPr id="0" name=""/>
        <dsp:cNvSpPr/>
      </dsp:nvSpPr>
      <dsp:spPr>
        <a:xfrm rot="20700000">
          <a:off x="3284785" y="216667"/>
          <a:ext cx="1902082" cy="1730359"/>
        </a:xfrm>
        <a:prstGeom prst="gear6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2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Attitude</a:t>
          </a:r>
          <a:endParaRPr lang="en-US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ar-SA" sz="36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السلوك</a:t>
          </a:r>
          <a:endParaRPr lang="en-GB" sz="36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20700000">
        <a:off x="3712153" y="586000"/>
        <a:ext cx="1047346" cy="991693"/>
      </dsp:txXfrm>
    </dsp:sp>
    <dsp:sp modelId="{198CB06E-62BD-4C52-B48A-752918E6CDBA}">
      <dsp:nvSpPr>
        <dsp:cNvPr id="0" name=""/>
        <dsp:cNvSpPr/>
      </dsp:nvSpPr>
      <dsp:spPr>
        <a:xfrm>
          <a:off x="3597872" y="1652386"/>
          <a:ext cx="3173417" cy="3173417"/>
        </a:xfrm>
        <a:prstGeom prst="circularArrow">
          <a:avLst>
            <a:gd name="adj1" fmla="val 4687"/>
            <a:gd name="adj2" fmla="val 299029"/>
            <a:gd name="adj3" fmla="val 2523194"/>
            <a:gd name="adj4" fmla="val 15846219"/>
            <a:gd name="adj5" fmla="val 546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DA0382-AC8F-4746-9CC5-32BB0B3E8B3E}">
      <dsp:nvSpPr>
        <dsp:cNvPr id="0" name=""/>
        <dsp:cNvSpPr/>
      </dsp:nvSpPr>
      <dsp:spPr>
        <a:xfrm>
          <a:off x="2023273" y="1042164"/>
          <a:ext cx="2305686" cy="23056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422DC-E085-48E4-9D66-C2D365316C9C}">
      <dsp:nvSpPr>
        <dsp:cNvPr id="0" name=""/>
        <dsp:cNvSpPr/>
      </dsp:nvSpPr>
      <dsp:spPr>
        <a:xfrm>
          <a:off x="2943858" y="-189784"/>
          <a:ext cx="2485994" cy="248599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C7D80-9103-44A9-8A59-0F134BDC3124}">
      <dsp:nvSpPr>
        <dsp:cNvPr id="0" name=""/>
        <dsp:cNvSpPr/>
      </dsp:nvSpPr>
      <dsp:spPr>
        <a:xfrm rot="16200000">
          <a:off x="634577" y="-634577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Open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مفتوح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5400000">
        <a:off x="0" y="0"/>
        <a:ext cx="3281679" cy="1509393"/>
      </dsp:txXfrm>
    </dsp:sp>
    <dsp:sp modelId="{524B39DA-E68F-4CE2-A66B-E1BBABF70C74}">
      <dsp:nvSpPr>
        <dsp:cNvPr id="0" name=""/>
        <dsp:cNvSpPr/>
      </dsp:nvSpPr>
      <dsp:spPr>
        <a:xfrm>
          <a:off x="3281679" y="0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Blind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أعمى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3281679" y="0"/>
        <a:ext cx="3281679" cy="1509393"/>
      </dsp:txXfrm>
    </dsp:sp>
    <dsp:sp modelId="{8B55B3D8-4821-4235-9427-A1F979B4F8D1}">
      <dsp:nvSpPr>
        <dsp:cNvPr id="0" name=""/>
        <dsp:cNvSpPr/>
      </dsp:nvSpPr>
      <dsp:spPr>
        <a:xfrm rot="10800000">
          <a:off x="0" y="2012524"/>
          <a:ext cx="3281679" cy="2012524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Hidden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مخفي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10800000">
        <a:off x="0" y="2515655"/>
        <a:ext cx="3281679" cy="1509393"/>
      </dsp:txXfrm>
    </dsp:sp>
    <dsp:sp modelId="{89A664C4-3992-4B0F-9B5C-45FBF6F6D3B2}">
      <dsp:nvSpPr>
        <dsp:cNvPr id="0" name=""/>
        <dsp:cNvSpPr/>
      </dsp:nvSpPr>
      <dsp:spPr>
        <a:xfrm rot="5400000">
          <a:off x="3916257" y="1377946"/>
          <a:ext cx="2012524" cy="3281679"/>
        </a:xfrm>
        <a:prstGeom prst="round1Rect">
          <a:avLst/>
        </a:prstGeom>
        <a:gradFill rotWithShape="0">
          <a:gsLst>
            <a:gs pos="0">
              <a:schemeClr val="accent5">
                <a:shade val="50000"/>
                <a:hueOff val="167129"/>
                <a:satOff val="4478"/>
                <a:lumOff val="19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167129"/>
                <a:satOff val="4478"/>
                <a:lumOff val="19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167129"/>
                <a:satOff val="4478"/>
                <a:lumOff val="19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Unknown 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غير معروف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 rot="-5400000">
        <a:off x="3281679" y="2515654"/>
        <a:ext cx="3281679" cy="1509393"/>
      </dsp:txXfrm>
    </dsp:sp>
    <dsp:sp modelId="{B43F2394-9A13-4EE9-ACC9-2A89057F9748}">
      <dsp:nvSpPr>
        <dsp:cNvPr id="0" name=""/>
        <dsp:cNvSpPr/>
      </dsp:nvSpPr>
      <dsp:spPr>
        <a:xfrm>
          <a:off x="2297175" y="1509393"/>
          <a:ext cx="1969007" cy="1006262"/>
        </a:xfrm>
        <a:prstGeom prst="roundRect">
          <a:avLst/>
        </a:prstGeom>
        <a:solidFill>
          <a:schemeClr val="accent5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JOHARI </a:t>
          </a:r>
          <a:r>
            <a:rPr lang="ar-SA" sz="4000" kern="1200" dirty="0">
              <a:latin typeface="Arabic Typesetting" panose="03020402040406030203" pitchFamily="66" charset="-78"/>
              <a:cs typeface="Arabic Typesetting" panose="03020402040406030203" pitchFamily="66" charset="-78"/>
            </a:rPr>
            <a:t>جوهاري </a:t>
          </a:r>
          <a:endParaRPr lang="en-GB" sz="4000" kern="1200" dirty="0">
            <a:latin typeface="Arabic Typesetting" panose="03020402040406030203" pitchFamily="66" charset="-78"/>
            <a:cs typeface="Arabic Typesetting" panose="03020402040406030203" pitchFamily="66" charset="-78"/>
          </a:endParaRPr>
        </a:p>
      </dsp:txBody>
      <dsp:txXfrm>
        <a:off x="2346297" y="1558515"/>
        <a:ext cx="1870763" cy="908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63468-124A-401D-92B5-C9592062E556}" type="datetimeFigureOut">
              <a:rPr lang="en-GB" smtClean="0"/>
              <a:t>21/10/2019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519E3-CE3D-44A5-BF09-5DD64F0DA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84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2015-2799-4C83-8F0B-B2539876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B271-583A-4BE7-ADD8-3A5A62B6A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FE581-6131-4978-AE05-13C7245C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894A-6072-40DA-B616-0E0FF5B7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1524-69CE-4ACA-9AB7-3E9D4B1B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1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0852-D0E2-4C03-846E-7A4D5EB1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674D2-DE91-4999-8A94-DF17C134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EFC8-807B-4FDF-BDD3-68AD27B2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5B31-4006-487F-9BFA-220114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ADD-9FEA-4DC2-B95B-5A35BBB9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7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DA28B-7E0F-4A2C-83C0-4C16E7965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F50E-00C4-4699-B2DC-A6FBF1B3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99B3-E18A-41A5-A7FF-32A9A873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3B58A-9758-40E7-97F7-B2C88372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6E24-A6F8-4B91-AB0A-E11337D6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1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90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74FC-9A36-459C-8936-569B4D86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92C1-B202-4F4A-B53A-F397B329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378EF-F378-479D-9CAE-09FA4230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E764F-36DD-4C03-B0AC-FB1273C4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62B0-1F9A-4B05-9ACF-98868D41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FC69-52B7-490E-A0E0-6053BC2A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146F-ACE6-49A7-9175-0F6C63528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851E9-5CF3-4815-AA8F-DBD589BAD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4A17-D9B9-46CB-A529-CB8D5B5F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6D410-7397-4D79-9C9A-4037398A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5CC95-0925-4378-A50F-BB65E5EE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2D1A3-91E5-438A-8133-74B6861DB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C4A97-7CAE-4770-AF61-B51C8E4E7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880C-AB2E-430D-BBB5-CFF4A360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B833-7D36-42B3-83AD-C2645B568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25A08-C384-4AB8-9860-68777F20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6D4A-D907-4F86-AD56-7C2B02F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9208-AF92-42FE-975D-633A7D787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B1CF-2411-4D22-8FF8-88F0D2722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84256-7B11-4D27-84A9-FAD7CCA9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4913D-1C83-4B75-AADB-6CA2B61BE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9E57C-530F-4C8C-B692-C7889B9C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C2F5B-E2AF-44CD-AD9E-3B8D206C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0E780-4325-425C-A1F2-CB102810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4E29-C0A4-4012-A7E2-C3C14A8E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B7948-A1DF-4793-B334-07F8FCF3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082BA-3FA5-4EB9-8BBC-915AC603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F0B4A-21EF-4C9E-B4B3-07872EA3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4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29E3F-9CAB-4B82-B0F8-2FF2430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8732A-0AEB-40B6-A343-99486248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83B2-F040-46D9-9CEC-CB93A89F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3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D9B-8790-4D1F-9C02-AA2BC79E3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BB93-5796-4B17-B581-3FD9FD307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E7A28-BD02-44B5-95C9-E342308B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D61F6-027A-4896-847C-E8EE12DF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39E3E-4A5F-485D-AA62-D21B7E46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92DEC-1017-41BB-A78B-0F68825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0DE4-6EDD-4523-8FFE-C812BBD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EE8EF-54CD-42F9-9274-E2163465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2DF3E-7E8D-4D60-AA81-43A749D69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3470-FF80-45A5-A8BE-B90429C0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BF66-2921-4513-A71C-A2E1FE9B5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E2EA-1BD1-472C-8A25-B0E2FAF5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1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AC585-9439-48CA-BC75-3DFF6E9E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AA87-B22D-4132-B01C-88C4E7A61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40A6-9E82-4A7D-800D-A82AB9016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C00C-5079-47E0-8D93-1DBE14F44AB3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B9791-5E6B-4343-9C65-2F2110A38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F27A-DF9B-4B9A-A4FD-605EDD167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1CF99-80C3-47A7-A096-87936ED9B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2" r:id="rId1"/>
    <p:sldLayoutId id="2147484163" r:id="rId2"/>
    <p:sldLayoutId id="2147484164" r:id="rId3"/>
    <p:sldLayoutId id="2147484165" r:id="rId4"/>
    <p:sldLayoutId id="2147484166" r:id="rId5"/>
    <p:sldLayoutId id="2147484167" r:id="rId6"/>
    <p:sldLayoutId id="2147484168" r:id="rId7"/>
    <p:sldLayoutId id="2147484169" r:id="rId8"/>
    <p:sldLayoutId id="2147484170" r:id="rId9"/>
    <p:sldLayoutId id="2147484171" r:id="rId10"/>
    <p:sldLayoutId id="2147484172" r:id="rId11"/>
    <p:sldLayoutId id="2147484173" r:id="rId12"/>
    <p:sldLayoutId id="21474841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 rot="21420000">
            <a:off x="590354" y="1281520"/>
            <a:ext cx="11363467" cy="27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Management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21420000">
            <a:off x="1181023" y="4367482"/>
            <a:ext cx="9829952" cy="27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r-SA" sz="199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إدارة الأداء</a:t>
            </a:r>
            <a:endParaRPr lang="en-US" sz="199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89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Elements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عناصر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AC948-ABCB-438E-A2C2-D2811188C205}"/>
              </a:ext>
            </a:extLst>
          </p:cNvPr>
          <p:cNvSpPr txBox="1"/>
          <p:nvPr/>
        </p:nvSpPr>
        <p:spPr>
          <a:xfrm>
            <a:off x="6342000" y="213851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وضع أهداف (سمارت)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خطة التطوير الشخصية او الاحترافية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إجتماع مراجعة الأداء السنوي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تقييم الاداء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462B5-17D0-4374-A695-2D0F01CF1397}"/>
              </a:ext>
            </a:extLst>
          </p:cNvPr>
          <p:cNvSpPr txBox="1"/>
          <p:nvPr/>
        </p:nvSpPr>
        <p:spPr>
          <a:xfrm>
            <a:off x="429785" y="215172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تصنيف الاداء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التعليم والتطوير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الأجر المرتبط بالأداء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التغذية الراجعة 360 درجة</a:t>
            </a:r>
          </a:p>
        </p:txBody>
      </p:sp>
    </p:spTree>
    <p:extLst>
      <p:ext uri="{BB962C8B-B14F-4D97-AF65-F5344CB8AC3E}">
        <p14:creationId xmlns:p14="http://schemas.microsoft.com/office/powerpoint/2010/main" val="361156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SMART Objectives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الأهداف الذكية (سمارت)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89D304C3-6FC4-4B42-A73D-C86BE6D5E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85761"/>
              </p:ext>
            </p:extLst>
          </p:nvPr>
        </p:nvGraphicFramePr>
        <p:xfrm>
          <a:off x="2032000" y="2151867"/>
          <a:ext cx="8128000" cy="418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973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Personal Development Plan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خطة التطوير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17F29-0E53-4A19-B808-F1E55F7221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20"/>
          <a:stretch/>
        </p:blipFill>
        <p:spPr>
          <a:xfrm>
            <a:off x="739733" y="2166759"/>
            <a:ext cx="10472957" cy="367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2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Individual Performance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الفردي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B2BEEA91-F6E4-412B-965D-CBFF12F25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10331"/>
              </p:ext>
            </p:extLst>
          </p:nvPr>
        </p:nvGraphicFramePr>
        <p:xfrm>
          <a:off x="1746500" y="2182760"/>
          <a:ext cx="8128000" cy="384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504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GB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Victor vroom (1964)</a:t>
            </a:r>
            <a:endParaRPr lang="en-GB" sz="6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فيكتور فرووم (1964)</a:t>
            </a:r>
            <a:endParaRPr lang="en-GB" sz="44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  <a:p>
            <a:pPr algn="ctr"/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</a:t>
            </a:r>
            <a:endPara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52669E-EBE8-4CDA-B21C-75A73E74B8E1}"/>
              </a:ext>
            </a:extLst>
          </p:cNvPr>
          <p:cNvGrpSpPr/>
          <p:nvPr/>
        </p:nvGrpSpPr>
        <p:grpSpPr>
          <a:xfrm>
            <a:off x="7014895" y="3297128"/>
            <a:ext cx="4019845" cy="2568367"/>
            <a:chOff x="6587195" y="2692440"/>
            <a:chExt cx="4019845" cy="2568367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9FF9B404-8755-4589-9820-1FB190431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587195" y="2692440"/>
              <a:ext cx="4019845" cy="2568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BBD0A4-9B6F-42C6-AE1D-DF6CF71B1BEE}"/>
                </a:ext>
              </a:extLst>
            </p:cNvPr>
            <p:cNvSpPr txBox="1"/>
            <p:nvPr/>
          </p:nvSpPr>
          <p:spPr>
            <a:xfrm>
              <a:off x="6856238" y="3590295"/>
              <a:ext cx="17408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Motivation </a:t>
              </a:r>
            </a:p>
            <a:p>
              <a:pPr algn="ctr"/>
              <a:r>
                <a:rPr lang="ar-SA" sz="36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التحفيز</a:t>
              </a:r>
              <a:endPara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1A84AB-7611-4A5E-A992-ABCA097B9F0E}"/>
                </a:ext>
              </a:extLst>
            </p:cNvPr>
            <p:cNvSpPr txBox="1"/>
            <p:nvPr/>
          </p:nvSpPr>
          <p:spPr>
            <a:xfrm>
              <a:off x="8597117" y="3626724"/>
              <a:ext cx="17408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Ability</a:t>
              </a:r>
            </a:p>
            <a:p>
              <a:pPr algn="ctr"/>
              <a:r>
                <a:rPr lang="ar-SA" sz="4000" dirty="0"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القدرة</a:t>
              </a:r>
              <a:endPara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03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GB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422425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Bailey et al., (2001)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بايلي وآخرون (2001)</a:t>
            </a:r>
            <a:endParaRPr lang="en-GB" sz="4400" dirty="0">
              <a:solidFill>
                <a:schemeClr val="tx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  <a:p>
            <a:pPr algn="ctr"/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</a:t>
            </a:r>
            <a:endPara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2" descr="Image result for discretionary effort’">
            <a:extLst>
              <a:ext uri="{FF2B5EF4-FFF2-40B4-BE49-F238E27FC236}">
                <a16:creationId xmlns:a16="http://schemas.microsoft.com/office/drawing/2014/main" id="{8939E13F-9BFD-4A54-B276-0BD16B3A0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9"/>
          <a:stretch/>
        </p:blipFill>
        <p:spPr bwMode="auto">
          <a:xfrm>
            <a:off x="6369055" y="2811106"/>
            <a:ext cx="5348396" cy="29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06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&amp; PM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GB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Boxall and Purcell (2003)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بوكسال و بيورسيال (2003)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3CBB3-F28C-4B7C-B28A-DD5AEA20D36B}"/>
              </a:ext>
            </a:extLst>
          </p:cNvPr>
          <p:cNvSpPr txBox="1"/>
          <p:nvPr/>
        </p:nvSpPr>
        <p:spPr>
          <a:xfrm>
            <a:off x="1081850" y="4046747"/>
            <a:ext cx="30104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</a:t>
            </a:r>
          </a:p>
          <a:p>
            <a:pPr algn="ctr"/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</a:t>
            </a:r>
            <a:endParaRPr lang="en-GB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8753A-BAAC-4766-89A0-14755187A6DE}"/>
              </a:ext>
            </a:extLst>
          </p:cNvPr>
          <p:cNvGrpSpPr/>
          <p:nvPr/>
        </p:nvGrpSpPr>
        <p:grpSpPr>
          <a:xfrm>
            <a:off x="5004972" y="4416636"/>
            <a:ext cx="914400" cy="335818"/>
            <a:chOff x="4375052" y="4178105"/>
            <a:chExt cx="914400" cy="33581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117225-12FE-4BD1-97BF-8152E06781DC}"/>
                </a:ext>
              </a:extLst>
            </p:cNvPr>
            <p:cNvCxnSpPr/>
            <p:nvPr/>
          </p:nvCxnSpPr>
          <p:spPr>
            <a:xfrm>
              <a:off x="4375052" y="4178105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7DD081-E2DF-4A95-AAFE-E7D8B6FD87C3}"/>
                </a:ext>
              </a:extLst>
            </p:cNvPr>
            <p:cNvCxnSpPr/>
            <p:nvPr/>
          </p:nvCxnSpPr>
          <p:spPr>
            <a:xfrm>
              <a:off x="4375052" y="4513923"/>
              <a:ext cx="914400" cy="0"/>
            </a:xfrm>
            <a:prstGeom prst="line">
              <a:avLst/>
            </a:prstGeom>
            <a:ln>
              <a:solidFill>
                <a:srgbClr val="333B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3A3C11C-8298-49DB-B789-916A759A8F2C}"/>
              </a:ext>
            </a:extLst>
          </p:cNvPr>
          <p:cNvSpPr/>
          <p:nvPr/>
        </p:nvSpPr>
        <p:spPr>
          <a:xfrm>
            <a:off x="6666615" y="3797711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Ability</a:t>
            </a:r>
          </a:p>
          <a:p>
            <a:pPr algn="ctr"/>
            <a:r>
              <a:rPr lang="ar-SA" sz="2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القدرة</a:t>
            </a:r>
            <a:endParaRPr lang="en-GB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B220A5-61CC-4787-9896-46CE2EE4457F}"/>
              </a:ext>
            </a:extLst>
          </p:cNvPr>
          <p:cNvSpPr/>
          <p:nvPr/>
        </p:nvSpPr>
        <p:spPr>
          <a:xfrm>
            <a:off x="8493651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</a:t>
            </a:r>
          </a:p>
          <a:p>
            <a:pPr algn="ctr"/>
            <a:r>
              <a:rPr lang="ar-SA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GB" sz="1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8F17A-67C9-4F6A-9EA2-F361B6A0B9BF}"/>
              </a:ext>
            </a:extLst>
          </p:cNvPr>
          <p:cNvSpPr/>
          <p:nvPr/>
        </p:nvSpPr>
        <p:spPr>
          <a:xfrm>
            <a:off x="10335355" y="3795508"/>
            <a:ext cx="1374687" cy="1323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OTP</a:t>
            </a:r>
          </a:p>
          <a:p>
            <a:pPr algn="ctr"/>
            <a:r>
              <a:rPr lang="ar-SA" sz="1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القدرة ع المشاركة</a:t>
            </a:r>
            <a:endParaRPr lang="en-GB" sz="105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571A6D01-F9EA-4A46-9A48-8DFE3725986E}"/>
              </a:ext>
            </a:extLst>
          </p:cNvPr>
          <p:cNvSpPr/>
          <p:nvPr/>
        </p:nvSpPr>
        <p:spPr>
          <a:xfrm>
            <a:off x="8149735" y="43198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2BD34C4C-DA62-4AE9-A861-3FAF3F568AB9}"/>
              </a:ext>
            </a:extLst>
          </p:cNvPr>
          <p:cNvSpPr/>
          <p:nvPr/>
        </p:nvSpPr>
        <p:spPr>
          <a:xfrm>
            <a:off x="9950247" y="4303258"/>
            <a:ext cx="343916" cy="39323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AD3538-3D26-48C3-8386-F4D161B4ADDF}"/>
              </a:ext>
            </a:extLst>
          </p:cNvPr>
          <p:cNvSpPr txBox="1"/>
          <p:nvPr/>
        </p:nvSpPr>
        <p:spPr>
          <a:xfrm>
            <a:off x="3687097" y="5261691"/>
            <a:ext cx="44125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AMO Formula</a:t>
            </a:r>
            <a:endParaRPr lang="en-GB" sz="6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380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98146-B33E-4B44-8730-B4C0FEEDD343}"/>
              </a:ext>
            </a:extLst>
          </p:cNvPr>
          <p:cNvSpPr/>
          <p:nvPr/>
        </p:nvSpPr>
        <p:spPr>
          <a:xfrm>
            <a:off x="685801" y="2315866"/>
            <a:ext cx="6200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motive is a reason for doing something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1D1625-3DF5-45DD-9F31-BB70A8D3F087}"/>
              </a:ext>
            </a:extLst>
          </p:cNvPr>
          <p:cNvSpPr/>
          <p:nvPr/>
        </p:nvSpPr>
        <p:spPr>
          <a:xfrm>
            <a:off x="7222331" y="3796866"/>
            <a:ext cx="38603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الدافع هو سبب القيام بشيء ما</a:t>
            </a:r>
            <a:endParaRPr lang="en-GB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F500372-3716-4C6A-8ED3-B2B6A23C0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14606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609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141203-E4D3-4F5F-B340-BCC513C6EE4F}"/>
              </a:ext>
            </a:extLst>
          </p:cNvPr>
          <p:cNvSpPr/>
          <p:nvPr/>
        </p:nvSpPr>
        <p:spPr>
          <a:xfrm>
            <a:off x="685801" y="2542354"/>
            <a:ext cx="959768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Direction – what a person is trying to do.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Effort – how hard a person is trying.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Persistence – how long a person keeps on trying.</a:t>
            </a:r>
          </a:p>
        </p:txBody>
      </p:sp>
    </p:spTree>
    <p:extLst>
      <p:ext uri="{BB962C8B-B14F-4D97-AF65-F5344CB8AC3E}">
        <p14:creationId xmlns:p14="http://schemas.microsoft.com/office/powerpoint/2010/main" val="420998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7B357-862B-4445-80E7-6539E468A29B}"/>
              </a:ext>
            </a:extLst>
          </p:cNvPr>
          <p:cNvSpPr/>
          <p:nvPr/>
        </p:nvSpPr>
        <p:spPr>
          <a:xfrm>
            <a:off x="5235676" y="2616097"/>
            <a:ext cx="61539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الاتجاه - ما يحاول شخص القيام به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الجهد - مدى صعوبة الشخص الذي يحاول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  <a:p>
            <a:pPr marL="457200" indent="-457200" algn="r" rtl="1">
              <a:lnSpc>
                <a:spcPct val="150000"/>
              </a:lnSpc>
              <a:buFont typeface="+mj-lt"/>
              <a:buAutoNum type="arabicPeriod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الثبات - كم من الوقت يستمر الشخص في المحاولة</a:t>
            </a: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73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074AB-9E18-4EC2-9C0E-E893EFEDB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66" y="2507306"/>
            <a:ext cx="3553484" cy="221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AF5F4-F9EF-4A6C-AFAC-7AEFCEC7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686" y="2183716"/>
            <a:ext cx="3984894" cy="2565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E2D9A-2017-4433-80CD-FBDB0D6AF957}"/>
              </a:ext>
            </a:extLst>
          </p:cNvPr>
          <p:cNvSpPr txBox="1"/>
          <p:nvPr/>
        </p:nvSpPr>
        <p:spPr>
          <a:xfrm>
            <a:off x="666823" y="4814648"/>
            <a:ext cx="51572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Good Performance </a:t>
            </a:r>
          </a:p>
          <a:p>
            <a:pPr algn="ctr" rtl="1"/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الجيد</a:t>
            </a:r>
            <a:endParaRPr lang="en-GB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2A8CC-65CC-424B-8F31-AE21AE94645E}"/>
              </a:ext>
            </a:extLst>
          </p:cNvPr>
          <p:cNvSpPr txBox="1"/>
          <p:nvPr/>
        </p:nvSpPr>
        <p:spPr>
          <a:xfrm>
            <a:off x="7277686" y="4814648"/>
            <a:ext cx="45335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Poor Performance </a:t>
            </a:r>
          </a:p>
          <a:p>
            <a:pPr algn="ctr" rtl="1"/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الأداء السئ</a:t>
            </a:r>
            <a:endParaRPr lang="en-GB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513342" y="623289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هو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237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B83A13C-6EA4-4B69-9978-A79ADF48F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118889"/>
              </p:ext>
            </p:extLst>
          </p:nvPr>
        </p:nvGraphicFramePr>
        <p:xfrm>
          <a:off x="1825522" y="2123768"/>
          <a:ext cx="8128000" cy="3828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65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EDB733E-9ACE-4589-95E1-8B83840BF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127406"/>
              </p:ext>
            </p:extLst>
          </p:nvPr>
        </p:nvGraphicFramePr>
        <p:xfrm>
          <a:off x="2032000" y="3017583"/>
          <a:ext cx="7477760" cy="290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820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GB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GB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عوامل الارضاء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سياسة وادارة الشركة.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الإشراف.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5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العلاقات بين الأفراد.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ظروف العمل</a:t>
            </a:r>
          </a:p>
        </p:txBody>
      </p:sp>
    </p:spTree>
    <p:extLst>
      <p:ext uri="{BB962C8B-B14F-4D97-AF65-F5344CB8AC3E}">
        <p14:creationId xmlns:p14="http://schemas.microsoft.com/office/powerpoint/2010/main" val="205782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r>
              <a:rPr lang="en-US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GB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عوامل الارضاء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سياسة وادارة الشركة.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الإشراف.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5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العلاقات بين الأفراد.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ظروف العمل</a:t>
            </a:r>
          </a:p>
        </p:txBody>
      </p:sp>
    </p:spTree>
    <p:extLst>
      <p:ext uri="{BB962C8B-B14F-4D97-AF65-F5344CB8AC3E}">
        <p14:creationId xmlns:p14="http://schemas.microsoft.com/office/powerpoint/2010/main" val="2958770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GB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عوامل التحفيز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الإنجاز والتقدير.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العمل نفسه.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5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التقدم.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النمو الذاتي.</a:t>
            </a:r>
          </a:p>
        </p:txBody>
      </p:sp>
    </p:spTree>
    <p:extLst>
      <p:ext uri="{BB962C8B-B14F-4D97-AF65-F5344CB8AC3E}">
        <p14:creationId xmlns:p14="http://schemas.microsoft.com/office/powerpoint/2010/main" val="2276624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Hygiene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Interpersonal relationships.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Working conditions.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4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Company Policy &amp; Administration.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Supervision.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523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Fredric Herzberg (1959)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فريدريك هيرتيزبرج (1959)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CD1713B-4ABF-4BCC-A5D9-9AC6AFC97F1B}"/>
              </a:ext>
            </a:extLst>
          </p:cNvPr>
          <p:cNvSpPr txBox="1">
            <a:spLocks/>
          </p:cNvSpPr>
          <p:nvPr/>
        </p:nvSpPr>
        <p:spPr>
          <a:xfrm>
            <a:off x="4079632" y="2751295"/>
            <a:ext cx="3699802" cy="1013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4800" cap="none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Motivational Factors</a:t>
            </a:r>
            <a:endParaRPr lang="en-GB" sz="4800" cap="none" dirty="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186756-0DA1-4D3B-A0B4-81FEEB23F7B5}"/>
              </a:ext>
            </a:extLst>
          </p:cNvPr>
          <p:cNvSpPr txBox="1"/>
          <p:nvPr/>
        </p:nvSpPr>
        <p:spPr>
          <a:xfrm>
            <a:off x="6096000" y="3903260"/>
            <a:ext cx="50136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Advancement.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Personal Growth.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5FCE7-53C3-4AFC-AA88-8C73B6353E62}"/>
              </a:ext>
            </a:extLst>
          </p:cNvPr>
          <p:cNvSpPr txBox="1"/>
          <p:nvPr/>
        </p:nvSpPr>
        <p:spPr>
          <a:xfrm>
            <a:off x="385264" y="3903260"/>
            <a:ext cx="5902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Achievement and recognition.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The work itself.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4005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Abraham Maslow(1943)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إبراهام ماسلو (1943)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C12A42-9EC5-4B62-AB23-2EBEB8B58467}"/>
              </a:ext>
            </a:extLst>
          </p:cNvPr>
          <p:cNvGrpSpPr/>
          <p:nvPr/>
        </p:nvGrpSpPr>
        <p:grpSpPr>
          <a:xfrm>
            <a:off x="1076176" y="1987419"/>
            <a:ext cx="10039648" cy="4712677"/>
            <a:chOff x="1261400" y="914400"/>
            <a:chExt cx="10039648" cy="471267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C5CB766-713D-4302-BEA0-8EF5DA6B2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98278" y="914400"/>
              <a:ext cx="7502770" cy="47126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802C21-FE54-4D08-A945-1BA6E3913704}"/>
                </a:ext>
              </a:extLst>
            </p:cNvPr>
            <p:cNvSpPr txBox="1"/>
            <p:nvPr/>
          </p:nvSpPr>
          <p:spPr>
            <a:xfrm>
              <a:off x="1266093" y="5099113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الحاجات الفسيولوجية</a:t>
              </a:r>
              <a:endPara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FC74E2-8A18-446B-9864-002A6033AE6E}"/>
                </a:ext>
              </a:extLst>
            </p:cNvPr>
            <p:cNvSpPr txBox="1"/>
            <p:nvPr/>
          </p:nvSpPr>
          <p:spPr>
            <a:xfrm>
              <a:off x="1266092" y="4499666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FF9900"/>
                  </a:solidFill>
                </a:rPr>
                <a:t>حاجات الأمان</a:t>
              </a:r>
              <a:endParaRPr lang="en-GB" sz="2800" dirty="0">
                <a:solidFill>
                  <a:srgbClr val="FF99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6D259A-8D57-48C6-9EFB-FEAC3DEB9C52}"/>
                </a:ext>
              </a:extLst>
            </p:cNvPr>
            <p:cNvSpPr txBox="1"/>
            <p:nvPr/>
          </p:nvSpPr>
          <p:spPr>
            <a:xfrm>
              <a:off x="1266091" y="3808648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FFCC00"/>
                  </a:solidFill>
                </a:rPr>
                <a:t>الحاجات الاجتماعية</a:t>
              </a:r>
              <a:endParaRPr lang="en-GB" sz="2800" dirty="0">
                <a:solidFill>
                  <a:srgbClr val="FFCC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1E3058-C654-4AD9-AFF3-90F209C3A896}"/>
                </a:ext>
              </a:extLst>
            </p:cNvPr>
            <p:cNvSpPr txBox="1"/>
            <p:nvPr/>
          </p:nvSpPr>
          <p:spPr>
            <a:xfrm>
              <a:off x="1289538" y="3209201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92D050"/>
                  </a:solidFill>
                </a:rPr>
                <a:t>الحاجة للتقدير</a:t>
              </a:r>
              <a:endParaRPr lang="en-GB" sz="2800" dirty="0">
                <a:solidFill>
                  <a:srgbClr val="92D05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9447D3-24B2-4DAE-97C0-353CEAF738A8}"/>
                </a:ext>
              </a:extLst>
            </p:cNvPr>
            <p:cNvSpPr txBox="1"/>
            <p:nvPr/>
          </p:nvSpPr>
          <p:spPr>
            <a:xfrm>
              <a:off x="1261401" y="2441956"/>
              <a:ext cx="25321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r>
                <a:rPr lang="ar-SA" sz="2800" dirty="0">
                  <a:solidFill>
                    <a:srgbClr val="0070C0"/>
                  </a:solidFill>
                </a:rPr>
                <a:t>الحاجة لتحقيق الذات</a:t>
              </a:r>
              <a:endParaRPr lang="en-GB" sz="2800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4E08FFF-8838-41B6-9027-FCF5A72FF47E}"/>
                </a:ext>
              </a:extLst>
            </p:cNvPr>
            <p:cNvCxnSpPr/>
            <p:nvPr/>
          </p:nvCxnSpPr>
          <p:spPr>
            <a:xfrm>
              <a:off x="1261401" y="3077720"/>
              <a:ext cx="809361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BD9124-50EA-417E-BD50-F8CB250E1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1401" y="3808648"/>
              <a:ext cx="8600051" cy="861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BD1857-C192-4FC1-9F71-A0102B2FE949}"/>
                </a:ext>
              </a:extLst>
            </p:cNvPr>
            <p:cNvCxnSpPr>
              <a:cxnSpLocks/>
            </p:cNvCxnSpPr>
            <p:nvPr/>
          </p:nvCxnSpPr>
          <p:spPr>
            <a:xfrm>
              <a:off x="1261400" y="4462498"/>
              <a:ext cx="9134625" cy="85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D48AB7-6101-49D7-BADA-C250E72D3BE3}"/>
                </a:ext>
              </a:extLst>
            </p:cNvPr>
            <p:cNvCxnSpPr>
              <a:cxnSpLocks/>
            </p:cNvCxnSpPr>
            <p:nvPr/>
          </p:nvCxnSpPr>
          <p:spPr>
            <a:xfrm>
              <a:off x="1289538" y="5065341"/>
              <a:ext cx="9134625" cy="85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3076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5483540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Abraham Maslow(1943)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إبراهام ماسلو (1943)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B382E-8394-43DA-8676-5BDE2AD1D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7784" y="1865619"/>
            <a:ext cx="9355015" cy="47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8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Expectancy theory vroom (1964)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نظرية التوقع فيكتور فرووم (1964)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740800"/>
              </p:ext>
            </p:extLst>
          </p:nvPr>
        </p:nvGraphicFramePr>
        <p:xfrm>
          <a:off x="2032000" y="2897945"/>
          <a:ext cx="8128000" cy="309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10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6257243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What is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513342" y="623289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هو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856B2-E326-43E9-9671-730E980B323C}"/>
              </a:ext>
            </a:extLst>
          </p:cNvPr>
          <p:cNvSpPr txBox="1"/>
          <p:nvPr/>
        </p:nvSpPr>
        <p:spPr>
          <a:xfrm>
            <a:off x="256099" y="2094919"/>
            <a:ext cx="83814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What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How it has been achieved?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Have you achieved your objectives ? 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94ED7C-9220-4A38-9147-D8A32C1D97A9}"/>
              </a:ext>
            </a:extLst>
          </p:cNvPr>
          <p:cNvSpPr txBox="1"/>
          <p:nvPr/>
        </p:nvSpPr>
        <p:spPr>
          <a:xfrm>
            <a:off x="7807568" y="4111053"/>
            <a:ext cx="390815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الذي تم تحقيقه؟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كيف تم تحقيقه ؟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هل تم تحقيق الاهداف؟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4754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Broadway" panose="04040905080B02020502" pitchFamily="82" charset="0"/>
              </a:rPr>
              <a:t>Motivation</a:t>
            </a:r>
            <a:endParaRPr lang="en-US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التحفيز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2B26BA7-C917-4465-B234-03CDA8D90CA1}"/>
              </a:ext>
            </a:extLst>
          </p:cNvPr>
          <p:cNvSpPr txBox="1">
            <a:spLocks/>
          </p:cNvSpPr>
          <p:nvPr/>
        </p:nvSpPr>
        <p:spPr>
          <a:xfrm>
            <a:off x="150344" y="1865619"/>
            <a:ext cx="651774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Daniel Pink (2009)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5CF8D44-FD60-42B0-BDC2-1B503305123E}"/>
              </a:ext>
            </a:extLst>
          </p:cNvPr>
          <p:cNvSpPr txBox="1">
            <a:spLocks/>
          </p:cNvSpPr>
          <p:nvPr/>
        </p:nvSpPr>
        <p:spPr>
          <a:xfrm>
            <a:off x="7356439" y="1940845"/>
            <a:ext cx="4579463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4400" dirty="0">
                <a:solidFill>
                  <a:schemeClr val="tx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دانيال بينك (2009)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89EF53C-1845-45C9-9D46-0BE84F72C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618003"/>
              </p:ext>
            </p:extLst>
          </p:nvPr>
        </p:nvGraphicFramePr>
        <p:xfrm>
          <a:off x="2032000" y="2897945"/>
          <a:ext cx="8128000" cy="309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30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الجدارات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9" name="Picture 8" descr="A picture containing drawing, circuit, food, sign&#10;&#10;Description automatically generated">
            <a:extLst>
              <a:ext uri="{FF2B5EF4-FFF2-40B4-BE49-F238E27FC236}">
                <a16:creationId xmlns:a16="http://schemas.microsoft.com/office/drawing/2014/main" id="{BD22FAB9-7D63-494C-BE2A-CE00C9E37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91" y="2750195"/>
            <a:ext cx="4540018" cy="30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45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Competencies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الجدارات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CA51AE-88DF-41CE-A7D8-8EC9B7A2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568209"/>
              </p:ext>
            </p:extLst>
          </p:nvPr>
        </p:nvGraphicFramePr>
        <p:xfrm>
          <a:off x="1649951" y="1784259"/>
          <a:ext cx="8128000" cy="450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75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  <a:p>
            <a:pPr algn="ctr"/>
            <a:r>
              <a:rPr lang="ar-SA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معروف للآخرين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  <a:p>
            <a:r>
              <a:rPr lang="ar-SA"/>
              <a:t>معروف للآخرين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  <a:p>
            <a:r>
              <a:rPr lang="ar-SA" dirty="0"/>
              <a:t>معروف للنفس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  <a:p>
            <a:r>
              <a:rPr lang="ar-SA" dirty="0"/>
              <a:t>غير معروف للنفس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137642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565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  <a:p>
            <a:pPr algn="ctr"/>
            <a:r>
              <a:rPr lang="ar-SA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معروف للآخرين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  <a:p>
            <a:r>
              <a:rPr lang="ar-SA"/>
              <a:t>معروف للآخرين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  <a:p>
            <a:r>
              <a:rPr lang="ar-SA" dirty="0"/>
              <a:t>معروف للنفس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  <a:p>
            <a:r>
              <a:rPr lang="ar-SA" dirty="0"/>
              <a:t>غير معروف للنفس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3084378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4342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E0C2A9-6B0A-48DC-BEF3-CE0F41C85B53}"/>
              </a:ext>
            </a:extLst>
          </p:cNvPr>
          <p:cNvSpPr txBox="1"/>
          <p:nvPr/>
        </p:nvSpPr>
        <p:spPr>
          <a:xfrm>
            <a:off x="673285" y="1548128"/>
            <a:ext cx="3259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Known by others </a:t>
            </a:r>
          </a:p>
          <a:p>
            <a:pPr algn="ctr"/>
            <a:r>
              <a:rPr lang="ar-SA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معروف للآخرين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7BCF5-F75C-48BE-BA19-1B6E8460B86D}"/>
              </a:ext>
            </a:extLst>
          </p:cNvPr>
          <p:cNvSpPr txBox="1"/>
          <p:nvPr/>
        </p:nvSpPr>
        <p:spPr>
          <a:xfrm>
            <a:off x="818788" y="3684378"/>
            <a:ext cx="2968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others </a:t>
            </a:r>
          </a:p>
          <a:p>
            <a:r>
              <a:rPr lang="ar-SA"/>
              <a:t>معروف للآخرين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D9BFF-6F95-4848-A212-FD6A5CC57AEF}"/>
              </a:ext>
            </a:extLst>
          </p:cNvPr>
          <p:cNvSpPr txBox="1"/>
          <p:nvPr/>
        </p:nvSpPr>
        <p:spPr>
          <a:xfrm>
            <a:off x="4178331" y="4965796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Known by self </a:t>
            </a:r>
            <a:endParaRPr lang="ar-SA" dirty="0"/>
          </a:p>
          <a:p>
            <a:r>
              <a:rPr lang="ar-SA" dirty="0"/>
              <a:t>معروف للنفس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17C74-01C9-47C4-A6E6-87D876A152B8}"/>
              </a:ext>
            </a:extLst>
          </p:cNvPr>
          <p:cNvSpPr txBox="1"/>
          <p:nvPr/>
        </p:nvSpPr>
        <p:spPr>
          <a:xfrm>
            <a:off x="7294211" y="5066057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Unknown by self </a:t>
            </a:r>
            <a:endParaRPr lang="ar-SA" dirty="0"/>
          </a:p>
          <a:p>
            <a:r>
              <a:rPr lang="ar-SA" dirty="0"/>
              <a:t>غير معروف للنفس</a:t>
            </a:r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BD05AB-1C47-4580-AA75-CC930D984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166441"/>
              </p:ext>
            </p:extLst>
          </p:nvPr>
        </p:nvGraphicFramePr>
        <p:xfrm>
          <a:off x="3846733" y="1041009"/>
          <a:ext cx="6563359" cy="4025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630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F72B39A-2715-4DD1-ABA1-D970B35BB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54" y="951810"/>
            <a:ext cx="8433092" cy="54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10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0"/>
            <a:ext cx="3442854" cy="115814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Reflection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800109" y="0"/>
            <a:ext cx="3726873" cy="1158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ar-SA" dirty="0">
                <a:solidFill>
                  <a:schemeClr val="bg1"/>
                </a:solidFill>
              </a:rPr>
              <a:t>الانعكاس الشخصي</a:t>
            </a: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15"/>
          <a:stretch/>
        </p:blipFill>
        <p:spPr>
          <a:xfrm>
            <a:off x="8589818" y="3366655"/>
            <a:ext cx="2937164" cy="2160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5357"/>
            <a:ext cx="3380509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99" y="434667"/>
            <a:ext cx="8128246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Performance Management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513342" y="623289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BC508-D097-4BAD-AB38-B5C52517F366}"/>
              </a:ext>
            </a:extLst>
          </p:cNvPr>
          <p:cNvSpPr/>
          <p:nvPr/>
        </p:nvSpPr>
        <p:spPr>
          <a:xfrm>
            <a:off x="897559" y="2286559"/>
            <a:ext cx="10396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 process for establishing a shared understanding about what is to be achieved and how it is to be achieved, and an approach to managing people that increases the probability of achieving success</a:t>
            </a:r>
            <a:r>
              <a:rPr lang="en-US" sz="3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.</a:t>
            </a:r>
            <a:endParaRPr lang="en-GB" sz="3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6E7AD-E743-459F-9C3C-7BA19BE60000}"/>
              </a:ext>
            </a:extLst>
          </p:cNvPr>
          <p:cNvSpPr txBox="1"/>
          <p:nvPr/>
        </p:nvSpPr>
        <p:spPr>
          <a:xfrm>
            <a:off x="1417958" y="4740812"/>
            <a:ext cx="10058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عملية لتأسيس فهم مشترك حول ما يجب تحقيقه وكيف يتم تحقيقه ، ونهج لإدارة الأشخاص يزيد من احتمال تحقيق النجاح.</a:t>
            </a:r>
          </a:p>
        </p:txBody>
      </p:sp>
    </p:spTree>
    <p:extLst>
      <p:ext uri="{BB962C8B-B14F-4D97-AF65-F5344CB8AC3E}">
        <p14:creationId xmlns:p14="http://schemas.microsoft.com/office/powerpoint/2010/main" val="25375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Why to manage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لماذا ندير الاداء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9986D-7184-4623-B5E1-A947D98D9252}"/>
              </a:ext>
            </a:extLst>
          </p:cNvPr>
          <p:cNvSpPr txBox="1"/>
          <p:nvPr/>
        </p:nvSpPr>
        <p:spPr>
          <a:xfrm>
            <a:off x="480645" y="2241756"/>
            <a:ext cx="106101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Provide the basis for personal development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Align individual and organizational objectives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Develop a performance culture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Improve individual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5204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Why to manage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لماذا ندير الاداء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FA9EA-68E0-4188-BE9D-8ED6B52A8B7D}"/>
              </a:ext>
            </a:extLst>
          </p:cNvPr>
          <p:cNvSpPr txBox="1"/>
          <p:nvPr/>
        </p:nvSpPr>
        <p:spPr>
          <a:xfrm>
            <a:off x="5584263" y="1723180"/>
            <a:ext cx="62238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توفير الأساس لتطوير الشخصية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اصطفاف</a:t>
            </a:r>
            <a:r>
              <a:rPr lang="en-GB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الأهداف الفردية والتنظيمية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تطوير ثقافة الأداء</a:t>
            </a:r>
            <a:endParaRPr lang="en-US" sz="4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4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تحسين الاداء الفردي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27014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خصائص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A225AC0-D062-4F85-B508-B123E7953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648912"/>
              </p:ext>
            </p:extLst>
          </p:nvPr>
        </p:nvGraphicFramePr>
        <p:xfrm>
          <a:off x="256098" y="1409651"/>
          <a:ext cx="11520267" cy="4724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63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Characteristics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خصائص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3E06A-F8A0-4280-84EB-C9C074246BD6}"/>
              </a:ext>
            </a:extLst>
          </p:cNvPr>
          <p:cNvSpPr/>
          <p:nvPr/>
        </p:nvSpPr>
        <p:spPr>
          <a:xfrm>
            <a:off x="815453" y="2086163"/>
            <a:ext cx="100596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It is not something that is done to people, is done for people and in partnership with them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0666B-AD8F-4C2B-A7D1-6A1081078704}"/>
              </a:ext>
            </a:extLst>
          </p:cNvPr>
          <p:cNvSpPr/>
          <p:nvPr/>
        </p:nvSpPr>
        <p:spPr>
          <a:xfrm>
            <a:off x="827101" y="4240517"/>
            <a:ext cx="100596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إنه ليس شيئًا يتم القيام به للناس ، بل يتم للناس وفي شراكة معهم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465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9415"/>
            <a:ext cx="8253721" cy="11519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adway" panose="04040905080B02020502" pitchFamily="82" charset="0"/>
              </a:rPr>
              <a:t>PM Elements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9F3BA1-6B07-4FAE-8BDE-3852A2796DF3}"/>
              </a:ext>
            </a:extLst>
          </p:cNvPr>
          <p:cNvSpPr txBox="1">
            <a:spLocks/>
          </p:cNvSpPr>
          <p:nvPr/>
        </p:nvSpPr>
        <p:spPr>
          <a:xfrm>
            <a:off x="6972887" y="571215"/>
            <a:ext cx="4963015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80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عناصر إدارة الأداء</a:t>
            </a:r>
            <a:endParaRPr lang="en-US" sz="80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AC948-ABCB-438E-A2C2-D2811188C205}"/>
              </a:ext>
            </a:extLst>
          </p:cNvPr>
          <p:cNvSpPr txBox="1"/>
          <p:nvPr/>
        </p:nvSpPr>
        <p:spPr>
          <a:xfrm>
            <a:off x="6342000" y="213851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Rating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Learning and Development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related pay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360o feedback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462B5-17D0-4374-A695-2D0F01CF1397}"/>
              </a:ext>
            </a:extLst>
          </p:cNvPr>
          <p:cNvSpPr txBox="1"/>
          <p:nvPr/>
        </p:nvSpPr>
        <p:spPr>
          <a:xfrm>
            <a:off x="429785" y="2151727"/>
            <a:ext cx="49630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Setting (SMART) Objectives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PDP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Annual Performance Review</a:t>
            </a:r>
            <a:endParaRPr lang="en-GB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Performance Appraisal </a:t>
            </a:r>
            <a:endParaRPr lang="ar-SA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8642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825</Words>
  <Application>Microsoft Office PowerPoint</Application>
  <PresentationFormat>Widescreen</PresentationFormat>
  <Paragraphs>282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Arabic Typesetting</vt:lpstr>
      <vt:lpstr>Arial</vt:lpstr>
      <vt:lpstr>Broadway</vt:lpstr>
      <vt:lpstr>Calibri</vt:lpstr>
      <vt:lpstr>Calibri Light</vt:lpstr>
      <vt:lpstr>Office Theme</vt:lpstr>
      <vt:lpstr>PowerPoint Presentation</vt:lpstr>
      <vt:lpstr>What is performance</vt:lpstr>
      <vt:lpstr>What is performance</vt:lpstr>
      <vt:lpstr>Performance Management</vt:lpstr>
      <vt:lpstr>Why to manage performance</vt:lpstr>
      <vt:lpstr>Why to manage performance</vt:lpstr>
      <vt:lpstr>PM Characteristics </vt:lpstr>
      <vt:lpstr>PM Characteristics </vt:lpstr>
      <vt:lpstr>PM Elements</vt:lpstr>
      <vt:lpstr>PM Elements</vt:lpstr>
      <vt:lpstr>SMART Objectives</vt:lpstr>
      <vt:lpstr>Personal Development Plan</vt:lpstr>
      <vt:lpstr>Individual Performance</vt:lpstr>
      <vt:lpstr>Motivation &amp; PM</vt:lpstr>
      <vt:lpstr>Motivation &amp; PM</vt:lpstr>
      <vt:lpstr>Motivation &amp; PM</vt:lpstr>
      <vt:lpstr>Motivation</vt:lpstr>
      <vt:lpstr>Motivation</vt:lpstr>
      <vt:lpstr>Motivation</vt:lpstr>
      <vt:lpstr>Motivation</vt:lpstr>
      <vt:lpstr>Motivation</vt:lpstr>
      <vt:lpstr>Motivation </vt:lpstr>
      <vt:lpstr>Motivation 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Competencies</vt:lpstr>
      <vt:lpstr>Competencies</vt:lpstr>
      <vt:lpstr>PowerPoint Presentation</vt:lpstr>
      <vt:lpstr>PowerPoint Presentation</vt:lpstr>
      <vt:lpstr>PowerPoint Presentation</vt:lpstr>
      <vt:lpstr>PowerPoint Presentation</vt:lpstr>
      <vt:lpstr>Reflection </vt:lpstr>
    </vt:vector>
  </TitlesOfParts>
  <Company>Inaya Medical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Management</dc:title>
  <dc:creator>Islam Bassiem</dc:creator>
  <cp:lastModifiedBy>Islam Bassiem</cp:lastModifiedBy>
  <cp:revision>17</cp:revision>
  <dcterms:created xsi:type="dcterms:W3CDTF">2019-10-09T06:19:56Z</dcterms:created>
  <dcterms:modified xsi:type="dcterms:W3CDTF">2019-10-21T18:02:54Z</dcterms:modified>
</cp:coreProperties>
</file>