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1" r:id="rId1"/>
  </p:sldMasterIdLst>
  <p:notesMasterIdLst>
    <p:notesMasterId r:id="rId39"/>
  </p:notesMasterIdLst>
  <p:sldIdLst>
    <p:sldId id="257" r:id="rId2"/>
    <p:sldId id="342" r:id="rId3"/>
    <p:sldId id="296" r:id="rId4"/>
    <p:sldId id="297" r:id="rId5"/>
    <p:sldId id="299" r:id="rId6"/>
    <p:sldId id="300" r:id="rId7"/>
    <p:sldId id="301" r:id="rId8"/>
    <p:sldId id="303" r:id="rId9"/>
    <p:sldId id="304" r:id="rId10"/>
    <p:sldId id="305" r:id="rId11"/>
    <p:sldId id="306" r:id="rId12"/>
    <p:sldId id="307" r:id="rId13"/>
    <p:sldId id="308" r:id="rId14"/>
    <p:sldId id="313" r:id="rId15"/>
    <p:sldId id="310" r:id="rId16"/>
    <p:sldId id="311" r:id="rId17"/>
    <p:sldId id="312" r:id="rId18"/>
    <p:sldId id="315" r:id="rId19"/>
    <p:sldId id="319" r:id="rId20"/>
    <p:sldId id="320" r:id="rId21"/>
    <p:sldId id="323" r:id="rId22"/>
    <p:sldId id="325" r:id="rId23"/>
    <p:sldId id="326" r:id="rId24"/>
    <p:sldId id="334" r:id="rId25"/>
    <p:sldId id="328" r:id="rId26"/>
    <p:sldId id="331" r:id="rId27"/>
    <p:sldId id="287" r:id="rId28"/>
    <p:sldId id="329" r:id="rId29"/>
    <p:sldId id="330" r:id="rId30"/>
    <p:sldId id="332" r:id="rId31"/>
    <p:sldId id="335" r:id="rId32"/>
    <p:sldId id="333" r:id="rId33"/>
    <p:sldId id="336" r:id="rId34"/>
    <p:sldId id="337" r:id="rId35"/>
    <p:sldId id="339" r:id="rId36"/>
    <p:sldId id="340" r:id="rId37"/>
    <p:sldId id="34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B03"/>
    <a:srgbClr val="1F1F1F"/>
    <a:srgbClr val="FF9900"/>
    <a:srgbClr val="FFC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949B99-31D8-407A-A46A-AF6B5EC4DE01}" v="372" dt="2019-10-23T19:44:34.8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lam Bassiem" userId="9a05c398b725c7e3" providerId="LiveId" clId="{63C69D8B-1F05-49B7-A35D-CE74DDDC434B}"/>
    <pc:docChg chg="undo redo custSel mod addSld delSld modSld sldOrd">
      <pc:chgData name="Islam Bassiem" userId="9a05c398b725c7e3" providerId="LiveId" clId="{63C69D8B-1F05-49B7-A35D-CE74DDDC434B}" dt="2019-10-21T19:38:21.098" v="1335" actId="20577"/>
      <pc:docMkLst>
        <pc:docMk/>
      </pc:docMkLst>
      <pc:sldChg chg="modSp">
        <pc:chgData name="Islam Bassiem" userId="9a05c398b725c7e3" providerId="LiveId" clId="{63C69D8B-1F05-49B7-A35D-CE74DDDC434B}" dt="2019-10-21T18:07:22.359" v="0" actId="1076"/>
        <pc:sldMkLst>
          <pc:docMk/>
          <pc:sldMk cId="361897155" sldId="256"/>
        </pc:sldMkLst>
        <pc:spChg chg="mod">
          <ac:chgData name="Islam Bassiem" userId="9a05c398b725c7e3" providerId="LiveId" clId="{63C69D8B-1F05-49B7-A35D-CE74DDDC434B}" dt="2019-10-21T18:07:22.359" v="0" actId="1076"/>
          <ac:spMkLst>
            <pc:docMk/>
            <pc:sldMk cId="361897155" sldId="256"/>
            <ac:spMk id="6" creationId="{00000000-0000-0000-0000-000000000000}"/>
          </ac:spMkLst>
        </pc:spChg>
      </pc:sldChg>
      <pc:sldChg chg="delSp del">
        <pc:chgData name="Islam Bassiem" userId="9a05c398b725c7e3" providerId="LiveId" clId="{63C69D8B-1F05-49B7-A35D-CE74DDDC434B}" dt="2019-10-21T18:13:42.851" v="60" actId="2696"/>
        <pc:sldMkLst>
          <pc:docMk/>
          <pc:sldMk cId="3606682189" sldId="295"/>
        </pc:sldMkLst>
        <pc:picChg chg="del">
          <ac:chgData name="Islam Bassiem" userId="9a05c398b725c7e3" providerId="LiveId" clId="{63C69D8B-1F05-49B7-A35D-CE74DDDC434B}" dt="2019-10-21T18:09:35.520" v="52"/>
          <ac:picMkLst>
            <pc:docMk/>
            <pc:sldMk cId="3606682189" sldId="295"/>
            <ac:picMk id="6" creationId="{00000000-0000-0000-0000-000000000000}"/>
          </ac:picMkLst>
        </pc:picChg>
      </pc:sldChg>
      <pc:sldChg chg="modSp">
        <pc:chgData name="Islam Bassiem" userId="9a05c398b725c7e3" providerId="LiveId" clId="{63C69D8B-1F05-49B7-A35D-CE74DDDC434B}" dt="2019-10-21T19:35:41.863" v="1250" actId="947"/>
        <pc:sldMkLst>
          <pc:docMk/>
          <pc:sldMk cId="3686424702" sldId="303"/>
        </pc:sldMkLst>
        <pc:spChg chg="mod">
          <ac:chgData name="Islam Bassiem" userId="9a05c398b725c7e3" providerId="LiveId" clId="{63C69D8B-1F05-49B7-A35D-CE74DDDC434B}" dt="2019-10-21T19:35:41.863" v="1250" actId="947"/>
          <ac:spMkLst>
            <pc:docMk/>
            <pc:sldMk cId="3686424702" sldId="303"/>
            <ac:spMk id="3" creationId="{DB7AC948-ABCB-438E-A2C2-D2811188C205}"/>
          </ac:spMkLst>
        </pc:spChg>
      </pc:sldChg>
      <pc:sldChg chg="ord">
        <pc:chgData name="Islam Bassiem" userId="9a05c398b725c7e3" providerId="LiveId" clId="{63C69D8B-1F05-49B7-A35D-CE74DDDC434B}" dt="2019-10-21T18:10:55.562" v="56"/>
        <pc:sldMkLst>
          <pc:docMk/>
          <pc:sldMk cId="1624609348" sldId="307"/>
        </pc:sldMkLst>
      </pc:sldChg>
      <pc:sldChg chg="ord">
        <pc:chgData name="Islam Bassiem" userId="9a05c398b725c7e3" providerId="LiveId" clId="{63C69D8B-1F05-49B7-A35D-CE74DDDC434B}" dt="2019-10-21T18:11:07.147" v="57"/>
        <pc:sldMkLst>
          <pc:docMk/>
          <pc:sldMk cId="4209987871" sldId="308"/>
        </pc:sldMkLst>
      </pc:sldChg>
      <pc:sldChg chg="ord">
        <pc:chgData name="Islam Bassiem" userId="9a05c398b725c7e3" providerId="LiveId" clId="{63C69D8B-1F05-49B7-A35D-CE74DDDC434B}" dt="2019-10-21T18:11:09.338" v="58"/>
        <pc:sldMkLst>
          <pc:docMk/>
          <pc:sldMk cId="2533731886" sldId="309"/>
        </pc:sldMkLst>
      </pc:sldChg>
      <pc:sldChg chg="ord">
        <pc:chgData name="Islam Bassiem" userId="9a05c398b725c7e3" providerId="LiveId" clId="{63C69D8B-1F05-49B7-A35D-CE74DDDC434B}" dt="2019-10-21T18:11:14.688" v="59"/>
        <pc:sldMkLst>
          <pc:docMk/>
          <pc:sldMk cId="3843653471" sldId="313"/>
        </pc:sldMkLst>
      </pc:sldChg>
      <pc:sldChg chg="modSp">
        <pc:chgData name="Islam Bassiem" userId="9a05c398b725c7e3" providerId="LiveId" clId="{63C69D8B-1F05-49B7-A35D-CE74DDDC434B}" dt="2019-10-21T18:44:12.095" v="460" actId="12100"/>
        <pc:sldMkLst>
          <pc:docMk/>
          <pc:sldMk cId="88755628" sldId="328"/>
        </pc:sldMkLst>
        <pc:graphicFrameChg chg="mod">
          <ac:chgData name="Islam Bassiem" userId="9a05c398b725c7e3" providerId="LiveId" clId="{63C69D8B-1F05-49B7-A35D-CE74DDDC434B}" dt="2019-10-21T18:44:12.095" v="460" actId="12100"/>
          <ac:graphicFrameMkLst>
            <pc:docMk/>
            <pc:sldMk cId="88755628" sldId="328"/>
            <ac:graphicFrameMk id="5" creationId="{E7CA51AE-88DF-41CE-A7D8-8EC9B7A21275}"/>
          </ac:graphicFrameMkLst>
        </pc:graphicFrameChg>
      </pc:sldChg>
      <pc:sldChg chg="modSp">
        <pc:chgData name="Islam Bassiem" userId="9a05c398b725c7e3" providerId="LiveId" clId="{63C69D8B-1F05-49B7-A35D-CE74DDDC434B}" dt="2019-10-21T18:45:12.479" v="469"/>
        <pc:sldMkLst>
          <pc:docMk/>
          <pc:sldMk cId="1971630167" sldId="330"/>
        </pc:sldMkLst>
        <pc:graphicFrameChg chg="mod">
          <ac:chgData name="Islam Bassiem" userId="9a05c398b725c7e3" providerId="LiveId" clId="{63C69D8B-1F05-49B7-A35D-CE74DDDC434B}" dt="2019-10-21T18:45:12.479" v="469"/>
          <ac:graphicFrameMkLst>
            <pc:docMk/>
            <pc:sldMk cId="1971630167" sldId="330"/>
            <ac:graphicFrameMk id="2" creationId="{6DBD05AB-1C47-4580-AA75-CC930D984520}"/>
          </ac:graphicFrameMkLst>
        </pc:graphicFrameChg>
      </pc:sldChg>
      <pc:sldChg chg="delSp add del">
        <pc:chgData name="Islam Bassiem" userId="9a05c398b725c7e3" providerId="LiveId" clId="{63C69D8B-1F05-49B7-A35D-CE74DDDC434B}" dt="2019-10-21T18:07:56.426" v="3" actId="2696"/>
        <pc:sldMkLst>
          <pc:docMk/>
          <pc:sldMk cId="56456786" sldId="332"/>
        </pc:sldMkLst>
        <pc:spChg chg="del">
          <ac:chgData name="Islam Bassiem" userId="9a05c398b725c7e3" providerId="LiveId" clId="{63C69D8B-1F05-49B7-A35D-CE74DDDC434B}" dt="2019-10-21T18:07:53.955" v="2" actId="478"/>
          <ac:spMkLst>
            <pc:docMk/>
            <pc:sldMk cId="56456786" sldId="332"/>
            <ac:spMk id="3" creationId="{7C3CFE35-7BE0-4759-8F4B-5EE36833B918}"/>
          </ac:spMkLst>
        </pc:spChg>
      </pc:sldChg>
      <pc:sldChg chg="addSp delSp modSp">
        <pc:chgData name="Islam Bassiem" userId="9a05c398b725c7e3" providerId="LiveId" clId="{63C69D8B-1F05-49B7-A35D-CE74DDDC434B}" dt="2019-10-21T18:16:52.283" v="87" actId="1076"/>
        <pc:sldMkLst>
          <pc:docMk/>
          <pc:sldMk cId="4098272065" sldId="332"/>
        </pc:sldMkLst>
        <pc:spChg chg="mod">
          <ac:chgData name="Islam Bassiem" userId="9a05c398b725c7e3" providerId="LiveId" clId="{63C69D8B-1F05-49B7-A35D-CE74DDDC434B}" dt="2019-10-21T18:08:43.950" v="51" actId="14100"/>
          <ac:spMkLst>
            <pc:docMk/>
            <pc:sldMk cId="4098272065" sldId="332"/>
            <ac:spMk id="2" creationId="{00000000-0000-0000-0000-000000000000}"/>
          </ac:spMkLst>
        </pc:spChg>
        <pc:spChg chg="add mod">
          <ac:chgData name="Islam Bassiem" userId="9a05c398b725c7e3" providerId="LiveId" clId="{63C69D8B-1F05-49B7-A35D-CE74DDDC434B}" dt="2019-10-21T18:15:33.555" v="75" actId="33524"/>
          <ac:spMkLst>
            <pc:docMk/>
            <pc:sldMk cId="4098272065" sldId="332"/>
            <ac:spMk id="3" creationId="{80F4FF62-3FE7-459E-A3BF-58C512207AC2}"/>
          </ac:spMkLst>
        </pc:spChg>
        <pc:spChg chg="add mod">
          <ac:chgData name="Islam Bassiem" userId="9a05c398b725c7e3" providerId="LiveId" clId="{63C69D8B-1F05-49B7-A35D-CE74DDDC434B}" dt="2019-10-21T18:16:52.283" v="87" actId="1076"/>
          <ac:spMkLst>
            <pc:docMk/>
            <pc:sldMk cId="4098272065" sldId="332"/>
            <ac:spMk id="4" creationId="{D30AFC18-9846-41B8-8B4C-FB9ED0F2D946}"/>
          </ac:spMkLst>
        </pc:spChg>
        <pc:spChg chg="mod">
          <ac:chgData name="Islam Bassiem" userId="9a05c398b725c7e3" providerId="LiveId" clId="{63C69D8B-1F05-49B7-A35D-CE74DDDC434B}" dt="2019-10-21T18:08:25.642" v="31" actId="20577"/>
          <ac:spMkLst>
            <pc:docMk/>
            <pc:sldMk cId="4098272065" sldId="332"/>
            <ac:spMk id="7" creationId="{849F3BA1-6B07-4FAE-8BDE-3852A2796DF3}"/>
          </ac:spMkLst>
        </pc:spChg>
        <pc:graphicFrameChg chg="del">
          <ac:chgData name="Islam Bassiem" userId="9a05c398b725c7e3" providerId="LiveId" clId="{63C69D8B-1F05-49B7-A35D-CE74DDDC434B}" dt="2019-10-21T18:08:04.119" v="4" actId="478"/>
          <ac:graphicFrameMkLst>
            <pc:docMk/>
            <pc:sldMk cId="4098272065" sldId="332"/>
            <ac:graphicFrameMk id="5" creationId="{E7CA51AE-88DF-41CE-A7D8-8EC9B7A21275}"/>
          </ac:graphicFrameMkLst>
        </pc:graphicFrameChg>
        <pc:picChg chg="add mod">
          <ac:chgData name="Islam Bassiem" userId="9a05c398b725c7e3" providerId="LiveId" clId="{63C69D8B-1F05-49B7-A35D-CE74DDDC434B}" dt="2019-10-21T18:10:08.987" v="55" actId="1076"/>
          <ac:picMkLst>
            <pc:docMk/>
            <pc:sldMk cId="4098272065" sldId="332"/>
            <ac:picMk id="6" creationId="{93157F15-46E6-450F-A6DA-4974F1FCF9B8}"/>
          </ac:picMkLst>
        </pc:picChg>
      </pc:sldChg>
      <pc:sldChg chg="addSp delSp modSp add">
        <pc:chgData name="Islam Bassiem" userId="9a05c398b725c7e3" providerId="LiveId" clId="{63C69D8B-1F05-49B7-A35D-CE74DDDC434B}" dt="2019-10-21T18:46:04.356" v="470" actId="1076"/>
        <pc:sldMkLst>
          <pc:docMk/>
          <pc:sldMk cId="2004437420" sldId="333"/>
        </pc:sldMkLst>
        <pc:spChg chg="del">
          <ac:chgData name="Islam Bassiem" userId="9a05c398b725c7e3" providerId="LiveId" clId="{63C69D8B-1F05-49B7-A35D-CE74DDDC434B}" dt="2019-10-21T18:28:17.863" v="91" actId="478"/>
          <ac:spMkLst>
            <pc:docMk/>
            <pc:sldMk cId="2004437420" sldId="333"/>
            <ac:spMk id="3" creationId="{80F4FF62-3FE7-459E-A3BF-58C512207AC2}"/>
          </ac:spMkLst>
        </pc:spChg>
        <pc:spChg chg="del">
          <ac:chgData name="Islam Bassiem" userId="9a05c398b725c7e3" providerId="LiveId" clId="{63C69D8B-1F05-49B7-A35D-CE74DDDC434B}" dt="2019-10-21T18:28:15.765" v="89" actId="478"/>
          <ac:spMkLst>
            <pc:docMk/>
            <pc:sldMk cId="2004437420" sldId="333"/>
            <ac:spMk id="4" creationId="{D30AFC18-9846-41B8-8B4C-FB9ED0F2D946}"/>
          </ac:spMkLst>
        </pc:spChg>
        <pc:spChg chg="add mod">
          <ac:chgData name="Islam Bassiem" userId="9a05c398b725c7e3" providerId="LiveId" clId="{63C69D8B-1F05-49B7-A35D-CE74DDDC434B}" dt="2019-10-21T18:32:23.612" v="151" actId="20577"/>
          <ac:spMkLst>
            <pc:docMk/>
            <pc:sldMk cId="2004437420" sldId="333"/>
            <ac:spMk id="8" creationId="{50A7A125-30D3-4A5B-9ABF-E96A7326CB6F}"/>
          </ac:spMkLst>
        </pc:spChg>
        <pc:spChg chg="add mod">
          <ac:chgData name="Islam Bassiem" userId="9a05c398b725c7e3" providerId="LiveId" clId="{63C69D8B-1F05-49B7-A35D-CE74DDDC434B}" dt="2019-10-21T18:31:59.591" v="145" actId="20577"/>
          <ac:spMkLst>
            <pc:docMk/>
            <pc:sldMk cId="2004437420" sldId="333"/>
            <ac:spMk id="9" creationId="{083D94A6-5043-4CF5-AC4C-ED79E53CC217}"/>
          </ac:spMkLst>
        </pc:spChg>
        <pc:graphicFrameChg chg="add del mod">
          <ac:chgData name="Islam Bassiem" userId="9a05c398b725c7e3" providerId="LiveId" clId="{63C69D8B-1F05-49B7-A35D-CE74DDDC434B}" dt="2019-10-21T18:32:55.903" v="166" actId="478"/>
          <ac:graphicFrameMkLst>
            <pc:docMk/>
            <pc:sldMk cId="2004437420" sldId="333"/>
            <ac:graphicFrameMk id="5" creationId="{5C468E02-4433-4C47-84D7-B3064860ACE2}"/>
          </ac:graphicFrameMkLst>
        </pc:graphicFrameChg>
        <pc:graphicFrameChg chg="add mod">
          <ac:chgData name="Islam Bassiem" userId="9a05c398b725c7e3" providerId="LiveId" clId="{63C69D8B-1F05-49B7-A35D-CE74DDDC434B}" dt="2019-10-21T18:46:04.356" v="470" actId="1076"/>
          <ac:graphicFrameMkLst>
            <pc:docMk/>
            <pc:sldMk cId="2004437420" sldId="333"/>
            <ac:graphicFrameMk id="10" creationId="{B08D310B-7ACB-4920-9EA0-AA68A343755B}"/>
          </ac:graphicFrameMkLst>
        </pc:graphicFrameChg>
        <pc:picChg chg="del">
          <ac:chgData name="Islam Bassiem" userId="9a05c398b725c7e3" providerId="LiveId" clId="{63C69D8B-1F05-49B7-A35D-CE74DDDC434B}" dt="2019-10-21T18:28:16.483" v="90" actId="478"/>
          <ac:picMkLst>
            <pc:docMk/>
            <pc:sldMk cId="2004437420" sldId="333"/>
            <ac:picMk id="6" creationId="{93157F15-46E6-450F-A6DA-4974F1FCF9B8}"/>
          </ac:picMkLst>
        </pc:picChg>
      </pc:sldChg>
      <pc:sldChg chg="addSp delSp modSp add ord">
        <pc:chgData name="Islam Bassiem" userId="9a05c398b725c7e3" providerId="LiveId" clId="{63C69D8B-1F05-49B7-A35D-CE74DDDC434B}" dt="2019-10-21T18:43:34.414" v="459" actId="20577"/>
        <pc:sldMkLst>
          <pc:docMk/>
          <pc:sldMk cId="2820159484" sldId="334"/>
        </pc:sldMkLst>
        <pc:spChg chg="add mod">
          <ac:chgData name="Islam Bassiem" userId="9a05c398b725c7e3" providerId="LiveId" clId="{63C69D8B-1F05-49B7-A35D-CE74DDDC434B}" dt="2019-10-21T18:43:12.638" v="436" actId="20577"/>
          <ac:spMkLst>
            <pc:docMk/>
            <pc:sldMk cId="2820159484" sldId="334"/>
            <ac:spMk id="3" creationId="{144E1C99-D3E0-45B6-A218-E17DEAB7626B}"/>
          </ac:spMkLst>
        </pc:spChg>
        <pc:spChg chg="add mod">
          <ac:chgData name="Islam Bassiem" userId="9a05c398b725c7e3" providerId="LiveId" clId="{63C69D8B-1F05-49B7-A35D-CE74DDDC434B}" dt="2019-10-21T18:43:34.414" v="459" actId="20577"/>
          <ac:spMkLst>
            <pc:docMk/>
            <pc:sldMk cId="2820159484" sldId="334"/>
            <ac:spMk id="6" creationId="{16E32CFF-FF83-4FCF-9281-EF133991F8F2}"/>
          </ac:spMkLst>
        </pc:spChg>
        <pc:picChg chg="del">
          <ac:chgData name="Islam Bassiem" userId="9a05c398b725c7e3" providerId="LiveId" clId="{63C69D8B-1F05-49B7-A35D-CE74DDDC434B}" dt="2019-10-21T18:41:05.044" v="333" actId="478"/>
          <ac:picMkLst>
            <pc:docMk/>
            <pc:sldMk cId="2820159484" sldId="334"/>
            <ac:picMk id="9" creationId="{BD22FAB9-7D63-494C-BE2A-CE00C9E375E6}"/>
          </ac:picMkLst>
        </pc:picChg>
      </pc:sldChg>
      <pc:sldChg chg="addSp delSp modSp add mod setBg">
        <pc:chgData name="Islam Bassiem" userId="9a05c398b725c7e3" providerId="LiveId" clId="{63C69D8B-1F05-49B7-A35D-CE74DDDC434B}" dt="2019-10-21T18:59:43.618" v="716" actId="20577"/>
        <pc:sldMkLst>
          <pc:docMk/>
          <pc:sldMk cId="2844864808" sldId="335"/>
        </pc:sldMkLst>
        <pc:spChg chg="mod">
          <ac:chgData name="Islam Bassiem" userId="9a05c398b725c7e3" providerId="LiveId" clId="{63C69D8B-1F05-49B7-A35D-CE74DDDC434B}" dt="2019-10-21T18:50:59.552" v="478" actId="26606"/>
          <ac:spMkLst>
            <pc:docMk/>
            <pc:sldMk cId="2844864808" sldId="335"/>
            <ac:spMk id="2" creationId="{00000000-0000-0000-0000-000000000000}"/>
          </ac:spMkLst>
        </pc:spChg>
        <pc:spChg chg="del">
          <ac:chgData name="Islam Bassiem" userId="9a05c398b725c7e3" providerId="LiveId" clId="{63C69D8B-1F05-49B7-A35D-CE74DDDC434B}" dt="2019-10-21T18:49:22.512" v="473" actId="478"/>
          <ac:spMkLst>
            <pc:docMk/>
            <pc:sldMk cId="2844864808" sldId="335"/>
            <ac:spMk id="3" creationId="{80F4FF62-3FE7-459E-A3BF-58C512207AC2}"/>
          </ac:spMkLst>
        </pc:spChg>
        <pc:spChg chg="del">
          <ac:chgData name="Islam Bassiem" userId="9a05c398b725c7e3" providerId="LiveId" clId="{63C69D8B-1F05-49B7-A35D-CE74DDDC434B}" dt="2019-10-21T18:49:24.427" v="474" actId="478"/>
          <ac:spMkLst>
            <pc:docMk/>
            <pc:sldMk cId="2844864808" sldId="335"/>
            <ac:spMk id="4" creationId="{D30AFC18-9846-41B8-8B4C-FB9ED0F2D946}"/>
          </ac:spMkLst>
        </pc:spChg>
        <pc:spChg chg="add mod">
          <ac:chgData name="Islam Bassiem" userId="9a05c398b725c7e3" providerId="LiveId" clId="{63C69D8B-1F05-49B7-A35D-CE74DDDC434B}" dt="2019-10-21T18:59:43.618" v="716" actId="20577"/>
          <ac:spMkLst>
            <pc:docMk/>
            <pc:sldMk cId="2844864808" sldId="335"/>
            <ac:spMk id="5" creationId="{30453452-17C9-40DB-A879-B320165ACBBC}"/>
          </ac:spMkLst>
        </pc:spChg>
        <pc:spChg chg="mod">
          <ac:chgData name="Islam Bassiem" userId="9a05c398b725c7e3" providerId="LiveId" clId="{63C69D8B-1F05-49B7-A35D-CE74DDDC434B}" dt="2019-10-21T18:50:59.552" v="478" actId="26606"/>
          <ac:spMkLst>
            <pc:docMk/>
            <pc:sldMk cId="2844864808" sldId="335"/>
            <ac:spMk id="7" creationId="{849F3BA1-6B07-4FAE-8BDE-3852A2796DF3}"/>
          </ac:spMkLst>
        </pc:spChg>
        <pc:spChg chg="add mod">
          <ac:chgData name="Islam Bassiem" userId="9a05c398b725c7e3" providerId="LiveId" clId="{63C69D8B-1F05-49B7-A35D-CE74DDDC434B}" dt="2019-10-21T18:54:05.023" v="593" actId="20577"/>
          <ac:spMkLst>
            <pc:docMk/>
            <pc:sldMk cId="2844864808" sldId="335"/>
            <ac:spMk id="12" creationId="{CB275E1B-1F2E-4890-B897-42529BE55EAC}"/>
          </ac:spMkLst>
        </pc:spChg>
        <pc:spChg chg="add mod">
          <ac:chgData name="Islam Bassiem" userId="9a05c398b725c7e3" providerId="LiveId" clId="{63C69D8B-1F05-49B7-A35D-CE74DDDC434B}" dt="2019-10-21T18:55:33.366" v="626" actId="20577"/>
          <ac:spMkLst>
            <pc:docMk/>
            <pc:sldMk cId="2844864808" sldId="335"/>
            <ac:spMk id="14" creationId="{F7ECD23C-05C0-4DE4-9ECC-7A62691AAC74}"/>
          </ac:spMkLst>
        </pc:spChg>
        <pc:spChg chg="add del">
          <ac:chgData name="Islam Bassiem" userId="9a05c398b725c7e3" providerId="LiveId" clId="{63C69D8B-1F05-49B7-A35D-CE74DDDC434B}" dt="2019-10-21T18:50:59.552" v="478" actId="26606"/>
          <ac:spMkLst>
            <pc:docMk/>
            <pc:sldMk cId="2844864808" sldId="335"/>
            <ac:spMk id="71" creationId="{84867EAF-AE1D-4322-9DE8-383AE3F7BCD9}"/>
          </ac:spMkLst>
        </pc:spChg>
        <pc:picChg chg="del">
          <ac:chgData name="Islam Bassiem" userId="9a05c398b725c7e3" providerId="LiveId" clId="{63C69D8B-1F05-49B7-A35D-CE74DDDC434B}" dt="2019-10-21T18:49:20.991" v="472" actId="478"/>
          <ac:picMkLst>
            <pc:docMk/>
            <pc:sldMk cId="2844864808" sldId="335"/>
            <ac:picMk id="6" creationId="{93157F15-46E6-450F-A6DA-4974F1FCF9B8}"/>
          </ac:picMkLst>
        </pc:picChg>
        <pc:picChg chg="add mod">
          <ac:chgData name="Islam Bassiem" userId="9a05c398b725c7e3" providerId="LiveId" clId="{63C69D8B-1F05-49B7-A35D-CE74DDDC434B}" dt="2019-10-21T18:58:28.870" v="632" actId="14100"/>
          <ac:picMkLst>
            <pc:docMk/>
            <pc:sldMk cId="2844864808" sldId="335"/>
            <ac:picMk id="8" creationId="{A920AAF3-6A7E-4A58-A5A8-256338B4E209}"/>
          </ac:picMkLst>
        </pc:picChg>
        <pc:picChg chg="add del">
          <ac:chgData name="Islam Bassiem" userId="9a05c398b725c7e3" providerId="LiveId" clId="{63C69D8B-1F05-49B7-A35D-CE74DDDC434B}" dt="2019-10-21T18:50:59.552" v="478" actId="26606"/>
          <ac:picMkLst>
            <pc:docMk/>
            <pc:sldMk cId="2844864808" sldId="335"/>
            <ac:picMk id="73" creationId="{40676238-7F95-4EEB-836A-7D23927873AD}"/>
          </ac:picMkLst>
        </pc:picChg>
        <pc:picChg chg="add del mod">
          <ac:chgData name="Islam Bassiem" userId="9a05c398b725c7e3" providerId="LiveId" clId="{63C69D8B-1F05-49B7-A35D-CE74DDDC434B}" dt="2019-10-21T18:58:20.842" v="629" actId="478"/>
          <ac:picMkLst>
            <pc:docMk/>
            <pc:sldMk cId="2844864808" sldId="335"/>
            <ac:picMk id="1026" creationId="{4589E5EB-5600-412B-8831-8F9F0DBC3791}"/>
          </ac:picMkLst>
        </pc:picChg>
        <pc:picChg chg="add mod">
          <ac:chgData name="Islam Bassiem" userId="9a05c398b725c7e3" providerId="LiveId" clId="{63C69D8B-1F05-49B7-A35D-CE74DDDC434B}" dt="2019-10-21T18:58:31.737" v="633" actId="14100"/>
          <ac:picMkLst>
            <pc:docMk/>
            <pc:sldMk cId="2844864808" sldId="335"/>
            <ac:picMk id="1028" creationId="{EB4FCC6C-7BFF-4759-BF1A-60F74CE6B6DA}"/>
          </ac:picMkLst>
        </pc:picChg>
        <pc:picChg chg="add mod">
          <ac:chgData name="Islam Bassiem" userId="9a05c398b725c7e3" providerId="LiveId" clId="{63C69D8B-1F05-49B7-A35D-CE74DDDC434B}" dt="2019-10-21T18:55:02.075" v="597" actId="14100"/>
          <ac:picMkLst>
            <pc:docMk/>
            <pc:sldMk cId="2844864808" sldId="335"/>
            <ac:picMk id="1030" creationId="{28103EB6-2B5F-4DA5-BBE8-E4B948CB7E64}"/>
          </ac:picMkLst>
        </pc:picChg>
      </pc:sldChg>
      <pc:sldChg chg="addSp delSp modSp add">
        <pc:chgData name="Islam Bassiem" userId="9a05c398b725c7e3" providerId="LiveId" clId="{63C69D8B-1F05-49B7-A35D-CE74DDDC434B}" dt="2019-10-21T19:05:35.398" v="876" actId="403"/>
        <pc:sldMkLst>
          <pc:docMk/>
          <pc:sldMk cId="2860200083" sldId="336"/>
        </pc:sldMkLst>
        <pc:spChg chg="mod">
          <ac:chgData name="Islam Bassiem" userId="9a05c398b725c7e3" providerId="LiveId" clId="{63C69D8B-1F05-49B7-A35D-CE74DDDC434B}" dt="2019-10-21T19:01:56.062" v="726" actId="20577"/>
          <ac:spMkLst>
            <pc:docMk/>
            <pc:sldMk cId="2860200083" sldId="336"/>
            <ac:spMk id="8" creationId="{50A7A125-30D3-4A5B-9ABF-E96A7326CB6F}"/>
          </ac:spMkLst>
        </pc:spChg>
        <pc:spChg chg="mod">
          <ac:chgData name="Islam Bassiem" userId="9a05c398b725c7e3" providerId="LiveId" clId="{63C69D8B-1F05-49B7-A35D-CE74DDDC434B}" dt="2019-10-21T19:02:31.294" v="775" actId="20577"/>
          <ac:spMkLst>
            <pc:docMk/>
            <pc:sldMk cId="2860200083" sldId="336"/>
            <ac:spMk id="9" creationId="{083D94A6-5043-4CF5-AC4C-ED79E53CC217}"/>
          </ac:spMkLst>
        </pc:spChg>
        <pc:graphicFrameChg chg="add mod">
          <ac:chgData name="Islam Bassiem" userId="9a05c398b725c7e3" providerId="LiveId" clId="{63C69D8B-1F05-49B7-A35D-CE74DDDC434B}" dt="2019-10-21T19:05:35.398" v="876" actId="403"/>
          <ac:graphicFrameMkLst>
            <pc:docMk/>
            <pc:sldMk cId="2860200083" sldId="336"/>
            <ac:graphicFrameMk id="3" creationId="{D221ACD0-EBBD-45CB-88C4-FFE90BF7B295}"/>
          </ac:graphicFrameMkLst>
        </pc:graphicFrameChg>
        <pc:graphicFrameChg chg="del">
          <ac:chgData name="Islam Bassiem" userId="9a05c398b725c7e3" providerId="LiveId" clId="{63C69D8B-1F05-49B7-A35D-CE74DDDC434B}" dt="2019-10-21T19:00:41.438" v="718" actId="478"/>
          <ac:graphicFrameMkLst>
            <pc:docMk/>
            <pc:sldMk cId="2860200083" sldId="336"/>
            <ac:graphicFrameMk id="10" creationId="{B08D310B-7ACB-4920-9EA0-AA68A343755B}"/>
          </ac:graphicFrameMkLst>
        </pc:graphicFrameChg>
      </pc:sldChg>
      <pc:sldChg chg="addSp delSp modSp add">
        <pc:chgData name="Islam Bassiem" userId="9a05c398b725c7e3" providerId="LiveId" clId="{63C69D8B-1F05-49B7-A35D-CE74DDDC434B}" dt="2019-10-21T19:21:16.732" v="1052" actId="1076"/>
        <pc:sldMkLst>
          <pc:docMk/>
          <pc:sldMk cId="354099888" sldId="337"/>
        </pc:sldMkLst>
        <pc:spChg chg="add del">
          <ac:chgData name="Islam Bassiem" userId="9a05c398b725c7e3" providerId="LiveId" clId="{63C69D8B-1F05-49B7-A35D-CE74DDDC434B}" dt="2019-10-21T19:08:25.856" v="908" actId="478"/>
          <ac:spMkLst>
            <pc:docMk/>
            <pc:sldMk cId="354099888" sldId="337"/>
            <ac:spMk id="4" creationId="{0E609D85-1C29-4CE6-A731-F57BAA92D3BA}"/>
          </ac:spMkLst>
        </pc:spChg>
        <pc:spChg chg="mod">
          <ac:chgData name="Islam Bassiem" userId="9a05c398b725c7e3" providerId="LiveId" clId="{63C69D8B-1F05-49B7-A35D-CE74DDDC434B}" dt="2019-10-21T19:07:24.825" v="882" actId="20577"/>
          <ac:spMkLst>
            <pc:docMk/>
            <pc:sldMk cId="354099888" sldId="337"/>
            <ac:spMk id="8" creationId="{50A7A125-30D3-4A5B-9ABF-E96A7326CB6F}"/>
          </ac:spMkLst>
        </pc:spChg>
        <pc:spChg chg="mod">
          <ac:chgData name="Islam Bassiem" userId="9a05c398b725c7e3" providerId="LiveId" clId="{63C69D8B-1F05-49B7-A35D-CE74DDDC434B}" dt="2019-10-21T19:16:37.167" v="915" actId="20577"/>
          <ac:spMkLst>
            <pc:docMk/>
            <pc:sldMk cId="354099888" sldId="337"/>
            <ac:spMk id="9" creationId="{083D94A6-5043-4CF5-AC4C-ED79E53CC217}"/>
          </ac:spMkLst>
        </pc:spChg>
        <pc:spChg chg="add del mod">
          <ac:chgData name="Islam Bassiem" userId="9a05c398b725c7e3" providerId="LiveId" clId="{63C69D8B-1F05-49B7-A35D-CE74DDDC434B}" dt="2019-10-21T19:20:52.213" v="1028"/>
          <ac:spMkLst>
            <pc:docMk/>
            <pc:sldMk cId="354099888" sldId="337"/>
            <ac:spMk id="10" creationId="{53E09B3C-91E0-443E-A5C5-EDE00205C4BD}"/>
          </ac:spMkLst>
        </pc:spChg>
        <pc:spChg chg="add mod">
          <ac:chgData name="Islam Bassiem" userId="9a05c398b725c7e3" providerId="LiveId" clId="{63C69D8B-1F05-49B7-A35D-CE74DDDC434B}" dt="2019-10-21T19:19:22.881" v="984" actId="1076"/>
          <ac:spMkLst>
            <pc:docMk/>
            <pc:sldMk cId="354099888" sldId="337"/>
            <ac:spMk id="11" creationId="{D4BE4BF7-64AB-4D43-8118-C9364E227DD3}"/>
          </ac:spMkLst>
        </pc:spChg>
        <pc:spChg chg="add mod">
          <ac:chgData name="Islam Bassiem" userId="9a05c398b725c7e3" providerId="LiveId" clId="{63C69D8B-1F05-49B7-A35D-CE74DDDC434B}" dt="2019-10-21T19:20:36.482" v="1026" actId="1076"/>
          <ac:spMkLst>
            <pc:docMk/>
            <pc:sldMk cId="354099888" sldId="337"/>
            <ac:spMk id="12" creationId="{7BEE69B9-33CB-46EA-A241-61DA74ADD7FE}"/>
          </ac:spMkLst>
        </pc:spChg>
        <pc:spChg chg="add mod">
          <ac:chgData name="Islam Bassiem" userId="9a05c398b725c7e3" providerId="LiveId" clId="{63C69D8B-1F05-49B7-A35D-CE74DDDC434B}" dt="2019-10-21T19:21:16.732" v="1052" actId="1076"/>
          <ac:spMkLst>
            <pc:docMk/>
            <pc:sldMk cId="354099888" sldId="337"/>
            <ac:spMk id="13" creationId="{93D7A9E9-4AB0-4420-816A-3E7036E7C99F}"/>
          </ac:spMkLst>
        </pc:spChg>
        <pc:graphicFrameChg chg="del">
          <ac:chgData name="Islam Bassiem" userId="9a05c398b725c7e3" providerId="LiveId" clId="{63C69D8B-1F05-49B7-A35D-CE74DDDC434B}" dt="2019-10-21T19:06:57.957" v="878" actId="478"/>
          <ac:graphicFrameMkLst>
            <pc:docMk/>
            <pc:sldMk cId="354099888" sldId="337"/>
            <ac:graphicFrameMk id="3" creationId="{D221ACD0-EBBD-45CB-88C4-FFE90BF7B295}"/>
          </ac:graphicFrameMkLst>
        </pc:graphicFrameChg>
        <pc:picChg chg="add mod modCrop">
          <ac:chgData name="Islam Bassiem" userId="9a05c398b725c7e3" providerId="LiveId" clId="{63C69D8B-1F05-49B7-A35D-CE74DDDC434B}" dt="2019-10-21T19:18:05.187" v="924" actId="1076"/>
          <ac:picMkLst>
            <pc:docMk/>
            <pc:sldMk cId="354099888" sldId="337"/>
            <ac:picMk id="6" creationId="{DDA72CA1-D034-480D-9A48-DDCEB939AEE3}"/>
          </ac:picMkLst>
        </pc:picChg>
      </pc:sldChg>
      <pc:sldChg chg="modSp add">
        <pc:chgData name="Islam Bassiem" userId="9a05c398b725c7e3" providerId="LiveId" clId="{63C69D8B-1F05-49B7-A35D-CE74DDDC434B}" dt="2019-10-21T19:22:41.036" v="1123" actId="1076"/>
        <pc:sldMkLst>
          <pc:docMk/>
          <pc:sldMk cId="2304610315" sldId="338"/>
        </pc:sldMkLst>
        <pc:spChg chg="mod">
          <ac:chgData name="Islam Bassiem" userId="9a05c398b725c7e3" providerId="LiveId" clId="{63C69D8B-1F05-49B7-A35D-CE74DDDC434B}" dt="2019-10-21T19:22:08.313" v="1087" actId="1076"/>
          <ac:spMkLst>
            <pc:docMk/>
            <pc:sldMk cId="2304610315" sldId="338"/>
            <ac:spMk id="11" creationId="{D4BE4BF7-64AB-4D43-8118-C9364E227DD3}"/>
          </ac:spMkLst>
        </pc:spChg>
        <pc:spChg chg="mod">
          <ac:chgData name="Islam Bassiem" userId="9a05c398b725c7e3" providerId="LiveId" clId="{63C69D8B-1F05-49B7-A35D-CE74DDDC434B}" dt="2019-10-21T19:22:27.616" v="1108" actId="1076"/>
          <ac:spMkLst>
            <pc:docMk/>
            <pc:sldMk cId="2304610315" sldId="338"/>
            <ac:spMk id="12" creationId="{7BEE69B9-33CB-46EA-A241-61DA74ADD7FE}"/>
          </ac:spMkLst>
        </pc:spChg>
        <pc:spChg chg="mod">
          <ac:chgData name="Islam Bassiem" userId="9a05c398b725c7e3" providerId="LiveId" clId="{63C69D8B-1F05-49B7-A35D-CE74DDDC434B}" dt="2019-10-21T19:22:41.036" v="1123" actId="1076"/>
          <ac:spMkLst>
            <pc:docMk/>
            <pc:sldMk cId="2304610315" sldId="338"/>
            <ac:spMk id="13" creationId="{93D7A9E9-4AB0-4420-816A-3E7036E7C99F}"/>
          </ac:spMkLst>
        </pc:spChg>
      </pc:sldChg>
      <pc:sldChg chg="addSp delSp modSp add">
        <pc:chgData name="Islam Bassiem" userId="9a05c398b725c7e3" providerId="LiveId" clId="{63C69D8B-1F05-49B7-A35D-CE74DDDC434B}" dt="2019-10-21T19:38:21.098" v="1335" actId="20577"/>
        <pc:sldMkLst>
          <pc:docMk/>
          <pc:sldMk cId="3898029247" sldId="340"/>
        </pc:sldMkLst>
        <pc:spChg chg="mod">
          <ac:chgData name="Islam Bassiem" userId="9a05c398b725c7e3" providerId="LiveId" clId="{63C69D8B-1F05-49B7-A35D-CE74DDDC434B}" dt="2019-10-21T19:28:37.203" v="1162" actId="313"/>
          <ac:spMkLst>
            <pc:docMk/>
            <pc:sldMk cId="3898029247" sldId="340"/>
            <ac:spMk id="2" creationId="{00000000-0000-0000-0000-000000000000}"/>
          </ac:spMkLst>
        </pc:spChg>
        <pc:spChg chg="add mod">
          <ac:chgData name="Islam Bassiem" userId="9a05c398b725c7e3" providerId="LiveId" clId="{63C69D8B-1F05-49B7-A35D-CE74DDDC434B}" dt="2019-10-21T19:31:32.538" v="1222"/>
          <ac:spMkLst>
            <pc:docMk/>
            <pc:sldMk cId="3898029247" sldId="340"/>
            <ac:spMk id="3" creationId="{EB450AEF-143C-4130-93CF-15F47527B4D9}"/>
          </ac:spMkLst>
        </pc:spChg>
        <pc:spChg chg="add mod">
          <ac:chgData name="Islam Bassiem" userId="9a05c398b725c7e3" providerId="LiveId" clId="{63C69D8B-1F05-49B7-A35D-CE74DDDC434B}" dt="2019-10-21T19:38:21.098" v="1335" actId="20577"/>
          <ac:spMkLst>
            <pc:docMk/>
            <pc:sldMk cId="3898029247" sldId="340"/>
            <ac:spMk id="6" creationId="{28AA2114-8AD1-49D0-97D3-D73F51FA86AE}"/>
          </ac:spMkLst>
        </pc:spChg>
        <pc:spChg chg="mod">
          <ac:chgData name="Islam Bassiem" userId="9a05c398b725c7e3" providerId="LiveId" clId="{63C69D8B-1F05-49B7-A35D-CE74DDDC434B}" dt="2019-10-21T19:28:22.666" v="1154" actId="20577"/>
          <ac:spMkLst>
            <pc:docMk/>
            <pc:sldMk cId="3898029247" sldId="340"/>
            <ac:spMk id="7" creationId="{849F3BA1-6B07-4FAE-8BDE-3852A2796DF3}"/>
          </ac:spMkLst>
        </pc:spChg>
        <pc:graphicFrameChg chg="del mod">
          <ac:chgData name="Islam Bassiem" userId="9a05c398b725c7e3" providerId="LiveId" clId="{63C69D8B-1F05-49B7-A35D-CE74DDDC434B}" dt="2019-10-21T19:28:09.210" v="1128" actId="478"/>
          <ac:graphicFrameMkLst>
            <pc:docMk/>
            <pc:sldMk cId="3898029247" sldId="340"/>
            <ac:graphicFrameMk id="13" creationId="{B2BEEA91-F6E4-412B-965D-CBFF12F25E2E}"/>
          </ac:graphicFrameMkLst>
        </pc:graphicFrameChg>
        <pc:picChg chg="add mod">
          <ac:chgData name="Islam Bassiem" userId="9a05c398b725c7e3" providerId="LiveId" clId="{63C69D8B-1F05-49B7-A35D-CE74DDDC434B}" dt="2019-10-21T19:30:52.552" v="1217" actId="1076"/>
          <ac:picMkLst>
            <pc:docMk/>
            <pc:sldMk cId="3898029247" sldId="340"/>
            <ac:picMk id="3074" creationId="{BA253C99-5D15-426F-B1FB-C7609F4E48C4}"/>
          </ac:picMkLst>
        </pc:picChg>
      </pc:sldChg>
      <pc:sldChg chg="addSp delSp modSp add mod setBg">
        <pc:chgData name="Islam Bassiem" userId="9a05c398b725c7e3" providerId="LiveId" clId="{63C69D8B-1F05-49B7-A35D-CE74DDDC434B}" dt="2019-10-21T19:34:41.375" v="1249" actId="26606"/>
        <pc:sldMkLst>
          <pc:docMk/>
          <pc:sldMk cId="2084418" sldId="341"/>
        </pc:sldMkLst>
        <pc:spChg chg="del">
          <ac:chgData name="Islam Bassiem" userId="9a05c398b725c7e3" providerId="LiveId" clId="{63C69D8B-1F05-49B7-A35D-CE74DDDC434B}" dt="2019-10-21T19:33:22.996" v="1234" actId="478"/>
          <ac:spMkLst>
            <pc:docMk/>
            <pc:sldMk cId="2084418" sldId="341"/>
            <ac:spMk id="2" creationId="{706C4411-0540-400B-9B29-F3071250DE6A}"/>
          </ac:spMkLst>
        </pc:spChg>
        <pc:spChg chg="del">
          <ac:chgData name="Islam Bassiem" userId="9a05c398b725c7e3" providerId="LiveId" clId="{63C69D8B-1F05-49B7-A35D-CE74DDDC434B}" dt="2019-10-21T19:33:22.093" v="1233" actId="478"/>
          <ac:spMkLst>
            <pc:docMk/>
            <pc:sldMk cId="2084418" sldId="341"/>
            <ac:spMk id="3" creationId="{3B3B24E8-C5B6-48A3-B8B2-3EE9CC101D9C}"/>
          </ac:spMkLst>
        </pc:spChg>
        <pc:spChg chg="add del">
          <ac:chgData name="Islam Bassiem" userId="9a05c398b725c7e3" providerId="LiveId" clId="{63C69D8B-1F05-49B7-A35D-CE74DDDC434B}" dt="2019-10-21T19:34:33.844" v="1244" actId="26606"/>
          <ac:spMkLst>
            <pc:docMk/>
            <pc:sldMk cId="2084418" sldId="341"/>
            <ac:spMk id="73" creationId="{57845966-6EFC-468A-9CC7-BAB4B95854E7}"/>
          </ac:spMkLst>
        </pc:spChg>
        <pc:spChg chg="add del">
          <ac:chgData name="Islam Bassiem" userId="9a05c398b725c7e3" providerId="LiveId" clId="{63C69D8B-1F05-49B7-A35D-CE74DDDC434B}" dt="2019-10-21T19:34:33.844" v="1244" actId="26606"/>
          <ac:spMkLst>
            <pc:docMk/>
            <pc:sldMk cId="2084418" sldId="341"/>
            <ac:spMk id="77" creationId="{ADAD1991-FFD1-4E94-ABAB-7560D33008E4}"/>
          </ac:spMkLst>
        </pc:spChg>
        <pc:spChg chg="add del">
          <ac:chgData name="Islam Bassiem" userId="9a05c398b725c7e3" providerId="LiveId" clId="{63C69D8B-1F05-49B7-A35D-CE74DDDC434B}" dt="2019-10-21T19:34:35.369" v="1246" actId="26606"/>
          <ac:spMkLst>
            <pc:docMk/>
            <pc:sldMk cId="2084418" sldId="341"/>
            <ac:spMk id="5126" creationId="{82A5F716-98EF-42EF-A471-87C6DFDCC799}"/>
          </ac:spMkLst>
        </pc:spChg>
        <pc:spChg chg="add del">
          <ac:chgData name="Islam Bassiem" userId="9a05c398b725c7e3" providerId="LiveId" clId="{63C69D8B-1F05-49B7-A35D-CE74DDDC434B}" dt="2019-10-21T19:34:35.369" v="1246" actId="26606"/>
          <ac:spMkLst>
            <pc:docMk/>
            <pc:sldMk cId="2084418" sldId="341"/>
            <ac:spMk id="5127" creationId="{B87687D8-4EF1-4EF2-BF7E-74BB4A3D1806}"/>
          </ac:spMkLst>
        </pc:spChg>
        <pc:spChg chg="add">
          <ac:chgData name="Islam Bassiem" userId="9a05c398b725c7e3" providerId="LiveId" clId="{63C69D8B-1F05-49B7-A35D-CE74DDDC434B}" dt="2019-10-21T19:34:41.375" v="1249" actId="26606"/>
          <ac:spMkLst>
            <pc:docMk/>
            <pc:sldMk cId="2084418" sldId="341"/>
            <ac:spMk id="5131" creationId="{57845966-6EFC-468A-9CC7-BAB4B95854E7}"/>
          </ac:spMkLst>
        </pc:spChg>
        <pc:spChg chg="add">
          <ac:chgData name="Islam Bassiem" userId="9a05c398b725c7e3" providerId="LiveId" clId="{63C69D8B-1F05-49B7-A35D-CE74DDDC434B}" dt="2019-10-21T19:34:41.375" v="1249" actId="26606"/>
          <ac:spMkLst>
            <pc:docMk/>
            <pc:sldMk cId="2084418" sldId="341"/>
            <ac:spMk id="5133" creationId="{ADAD1991-FFD1-4E94-ABAB-7560D33008E4}"/>
          </ac:spMkLst>
        </pc:spChg>
        <pc:picChg chg="add del">
          <ac:chgData name="Islam Bassiem" userId="9a05c398b725c7e3" providerId="LiveId" clId="{63C69D8B-1F05-49B7-A35D-CE74DDDC434B}" dt="2019-10-21T19:34:33.844" v="1244" actId="26606"/>
          <ac:picMkLst>
            <pc:docMk/>
            <pc:sldMk cId="2084418" sldId="341"/>
            <ac:picMk id="75" creationId="{75554383-98AF-4A47-BB65-705FAAA4BE6A}"/>
          </ac:picMkLst>
        </pc:picChg>
        <pc:picChg chg="add del mod">
          <ac:chgData name="Islam Bassiem" userId="9a05c398b725c7e3" providerId="LiveId" clId="{63C69D8B-1F05-49B7-A35D-CE74DDDC434B}" dt="2019-10-21T19:34:20.535" v="1240" actId="478"/>
          <ac:picMkLst>
            <pc:docMk/>
            <pc:sldMk cId="2084418" sldId="341"/>
            <ac:picMk id="5122" creationId="{72E050CD-1510-45FD-BC59-8A26BDF001E7}"/>
          </ac:picMkLst>
        </pc:picChg>
        <pc:picChg chg="add mod">
          <ac:chgData name="Islam Bassiem" userId="9a05c398b725c7e3" providerId="LiveId" clId="{63C69D8B-1F05-49B7-A35D-CE74DDDC434B}" dt="2019-10-21T19:34:41.375" v="1249" actId="26606"/>
          <ac:picMkLst>
            <pc:docMk/>
            <pc:sldMk cId="2084418" sldId="341"/>
            <ac:picMk id="5124" creationId="{7EA0EFDC-272F-47F5-BD79-9755072A718C}"/>
          </ac:picMkLst>
        </pc:picChg>
        <pc:picChg chg="add">
          <ac:chgData name="Islam Bassiem" userId="9a05c398b725c7e3" providerId="LiveId" clId="{63C69D8B-1F05-49B7-A35D-CE74DDDC434B}" dt="2019-10-21T19:34:41.375" v="1249" actId="26606"/>
          <ac:picMkLst>
            <pc:docMk/>
            <pc:sldMk cId="2084418" sldId="341"/>
            <ac:picMk id="5132" creationId="{75554383-98AF-4A47-BB65-705FAAA4BE6A}"/>
          </ac:picMkLst>
        </pc:picChg>
        <pc:cxnChg chg="add del">
          <ac:chgData name="Islam Bassiem" userId="9a05c398b725c7e3" providerId="LiveId" clId="{63C69D8B-1F05-49B7-A35D-CE74DDDC434B}" dt="2019-10-21T19:34:41.355" v="1248" actId="26606"/>
          <ac:cxnSpMkLst>
            <pc:docMk/>
            <pc:sldMk cId="2084418" sldId="341"/>
            <ac:cxnSpMk id="5129" creationId="{22F6364A-B358-4BEE-B158-0734D2C938D4}"/>
          </ac:cxnSpMkLst>
        </pc:cxnChg>
      </pc:sldChg>
      <pc:sldMasterChg chg="delSldLayout">
        <pc:chgData name="Islam Bassiem" userId="9a05c398b725c7e3" providerId="LiveId" clId="{63C69D8B-1F05-49B7-A35D-CE74DDDC434B}" dt="2019-10-21T18:13:42.883" v="61" actId="2696"/>
        <pc:sldMasterMkLst>
          <pc:docMk/>
          <pc:sldMasterMk cId="2638738345" sldId="2147484161"/>
        </pc:sldMasterMkLst>
        <pc:sldLayoutChg chg="del">
          <pc:chgData name="Islam Bassiem" userId="9a05c398b725c7e3" providerId="LiveId" clId="{63C69D8B-1F05-49B7-A35D-CE74DDDC434B}" dt="2019-10-21T18:13:42.883" v="61" actId="2696"/>
          <pc:sldLayoutMkLst>
            <pc:docMk/>
            <pc:sldMasterMk cId="2638738345" sldId="2147484161"/>
            <pc:sldLayoutMk cId="3842563426" sldId="2147484174"/>
          </pc:sldLayoutMkLst>
        </pc:sldLayoutChg>
      </pc:sldMasterChg>
    </pc:docChg>
  </pc:docChgLst>
  <pc:docChgLst>
    <pc:chgData name="Islam Bassiem" userId="9a05c398b725c7e3" providerId="LiveId" clId="{97949B99-31D8-407A-A46A-AF6B5EC4DE01}"/>
    <pc:docChg chg="modSld sldOrd">
      <pc:chgData name="Islam Bassiem" userId="9a05c398b725c7e3" providerId="LiveId" clId="{97949B99-31D8-407A-A46A-AF6B5EC4DE01}" dt="2019-11-06T17:03:18.291" v="6" actId="1038"/>
      <pc:docMkLst>
        <pc:docMk/>
      </pc:docMkLst>
      <pc:sldChg chg="ord">
        <pc:chgData name="Islam Bassiem" userId="9a05c398b725c7e3" providerId="LiveId" clId="{97949B99-31D8-407A-A46A-AF6B5EC4DE01}" dt="2019-10-23T17:44:47.327" v="0"/>
        <pc:sldMkLst>
          <pc:docMk/>
          <pc:sldMk cId="3843653471" sldId="313"/>
        </pc:sldMkLst>
      </pc:sldChg>
      <pc:sldChg chg="modSp">
        <pc:chgData name="Islam Bassiem" userId="9a05c398b725c7e3" providerId="LiveId" clId="{97949B99-31D8-407A-A46A-AF6B5EC4DE01}" dt="2019-11-06T17:03:18.291" v="6" actId="1038"/>
        <pc:sldMkLst>
          <pc:docMk/>
          <pc:sldMk cId="1689523139" sldId="319"/>
        </pc:sldMkLst>
        <pc:spChg chg="mod">
          <ac:chgData name="Islam Bassiem" userId="9a05c398b725c7e3" providerId="LiveId" clId="{97949B99-31D8-407A-A46A-AF6B5EC4DE01}" dt="2019-11-06T17:03:18.291" v="6" actId="1038"/>
          <ac:spMkLst>
            <pc:docMk/>
            <pc:sldMk cId="1689523139" sldId="319"/>
            <ac:spMk id="11" creationId="{7755FCE7-53C3-4AFC-AA88-8C73B6353E62}"/>
          </ac:spMkLst>
        </pc:spChg>
      </pc:sldChg>
      <pc:sldChg chg="ord">
        <pc:chgData name="Islam Bassiem" userId="9a05c398b725c7e3" providerId="LiveId" clId="{97949B99-31D8-407A-A46A-AF6B5EC4DE01}" dt="2019-10-23T19:44:34.827" v="4"/>
        <pc:sldMkLst>
          <pc:docMk/>
          <pc:sldMk cId="3599810742" sldId="331"/>
        </pc:sldMkLst>
      </pc:sldChg>
      <pc:sldChg chg="modSp">
        <pc:chgData name="Islam Bassiem" userId="9a05c398b725c7e3" providerId="LiveId" clId="{97949B99-31D8-407A-A46A-AF6B5EC4DE01}" dt="2019-10-23T18:41:18.356" v="3" actId="20577"/>
        <pc:sldMkLst>
          <pc:docMk/>
          <pc:sldMk cId="3898029247" sldId="340"/>
        </pc:sldMkLst>
        <pc:spChg chg="mod">
          <ac:chgData name="Islam Bassiem" userId="9a05c398b725c7e3" providerId="LiveId" clId="{97949B99-31D8-407A-A46A-AF6B5EC4DE01}" dt="2019-10-23T18:41:18.356" v="3" actId="20577"/>
          <ac:spMkLst>
            <pc:docMk/>
            <pc:sldMk cId="3898029247" sldId="340"/>
            <ac:spMk id="3" creationId="{EB450AEF-143C-4130-93CF-15F47527B4D9}"/>
          </ac:spMkLst>
        </pc:spChg>
      </pc:sldChg>
    </pc:docChg>
  </pc:docChgLst>
</pc:chgInfo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../slides/slide1.xml"/><Relationship Id="rId1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../slides/slide1.xml"/><Relationship Id="rId1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DB4002-C402-4F18-AE1E-BE8D8A938DE9}" type="doc">
      <dgm:prSet loTypeId="urn:microsoft.com/office/officeart/2005/8/layout/cycle8" loCatId="cycle" qsTypeId="urn:microsoft.com/office/officeart/2005/8/quickstyle/3d7" qsCatId="3D" csTypeId="urn:microsoft.com/office/officeart/2005/8/colors/colorful5" csCatId="colorful" phldr="1"/>
      <dgm:spPr/>
    </dgm:pt>
    <dgm:pt modelId="{1DBF3E1F-EC27-4581-B8D7-4031BA34EFFF}">
      <dgm:prSet phldrT="[Text]" custT="1"/>
      <dgm:spPr/>
      <dgm:t>
        <a:bodyPr/>
        <a:lstStyle/>
        <a:p>
          <a:r>
            <a:rPr lang="en-US" sz="28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Agreement</a:t>
          </a:r>
          <a:endParaRPr lang="en-GB" sz="2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2BA8323-C6DE-41CF-A430-D0E4D2D7C5E6}" type="parTrans" cxnId="{3701745E-6774-41E9-9BFC-F3AE2BE13B8F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4BC3935-1C11-4F0A-AC0B-0893552AB994}" type="sibTrans" cxnId="{3701745E-6774-41E9-9BFC-F3AE2BE13B8F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6CC7C48-4778-4887-8332-E4364E4ACB4C}">
      <dgm:prSet phldrT="[Text]" custT="1"/>
      <dgm:spPr/>
      <dgm:t>
        <a:bodyPr/>
        <a:lstStyle/>
        <a:p>
          <a:r>
            <a:rPr lang="en-US" sz="20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Measurement</a:t>
          </a:r>
          <a:endParaRPr lang="en-GB" sz="14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0DC35492-5100-4CBB-B250-A464B20E02D1}" type="parTrans" cxnId="{3925E18B-15CD-451B-B8FE-90E4888EDE65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3446C36B-0BE7-443B-B31E-E9CB6FDF1E1C}" type="sibTrans" cxnId="{3925E18B-15CD-451B-B8FE-90E4888EDE65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59698CF-CCE5-4F31-A8A9-426163FD410E}">
      <dgm:prSet phldrT="[Text]" custT="1"/>
      <dgm:spPr/>
      <dgm:t>
        <a:bodyPr/>
        <a:lstStyle/>
        <a:p>
          <a:r>
            <a:rPr lang="en-US" sz="28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Feedback</a:t>
          </a:r>
          <a:endParaRPr lang="en-GB" sz="21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9CD9F7F-855D-476B-AA49-B2DC1547D095}" type="parTrans" cxnId="{294197E4-C116-4FE3-A33B-4DEEC26B1F9A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1861EB1E-CB34-4061-A011-ADA066D51CB7}" type="sibTrans" cxnId="{294197E4-C116-4FE3-A33B-4DEEC26B1F9A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295F737-B56F-4D2F-B317-3AC4DFD13BCD}">
      <dgm:prSet phldrT="[Text]" custT="1"/>
      <dgm:spPr/>
      <dgm:t>
        <a:bodyPr/>
        <a:lstStyle/>
        <a:p>
          <a:r>
            <a:rPr lang="en-US" sz="36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Dialogue</a:t>
          </a:r>
          <a:endParaRPr lang="en-GB" sz="24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6027367-DDDB-42E7-9324-A430C57D8F0A}" type="parTrans" cxnId="{B1BF5087-3EDE-444C-A2BE-A1EA26303AE7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C924F9F3-81C0-453C-9D49-2356FCBA7FC2}" type="sibTrans" cxnId="{B1BF5087-3EDE-444C-A2BE-A1EA26303AE7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E069ED2-BF7C-43BE-906C-0723EAF04A75}">
      <dgm:prSet phldrT="[Text]" custT="1"/>
      <dgm:spPr/>
      <dgm:t>
        <a:bodyPr/>
        <a:lstStyle/>
        <a:p>
          <a:r>
            <a:rPr lang="en-US" sz="20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Reinforcement</a:t>
          </a:r>
          <a:endParaRPr lang="en-GB" sz="14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17FA85AC-8932-4E28-95FF-6D09D88BD32D}" type="parTrans" cxnId="{A2369049-FA39-49CF-A554-D7954A051DB5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CCB41F13-CF0F-4C84-90E2-5C84A196B591}" type="sibTrans" cxnId="{A2369049-FA39-49CF-A554-D7954A051DB5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15C7EC4F-FEA7-4797-A079-7F4AC05646A6}" type="pres">
      <dgm:prSet presAssocID="{6DDB4002-C402-4F18-AE1E-BE8D8A938DE9}" presName="compositeShape" presStyleCnt="0">
        <dgm:presLayoutVars>
          <dgm:chMax val="7"/>
          <dgm:dir/>
          <dgm:resizeHandles val="exact"/>
        </dgm:presLayoutVars>
      </dgm:prSet>
      <dgm:spPr/>
    </dgm:pt>
    <dgm:pt modelId="{4E880724-9FE0-4558-8D3C-D29D215F42FC}" type="pres">
      <dgm:prSet presAssocID="{6DDB4002-C402-4F18-AE1E-BE8D8A938DE9}" presName="wedge1" presStyleLbl="node1" presStyleIdx="0" presStyleCnt="5"/>
      <dgm:spPr/>
      <dgm:t>
        <a:bodyPr/>
        <a:lstStyle/>
        <a:p>
          <a:endParaRPr lang="en-US"/>
        </a:p>
      </dgm:t>
    </dgm:pt>
    <dgm:pt modelId="{159B166B-B824-4E36-9457-575A8B6BE45B}" type="pres">
      <dgm:prSet presAssocID="{6DDB4002-C402-4F18-AE1E-BE8D8A938DE9}" presName="dummy1a" presStyleCnt="0"/>
      <dgm:spPr/>
    </dgm:pt>
    <dgm:pt modelId="{46380B89-F0C3-45E5-A7C9-6DE267956427}" type="pres">
      <dgm:prSet presAssocID="{6DDB4002-C402-4F18-AE1E-BE8D8A938DE9}" presName="dummy1b" presStyleCnt="0"/>
      <dgm:spPr/>
    </dgm:pt>
    <dgm:pt modelId="{693115AB-8994-4359-879D-D4B505BBBAFD}" type="pres">
      <dgm:prSet presAssocID="{6DDB4002-C402-4F18-AE1E-BE8D8A938DE9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9C312-FBE3-4438-A256-A106C3FD3FDC}" type="pres">
      <dgm:prSet presAssocID="{6DDB4002-C402-4F18-AE1E-BE8D8A938DE9}" presName="wedge2" presStyleLbl="node1" presStyleIdx="1" presStyleCnt="5"/>
      <dgm:spPr/>
      <dgm:t>
        <a:bodyPr/>
        <a:lstStyle/>
        <a:p>
          <a:endParaRPr lang="en-US"/>
        </a:p>
      </dgm:t>
    </dgm:pt>
    <dgm:pt modelId="{FFC1B470-1840-4DC1-B12E-4A83A0060F33}" type="pres">
      <dgm:prSet presAssocID="{6DDB4002-C402-4F18-AE1E-BE8D8A938DE9}" presName="dummy2a" presStyleCnt="0"/>
      <dgm:spPr/>
    </dgm:pt>
    <dgm:pt modelId="{511F573C-79AD-4B95-912F-9D2EC567C28E}" type="pres">
      <dgm:prSet presAssocID="{6DDB4002-C402-4F18-AE1E-BE8D8A938DE9}" presName="dummy2b" presStyleCnt="0"/>
      <dgm:spPr/>
    </dgm:pt>
    <dgm:pt modelId="{1D64FCE0-71CC-4606-ADF8-929B57572EB4}" type="pres">
      <dgm:prSet presAssocID="{6DDB4002-C402-4F18-AE1E-BE8D8A938DE9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A1512-2503-4E0B-8D12-5E3446C9975A}" type="pres">
      <dgm:prSet presAssocID="{6DDB4002-C402-4F18-AE1E-BE8D8A938DE9}" presName="wedge3" presStyleLbl="node1" presStyleIdx="2" presStyleCnt="5"/>
      <dgm:spPr/>
      <dgm:t>
        <a:bodyPr/>
        <a:lstStyle/>
        <a:p>
          <a:endParaRPr lang="en-US"/>
        </a:p>
      </dgm:t>
    </dgm:pt>
    <dgm:pt modelId="{80DCF67F-C37A-437E-B1C2-9B52C8D2EFD7}" type="pres">
      <dgm:prSet presAssocID="{6DDB4002-C402-4F18-AE1E-BE8D8A938DE9}" presName="dummy3a" presStyleCnt="0"/>
      <dgm:spPr/>
    </dgm:pt>
    <dgm:pt modelId="{6135AC48-AA2F-4240-A5BD-06EC0EF7DCE2}" type="pres">
      <dgm:prSet presAssocID="{6DDB4002-C402-4F18-AE1E-BE8D8A938DE9}" presName="dummy3b" presStyleCnt="0"/>
      <dgm:spPr/>
    </dgm:pt>
    <dgm:pt modelId="{4218FE23-BDA6-4B91-8705-EA11EB718E00}" type="pres">
      <dgm:prSet presAssocID="{6DDB4002-C402-4F18-AE1E-BE8D8A938DE9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8854DD-F9FC-478E-BA32-44B06DAC8E4D}" type="pres">
      <dgm:prSet presAssocID="{6DDB4002-C402-4F18-AE1E-BE8D8A938DE9}" presName="wedge4" presStyleLbl="node1" presStyleIdx="3" presStyleCnt="5" custScaleX="104919"/>
      <dgm:spPr/>
      <dgm:t>
        <a:bodyPr/>
        <a:lstStyle/>
        <a:p>
          <a:endParaRPr lang="en-US"/>
        </a:p>
      </dgm:t>
    </dgm:pt>
    <dgm:pt modelId="{B0D32F0A-16B8-452B-8731-2525371818FD}" type="pres">
      <dgm:prSet presAssocID="{6DDB4002-C402-4F18-AE1E-BE8D8A938DE9}" presName="dummy4a" presStyleCnt="0"/>
      <dgm:spPr/>
    </dgm:pt>
    <dgm:pt modelId="{EB69A753-6127-4215-9B84-332B97939F48}" type="pres">
      <dgm:prSet presAssocID="{6DDB4002-C402-4F18-AE1E-BE8D8A938DE9}" presName="dummy4b" presStyleCnt="0"/>
      <dgm:spPr/>
    </dgm:pt>
    <dgm:pt modelId="{B9622CF8-8AB0-4BCF-8E91-966424364D8D}" type="pres">
      <dgm:prSet presAssocID="{6DDB4002-C402-4F18-AE1E-BE8D8A938DE9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75496-4476-461D-A7D2-D5961F92A2C5}" type="pres">
      <dgm:prSet presAssocID="{6DDB4002-C402-4F18-AE1E-BE8D8A938DE9}" presName="wedge5" presStyleLbl="node1" presStyleIdx="4" presStyleCnt="5"/>
      <dgm:spPr/>
      <dgm:t>
        <a:bodyPr/>
        <a:lstStyle/>
        <a:p>
          <a:endParaRPr lang="en-US"/>
        </a:p>
      </dgm:t>
    </dgm:pt>
    <dgm:pt modelId="{B3647E56-5F52-42EA-ACB6-8850AB55A19C}" type="pres">
      <dgm:prSet presAssocID="{6DDB4002-C402-4F18-AE1E-BE8D8A938DE9}" presName="dummy5a" presStyleCnt="0"/>
      <dgm:spPr/>
    </dgm:pt>
    <dgm:pt modelId="{BDAC75AB-DF4D-435D-BAC1-58CE4400D9E3}" type="pres">
      <dgm:prSet presAssocID="{6DDB4002-C402-4F18-AE1E-BE8D8A938DE9}" presName="dummy5b" presStyleCnt="0"/>
      <dgm:spPr/>
    </dgm:pt>
    <dgm:pt modelId="{BC17982A-76CA-47CA-979A-6FD14C082DB2}" type="pres">
      <dgm:prSet presAssocID="{6DDB4002-C402-4F18-AE1E-BE8D8A938DE9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5324CC-76CB-478F-837C-7B67785B19C6}" type="pres">
      <dgm:prSet presAssocID="{E4BC3935-1C11-4F0A-AC0B-0893552AB994}" presName="arrowWedge1" presStyleLbl="fgSibTrans2D1" presStyleIdx="0" presStyleCnt="5"/>
      <dgm:spPr/>
    </dgm:pt>
    <dgm:pt modelId="{A33DD1C6-1ECE-485B-89DB-9DDE1F16D525}" type="pres">
      <dgm:prSet presAssocID="{3446C36B-0BE7-443B-B31E-E9CB6FDF1E1C}" presName="arrowWedge2" presStyleLbl="fgSibTrans2D1" presStyleIdx="1" presStyleCnt="5" custScaleX="96608" custScaleY="101869"/>
      <dgm:spPr/>
    </dgm:pt>
    <dgm:pt modelId="{CC20F6DC-9942-4DA8-B763-030EBB0D60D8}" type="pres">
      <dgm:prSet presAssocID="{1861EB1E-CB34-4061-A011-ADA066D51CB7}" presName="arrowWedge3" presStyleLbl="fgSibTrans2D1" presStyleIdx="2" presStyleCnt="5"/>
      <dgm:spPr/>
    </dgm:pt>
    <dgm:pt modelId="{DD4D1F01-1678-47D5-BF62-D08B6055AD72}" type="pres">
      <dgm:prSet presAssocID="{CCB41F13-CF0F-4C84-90E2-5C84A196B591}" presName="arrowWedge4" presStyleLbl="fgSibTrans2D1" presStyleIdx="3" presStyleCnt="5"/>
      <dgm:spPr/>
    </dgm:pt>
    <dgm:pt modelId="{18B9B6F9-E9D3-4DDA-997D-8E7D84ACE6CC}" type="pres">
      <dgm:prSet presAssocID="{C924F9F3-81C0-453C-9D49-2356FCBA7FC2}" presName="arrowWedge5" presStyleLbl="fgSibTrans2D1" presStyleIdx="4" presStyleCnt="5"/>
      <dgm:spPr/>
    </dgm:pt>
  </dgm:ptLst>
  <dgm:cxnLst>
    <dgm:cxn modelId="{6DDF7080-3B10-4375-96A7-FEE22771EEA2}" type="presOf" srcId="{D295F737-B56F-4D2F-B317-3AC4DFD13BCD}" destId="{43E75496-4476-461D-A7D2-D5961F92A2C5}" srcOrd="0" destOrd="0" presId="urn:microsoft.com/office/officeart/2005/8/layout/cycle8"/>
    <dgm:cxn modelId="{B1BF5087-3EDE-444C-A2BE-A1EA26303AE7}" srcId="{6DDB4002-C402-4F18-AE1E-BE8D8A938DE9}" destId="{D295F737-B56F-4D2F-B317-3AC4DFD13BCD}" srcOrd="4" destOrd="0" parTransId="{96027367-DDDB-42E7-9324-A430C57D8F0A}" sibTransId="{C924F9F3-81C0-453C-9D49-2356FCBA7FC2}"/>
    <dgm:cxn modelId="{4C72D7FA-2208-4691-808E-DBD6BD75BA97}" type="presOf" srcId="{6DDB4002-C402-4F18-AE1E-BE8D8A938DE9}" destId="{15C7EC4F-FEA7-4797-A079-7F4AC05646A6}" srcOrd="0" destOrd="0" presId="urn:microsoft.com/office/officeart/2005/8/layout/cycle8"/>
    <dgm:cxn modelId="{DA36B866-E68D-4D1D-8A33-BCFF04A0801C}" type="presOf" srcId="{1DBF3E1F-EC27-4581-B8D7-4031BA34EFFF}" destId="{4E880724-9FE0-4558-8D3C-D29D215F42FC}" srcOrd="0" destOrd="0" presId="urn:microsoft.com/office/officeart/2005/8/layout/cycle8"/>
    <dgm:cxn modelId="{94A79434-AAED-4786-B94C-BB6A545929FF}" type="presOf" srcId="{D295F737-B56F-4D2F-B317-3AC4DFD13BCD}" destId="{BC17982A-76CA-47CA-979A-6FD14C082DB2}" srcOrd="1" destOrd="0" presId="urn:microsoft.com/office/officeart/2005/8/layout/cycle8"/>
    <dgm:cxn modelId="{0962A8FA-DD47-4F37-9120-F178A3396ACC}" type="presOf" srcId="{659698CF-CCE5-4F31-A8A9-426163FD410E}" destId="{4218FE23-BDA6-4B91-8705-EA11EB718E00}" srcOrd="1" destOrd="0" presId="urn:microsoft.com/office/officeart/2005/8/layout/cycle8"/>
    <dgm:cxn modelId="{814A37B3-F0D5-4141-A246-9B20B930A6EB}" type="presOf" srcId="{7E069ED2-BF7C-43BE-906C-0723EAF04A75}" destId="{6C8854DD-F9FC-478E-BA32-44B06DAC8E4D}" srcOrd="0" destOrd="0" presId="urn:microsoft.com/office/officeart/2005/8/layout/cycle8"/>
    <dgm:cxn modelId="{54C8E7BA-14F3-4306-AFD4-FF0A5CC71573}" type="presOf" srcId="{659698CF-CCE5-4F31-A8A9-426163FD410E}" destId="{F58A1512-2503-4E0B-8D12-5E3446C9975A}" srcOrd="0" destOrd="0" presId="urn:microsoft.com/office/officeart/2005/8/layout/cycle8"/>
    <dgm:cxn modelId="{3925E18B-15CD-451B-B8FE-90E4888EDE65}" srcId="{6DDB4002-C402-4F18-AE1E-BE8D8A938DE9}" destId="{76CC7C48-4778-4887-8332-E4364E4ACB4C}" srcOrd="1" destOrd="0" parTransId="{0DC35492-5100-4CBB-B250-A464B20E02D1}" sibTransId="{3446C36B-0BE7-443B-B31E-E9CB6FDF1E1C}"/>
    <dgm:cxn modelId="{5AF5A7E5-3339-401D-836E-8188007DCFFD}" type="presOf" srcId="{76CC7C48-4778-4887-8332-E4364E4ACB4C}" destId="{1D64FCE0-71CC-4606-ADF8-929B57572EB4}" srcOrd="1" destOrd="0" presId="urn:microsoft.com/office/officeart/2005/8/layout/cycle8"/>
    <dgm:cxn modelId="{3701745E-6774-41E9-9BFC-F3AE2BE13B8F}" srcId="{6DDB4002-C402-4F18-AE1E-BE8D8A938DE9}" destId="{1DBF3E1F-EC27-4581-B8D7-4031BA34EFFF}" srcOrd="0" destOrd="0" parTransId="{62BA8323-C6DE-41CF-A430-D0E4D2D7C5E6}" sibTransId="{E4BC3935-1C11-4F0A-AC0B-0893552AB994}"/>
    <dgm:cxn modelId="{294197E4-C116-4FE3-A33B-4DEEC26B1F9A}" srcId="{6DDB4002-C402-4F18-AE1E-BE8D8A938DE9}" destId="{659698CF-CCE5-4F31-A8A9-426163FD410E}" srcOrd="2" destOrd="0" parTransId="{B9CD9F7F-855D-476B-AA49-B2DC1547D095}" sibTransId="{1861EB1E-CB34-4061-A011-ADA066D51CB7}"/>
    <dgm:cxn modelId="{86CCB9BA-1B48-49C5-BBEE-F25F03A39EBC}" type="presOf" srcId="{7E069ED2-BF7C-43BE-906C-0723EAF04A75}" destId="{B9622CF8-8AB0-4BCF-8E91-966424364D8D}" srcOrd="1" destOrd="0" presId="urn:microsoft.com/office/officeart/2005/8/layout/cycle8"/>
    <dgm:cxn modelId="{8C79D540-39BC-431F-9484-8AD8136D6F94}" type="presOf" srcId="{1DBF3E1F-EC27-4581-B8D7-4031BA34EFFF}" destId="{693115AB-8994-4359-879D-D4B505BBBAFD}" srcOrd="1" destOrd="0" presId="urn:microsoft.com/office/officeart/2005/8/layout/cycle8"/>
    <dgm:cxn modelId="{A2369049-FA39-49CF-A554-D7954A051DB5}" srcId="{6DDB4002-C402-4F18-AE1E-BE8D8A938DE9}" destId="{7E069ED2-BF7C-43BE-906C-0723EAF04A75}" srcOrd="3" destOrd="0" parTransId="{17FA85AC-8932-4E28-95FF-6D09D88BD32D}" sibTransId="{CCB41F13-CF0F-4C84-90E2-5C84A196B591}"/>
    <dgm:cxn modelId="{27BA3E78-288C-468F-A6DF-E2630CF32AEF}" type="presOf" srcId="{76CC7C48-4778-4887-8332-E4364E4ACB4C}" destId="{A879C312-FBE3-4438-A256-A106C3FD3FDC}" srcOrd="0" destOrd="0" presId="urn:microsoft.com/office/officeart/2005/8/layout/cycle8"/>
    <dgm:cxn modelId="{4A370512-6E12-41F8-883A-9AFB5B6F79C4}" type="presParOf" srcId="{15C7EC4F-FEA7-4797-A079-7F4AC05646A6}" destId="{4E880724-9FE0-4558-8D3C-D29D215F42FC}" srcOrd="0" destOrd="0" presId="urn:microsoft.com/office/officeart/2005/8/layout/cycle8"/>
    <dgm:cxn modelId="{DCD71D61-E840-471D-9434-CC9E149277A3}" type="presParOf" srcId="{15C7EC4F-FEA7-4797-A079-7F4AC05646A6}" destId="{159B166B-B824-4E36-9457-575A8B6BE45B}" srcOrd="1" destOrd="0" presId="urn:microsoft.com/office/officeart/2005/8/layout/cycle8"/>
    <dgm:cxn modelId="{F610E746-9FEF-4BEE-96AD-71DA53ECE636}" type="presParOf" srcId="{15C7EC4F-FEA7-4797-A079-7F4AC05646A6}" destId="{46380B89-F0C3-45E5-A7C9-6DE267956427}" srcOrd="2" destOrd="0" presId="urn:microsoft.com/office/officeart/2005/8/layout/cycle8"/>
    <dgm:cxn modelId="{804D6DE9-68E5-4901-A0D8-0BAC6A6D5A4F}" type="presParOf" srcId="{15C7EC4F-FEA7-4797-A079-7F4AC05646A6}" destId="{693115AB-8994-4359-879D-D4B505BBBAFD}" srcOrd="3" destOrd="0" presId="urn:microsoft.com/office/officeart/2005/8/layout/cycle8"/>
    <dgm:cxn modelId="{4B909F9C-1341-4226-9903-EE6A60E24689}" type="presParOf" srcId="{15C7EC4F-FEA7-4797-A079-7F4AC05646A6}" destId="{A879C312-FBE3-4438-A256-A106C3FD3FDC}" srcOrd="4" destOrd="0" presId="urn:microsoft.com/office/officeart/2005/8/layout/cycle8"/>
    <dgm:cxn modelId="{2E2803BA-F2E6-4FA0-BCD2-6CF690AC53A1}" type="presParOf" srcId="{15C7EC4F-FEA7-4797-A079-7F4AC05646A6}" destId="{FFC1B470-1840-4DC1-B12E-4A83A0060F33}" srcOrd="5" destOrd="0" presId="urn:microsoft.com/office/officeart/2005/8/layout/cycle8"/>
    <dgm:cxn modelId="{EE426EE2-A6CA-469F-AB44-E69F6DABD864}" type="presParOf" srcId="{15C7EC4F-FEA7-4797-A079-7F4AC05646A6}" destId="{511F573C-79AD-4B95-912F-9D2EC567C28E}" srcOrd="6" destOrd="0" presId="urn:microsoft.com/office/officeart/2005/8/layout/cycle8"/>
    <dgm:cxn modelId="{B26D3BA3-A2FE-4060-AB41-6582A64163F1}" type="presParOf" srcId="{15C7EC4F-FEA7-4797-A079-7F4AC05646A6}" destId="{1D64FCE0-71CC-4606-ADF8-929B57572EB4}" srcOrd="7" destOrd="0" presId="urn:microsoft.com/office/officeart/2005/8/layout/cycle8"/>
    <dgm:cxn modelId="{BCDDD565-B4B3-42A5-A836-64187B101F2A}" type="presParOf" srcId="{15C7EC4F-FEA7-4797-A079-7F4AC05646A6}" destId="{F58A1512-2503-4E0B-8D12-5E3446C9975A}" srcOrd="8" destOrd="0" presId="urn:microsoft.com/office/officeart/2005/8/layout/cycle8"/>
    <dgm:cxn modelId="{CB5451A5-F691-4367-8515-40910A5F2EFA}" type="presParOf" srcId="{15C7EC4F-FEA7-4797-A079-7F4AC05646A6}" destId="{80DCF67F-C37A-437E-B1C2-9B52C8D2EFD7}" srcOrd="9" destOrd="0" presId="urn:microsoft.com/office/officeart/2005/8/layout/cycle8"/>
    <dgm:cxn modelId="{FAC5B75E-1DFD-4CE0-99F6-B0476E059F6F}" type="presParOf" srcId="{15C7EC4F-FEA7-4797-A079-7F4AC05646A6}" destId="{6135AC48-AA2F-4240-A5BD-06EC0EF7DCE2}" srcOrd="10" destOrd="0" presId="urn:microsoft.com/office/officeart/2005/8/layout/cycle8"/>
    <dgm:cxn modelId="{FAB7F620-228B-4E01-AC20-CCF28A81AB31}" type="presParOf" srcId="{15C7EC4F-FEA7-4797-A079-7F4AC05646A6}" destId="{4218FE23-BDA6-4B91-8705-EA11EB718E00}" srcOrd="11" destOrd="0" presId="urn:microsoft.com/office/officeart/2005/8/layout/cycle8"/>
    <dgm:cxn modelId="{4C83A4BA-DB17-494D-9C8F-5A211178DECE}" type="presParOf" srcId="{15C7EC4F-FEA7-4797-A079-7F4AC05646A6}" destId="{6C8854DD-F9FC-478E-BA32-44B06DAC8E4D}" srcOrd="12" destOrd="0" presId="urn:microsoft.com/office/officeart/2005/8/layout/cycle8"/>
    <dgm:cxn modelId="{B603B024-33C4-4DF3-9880-CD4A3FAB8DB1}" type="presParOf" srcId="{15C7EC4F-FEA7-4797-A079-7F4AC05646A6}" destId="{B0D32F0A-16B8-452B-8731-2525371818FD}" srcOrd="13" destOrd="0" presId="urn:microsoft.com/office/officeart/2005/8/layout/cycle8"/>
    <dgm:cxn modelId="{9EB6A0AA-BE39-4D96-871F-D3E40B786D4F}" type="presParOf" srcId="{15C7EC4F-FEA7-4797-A079-7F4AC05646A6}" destId="{EB69A753-6127-4215-9B84-332B97939F48}" srcOrd="14" destOrd="0" presId="urn:microsoft.com/office/officeart/2005/8/layout/cycle8"/>
    <dgm:cxn modelId="{0A86E2F4-4F43-43B0-A1E8-BA61E00F3DE5}" type="presParOf" srcId="{15C7EC4F-FEA7-4797-A079-7F4AC05646A6}" destId="{B9622CF8-8AB0-4BCF-8E91-966424364D8D}" srcOrd="15" destOrd="0" presId="urn:microsoft.com/office/officeart/2005/8/layout/cycle8"/>
    <dgm:cxn modelId="{BC499515-397B-476D-81C1-D0B35412F402}" type="presParOf" srcId="{15C7EC4F-FEA7-4797-A079-7F4AC05646A6}" destId="{43E75496-4476-461D-A7D2-D5961F92A2C5}" srcOrd="16" destOrd="0" presId="urn:microsoft.com/office/officeart/2005/8/layout/cycle8"/>
    <dgm:cxn modelId="{BA924CEF-D64A-464A-B76A-FD373867D709}" type="presParOf" srcId="{15C7EC4F-FEA7-4797-A079-7F4AC05646A6}" destId="{B3647E56-5F52-42EA-ACB6-8850AB55A19C}" srcOrd="17" destOrd="0" presId="urn:microsoft.com/office/officeart/2005/8/layout/cycle8"/>
    <dgm:cxn modelId="{1AB6D7B6-9D2E-4789-B89D-2F7F6A1BA631}" type="presParOf" srcId="{15C7EC4F-FEA7-4797-A079-7F4AC05646A6}" destId="{BDAC75AB-DF4D-435D-BAC1-58CE4400D9E3}" srcOrd="18" destOrd="0" presId="urn:microsoft.com/office/officeart/2005/8/layout/cycle8"/>
    <dgm:cxn modelId="{41F14C57-DB93-4ABC-999E-D7B727EE701E}" type="presParOf" srcId="{15C7EC4F-FEA7-4797-A079-7F4AC05646A6}" destId="{BC17982A-76CA-47CA-979A-6FD14C082DB2}" srcOrd="19" destOrd="0" presId="urn:microsoft.com/office/officeart/2005/8/layout/cycle8"/>
    <dgm:cxn modelId="{787DAF42-DCE1-4F08-9A35-E7749E69751E}" type="presParOf" srcId="{15C7EC4F-FEA7-4797-A079-7F4AC05646A6}" destId="{B15324CC-76CB-478F-837C-7B67785B19C6}" srcOrd="20" destOrd="0" presId="urn:microsoft.com/office/officeart/2005/8/layout/cycle8"/>
    <dgm:cxn modelId="{4C3B306F-3105-4B2B-B1C2-708D14A708FA}" type="presParOf" srcId="{15C7EC4F-FEA7-4797-A079-7F4AC05646A6}" destId="{A33DD1C6-1ECE-485B-89DB-9DDE1F16D525}" srcOrd="21" destOrd="0" presId="urn:microsoft.com/office/officeart/2005/8/layout/cycle8"/>
    <dgm:cxn modelId="{11BFD1FC-8A6C-4CA3-A863-8D991D8A935E}" type="presParOf" srcId="{15C7EC4F-FEA7-4797-A079-7F4AC05646A6}" destId="{CC20F6DC-9942-4DA8-B763-030EBB0D60D8}" srcOrd="22" destOrd="0" presId="urn:microsoft.com/office/officeart/2005/8/layout/cycle8"/>
    <dgm:cxn modelId="{2805AAF3-DB0A-4FE4-ABE9-903CA469FF51}" type="presParOf" srcId="{15C7EC4F-FEA7-4797-A079-7F4AC05646A6}" destId="{DD4D1F01-1678-47D5-BF62-D08B6055AD72}" srcOrd="23" destOrd="0" presId="urn:microsoft.com/office/officeart/2005/8/layout/cycle8"/>
    <dgm:cxn modelId="{07A31D3D-42EC-499F-9F64-8E547DA5C2EA}" type="presParOf" srcId="{15C7EC4F-FEA7-4797-A079-7F4AC05646A6}" destId="{18B9B6F9-E9D3-4DDA-997D-8E7D84ACE6CC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337200C-68A0-4E2A-AE48-D4D784B10512}" type="doc">
      <dgm:prSet loTypeId="urn:microsoft.com/office/officeart/2005/8/layout/matrix1" loCatId="matrix" qsTypeId="urn:microsoft.com/office/officeart/2005/8/quickstyle/3d2" qsCatId="3D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DE6C49E2-FCE4-48C8-BE9C-75C994F2909F}">
      <dgm:prSet phldrT="[Text]" custT="1"/>
      <dgm:spPr/>
      <dgm:t>
        <a:bodyPr/>
        <a:lstStyle/>
        <a:p>
          <a:r>
            <a:rPr lang="en-US" sz="40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JOHARI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B7C3FAF-8D8C-4548-8D4B-E2E144FE931B}" type="parTrans" cxnId="{C106FF9C-0B98-4D16-9FA8-BEF4ECD9C82A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7336A15-5F9B-47F6-8EAE-D5F270A1FB03}" type="sibTrans" cxnId="{C106FF9C-0B98-4D16-9FA8-BEF4ECD9C82A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FAB5C52-5B26-412D-A099-E3FD7CF0720E}">
      <dgm:prSet phldrT="[Text]" custT="1"/>
      <dgm:spPr/>
      <dgm:t>
        <a:bodyPr/>
        <a:lstStyle/>
        <a:p>
          <a:r>
            <a:rPr lang="en-US" sz="40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Open</a:t>
          </a:r>
          <a:endParaRPr lang="en-US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4EC8407F-FAEE-4D04-A5C4-523BFB7E3C0C}" type="parTrans" cxnId="{2D0F0148-7C02-4A1D-9292-6B01C6AF579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8D91993-5BE5-445B-8F68-05EC538BCFB3}" type="sibTrans" cxnId="{2D0F0148-7C02-4A1D-9292-6B01C6AF579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B3522C3-F61E-4DB5-83CF-AB003A1C47F6}">
      <dgm:prSet phldrT="[Text]" custT="1"/>
      <dgm:spPr/>
      <dgm:t>
        <a:bodyPr/>
        <a:lstStyle/>
        <a:p>
          <a:r>
            <a:rPr lang="en-US" sz="40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Blind</a:t>
          </a:r>
          <a:endParaRPr lang="en-US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A6E3553-FCF9-42E1-A4E4-9153ADD6FD7D}" type="parTrans" cxnId="{DFCB7A81-04E1-4A94-B806-762BFFECF156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BF7916D-8BB9-479A-8E2D-06D2905F51BF}" type="sibTrans" cxnId="{DFCB7A81-04E1-4A94-B806-762BFFECF156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95A7375-9D95-4D30-ABB4-4E15D0716149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Hidden </a:t>
          </a:r>
        </a:p>
      </dgm:t>
    </dgm:pt>
    <dgm:pt modelId="{BE8491B1-143E-419A-897A-5F32172172A3}" type="parTrans" cxnId="{F84616F3-770A-429D-91C3-151AF02E70E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C50F9D1-0A2C-4F26-BA8B-60EDFF7A5F78}" type="sibTrans" cxnId="{F84616F3-770A-429D-91C3-151AF02E70E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A9FF01F-F703-457E-B678-68672738E216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Unknown </a:t>
          </a:r>
        </a:p>
      </dgm:t>
    </dgm:pt>
    <dgm:pt modelId="{2A0BF2CA-7474-4B67-ACB9-D1CFD81BF78A}" type="parTrans" cxnId="{77524AD4-73B8-4E0A-B425-36555F4F1609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17647FD-A17E-429E-8475-B85F0CEA066D}" type="sibTrans" cxnId="{77524AD4-73B8-4E0A-B425-36555F4F1609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3ABC7A9-E1C2-4376-9690-B4518535CF51}" type="pres">
      <dgm:prSet presAssocID="{A337200C-68A0-4E2A-AE48-D4D784B10512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580CAA-4A63-4A0A-AA02-C9AE92D2DAF1}" type="pres">
      <dgm:prSet presAssocID="{A337200C-68A0-4E2A-AE48-D4D784B10512}" presName="matrix" presStyleCnt="0"/>
      <dgm:spPr/>
    </dgm:pt>
    <dgm:pt modelId="{011C7D80-9103-44A9-8A59-0F134BDC3124}" type="pres">
      <dgm:prSet presAssocID="{A337200C-68A0-4E2A-AE48-D4D784B10512}" presName="tile1" presStyleLbl="node1" presStyleIdx="0" presStyleCnt="4"/>
      <dgm:spPr/>
      <dgm:t>
        <a:bodyPr/>
        <a:lstStyle/>
        <a:p>
          <a:endParaRPr lang="en-US"/>
        </a:p>
      </dgm:t>
    </dgm:pt>
    <dgm:pt modelId="{309A5F0D-8695-4AD3-A9C8-F863F13F45F5}" type="pres">
      <dgm:prSet presAssocID="{A337200C-68A0-4E2A-AE48-D4D784B1051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4B39DA-E68F-4CE2-A66B-E1BBABF70C74}" type="pres">
      <dgm:prSet presAssocID="{A337200C-68A0-4E2A-AE48-D4D784B10512}" presName="tile2" presStyleLbl="node1" presStyleIdx="1" presStyleCnt="4"/>
      <dgm:spPr/>
      <dgm:t>
        <a:bodyPr/>
        <a:lstStyle/>
        <a:p>
          <a:endParaRPr lang="en-US"/>
        </a:p>
      </dgm:t>
    </dgm:pt>
    <dgm:pt modelId="{2E655156-CD4F-4BDA-98E0-7B3872D8A78A}" type="pres">
      <dgm:prSet presAssocID="{A337200C-68A0-4E2A-AE48-D4D784B1051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55B3D8-4821-4235-9427-A1F979B4F8D1}" type="pres">
      <dgm:prSet presAssocID="{A337200C-68A0-4E2A-AE48-D4D784B10512}" presName="tile3" presStyleLbl="node1" presStyleIdx="2" presStyleCnt="4"/>
      <dgm:spPr/>
      <dgm:t>
        <a:bodyPr/>
        <a:lstStyle/>
        <a:p>
          <a:endParaRPr lang="en-US"/>
        </a:p>
      </dgm:t>
    </dgm:pt>
    <dgm:pt modelId="{61827F06-6AF6-441E-B90E-DFBB5A14AA78}" type="pres">
      <dgm:prSet presAssocID="{A337200C-68A0-4E2A-AE48-D4D784B1051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A664C4-3992-4B0F-9B5C-45FBF6F6D3B2}" type="pres">
      <dgm:prSet presAssocID="{A337200C-68A0-4E2A-AE48-D4D784B10512}" presName="tile4" presStyleLbl="node1" presStyleIdx="3" presStyleCnt="4" custScaleX="130890" custScaleY="122974"/>
      <dgm:spPr/>
      <dgm:t>
        <a:bodyPr/>
        <a:lstStyle/>
        <a:p>
          <a:endParaRPr lang="en-US"/>
        </a:p>
      </dgm:t>
    </dgm:pt>
    <dgm:pt modelId="{700FB8FC-6758-42AE-806D-93ACBF52A637}" type="pres">
      <dgm:prSet presAssocID="{A337200C-68A0-4E2A-AE48-D4D784B1051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3F2394-9A13-4EE9-ACC9-2A89057F9748}" type="pres">
      <dgm:prSet presAssocID="{A337200C-68A0-4E2A-AE48-D4D784B10512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0A391EF-8483-4336-BF79-18C77193C7CC}" type="presOf" srcId="{A337200C-68A0-4E2A-AE48-D4D784B10512}" destId="{E3ABC7A9-E1C2-4376-9690-B4518535CF51}" srcOrd="0" destOrd="0" presId="urn:microsoft.com/office/officeart/2005/8/layout/matrix1"/>
    <dgm:cxn modelId="{F84616F3-770A-429D-91C3-151AF02E70EB}" srcId="{DE6C49E2-FCE4-48C8-BE9C-75C994F2909F}" destId="{B95A7375-9D95-4D30-ABB4-4E15D0716149}" srcOrd="2" destOrd="0" parTransId="{BE8491B1-143E-419A-897A-5F32172172A3}" sibTransId="{5C50F9D1-0A2C-4F26-BA8B-60EDFF7A5F78}"/>
    <dgm:cxn modelId="{908D338E-723A-42B6-9DC2-12182F0CD500}" type="presOf" srcId="{B95A7375-9D95-4D30-ABB4-4E15D0716149}" destId="{61827F06-6AF6-441E-B90E-DFBB5A14AA78}" srcOrd="1" destOrd="0" presId="urn:microsoft.com/office/officeart/2005/8/layout/matrix1"/>
    <dgm:cxn modelId="{24D76A53-214C-4393-937B-E4D69E579421}" type="presOf" srcId="{8FAB5C52-5B26-412D-A099-E3FD7CF0720E}" destId="{011C7D80-9103-44A9-8A59-0F134BDC3124}" srcOrd="0" destOrd="0" presId="urn:microsoft.com/office/officeart/2005/8/layout/matrix1"/>
    <dgm:cxn modelId="{ED47FABF-F04A-4EDD-9FD0-65F61A88799C}" type="presOf" srcId="{DA9FF01F-F703-457E-B678-68672738E216}" destId="{700FB8FC-6758-42AE-806D-93ACBF52A637}" srcOrd="1" destOrd="0" presId="urn:microsoft.com/office/officeart/2005/8/layout/matrix1"/>
    <dgm:cxn modelId="{CC009D44-35A4-40F2-B599-346183DCC85E}" type="presOf" srcId="{9B3522C3-F61E-4DB5-83CF-AB003A1C47F6}" destId="{2E655156-CD4F-4BDA-98E0-7B3872D8A78A}" srcOrd="1" destOrd="0" presId="urn:microsoft.com/office/officeart/2005/8/layout/matrix1"/>
    <dgm:cxn modelId="{C106FF9C-0B98-4D16-9FA8-BEF4ECD9C82A}" srcId="{A337200C-68A0-4E2A-AE48-D4D784B10512}" destId="{DE6C49E2-FCE4-48C8-BE9C-75C994F2909F}" srcOrd="0" destOrd="0" parTransId="{6B7C3FAF-8D8C-4548-8D4B-E2E144FE931B}" sibTransId="{B7336A15-5F9B-47F6-8EAE-D5F270A1FB03}"/>
    <dgm:cxn modelId="{1DF62144-DC88-432F-8B9A-9ABAA0B6ED09}" type="presOf" srcId="{DE6C49E2-FCE4-48C8-BE9C-75C994F2909F}" destId="{B43F2394-9A13-4EE9-ACC9-2A89057F9748}" srcOrd="0" destOrd="0" presId="urn:microsoft.com/office/officeart/2005/8/layout/matrix1"/>
    <dgm:cxn modelId="{098554A4-BDC8-4A5D-980C-0F99F908F137}" type="presOf" srcId="{B95A7375-9D95-4D30-ABB4-4E15D0716149}" destId="{8B55B3D8-4821-4235-9427-A1F979B4F8D1}" srcOrd="0" destOrd="0" presId="urn:microsoft.com/office/officeart/2005/8/layout/matrix1"/>
    <dgm:cxn modelId="{2D0F0148-7C02-4A1D-9292-6B01C6AF579B}" srcId="{DE6C49E2-FCE4-48C8-BE9C-75C994F2909F}" destId="{8FAB5C52-5B26-412D-A099-E3FD7CF0720E}" srcOrd="0" destOrd="0" parTransId="{4EC8407F-FAEE-4D04-A5C4-523BFB7E3C0C}" sibTransId="{E8D91993-5BE5-445B-8F68-05EC538BCFB3}"/>
    <dgm:cxn modelId="{A82871C0-B746-4610-BF21-F90D84ACFDF7}" type="presOf" srcId="{8FAB5C52-5B26-412D-A099-E3FD7CF0720E}" destId="{309A5F0D-8695-4AD3-A9C8-F863F13F45F5}" srcOrd="1" destOrd="0" presId="urn:microsoft.com/office/officeart/2005/8/layout/matrix1"/>
    <dgm:cxn modelId="{DFCB7A81-04E1-4A94-B806-762BFFECF156}" srcId="{DE6C49E2-FCE4-48C8-BE9C-75C994F2909F}" destId="{9B3522C3-F61E-4DB5-83CF-AB003A1C47F6}" srcOrd="1" destOrd="0" parTransId="{5A6E3553-FCF9-42E1-A4E4-9153ADD6FD7D}" sibTransId="{DBF7916D-8BB9-479A-8E2D-06D2905F51BF}"/>
    <dgm:cxn modelId="{F5E34DA7-2A93-4732-B331-2BE2824D9716}" type="presOf" srcId="{9B3522C3-F61E-4DB5-83CF-AB003A1C47F6}" destId="{524B39DA-E68F-4CE2-A66B-E1BBABF70C74}" srcOrd="0" destOrd="0" presId="urn:microsoft.com/office/officeart/2005/8/layout/matrix1"/>
    <dgm:cxn modelId="{05B87B94-1E1F-4909-B3C8-674E7E086E98}" type="presOf" srcId="{DA9FF01F-F703-457E-B678-68672738E216}" destId="{89A664C4-3992-4B0F-9B5C-45FBF6F6D3B2}" srcOrd="0" destOrd="0" presId="urn:microsoft.com/office/officeart/2005/8/layout/matrix1"/>
    <dgm:cxn modelId="{77524AD4-73B8-4E0A-B425-36555F4F1609}" srcId="{DE6C49E2-FCE4-48C8-BE9C-75C994F2909F}" destId="{DA9FF01F-F703-457E-B678-68672738E216}" srcOrd="3" destOrd="0" parTransId="{2A0BF2CA-7474-4B67-ACB9-D1CFD81BF78A}" sibTransId="{817647FD-A17E-429E-8475-B85F0CEA066D}"/>
    <dgm:cxn modelId="{6880ED2A-6AA8-4A7A-9441-39B3C2AA1A42}" type="presParOf" srcId="{E3ABC7A9-E1C2-4376-9690-B4518535CF51}" destId="{0E580CAA-4A63-4A0A-AA02-C9AE92D2DAF1}" srcOrd="0" destOrd="0" presId="urn:microsoft.com/office/officeart/2005/8/layout/matrix1"/>
    <dgm:cxn modelId="{BE17D23A-388B-40F4-ADF4-87F985852D90}" type="presParOf" srcId="{0E580CAA-4A63-4A0A-AA02-C9AE92D2DAF1}" destId="{011C7D80-9103-44A9-8A59-0F134BDC3124}" srcOrd="0" destOrd="0" presId="urn:microsoft.com/office/officeart/2005/8/layout/matrix1"/>
    <dgm:cxn modelId="{75981D2C-15C7-4191-BAD9-ECA2CCC518CD}" type="presParOf" srcId="{0E580CAA-4A63-4A0A-AA02-C9AE92D2DAF1}" destId="{309A5F0D-8695-4AD3-A9C8-F863F13F45F5}" srcOrd="1" destOrd="0" presId="urn:microsoft.com/office/officeart/2005/8/layout/matrix1"/>
    <dgm:cxn modelId="{E2EA5E7F-D21B-4A37-98B2-B3E9CF424970}" type="presParOf" srcId="{0E580CAA-4A63-4A0A-AA02-C9AE92D2DAF1}" destId="{524B39DA-E68F-4CE2-A66B-E1BBABF70C74}" srcOrd="2" destOrd="0" presId="urn:microsoft.com/office/officeart/2005/8/layout/matrix1"/>
    <dgm:cxn modelId="{BB73669A-6AEA-4046-B9D2-E8B8CE7253DB}" type="presParOf" srcId="{0E580CAA-4A63-4A0A-AA02-C9AE92D2DAF1}" destId="{2E655156-CD4F-4BDA-98E0-7B3872D8A78A}" srcOrd="3" destOrd="0" presId="urn:microsoft.com/office/officeart/2005/8/layout/matrix1"/>
    <dgm:cxn modelId="{F8EEDFFE-DFF3-4797-AF06-D68F9A26228C}" type="presParOf" srcId="{0E580CAA-4A63-4A0A-AA02-C9AE92D2DAF1}" destId="{8B55B3D8-4821-4235-9427-A1F979B4F8D1}" srcOrd="4" destOrd="0" presId="urn:microsoft.com/office/officeart/2005/8/layout/matrix1"/>
    <dgm:cxn modelId="{DB572368-E960-463D-A981-05E377920E62}" type="presParOf" srcId="{0E580CAA-4A63-4A0A-AA02-C9AE92D2DAF1}" destId="{61827F06-6AF6-441E-B90E-DFBB5A14AA78}" srcOrd="5" destOrd="0" presId="urn:microsoft.com/office/officeart/2005/8/layout/matrix1"/>
    <dgm:cxn modelId="{EDB7144C-A506-4DA5-89B5-9FB98F7ECDEA}" type="presParOf" srcId="{0E580CAA-4A63-4A0A-AA02-C9AE92D2DAF1}" destId="{89A664C4-3992-4B0F-9B5C-45FBF6F6D3B2}" srcOrd="6" destOrd="0" presId="urn:microsoft.com/office/officeart/2005/8/layout/matrix1"/>
    <dgm:cxn modelId="{63C6B84B-B65A-4694-946F-86C417B1980B}" type="presParOf" srcId="{0E580CAA-4A63-4A0A-AA02-C9AE92D2DAF1}" destId="{700FB8FC-6758-42AE-806D-93ACBF52A637}" srcOrd="7" destOrd="0" presId="urn:microsoft.com/office/officeart/2005/8/layout/matrix1"/>
    <dgm:cxn modelId="{4C26334E-A1BF-4D0A-9E20-60304E627B8B}" type="presParOf" srcId="{E3ABC7A9-E1C2-4376-9690-B4518535CF51}" destId="{B43F2394-9A13-4EE9-ACC9-2A89057F974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337200C-68A0-4E2A-AE48-D4D784B10512}" type="doc">
      <dgm:prSet loTypeId="urn:microsoft.com/office/officeart/2005/8/layout/matrix1" loCatId="matrix" qsTypeId="urn:microsoft.com/office/officeart/2005/8/quickstyle/3d2" qsCatId="3D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DE6C49E2-FCE4-48C8-BE9C-75C994F2909F}">
      <dgm:prSet phldrT="[Text]" custT="1"/>
      <dgm:spPr/>
      <dgm:t>
        <a:bodyPr/>
        <a:lstStyle/>
        <a:p>
          <a:r>
            <a:rPr lang="en-US" sz="40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JOHARI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B7C3FAF-8D8C-4548-8D4B-E2E144FE931B}" type="parTrans" cxnId="{C106FF9C-0B98-4D16-9FA8-BEF4ECD9C82A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7336A15-5F9B-47F6-8EAE-D5F270A1FB03}" type="sibTrans" cxnId="{C106FF9C-0B98-4D16-9FA8-BEF4ECD9C82A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FAB5C52-5B26-412D-A099-E3FD7CF0720E}">
      <dgm:prSet phldrT="[Text]" custT="1"/>
      <dgm:spPr/>
      <dgm:t>
        <a:bodyPr/>
        <a:lstStyle/>
        <a:p>
          <a:r>
            <a:rPr lang="en-US" sz="40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Open</a:t>
          </a:r>
          <a:endParaRPr lang="en-US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4EC8407F-FAEE-4D04-A5C4-523BFB7E3C0C}" type="parTrans" cxnId="{2D0F0148-7C02-4A1D-9292-6B01C6AF579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8D91993-5BE5-445B-8F68-05EC538BCFB3}" type="sibTrans" cxnId="{2D0F0148-7C02-4A1D-9292-6B01C6AF579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B3522C3-F61E-4DB5-83CF-AB003A1C47F6}">
      <dgm:prSet phldrT="[Text]" custT="1"/>
      <dgm:spPr/>
      <dgm:t>
        <a:bodyPr/>
        <a:lstStyle/>
        <a:p>
          <a:r>
            <a:rPr lang="en-US" sz="40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Blind</a:t>
          </a:r>
          <a:endParaRPr lang="en-US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A6E3553-FCF9-42E1-A4E4-9153ADD6FD7D}" type="parTrans" cxnId="{DFCB7A81-04E1-4A94-B806-762BFFECF156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BF7916D-8BB9-479A-8E2D-06D2905F51BF}" type="sibTrans" cxnId="{DFCB7A81-04E1-4A94-B806-762BFFECF156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95A7375-9D95-4D30-ABB4-4E15D0716149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Hidden </a:t>
          </a:r>
        </a:p>
      </dgm:t>
    </dgm:pt>
    <dgm:pt modelId="{BE8491B1-143E-419A-897A-5F32172172A3}" type="parTrans" cxnId="{F84616F3-770A-429D-91C3-151AF02E70E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C50F9D1-0A2C-4F26-BA8B-60EDFF7A5F78}" type="sibTrans" cxnId="{F84616F3-770A-429D-91C3-151AF02E70E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A9FF01F-F703-457E-B678-68672738E216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Unknown </a:t>
          </a:r>
        </a:p>
      </dgm:t>
    </dgm:pt>
    <dgm:pt modelId="{2A0BF2CA-7474-4B67-ACB9-D1CFD81BF78A}" type="parTrans" cxnId="{77524AD4-73B8-4E0A-B425-36555F4F1609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17647FD-A17E-429E-8475-B85F0CEA066D}" type="sibTrans" cxnId="{77524AD4-73B8-4E0A-B425-36555F4F1609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3ABC7A9-E1C2-4376-9690-B4518535CF51}" type="pres">
      <dgm:prSet presAssocID="{A337200C-68A0-4E2A-AE48-D4D784B10512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580CAA-4A63-4A0A-AA02-C9AE92D2DAF1}" type="pres">
      <dgm:prSet presAssocID="{A337200C-68A0-4E2A-AE48-D4D784B10512}" presName="matrix" presStyleCnt="0"/>
      <dgm:spPr/>
    </dgm:pt>
    <dgm:pt modelId="{011C7D80-9103-44A9-8A59-0F134BDC3124}" type="pres">
      <dgm:prSet presAssocID="{A337200C-68A0-4E2A-AE48-D4D784B10512}" presName="tile1" presStyleLbl="node1" presStyleIdx="0" presStyleCnt="4" custScaleX="125765" custScaleY="137313"/>
      <dgm:spPr/>
      <dgm:t>
        <a:bodyPr/>
        <a:lstStyle/>
        <a:p>
          <a:endParaRPr lang="en-US"/>
        </a:p>
      </dgm:t>
    </dgm:pt>
    <dgm:pt modelId="{309A5F0D-8695-4AD3-A9C8-F863F13F45F5}" type="pres">
      <dgm:prSet presAssocID="{A337200C-68A0-4E2A-AE48-D4D784B1051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4B39DA-E68F-4CE2-A66B-E1BBABF70C74}" type="pres">
      <dgm:prSet presAssocID="{A337200C-68A0-4E2A-AE48-D4D784B10512}" presName="tile2" presStyleLbl="node1" presStyleIdx="1" presStyleCnt="4" custScaleX="102778" custLinFactNeighborX="-6971" custLinFactNeighborY="-4309"/>
      <dgm:spPr/>
      <dgm:t>
        <a:bodyPr/>
        <a:lstStyle/>
        <a:p>
          <a:endParaRPr lang="en-US"/>
        </a:p>
      </dgm:t>
    </dgm:pt>
    <dgm:pt modelId="{2E655156-CD4F-4BDA-98E0-7B3872D8A78A}" type="pres">
      <dgm:prSet presAssocID="{A337200C-68A0-4E2A-AE48-D4D784B1051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55B3D8-4821-4235-9427-A1F979B4F8D1}" type="pres">
      <dgm:prSet presAssocID="{A337200C-68A0-4E2A-AE48-D4D784B10512}" presName="tile3" presStyleLbl="node1" presStyleIdx="2" presStyleCnt="4" custLinFactNeighborX="-3097" custLinFactNeighborY="-13985"/>
      <dgm:spPr/>
      <dgm:t>
        <a:bodyPr/>
        <a:lstStyle/>
        <a:p>
          <a:endParaRPr lang="en-US"/>
        </a:p>
      </dgm:t>
    </dgm:pt>
    <dgm:pt modelId="{61827F06-6AF6-441E-B90E-DFBB5A14AA78}" type="pres">
      <dgm:prSet presAssocID="{A337200C-68A0-4E2A-AE48-D4D784B1051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A664C4-3992-4B0F-9B5C-45FBF6F6D3B2}" type="pres">
      <dgm:prSet presAssocID="{A337200C-68A0-4E2A-AE48-D4D784B10512}" presName="tile4" presStyleLbl="node1" presStyleIdx="3" presStyleCnt="4" custLinFactNeighborX="-6430" custLinFactNeighborY="-12428"/>
      <dgm:spPr/>
      <dgm:t>
        <a:bodyPr/>
        <a:lstStyle/>
        <a:p>
          <a:endParaRPr lang="en-US"/>
        </a:p>
      </dgm:t>
    </dgm:pt>
    <dgm:pt modelId="{700FB8FC-6758-42AE-806D-93ACBF52A637}" type="pres">
      <dgm:prSet presAssocID="{A337200C-68A0-4E2A-AE48-D4D784B1051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3F2394-9A13-4EE9-ACC9-2A89057F9748}" type="pres">
      <dgm:prSet presAssocID="{A337200C-68A0-4E2A-AE48-D4D784B10512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0A391EF-8483-4336-BF79-18C77193C7CC}" type="presOf" srcId="{A337200C-68A0-4E2A-AE48-D4D784B10512}" destId="{E3ABC7A9-E1C2-4376-9690-B4518535CF51}" srcOrd="0" destOrd="0" presId="urn:microsoft.com/office/officeart/2005/8/layout/matrix1"/>
    <dgm:cxn modelId="{F84616F3-770A-429D-91C3-151AF02E70EB}" srcId="{DE6C49E2-FCE4-48C8-BE9C-75C994F2909F}" destId="{B95A7375-9D95-4D30-ABB4-4E15D0716149}" srcOrd="2" destOrd="0" parTransId="{BE8491B1-143E-419A-897A-5F32172172A3}" sibTransId="{5C50F9D1-0A2C-4F26-BA8B-60EDFF7A5F78}"/>
    <dgm:cxn modelId="{908D338E-723A-42B6-9DC2-12182F0CD500}" type="presOf" srcId="{B95A7375-9D95-4D30-ABB4-4E15D0716149}" destId="{61827F06-6AF6-441E-B90E-DFBB5A14AA78}" srcOrd="1" destOrd="0" presId="urn:microsoft.com/office/officeart/2005/8/layout/matrix1"/>
    <dgm:cxn modelId="{24D76A53-214C-4393-937B-E4D69E579421}" type="presOf" srcId="{8FAB5C52-5B26-412D-A099-E3FD7CF0720E}" destId="{011C7D80-9103-44A9-8A59-0F134BDC3124}" srcOrd="0" destOrd="0" presId="urn:microsoft.com/office/officeart/2005/8/layout/matrix1"/>
    <dgm:cxn modelId="{ED47FABF-F04A-4EDD-9FD0-65F61A88799C}" type="presOf" srcId="{DA9FF01F-F703-457E-B678-68672738E216}" destId="{700FB8FC-6758-42AE-806D-93ACBF52A637}" srcOrd="1" destOrd="0" presId="urn:microsoft.com/office/officeart/2005/8/layout/matrix1"/>
    <dgm:cxn modelId="{CC009D44-35A4-40F2-B599-346183DCC85E}" type="presOf" srcId="{9B3522C3-F61E-4DB5-83CF-AB003A1C47F6}" destId="{2E655156-CD4F-4BDA-98E0-7B3872D8A78A}" srcOrd="1" destOrd="0" presId="urn:microsoft.com/office/officeart/2005/8/layout/matrix1"/>
    <dgm:cxn modelId="{C106FF9C-0B98-4D16-9FA8-BEF4ECD9C82A}" srcId="{A337200C-68A0-4E2A-AE48-D4D784B10512}" destId="{DE6C49E2-FCE4-48C8-BE9C-75C994F2909F}" srcOrd="0" destOrd="0" parTransId="{6B7C3FAF-8D8C-4548-8D4B-E2E144FE931B}" sibTransId="{B7336A15-5F9B-47F6-8EAE-D5F270A1FB03}"/>
    <dgm:cxn modelId="{1DF62144-DC88-432F-8B9A-9ABAA0B6ED09}" type="presOf" srcId="{DE6C49E2-FCE4-48C8-BE9C-75C994F2909F}" destId="{B43F2394-9A13-4EE9-ACC9-2A89057F9748}" srcOrd="0" destOrd="0" presId="urn:microsoft.com/office/officeart/2005/8/layout/matrix1"/>
    <dgm:cxn modelId="{098554A4-BDC8-4A5D-980C-0F99F908F137}" type="presOf" srcId="{B95A7375-9D95-4D30-ABB4-4E15D0716149}" destId="{8B55B3D8-4821-4235-9427-A1F979B4F8D1}" srcOrd="0" destOrd="0" presId="urn:microsoft.com/office/officeart/2005/8/layout/matrix1"/>
    <dgm:cxn modelId="{2D0F0148-7C02-4A1D-9292-6B01C6AF579B}" srcId="{DE6C49E2-FCE4-48C8-BE9C-75C994F2909F}" destId="{8FAB5C52-5B26-412D-A099-E3FD7CF0720E}" srcOrd="0" destOrd="0" parTransId="{4EC8407F-FAEE-4D04-A5C4-523BFB7E3C0C}" sibTransId="{E8D91993-5BE5-445B-8F68-05EC538BCFB3}"/>
    <dgm:cxn modelId="{A82871C0-B746-4610-BF21-F90D84ACFDF7}" type="presOf" srcId="{8FAB5C52-5B26-412D-A099-E3FD7CF0720E}" destId="{309A5F0D-8695-4AD3-A9C8-F863F13F45F5}" srcOrd="1" destOrd="0" presId="urn:microsoft.com/office/officeart/2005/8/layout/matrix1"/>
    <dgm:cxn modelId="{DFCB7A81-04E1-4A94-B806-762BFFECF156}" srcId="{DE6C49E2-FCE4-48C8-BE9C-75C994F2909F}" destId="{9B3522C3-F61E-4DB5-83CF-AB003A1C47F6}" srcOrd="1" destOrd="0" parTransId="{5A6E3553-FCF9-42E1-A4E4-9153ADD6FD7D}" sibTransId="{DBF7916D-8BB9-479A-8E2D-06D2905F51BF}"/>
    <dgm:cxn modelId="{F5E34DA7-2A93-4732-B331-2BE2824D9716}" type="presOf" srcId="{9B3522C3-F61E-4DB5-83CF-AB003A1C47F6}" destId="{524B39DA-E68F-4CE2-A66B-E1BBABF70C74}" srcOrd="0" destOrd="0" presId="urn:microsoft.com/office/officeart/2005/8/layout/matrix1"/>
    <dgm:cxn modelId="{05B87B94-1E1F-4909-B3C8-674E7E086E98}" type="presOf" srcId="{DA9FF01F-F703-457E-B678-68672738E216}" destId="{89A664C4-3992-4B0F-9B5C-45FBF6F6D3B2}" srcOrd="0" destOrd="0" presId="urn:microsoft.com/office/officeart/2005/8/layout/matrix1"/>
    <dgm:cxn modelId="{77524AD4-73B8-4E0A-B425-36555F4F1609}" srcId="{DE6C49E2-FCE4-48C8-BE9C-75C994F2909F}" destId="{DA9FF01F-F703-457E-B678-68672738E216}" srcOrd="3" destOrd="0" parTransId="{2A0BF2CA-7474-4B67-ACB9-D1CFD81BF78A}" sibTransId="{817647FD-A17E-429E-8475-B85F0CEA066D}"/>
    <dgm:cxn modelId="{6880ED2A-6AA8-4A7A-9441-39B3C2AA1A42}" type="presParOf" srcId="{E3ABC7A9-E1C2-4376-9690-B4518535CF51}" destId="{0E580CAA-4A63-4A0A-AA02-C9AE92D2DAF1}" srcOrd="0" destOrd="0" presId="urn:microsoft.com/office/officeart/2005/8/layout/matrix1"/>
    <dgm:cxn modelId="{BE17D23A-388B-40F4-ADF4-87F985852D90}" type="presParOf" srcId="{0E580CAA-4A63-4A0A-AA02-C9AE92D2DAF1}" destId="{011C7D80-9103-44A9-8A59-0F134BDC3124}" srcOrd="0" destOrd="0" presId="urn:microsoft.com/office/officeart/2005/8/layout/matrix1"/>
    <dgm:cxn modelId="{75981D2C-15C7-4191-BAD9-ECA2CCC518CD}" type="presParOf" srcId="{0E580CAA-4A63-4A0A-AA02-C9AE92D2DAF1}" destId="{309A5F0D-8695-4AD3-A9C8-F863F13F45F5}" srcOrd="1" destOrd="0" presId="urn:microsoft.com/office/officeart/2005/8/layout/matrix1"/>
    <dgm:cxn modelId="{E2EA5E7F-D21B-4A37-98B2-B3E9CF424970}" type="presParOf" srcId="{0E580CAA-4A63-4A0A-AA02-C9AE92D2DAF1}" destId="{524B39DA-E68F-4CE2-A66B-E1BBABF70C74}" srcOrd="2" destOrd="0" presId="urn:microsoft.com/office/officeart/2005/8/layout/matrix1"/>
    <dgm:cxn modelId="{BB73669A-6AEA-4046-B9D2-E8B8CE7253DB}" type="presParOf" srcId="{0E580CAA-4A63-4A0A-AA02-C9AE92D2DAF1}" destId="{2E655156-CD4F-4BDA-98E0-7B3872D8A78A}" srcOrd="3" destOrd="0" presId="urn:microsoft.com/office/officeart/2005/8/layout/matrix1"/>
    <dgm:cxn modelId="{F8EEDFFE-DFF3-4797-AF06-D68F9A26228C}" type="presParOf" srcId="{0E580CAA-4A63-4A0A-AA02-C9AE92D2DAF1}" destId="{8B55B3D8-4821-4235-9427-A1F979B4F8D1}" srcOrd="4" destOrd="0" presId="urn:microsoft.com/office/officeart/2005/8/layout/matrix1"/>
    <dgm:cxn modelId="{DB572368-E960-463D-A981-05E377920E62}" type="presParOf" srcId="{0E580CAA-4A63-4A0A-AA02-C9AE92D2DAF1}" destId="{61827F06-6AF6-441E-B90E-DFBB5A14AA78}" srcOrd="5" destOrd="0" presId="urn:microsoft.com/office/officeart/2005/8/layout/matrix1"/>
    <dgm:cxn modelId="{EDB7144C-A506-4DA5-89B5-9FB98F7ECDEA}" type="presParOf" srcId="{0E580CAA-4A63-4A0A-AA02-C9AE92D2DAF1}" destId="{89A664C4-3992-4B0F-9B5C-45FBF6F6D3B2}" srcOrd="6" destOrd="0" presId="urn:microsoft.com/office/officeart/2005/8/layout/matrix1"/>
    <dgm:cxn modelId="{63C6B84B-B65A-4694-946F-86C417B1980B}" type="presParOf" srcId="{0E580CAA-4A63-4A0A-AA02-C9AE92D2DAF1}" destId="{700FB8FC-6758-42AE-806D-93ACBF52A637}" srcOrd="7" destOrd="0" presId="urn:microsoft.com/office/officeart/2005/8/layout/matrix1"/>
    <dgm:cxn modelId="{4C26334E-A1BF-4D0A-9E20-60304E627B8B}" type="presParOf" srcId="{E3ABC7A9-E1C2-4376-9690-B4518535CF51}" destId="{B43F2394-9A13-4EE9-ACC9-2A89057F974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454486E-FC40-489E-B029-430C40E8B83D}" type="doc">
      <dgm:prSet loTypeId="urn:microsoft.com/office/officeart/2005/8/layout/funnel1" loCatId="process" qsTypeId="urn:microsoft.com/office/officeart/2005/8/quickstyle/3d4" qsCatId="3D" csTypeId="urn:microsoft.com/office/officeart/2005/8/colors/accent1_5" csCatId="accent1" phldr="1"/>
      <dgm:spPr/>
      <dgm:t>
        <a:bodyPr/>
        <a:lstStyle/>
        <a:p>
          <a:endParaRPr lang="en-GB"/>
        </a:p>
      </dgm:t>
    </dgm:pt>
    <dgm:pt modelId="{C98FD2AE-6873-4926-B346-CF6798C90C3F}">
      <dgm:prSet phldrT="[Text]" custT="1"/>
      <dgm:spPr/>
      <dgm:t>
        <a:bodyPr/>
        <a:lstStyle/>
        <a:p>
          <a:r>
            <a:rPr lang="en-US" sz="28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On action</a:t>
          </a:r>
          <a:endParaRPr lang="en-GB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D491E66-A0F0-4A62-B22A-C9D7417247CB}" type="parTrans" cxnId="{1E5A231B-8860-4D36-89D3-5F21FDB2E811}">
      <dgm:prSet/>
      <dgm:spPr/>
      <dgm:t>
        <a:bodyPr/>
        <a:lstStyle/>
        <a:p>
          <a:endParaRPr lang="en-GB"/>
        </a:p>
      </dgm:t>
    </dgm:pt>
    <dgm:pt modelId="{F2AAB31D-2507-4538-B51C-7558C6F5364A}" type="sibTrans" cxnId="{1E5A231B-8860-4D36-89D3-5F21FDB2E811}">
      <dgm:prSet/>
      <dgm:spPr/>
      <dgm:t>
        <a:bodyPr/>
        <a:lstStyle/>
        <a:p>
          <a:endParaRPr lang="en-GB"/>
        </a:p>
      </dgm:t>
    </dgm:pt>
    <dgm:pt modelId="{4603DDC4-4866-41C0-88BE-005E3B7DDD70}">
      <dgm:prSet phldrT="[Text]" custT="1"/>
      <dgm:spPr/>
      <dgm:t>
        <a:bodyPr/>
        <a:lstStyle/>
        <a:p>
          <a:r>
            <a: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In </a:t>
          </a:r>
          <a:r>
            <a:rPr lang="en-US" sz="28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action</a:t>
          </a:r>
          <a:endParaRPr lang="en-GB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6753115-C152-406E-9C85-2FF565C690A3}" type="parTrans" cxnId="{9056A9C7-E79C-4D3F-A6C2-DBF98279691E}">
      <dgm:prSet/>
      <dgm:spPr/>
      <dgm:t>
        <a:bodyPr/>
        <a:lstStyle/>
        <a:p>
          <a:endParaRPr lang="en-GB"/>
        </a:p>
      </dgm:t>
    </dgm:pt>
    <dgm:pt modelId="{2971F23D-DBB3-44CC-9571-075DFC135292}" type="sibTrans" cxnId="{9056A9C7-E79C-4D3F-A6C2-DBF98279691E}">
      <dgm:prSet/>
      <dgm:spPr/>
      <dgm:t>
        <a:bodyPr/>
        <a:lstStyle/>
        <a:p>
          <a:endParaRPr lang="en-GB"/>
        </a:p>
      </dgm:t>
    </dgm:pt>
    <dgm:pt modelId="{DF580329-A418-46CB-A594-1B7D7795EDDF}">
      <dgm:prSet phldrT="[Text]"/>
      <dgm:spPr/>
      <dgm:t>
        <a:bodyPr/>
        <a:lstStyle/>
        <a:p>
          <a:r>
            <a:rPr lang="en-US" dirty="0"/>
            <a:t>Before action </a:t>
          </a:r>
          <a:endParaRPr lang="en-GB" dirty="0"/>
        </a:p>
      </dgm:t>
    </dgm:pt>
    <dgm:pt modelId="{0195DBAF-E28D-4758-8DB0-38F14FDD6866}" type="sibTrans" cxnId="{97BDCD87-B3F3-4EE2-A8F7-0F01A4F352BD}">
      <dgm:prSet/>
      <dgm:spPr/>
      <dgm:t>
        <a:bodyPr/>
        <a:lstStyle/>
        <a:p>
          <a:endParaRPr lang="en-GB"/>
        </a:p>
      </dgm:t>
    </dgm:pt>
    <dgm:pt modelId="{6E839A27-4394-4592-9CA2-105901656CC4}" type="parTrans" cxnId="{97BDCD87-B3F3-4EE2-A8F7-0F01A4F352BD}">
      <dgm:prSet/>
      <dgm:spPr/>
      <dgm:t>
        <a:bodyPr/>
        <a:lstStyle/>
        <a:p>
          <a:endParaRPr lang="en-GB"/>
        </a:p>
      </dgm:t>
    </dgm:pt>
    <dgm:pt modelId="{FFA9260E-2986-487C-82BB-03C17805BF33}">
      <dgm:prSet phldrT="[Text]" custT="1"/>
      <dgm:spPr/>
      <dgm:t>
        <a:bodyPr/>
        <a:lstStyle/>
        <a:p>
          <a:r>
            <a:rPr lang="en-GB" sz="4000" dirty="0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Reflection</a:t>
          </a:r>
          <a:endParaRPr lang="en-GB" sz="4000" dirty="0">
            <a:solidFill>
              <a:schemeClr val="bg1"/>
            </a:solidFill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499F1AD-A7F9-41F8-AEFD-472597AC4DA8}" type="sibTrans" cxnId="{16F02D47-22C7-45AF-A638-691F1F6B8824}">
      <dgm:prSet/>
      <dgm:spPr/>
      <dgm:t>
        <a:bodyPr/>
        <a:lstStyle/>
        <a:p>
          <a:endParaRPr lang="en-GB"/>
        </a:p>
      </dgm:t>
    </dgm:pt>
    <dgm:pt modelId="{91A8C3E7-1C42-42A5-B95B-F27B1A72EC6F}" type="parTrans" cxnId="{16F02D47-22C7-45AF-A638-691F1F6B8824}">
      <dgm:prSet/>
      <dgm:spPr/>
      <dgm:t>
        <a:bodyPr/>
        <a:lstStyle/>
        <a:p>
          <a:endParaRPr lang="en-GB"/>
        </a:p>
      </dgm:t>
    </dgm:pt>
    <dgm:pt modelId="{239CD5DC-9D75-41C1-9EEF-4DFE17E32996}" type="pres">
      <dgm:prSet presAssocID="{0454486E-FC40-489E-B029-430C40E8B83D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2E426E-728C-4A1F-8038-9EB82E8C5461}" type="pres">
      <dgm:prSet presAssocID="{0454486E-FC40-489E-B029-430C40E8B83D}" presName="ellipse" presStyleLbl="trBgShp" presStyleIdx="0" presStyleCnt="1"/>
      <dgm:spPr/>
    </dgm:pt>
    <dgm:pt modelId="{21016F7E-87C8-4EF9-A8E7-DAA94942C4D9}" type="pres">
      <dgm:prSet presAssocID="{0454486E-FC40-489E-B029-430C40E8B83D}" presName="arrow1" presStyleLbl="fgShp" presStyleIdx="0" presStyleCnt="1"/>
      <dgm:spPr/>
    </dgm:pt>
    <dgm:pt modelId="{E9D17ECC-6FAF-46C3-B874-9BB66974E987}" type="pres">
      <dgm:prSet presAssocID="{0454486E-FC40-489E-B029-430C40E8B83D}" presName="rectangle" presStyleLbl="revTx" presStyleIdx="0" presStyleCnt="1" custLinFactNeighborX="-63" custLinFactNeighborY="118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7FBEA0-6F6B-4EAF-B306-9C8A8F77774A}" type="pres">
      <dgm:prSet presAssocID="{4603DDC4-4866-41C0-88BE-005E3B7DDD7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2DE61B-3827-4774-94AC-61C36F3895A3}" type="pres">
      <dgm:prSet presAssocID="{DF580329-A418-46CB-A594-1B7D7795EDDF}" presName="item2" presStyleLbl="node1" presStyleIdx="1" presStyleCnt="3" custScaleY="1047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1A4DE-5F02-448A-8545-ABA9709BDE9B}" type="pres">
      <dgm:prSet presAssocID="{FFA9260E-2986-487C-82BB-03C17805BF33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DE02-B577-4A86-9B2F-8C9D3E95617F}" type="pres">
      <dgm:prSet presAssocID="{0454486E-FC40-489E-B029-430C40E8B83D}" presName="funnel" presStyleLbl="trAlignAcc1" presStyleIdx="0" presStyleCnt="1" custLinFactNeighborX="383" custLinFactNeighborY="5292"/>
      <dgm:spPr/>
    </dgm:pt>
  </dgm:ptLst>
  <dgm:cxnLst>
    <dgm:cxn modelId="{10163A75-2359-4587-8F74-7DCA31B0C865}" type="presOf" srcId="{C98FD2AE-6873-4926-B346-CF6798C90C3F}" destId="{46D1A4DE-5F02-448A-8545-ABA9709BDE9B}" srcOrd="0" destOrd="0" presId="urn:microsoft.com/office/officeart/2005/8/layout/funnel1"/>
    <dgm:cxn modelId="{9056A9C7-E79C-4D3F-A6C2-DBF98279691E}" srcId="{0454486E-FC40-489E-B029-430C40E8B83D}" destId="{4603DDC4-4866-41C0-88BE-005E3B7DDD70}" srcOrd="1" destOrd="0" parTransId="{76753115-C152-406E-9C85-2FF565C690A3}" sibTransId="{2971F23D-DBB3-44CC-9571-075DFC135292}"/>
    <dgm:cxn modelId="{1E5A231B-8860-4D36-89D3-5F21FDB2E811}" srcId="{0454486E-FC40-489E-B029-430C40E8B83D}" destId="{C98FD2AE-6873-4926-B346-CF6798C90C3F}" srcOrd="0" destOrd="0" parTransId="{9D491E66-A0F0-4A62-B22A-C9D7417247CB}" sibTransId="{F2AAB31D-2507-4538-B51C-7558C6F5364A}"/>
    <dgm:cxn modelId="{020067DC-1498-42CD-A6C4-D5E191E5D6E3}" type="presOf" srcId="{DF580329-A418-46CB-A594-1B7D7795EDDF}" destId="{627FBEA0-6F6B-4EAF-B306-9C8A8F77774A}" srcOrd="0" destOrd="0" presId="urn:microsoft.com/office/officeart/2005/8/layout/funnel1"/>
    <dgm:cxn modelId="{D3D32169-F608-4631-B1AA-95EB69013791}" type="presOf" srcId="{FFA9260E-2986-487C-82BB-03C17805BF33}" destId="{E9D17ECC-6FAF-46C3-B874-9BB66974E987}" srcOrd="0" destOrd="0" presId="urn:microsoft.com/office/officeart/2005/8/layout/funnel1"/>
    <dgm:cxn modelId="{97BDCD87-B3F3-4EE2-A8F7-0F01A4F352BD}" srcId="{0454486E-FC40-489E-B029-430C40E8B83D}" destId="{DF580329-A418-46CB-A594-1B7D7795EDDF}" srcOrd="2" destOrd="0" parTransId="{6E839A27-4394-4592-9CA2-105901656CC4}" sibTransId="{0195DBAF-E28D-4758-8DB0-38F14FDD6866}"/>
    <dgm:cxn modelId="{727CE2AB-3D7B-41E3-8600-ED090535EDC2}" type="presOf" srcId="{0454486E-FC40-489E-B029-430C40E8B83D}" destId="{239CD5DC-9D75-41C1-9EEF-4DFE17E32996}" srcOrd="0" destOrd="0" presId="urn:microsoft.com/office/officeart/2005/8/layout/funnel1"/>
    <dgm:cxn modelId="{7309D919-4769-4727-BE2E-03FE07CA8D4E}" type="presOf" srcId="{4603DDC4-4866-41C0-88BE-005E3B7DDD70}" destId="{392DE61B-3827-4774-94AC-61C36F3895A3}" srcOrd="0" destOrd="0" presId="urn:microsoft.com/office/officeart/2005/8/layout/funnel1"/>
    <dgm:cxn modelId="{16F02D47-22C7-45AF-A638-691F1F6B8824}" srcId="{0454486E-FC40-489E-B029-430C40E8B83D}" destId="{FFA9260E-2986-487C-82BB-03C17805BF33}" srcOrd="3" destOrd="0" parTransId="{91A8C3E7-1C42-42A5-B95B-F27B1A72EC6F}" sibTransId="{9499F1AD-A7F9-41F8-AEFD-472597AC4DA8}"/>
    <dgm:cxn modelId="{EBDEDA90-9F62-468F-9F55-E8F10908AF31}" type="presParOf" srcId="{239CD5DC-9D75-41C1-9EEF-4DFE17E32996}" destId="{9B2E426E-728C-4A1F-8038-9EB82E8C5461}" srcOrd="0" destOrd="0" presId="urn:microsoft.com/office/officeart/2005/8/layout/funnel1"/>
    <dgm:cxn modelId="{329AE7A0-F8AD-4483-828E-81B21C45EC69}" type="presParOf" srcId="{239CD5DC-9D75-41C1-9EEF-4DFE17E32996}" destId="{21016F7E-87C8-4EF9-A8E7-DAA94942C4D9}" srcOrd="1" destOrd="0" presId="urn:microsoft.com/office/officeart/2005/8/layout/funnel1"/>
    <dgm:cxn modelId="{1D572093-1BC8-4ECE-9BC2-8017F563E1D4}" type="presParOf" srcId="{239CD5DC-9D75-41C1-9EEF-4DFE17E32996}" destId="{E9D17ECC-6FAF-46C3-B874-9BB66974E987}" srcOrd="2" destOrd="0" presId="urn:microsoft.com/office/officeart/2005/8/layout/funnel1"/>
    <dgm:cxn modelId="{DB3FE93F-FE1F-4EF9-B205-8694AA978233}" type="presParOf" srcId="{239CD5DC-9D75-41C1-9EEF-4DFE17E32996}" destId="{627FBEA0-6F6B-4EAF-B306-9C8A8F77774A}" srcOrd="3" destOrd="0" presId="urn:microsoft.com/office/officeart/2005/8/layout/funnel1"/>
    <dgm:cxn modelId="{E91D9FA2-22AD-478F-8C1B-D4914AA312E8}" type="presParOf" srcId="{239CD5DC-9D75-41C1-9EEF-4DFE17E32996}" destId="{392DE61B-3827-4774-94AC-61C36F3895A3}" srcOrd="4" destOrd="0" presId="urn:microsoft.com/office/officeart/2005/8/layout/funnel1"/>
    <dgm:cxn modelId="{027F91C3-7FB0-475E-81E2-64ED75793B20}" type="presParOf" srcId="{239CD5DC-9D75-41C1-9EEF-4DFE17E32996}" destId="{46D1A4DE-5F02-448A-8545-ABA9709BDE9B}" srcOrd="5" destOrd="0" presId="urn:microsoft.com/office/officeart/2005/8/layout/funnel1"/>
    <dgm:cxn modelId="{F462DA48-03EC-4B18-96DD-2FA50E0300D1}" type="presParOf" srcId="{239CD5DC-9D75-41C1-9EEF-4DFE17E32996}" destId="{5D96DE02-B577-4A86-9B2F-8C9D3E95617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D7B7922-ECB6-49AB-BDD9-25B65F2D66E6}" type="doc">
      <dgm:prSet loTypeId="urn:microsoft.com/office/officeart/2005/8/layout/cycle2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996EF96-FE83-44FD-934E-6912F2715415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What</a:t>
          </a:r>
          <a:r>
            <a:rPr lang="en-US" sz="40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?</a:t>
          </a:r>
          <a:endParaRPr lang="en-US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874D07B-5B3F-4364-A5EC-93AEC39B065D}" type="parTrans" cxnId="{AE6D2DC4-2FB5-4077-A002-4208214BB64F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12C9F4D-2DD0-4309-85EF-731666D2D070}" type="sibTrans" cxnId="{AE6D2DC4-2FB5-4077-A002-4208214BB64F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6F25441-B92F-4003-82E3-431BDF9E4292}">
      <dgm:prSet phldrT="[Text]" custT="1"/>
      <dgm:spPr/>
      <dgm:t>
        <a:bodyPr/>
        <a:lstStyle/>
        <a:p>
          <a:r>
            <a:rPr lang="en-US" sz="3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So what </a:t>
          </a:r>
          <a:r>
            <a:rPr lang="en-US" sz="3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?</a:t>
          </a:r>
          <a:endParaRPr lang="en-US" sz="3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4128CA27-E9B0-49CC-A7D8-0A395F5F145E}" type="parTrans" cxnId="{31F6A308-0297-4A64-AD2B-0E9E0A5209EB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4E314934-FE3A-4CAE-A3E8-B1BA1208FEAF}" type="sibTrans" cxnId="{31F6A308-0297-4A64-AD2B-0E9E0A5209EB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3C2F9A61-50F1-43A6-8701-9BB0AF68E834}">
      <dgm:prSet phldrT="[Text]" custT="1"/>
      <dgm:spPr/>
      <dgm:t>
        <a:bodyPr/>
        <a:lstStyle/>
        <a:p>
          <a:r>
            <a:rPr lang="en-US" sz="3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Now what</a:t>
          </a:r>
          <a:r>
            <a:rPr lang="en-US" sz="3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?</a:t>
          </a:r>
          <a:endParaRPr lang="en-US" sz="3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31F89CF9-C610-4084-BDA6-9AD678CB734C}" type="parTrans" cxnId="{E43FED77-E8A4-42A9-B7C2-E594FA9A66C0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4700EAF-D3C5-430F-8F24-3043F3AA0F6D}" type="sibTrans" cxnId="{E43FED77-E8A4-42A9-B7C2-E594FA9A66C0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6F3F449-1AF8-4DF4-979D-1858FDEE080B}" type="pres">
      <dgm:prSet presAssocID="{3D7B7922-ECB6-49AB-BDD9-25B65F2D66E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5829B0-6A3E-493B-83F8-914566D93F63}" type="pres">
      <dgm:prSet presAssocID="{4996EF96-FE83-44FD-934E-6912F2715415}" presName="node" presStyleLbl="node1" presStyleIdx="0" presStyleCnt="3" custScaleX="84187" custScaleY="675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CD580A-D5E5-400F-95B4-5A07D38EB788}" type="pres">
      <dgm:prSet presAssocID="{712C9F4D-2DD0-4309-85EF-731666D2D07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0286888-A009-4D9A-BAC6-0088E81A8562}" type="pres">
      <dgm:prSet presAssocID="{712C9F4D-2DD0-4309-85EF-731666D2D07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0C3D5B8-40CE-44DD-A085-3E5BD2AF3F9D}" type="pres">
      <dgm:prSet presAssocID="{D6F25441-B92F-4003-82E3-431BDF9E4292}" presName="node" presStyleLbl="node1" presStyleIdx="1" presStyleCnt="3" custScaleX="92958" custScaleY="789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84B92-4ABF-443C-9BF8-24D56C87E527}" type="pres">
      <dgm:prSet presAssocID="{4E314934-FE3A-4CAE-A3E8-B1BA1208FEA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3E58529-0ADC-4FF0-84E8-D7070432FDFC}" type="pres">
      <dgm:prSet presAssocID="{4E314934-FE3A-4CAE-A3E8-B1BA1208FEA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C0E7DCCF-DF62-4D67-8ABC-31BB30D87425}" type="pres">
      <dgm:prSet presAssocID="{3C2F9A61-50F1-43A6-8701-9BB0AF68E834}" presName="node" presStyleLbl="node1" presStyleIdx="2" presStyleCnt="3" custScaleX="88095" custScaleY="76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4356E-EC06-4338-BC84-06B7AFCEBA90}" type="pres">
      <dgm:prSet presAssocID="{54700EAF-D3C5-430F-8F24-3043F3AA0F6D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DACEEDE-BC26-408D-A9F6-0F182352A610}" type="pres">
      <dgm:prSet presAssocID="{54700EAF-D3C5-430F-8F24-3043F3AA0F6D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4CF4CF28-887E-41AC-B9A0-1BBA3312E5EE}" type="presOf" srcId="{54700EAF-D3C5-430F-8F24-3043F3AA0F6D}" destId="{C5B4356E-EC06-4338-BC84-06B7AFCEBA90}" srcOrd="0" destOrd="0" presId="urn:microsoft.com/office/officeart/2005/8/layout/cycle2"/>
    <dgm:cxn modelId="{E43FED77-E8A4-42A9-B7C2-E594FA9A66C0}" srcId="{3D7B7922-ECB6-49AB-BDD9-25B65F2D66E6}" destId="{3C2F9A61-50F1-43A6-8701-9BB0AF68E834}" srcOrd="2" destOrd="0" parTransId="{31F89CF9-C610-4084-BDA6-9AD678CB734C}" sibTransId="{54700EAF-D3C5-430F-8F24-3043F3AA0F6D}"/>
    <dgm:cxn modelId="{3FDE1FFF-0ACE-433C-9282-0650AD0F24A5}" type="presOf" srcId="{54700EAF-D3C5-430F-8F24-3043F3AA0F6D}" destId="{6DACEEDE-BC26-408D-A9F6-0F182352A610}" srcOrd="1" destOrd="0" presId="urn:microsoft.com/office/officeart/2005/8/layout/cycle2"/>
    <dgm:cxn modelId="{3A3405B7-F2E5-4071-ACAC-3496672E6998}" type="presOf" srcId="{4E314934-FE3A-4CAE-A3E8-B1BA1208FEAF}" destId="{5AB84B92-4ABF-443C-9BF8-24D56C87E527}" srcOrd="0" destOrd="0" presId="urn:microsoft.com/office/officeart/2005/8/layout/cycle2"/>
    <dgm:cxn modelId="{AE6D2DC4-2FB5-4077-A002-4208214BB64F}" srcId="{3D7B7922-ECB6-49AB-BDD9-25B65F2D66E6}" destId="{4996EF96-FE83-44FD-934E-6912F2715415}" srcOrd="0" destOrd="0" parTransId="{D874D07B-5B3F-4364-A5EC-93AEC39B065D}" sibTransId="{712C9F4D-2DD0-4309-85EF-731666D2D070}"/>
    <dgm:cxn modelId="{657CE3C0-0E26-4F98-B4ED-6F6B47520599}" type="presOf" srcId="{712C9F4D-2DD0-4309-85EF-731666D2D070}" destId="{F0286888-A009-4D9A-BAC6-0088E81A8562}" srcOrd="1" destOrd="0" presId="urn:microsoft.com/office/officeart/2005/8/layout/cycle2"/>
    <dgm:cxn modelId="{31F6A308-0297-4A64-AD2B-0E9E0A5209EB}" srcId="{3D7B7922-ECB6-49AB-BDD9-25B65F2D66E6}" destId="{D6F25441-B92F-4003-82E3-431BDF9E4292}" srcOrd="1" destOrd="0" parTransId="{4128CA27-E9B0-49CC-A7D8-0A395F5F145E}" sibTransId="{4E314934-FE3A-4CAE-A3E8-B1BA1208FEAF}"/>
    <dgm:cxn modelId="{D144905C-FA3E-4745-9535-F95CD76E50E0}" type="presOf" srcId="{3C2F9A61-50F1-43A6-8701-9BB0AF68E834}" destId="{C0E7DCCF-DF62-4D67-8ABC-31BB30D87425}" srcOrd="0" destOrd="0" presId="urn:microsoft.com/office/officeart/2005/8/layout/cycle2"/>
    <dgm:cxn modelId="{6513AFE9-D4B1-4E22-94E5-EF5CA4EED566}" type="presOf" srcId="{D6F25441-B92F-4003-82E3-431BDF9E4292}" destId="{60C3D5B8-40CE-44DD-A085-3E5BD2AF3F9D}" srcOrd="0" destOrd="0" presId="urn:microsoft.com/office/officeart/2005/8/layout/cycle2"/>
    <dgm:cxn modelId="{8AE302DB-2C9B-4322-BC8A-2922094C7BC0}" type="presOf" srcId="{4E314934-FE3A-4CAE-A3E8-B1BA1208FEAF}" destId="{63E58529-0ADC-4FF0-84E8-D7070432FDFC}" srcOrd="1" destOrd="0" presId="urn:microsoft.com/office/officeart/2005/8/layout/cycle2"/>
    <dgm:cxn modelId="{1380F21F-E8C7-475C-BD09-6839CCDFB5D7}" type="presOf" srcId="{712C9F4D-2DD0-4309-85EF-731666D2D070}" destId="{76CD580A-D5E5-400F-95B4-5A07D38EB788}" srcOrd="0" destOrd="0" presId="urn:microsoft.com/office/officeart/2005/8/layout/cycle2"/>
    <dgm:cxn modelId="{8C242812-8B87-4CFC-98AF-33E924D3792B}" type="presOf" srcId="{4996EF96-FE83-44FD-934E-6912F2715415}" destId="{495829B0-6A3E-493B-83F8-914566D93F63}" srcOrd="0" destOrd="0" presId="urn:microsoft.com/office/officeart/2005/8/layout/cycle2"/>
    <dgm:cxn modelId="{1B288984-8F66-4E4E-AEF4-4DA9178DE951}" type="presOf" srcId="{3D7B7922-ECB6-49AB-BDD9-25B65F2D66E6}" destId="{76F3F449-1AF8-4DF4-979D-1858FDEE080B}" srcOrd="0" destOrd="0" presId="urn:microsoft.com/office/officeart/2005/8/layout/cycle2"/>
    <dgm:cxn modelId="{BF0E1C8E-3941-4349-8F26-7569FF9D1874}" type="presParOf" srcId="{76F3F449-1AF8-4DF4-979D-1858FDEE080B}" destId="{495829B0-6A3E-493B-83F8-914566D93F63}" srcOrd="0" destOrd="0" presId="urn:microsoft.com/office/officeart/2005/8/layout/cycle2"/>
    <dgm:cxn modelId="{9E92D627-6B78-496B-88D2-E7E81A4BF4A1}" type="presParOf" srcId="{76F3F449-1AF8-4DF4-979D-1858FDEE080B}" destId="{76CD580A-D5E5-400F-95B4-5A07D38EB788}" srcOrd="1" destOrd="0" presId="urn:microsoft.com/office/officeart/2005/8/layout/cycle2"/>
    <dgm:cxn modelId="{C6C40A4C-9045-4026-B4B5-5B6CCD9A3211}" type="presParOf" srcId="{76CD580A-D5E5-400F-95B4-5A07D38EB788}" destId="{F0286888-A009-4D9A-BAC6-0088E81A8562}" srcOrd="0" destOrd="0" presId="urn:microsoft.com/office/officeart/2005/8/layout/cycle2"/>
    <dgm:cxn modelId="{3321D94F-9E1B-43E2-8819-7496B7F72430}" type="presParOf" srcId="{76F3F449-1AF8-4DF4-979D-1858FDEE080B}" destId="{60C3D5B8-40CE-44DD-A085-3E5BD2AF3F9D}" srcOrd="2" destOrd="0" presId="urn:microsoft.com/office/officeart/2005/8/layout/cycle2"/>
    <dgm:cxn modelId="{AA70E1A5-5DCF-43A9-8B2E-7AD026B4C906}" type="presParOf" srcId="{76F3F449-1AF8-4DF4-979D-1858FDEE080B}" destId="{5AB84B92-4ABF-443C-9BF8-24D56C87E527}" srcOrd="3" destOrd="0" presId="urn:microsoft.com/office/officeart/2005/8/layout/cycle2"/>
    <dgm:cxn modelId="{D0F6D234-054C-438E-BDC0-A7E6FE82C798}" type="presParOf" srcId="{5AB84B92-4ABF-443C-9BF8-24D56C87E527}" destId="{63E58529-0ADC-4FF0-84E8-D7070432FDFC}" srcOrd="0" destOrd="0" presId="urn:microsoft.com/office/officeart/2005/8/layout/cycle2"/>
    <dgm:cxn modelId="{7AB341FA-F473-4BEE-8CD0-80D2735D80AE}" type="presParOf" srcId="{76F3F449-1AF8-4DF4-979D-1858FDEE080B}" destId="{C0E7DCCF-DF62-4D67-8ABC-31BB30D87425}" srcOrd="4" destOrd="0" presId="urn:microsoft.com/office/officeart/2005/8/layout/cycle2"/>
    <dgm:cxn modelId="{B5AE118C-40E4-4A0B-9D5C-F63366277675}" type="presParOf" srcId="{76F3F449-1AF8-4DF4-979D-1858FDEE080B}" destId="{C5B4356E-EC06-4338-BC84-06B7AFCEBA90}" srcOrd="5" destOrd="0" presId="urn:microsoft.com/office/officeart/2005/8/layout/cycle2"/>
    <dgm:cxn modelId="{BA9DB3E6-517B-48AD-987E-9F66220B68CC}" type="presParOf" srcId="{C5B4356E-EC06-4338-BC84-06B7AFCEBA90}" destId="{6DACEEDE-BC26-408D-A9F6-0F182352A61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251E4DC-B083-45A1-9FED-CD5615B22F16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C6C1C9A7-B7FC-46F3-B6B5-143FCE112C7A}">
      <dgm:prSet phldrT="[Text]" custT="1"/>
      <dgm:spPr/>
      <dgm:t>
        <a:bodyPr/>
        <a:lstStyle/>
        <a:p>
          <a:r>
            <a:rPr lang="en-US" sz="48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Motivation</a:t>
          </a:r>
          <a:endParaRPr lang="en-US" sz="4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3B3B650C-4725-4B95-8073-6A490269CE7C}" type="parTrans" cxnId="{10357401-3F03-4ABE-B552-7F82F92DB606}">
      <dgm:prSet/>
      <dgm:spPr/>
      <dgm:t>
        <a:bodyPr/>
        <a:lstStyle/>
        <a:p>
          <a:endParaRPr lang="en-GB"/>
        </a:p>
      </dgm:t>
    </dgm:pt>
    <dgm:pt modelId="{FA282DF2-355B-435D-A13E-8DF7D793D507}" type="sibTrans" cxnId="{10357401-3F03-4ABE-B552-7F82F92DB606}">
      <dgm:prSet/>
      <dgm:spPr/>
      <dgm:t>
        <a:bodyPr/>
        <a:lstStyle/>
        <a:p>
          <a:endParaRPr lang="en-GB"/>
        </a:p>
      </dgm:t>
    </dgm:pt>
    <dgm:pt modelId="{882C1001-D7C2-47DF-98E7-D57D8F6A0816}">
      <dgm:prSet phldrT="[Text]" custT="1"/>
      <dgm:spPr/>
      <dgm:t>
        <a:bodyPr/>
        <a:lstStyle/>
        <a:p>
          <a:r>
            <a:rPr lang="en-US" sz="48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Ability</a:t>
          </a:r>
          <a:endParaRPr lang="en-US" sz="4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48F8DCF-CBAE-44FF-A9FD-57C6CFFEB11C}" type="parTrans" cxnId="{34E587D9-C73F-471E-914B-60D09E9958A8}">
      <dgm:prSet/>
      <dgm:spPr/>
      <dgm:t>
        <a:bodyPr/>
        <a:lstStyle/>
        <a:p>
          <a:endParaRPr lang="en-GB"/>
        </a:p>
      </dgm:t>
    </dgm:pt>
    <dgm:pt modelId="{584DF68E-2E9F-4D41-9D79-1DECA04ED4FD}" type="sibTrans" cxnId="{34E587D9-C73F-471E-914B-60D09E9958A8}">
      <dgm:prSet/>
      <dgm:spPr/>
      <dgm:t>
        <a:bodyPr/>
        <a:lstStyle/>
        <a:p>
          <a:endParaRPr lang="en-GB"/>
        </a:p>
      </dgm:t>
    </dgm:pt>
    <dgm:pt modelId="{6F8C2D88-5050-48E9-88D9-9145316419B8}">
      <dgm:prSet phldrT="[Text]" custT="1"/>
      <dgm:spPr/>
      <dgm:t>
        <a:bodyPr/>
        <a:lstStyle/>
        <a:p>
          <a:r>
            <a:rPr lang="en-US" sz="48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OTP</a:t>
          </a:r>
          <a:endParaRPr lang="en-US" sz="4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3C4EE01F-C07E-4D31-87E5-C863F8DB20E0}" type="parTrans" cxnId="{098F7D37-977F-40CC-8BFF-2BBF83E0F8F2}">
      <dgm:prSet/>
      <dgm:spPr/>
      <dgm:t>
        <a:bodyPr/>
        <a:lstStyle/>
        <a:p>
          <a:endParaRPr lang="en-GB"/>
        </a:p>
      </dgm:t>
    </dgm:pt>
    <dgm:pt modelId="{5954C9C6-7681-462D-A244-DF1D69EBFA39}" type="sibTrans" cxnId="{098F7D37-977F-40CC-8BFF-2BBF83E0F8F2}">
      <dgm:prSet/>
      <dgm:spPr/>
      <dgm:t>
        <a:bodyPr/>
        <a:lstStyle/>
        <a:p>
          <a:endParaRPr lang="en-GB"/>
        </a:p>
      </dgm:t>
    </dgm:pt>
    <dgm:pt modelId="{ED29B99D-C57C-4413-ABAD-02DEDC5C2581}" type="pres">
      <dgm:prSet presAssocID="{E251E4DC-B083-45A1-9FED-CD5615B22F16}" presName="Name0" presStyleCnt="0">
        <dgm:presLayoutVars>
          <dgm:dir/>
          <dgm:resizeHandles val="exact"/>
        </dgm:presLayoutVars>
      </dgm:prSet>
      <dgm:spPr/>
    </dgm:pt>
    <dgm:pt modelId="{42B6AF70-12D8-412D-AD0D-099E380FFBE0}" type="pres">
      <dgm:prSet presAssocID="{E251E4DC-B083-45A1-9FED-CD5615B22F16}" presName="fgShape" presStyleLbl="fgShp" presStyleIdx="0" presStyleCnt="1"/>
      <dgm:spPr/>
    </dgm:pt>
    <dgm:pt modelId="{31A54939-81B0-4328-A029-C69AC4ADDBE3}" type="pres">
      <dgm:prSet presAssocID="{E251E4DC-B083-45A1-9FED-CD5615B22F16}" presName="linComp" presStyleCnt="0"/>
      <dgm:spPr/>
    </dgm:pt>
    <dgm:pt modelId="{60032DBB-E0D6-4093-8B9D-32C4207499E6}" type="pres">
      <dgm:prSet presAssocID="{C6C1C9A7-B7FC-46F3-B6B5-143FCE112C7A}" presName="compNode" presStyleCnt="0"/>
      <dgm:spPr/>
    </dgm:pt>
    <dgm:pt modelId="{BAC8084F-81C6-4EC8-8DF2-16C75E035A85}" type="pres">
      <dgm:prSet presAssocID="{C6C1C9A7-B7FC-46F3-B6B5-143FCE112C7A}" presName="bkgdShape" presStyleLbl="node1" presStyleIdx="0" presStyleCnt="3" custLinFactNeighborX="-1325" custLinFactNeighborY="229"/>
      <dgm:spPr/>
      <dgm:t>
        <a:bodyPr/>
        <a:lstStyle/>
        <a:p>
          <a:endParaRPr lang="en-US"/>
        </a:p>
      </dgm:t>
    </dgm:pt>
    <dgm:pt modelId="{AD67C447-A8ED-4ADB-ADA9-B4E7075E0999}" type="pres">
      <dgm:prSet presAssocID="{C6C1C9A7-B7FC-46F3-B6B5-143FCE112C7A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3F31D9-619A-470D-A354-0B8DDC937EB4}" type="pres">
      <dgm:prSet presAssocID="{C6C1C9A7-B7FC-46F3-B6B5-143FCE112C7A}" presName="invisiNode" presStyleLbl="node1" presStyleIdx="0" presStyleCnt="3"/>
      <dgm:spPr/>
    </dgm:pt>
    <dgm:pt modelId="{6EC5F0F6-6363-45D6-B9B4-361F3CDC7572}" type="pres">
      <dgm:prSet presAssocID="{C6C1C9A7-B7FC-46F3-B6B5-143FCE112C7A}" presName="imagNode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28000" r="-28000"/>
          </a:stretch>
        </a:blipFill>
      </dgm:spPr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1EC5B068-8B8E-43CB-8F8F-936EB0B619BF}" type="pres">
      <dgm:prSet presAssocID="{FA282DF2-355B-435D-A13E-8DF7D793D50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8A797AE-2BB0-4557-BC21-EEC806E9E7CA}" type="pres">
      <dgm:prSet presAssocID="{882C1001-D7C2-47DF-98E7-D57D8F6A0816}" presName="compNode" presStyleCnt="0"/>
      <dgm:spPr/>
    </dgm:pt>
    <dgm:pt modelId="{53754966-6FB2-4DF1-9F01-54E21C1BD566}" type="pres">
      <dgm:prSet presAssocID="{882C1001-D7C2-47DF-98E7-D57D8F6A0816}" presName="bkgdShape" presStyleLbl="node1" presStyleIdx="1" presStyleCnt="3"/>
      <dgm:spPr/>
      <dgm:t>
        <a:bodyPr/>
        <a:lstStyle/>
        <a:p>
          <a:endParaRPr lang="en-US"/>
        </a:p>
      </dgm:t>
    </dgm:pt>
    <dgm:pt modelId="{5E51E8F0-51B2-4217-B443-FD7A8FF596AE}" type="pres">
      <dgm:prSet presAssocID="{882C1001-D7C2-47DF-98E7-D57D8F6A0816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C8B89-E64E-48F9-B322-F71B309157D5}" type="pres">
      <dgm:prSet presAssocID="{882C1001-D7C2-47DF-98E7-D57D8F6A0816}" presName="invisiNode" presStyleLbl="node1" presStyleIdx="1" presStyleCnt="3"/>
      <dgm:spPr/>
    </dgm:pt>
    <dgm:pt modelId="{69684983-AD7E-482F-B07E-27AF8DB88DAD}" type="pres">
      <dgm:prSet presAssocID="{882C1001-D7C2-47DF-98E7-D57D8F6A0816}" presName="imagNode" presStyleLbl="fgImgPlace1" presStyleIdx="1" presStyleCnt="3"/>
      <dgm:spPr>
        <a:blipFill rotWithShape="1">
          <a:blip xmlns:r="http://schemas.openxmlformats.org/officeDocument/2006/relationships" r:embed="rId3"/>
          <a:srcRect/>
          <a:stretch>
            <a:fillRect l="-25000" r="-25000"/>
          </a:stretch>
        </a:blipFill>
      </dgm:spPr>
    </dgm:pt>
    <dgm:pt modelId="{672C1145-9864-437A-9EF3-C32102F67398}" type="pres">
      <dgm:prSet presAssocID="{584DF68E-2E9F-4D41-9D79-1DECA04ED4F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B0D3927-0990-42AB-AC4C-8D0FDFE0D9EB}" type="pres">
      <dgm:prSet presAssocID="{6F8C2D88-5050-48E9-88D9-9145316419B8}" presName="compNode" presStyleCnt="0"/>
      <dgm:spPr/>
    </dgm:pt>
    <dgm:pt modelId="{98D5559D-DC95-4B4F-80A5-3A4A84E1F7E4}" type="pres">
      <dgm:prSet presAssocID="{6F8C2D88-5050-48E9-88D9-9145316419B8}" presName="bkgdShape" presStyleLbl="node1" presStyleIdx="2" presStyleCnt="3"/>
      <dgm:spPr/>
      <dgm:t>
        <a:bodyPr/>
        <a:lstStyle/>
        <a:p>
          <a:endParaRPr lang="en-US"/>
        </a:p>
      </dgm:t>
    </dgm:pt>
    <dgm:pt modelId="{7495306D-3180-4414-BA89-0D9CE098CC99}" type="pres">
      <dgm:prSet presAssocID="{6F8C2D88-5050-48E9-88D9-9145316419B8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A57E2-8C4C-43A0-849C-4919101035D1}" type="pres">
      <dgm:prSet presAssocID="{6F8C2D88-5050-48E9-88D9-9145316419B8}" presName="invisiNode" presStyleLbl="node1" presStyleIdx="2" presStyleCnt="3"/>
      <dgm:spPr/>
    </dgm:pt>
    <dgm:pt modelId="{3CCC5C15-DAF3-4A4B-87C2-285DC80C7DF7}" type="pres">
      <dgm:prSet presAssocID="{6F8C2D88-5050-48E9-88D9-9145316419B8}" presName="imagNode" presStyleLbl="fgImgPlace1" presStyleIdx="2" presStyleCnt="3"/>
      <dgm:spPr>
        <a:blipFill rotWithShape="1">
          <a:blip xmlns:r="http://schemas.openxmlformats.org/officeDocument/2006/relationships" r:embed="rId4"/>
          <a:srcRect/>
          <a:stretch>
            <a:fillRect l="-20000" r="-20000"/>
          </a:stretch>
        </a:blipFill>
      </dgm:spPr>
    </dgm:pt>
  </dgm:ptLst>
  <dgm:cxnLst>
    <dgm:cxn modelId="{098F7D37-977F-40CC-8BFF-2BBF83E0F8F2}" srcId="{E251E4DC-B083-45A1-9FED-CD5615B22F16}" destId="{6F8C2D88-5050-48E9-88D9-9145316419B8}" srcOrd="2" destOrd="0" parTransId="{3C4EE01F-C07E-4D31-87E5-C863F8DB20E0}" sibTransId="{5954C9C6-7681-462D-A244-DF1D69EBFA39}"/>
    <dgm:cxn modelId="{D3C3CEFE-35A2-4079-8FAE-F7F7DDC60CF4}" type="presOf" srcId="{6F8C2D88-5050-48E9-88D9-9145316419B8}" destId="{7495306D-3180-4414-BA89-0D9CE098CC99}" srcOrd="1" destOrd="0" presId="urn:microsoft.com/office/officeart/2005/8/layout/hList7"/>
    <dgm:cxn modelId="{1FB0AAF0-4BEA-4E4F-AD68-4495E8B5AB3C}" type="presOf" srcId="{FA282DF2-355B-435D-A13E-8DF7D793D507}" destId="{1EC5B068-8B8E-43CB-8F8F-936EB0B619BF}" srcOrd="0" destOrd="0" presId="urn:microsoft.com/office/officeart/2005/8/layout/hList7"/>
    <dgm:cxn modelId="{D36D8013-D793-414D-97AB-C4AEE19EDD9C}" type="presOf" srcId="{E251E4DC-B083-45A1-9FED-CD5615B22F16}" destId="{ED29B99D-C57C-4413-ABAD-02DEDC5C2581}" srcOrd="0" destOrd="0" presId="urn:microsoft.com/office/officeart/2005/8/layout/hList7"/>
    <dgm:cxn modelId="{3C4630B7-5685-4B17-BC65-D0ADB76E2592}" type="presOf" srcId="{C6C1C9A7-B7FC-46F3-B6B5-143FCE112C7A}" destId="{AD67C447-A8ED-4ADB-ADA9-B4E7075E0999}" srcOrd="1" destOrd="0" presId="urn:microsoft.com/office/officeart/2005/8/layout/hList7"/>
    <dgm:cxn modelId="{34E587D9-C73F-471E-914B-60D09E9958A8}" srcId="{E251E4DC-B083-45A1-9FED-CD5615B22F16}" destId="{882C1001-D7C2-47DF-98E7-D57D8F6A0816}" srcOrd="1" destOrd="0" parTransId="{948F8DCF-CBAE-44FF-A9FD-57C6CFFEB11C}" sibTransId="{584DF68E-2E9F-4D41-9D79-1DECA04ED4FD}"/>
    <dgm:cxn modelId="{181BEC3D-1B72-45BD-A6CA-F7798B959C2B}" type="presOf" srcId="{584DF68E-2E9F-4D41-9D79-1DECA04ED4FD}" destId="{672C1145-9864-437A-9EF3-C32102F67398}" srcOrd="0" destOrd="0" presId="urn:microsoft.com/office/officeart/2005/8/layout/hList7"/>
    <dgm:cxn modelId="{9D9E142A-4F70-41C1-8DEA-4A5A8C72DCA0}" type="presOf" srcId="{C6C1C9A7-B7FC-46F3-B6B5-143FCE112C7A}" destId="{BAC8084F-81C6-4EC8-8DF2-16C75E035A85}" srcOrd="0" destOrd="0" presId="urn:microsoft.com/office/officeart/2005/8/layout/hList7"/>
    <dgm:cxn modelId="{10357401-3F03-4ABE-B552-7F82F92DB606}" srcId="{E251E4DC-B083-45A1-9FED-CD5615B22F16}" destId="{C6C1C9A7-B7FC-46F3-B6B5-143FCE112C7A}" srcOrd="0" destOrd="0" parTransId="{3B3B650C-4725-4B95-8073-6A490269CE7C}" sibTransId="{FA282DF2-355B-435D-A13E-8DF7D793D507}"/>
    <dgm:cxn modelId="{5CA58AD4-2674-438B-85F7-232877A412B3}" type="presOf" srcId="{882C1001-D7C2-47DF-98E7-D57D8F6A0816}" destId="{53754966-6FB2-4DF1-9F01-54E21C1BD566}" srcOrd="0" destOrd="0" presId="urn:microsoft.com/office/officeart/2005/8/layout/hList7"/>
    <dgm:cxn modelId="{1D38D682-C51C-413D-8561-85459675B13B}" type="presOf" srcId="{6F8C2D88-5050-48E9-88D9-9145316419B8}" destId="{98D5559D-DC95-4B4F-80A5-3A4A84E1F7E4}" srcOrd="0" destOrd="0" presId="urn:microsoft.com/office/officeart/2005/8/layout/hList7"/>
    <dgm:cxn modelId="{D6EA7669-A50C-46E8-8AB9-A6E6C7E1DD19}" type="presOf" srcId="{882C1001-D7C2-47DF-98E7-D57D8F6A0816}" destId="{5E51E8F0-51B2-4217-B443-FD7A8FF596AE}" srcOrd="1" destOrd="0" presId="urn:microsoft.com/office/officeart/2005/8/layout/hList7"/>
    <dgm:cxn modelId="{BCD74C37-F6D6-4E7B-A127-D26B1EFB119B}" type="presParOf" srcId="{ED29B99D-C57C-4413-ABAD-02DEDC5C2581}" destId="{42B6AF70-12D8-412D-AD0D-099E380FFBE0}" srcOrd="0" destOrd="0" presId="urn:microsoft.com/office/officeart/2005/8/layout/hList7"/>
    <dgm:cxn modelId="{AAF369B0-2414-48FA-98B1-7D6862FC9379}" type="presParOf" srcId="{ED29B99D-C57C-4413-ABAD-02DEDC5C2581}" destId="{31A54939-81B0-4328-A029-C69AC4ADDBE3}" srcOrd="1" destOrd="0" presId="urn:microsoft.com/office/officeart/2005/8/layout/hList7"/>
    <dgm:cxn modelId="{566D09CD-99F4-44AC-B1E5-227E2E57AF05}" type="presParOf" srcId="{31A54939-81B0-4328-A029-C69AC4ADDBE3}" destId="{60032DBB-E0D6-4093-8B9D-32C4207499E6}" srcOrd="0" destOrd="0" presId="urn:microsoft.com/office/officeart/2005/8/layout/hList7"/>
    <dgm:cxn modelId="{12735B5D-07DB-47EE-93D3-64C95FAF89B5}" type="presParOf" srcId="{60032DBB-E0D6-4093-8B9D-32C4207499E6}" destId="{BAC8084F-81C6-4EC8-8DF2-16C75E035A85}" srcOrd="0" destOrd="0" presId="urn:microsoft.com/office/officeart/2005/8/layout/hList7"/>
    <dgm:cxn modelId="{BC7F5002-369B-488B-B38F-1426EA2EB57B}" type="presParOf" srcId="{60032DBB-E0D6-4093-8B9D-32C4207499E6}" destId="{AD67C447-A8ED-4ADB-ADA9-B4E7075E0999}" srcOrd="1" destOrd="0" presId="urn:microsoft.com/office/officeart/2005/8/layout/hList7"/>
    <dgm:cxn modelId="{E0EDFE4E-78A2-4752-A081-4CB3EBDCD1E3}" type="presParOf" srcId="{60032DBB-E0D6-4093-8B9D-32C4207499E6}" destId="{AA3F31D9-619A-470D-A354-0B8DDC937EB4}" srcOrd="2" destOrd="0" presId="urn:microsoft.com/office/officeart/2005/8/layout/hList7"/>
    <dgm:cxn modelId="{B06BB887-9F6A-4D58-BAC4-EC9755CE46E6}" type="presParOf" srcId="{60032DBB-E0D6-4093-8B9D-32C4207499E6}" destId="{6EC5F0F6-6363-45D6-B9B4-361F3CDC7572}" srcOrd="3" destOrd="0" presId="urn:microsoft.com/office/officeart/2005/8/layout/hList7"/>
    <dgm:cxn modelId="{C8136754-3835-47B3-AF49-53ABF6F79DAC}" type="presParOf" srcId="{31A54939-81B0-4328-A029-C69AC4ADDBE3}" destId="{1EC5B068-8B8E-43CB-8F8F-936EB0B619BF}" srcOrd="1" destOrd="0" presId="urn:microsoft.com/office/officeart/2005/8/layout/hList7"/>
    <dgm:cxn modelId="{1160C249-0290-4F51-859A-25B966E0BE96}" type="presParOf" srcId="{31A54939-81B0-4328-A029-C69AC4ADDBE3}" destId="{68A797AE-2BB0-4557-BC21-EEC806E9E7CA}" srcOrd="2" destOrd="0" presId="urn:microsoft.com/office/officeart/2005/8/layout/hList7"/>
    <dgm:cxn modelId="{B64A8F5F-7892-4381-A073-79D1DBDE8E96}" type="presParOf" srcId="{68A797AE-2BB0-4557-BC21-EEC806E9E7CA}" destId="{53754966-6FB2-4DF1-9F01-54E21C1BD566}" srcOrd="0" destOrd="0" presId="urn:microsoft.com/office/officeart/2005/8/layout/hList7"/>
    <dgm:cxn modelId="{4119880B-437D-4748-A379-14AE239BE85F}" type="presParOf" srcId="{68A797AE-2BB0-4557-BC21-EEC806E9E7CA}" destId="{5E51E8F0-51B2-4217-B443-FD7A8FF596AE}" srcOrd="1" destOrd="0" presId="urn:microsoft.com/office/officeart/2005/8/layout/hList7"/>
    <dgm:cxn modelId="{53CEEACA-C492-4A8C-A35A-6CE3261BA5D8}" type="presParOf" srcId="{68A797AE-2BB0-4557-BC21-EEC806E9E7CA}" destId="{C3BC8B89-E64E-48F9-B322-F71B309157D5}" srcOrd="2" destOrd="0" presId="urn:microsoft.com/office/officeart/2005/8/layout/hList7"/>
    <dgm:cxn modelId="{F01DBB2D-FEFC-4AE4-B14B-4A0C1A932299}" type="presParOf" srcId="{68A797AE-2BB0-4557-BC21-EEC806E9E7CA}" destId="{69684983-AD7E-482F-B07E-27AF8DB88DAD}" srcOrd="3" destOrd="0" presId="urn:microsoft.com/office/officeart/2005/8/layout/hList7"/>
    <dgm:cxn modelId="{3AFF2913-9775-4F2B-AA15-74A9AF8B7B27}" type="presParOf" srcId="{31A54939-81B0-4328-A029-C69AC4ADDBE3}" destId="{672C1145-9864-437A-9EF3-C32102F67398}" srcOrd="3" destOrd="0" presId="urn:microsoft.com/office/officeart/2005/8/layout/hList7"/>
    <dgm:cxn modelId="{285F722C-24C4-4CFA-8309-4A84341E4ADA}" type="presParOf" srcId="{31A54939-81B0-4328-A029-C69AC4ADDBE3}" destId="{AB0D3927-0990-42AB-AC4C-8D0FDFE0D9EB}" srcOrd="4" destOrd="0" presId="urn:microsoft.com/office/officeart/2005/8/layout/hList7"/>
    <dgm:cxn modelId="{A980D2A5-0D59-4998-BB8D-4BECAC8E6208}" type="presParOf" srcId="{AB0D3927-0990-42AB-AC4C-8D0FDFE0D9EB}" destId="{98D5559D-DC95-4B4F-80A5-3A4A84E1F7E4}" srcOrd="0" destOrd="0" presId="urn:microsoft.com/office/officeart/2005/8/layout/hList7"/>
    <dgm:cxn modelId="{AFA6ADB1-EDA1-4CB5-9257-EDAF2927750D}" type="presParOf" srcId="{AB0D3927-0990-42AB-AC4C-8D0FDFE0D9EB}" destId="{7495306D-3180-4414-BA89-0D9CE098CC99}" srcOrd="1" destOrd="0" presId="urn:microsoft.com/office/officeart/2005/8/layout/hList7"/>
    <dgm:cxn modelId="{B0BAE38E-0358-43AA-9D16-614DEB9D236B}" type="presParOf" srcId="{AB0D3927-0990-42AB-AC4C-8D0FDFE0D9EB}" destId="{6A3A57E2-8C4C-43A0-849C-4919101035D1}" srcOrd="2" destOrd="0" presId="urn:microsoft.com/office/officeart/2005/8/layout/hList7"/>
    <dgm:cxn modelId="{79E5896C-D248-4183-8018-0DCE4A01F844}" type="presParOf" srcId="{AB0D3927-0990-42AB-AC4C-8D0FDFE0D9EB}" destId="{3CCC5C15-DAF3-4A4B-87C2-285DC80C7DF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51C610-EB9A-445C-842D-8F03F32990B9}" type="doc">
      <dgm:prSet loTypeId="urn:microsoft.com/office/officeart/2005/8/layout/chevron2" loCatId="process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40D54062-9319-4A79-A86C-3B2005A49BA4}">
      <dgm:prSet phldrT="[Text]" custT="1"/>
      <dgm:spPr/>
      <dgm:t>
        <a:bodyPr/>
        <a:lstStyle/>
        <a:p>
          <a:endParaRPr lang="en-US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r>
            <a: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</a:t>
          </a:r>
          <a:endParaRPr lang="en-GB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3C8C1A1-B515-46D3-B02D-43BB10D516D8}" type="parTrans" cxnId="{69C518CB-198D-4E03-BA7D-B03471A94072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61B184C-30FD-4966-82A8-2CB4E4ADED06}" type="sibTrans" cxnId="{69C518CB-198D-4E03-BA7D-B03471A94072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E9E5AAF-DB9B-47E9-8F4F-958BCB385CA0}">
      <dgm:prSet phldrT="[Text]" custT="1"/>
      <dgm:spPr/>
      <dgm:t>
        <a:bodyPr/>
        <a:lstStyle/>
        <a:p>
          <a:endParaRPr lang="en-US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r>
            <a: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</a:t>
          </a:r>
          <a:endParaRPr lang="en-GB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C371504C-ADAD-47E8-828F-115BCF8A4AE2}" type="parTrans" cxnId="{D82A114B-CBE7-46E5-9A84-D0B12D8DE3B1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F26989F8-E536-4CD2-AE55-66AB9D92232D}" type="sibTrans" cxnId="{D82A114B-CBE7-46E5-9A84-D0B12D8DE3B1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F024289A-DBB9-4291-BDD4-4E6434B6626B}">
      <dgm:prSet phldrT="[Text]" custT="1"/>
      <dgm:spPr/>
      <dgm:t>
        <a:bodyPr/>
        <a:lstStyle/>
        <a:p>
          <a:endParaRPr lang="en-US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r>
            <a:rPr lang="en-GB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</a:t>
          </a:r>
        </a:p>
      </dgm:t>
    </dgm:pt>
    <dgm:pt modelId="{7BDCE77D-313F-4938-A485-5CCE1912BE58}" type="parTrans" cxnId="{3BA97F08-90E3-4044-B5F2-6454E9E93202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A4BDA855-B404-4A74-B31A-E03F758F10E0}" type="sibTrans" cxnId="{3BA97F08-90E3-4044-B5F2-6454E9E93202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81F8D1F-E744-4E5D-A5D9-8A175F0F3883}">
      <dgm:prSet custT="1"/>
      <dgm:spPr/>
      <dgm:t>
        <a:bodyPr/>
        <a:lstStyle/>
        <a:p>
          <a:endParaRPr lang="en-US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r>
            <a: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</a:t>
          </a:r>
          <a:endParaRPr lang="en-GB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E58CCEC-3921-421A-8B30-A2BB037F0D66}" type="parTrans" cxnId="{2A9FE925-950B-4105-B729-79620123DEB0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C34AFA4-2444-42B9-AA98-18BB371B7A07}" type="sibTrans" cxnId="{2A9FE925-950B-4105-B729-79620123DEB0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EF6098B-8585-42F4-93AD-8C67E2A872C8}">
      <dgm:prSet custT="1"/>
      <dgm:spPr/>
      <dgm:t>
        <a:bodyPr/>
        <a:lstStyle/>
        <a:p>
          <a:endParaRPr lang="en-US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r>
            <a: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T</a:t>
          </a:r>
          <a:endParaRPr lang="en-GB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6E0B52F-E67E-40B9-A69A-C55D3CD1E358}" type="parTrans" cxnId="{4D0BDBE9-2535-4E5A-8DA5-B197424608E8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07925C6D-3991-47B5-98BB-4959EACEBA3B}" type="sibTrans" cxnId="{4D0BDBE9-2535-4E5A-8DA5-B197424608E8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D66D66D-0EF2-4001-A944-09C99C4AC6C7}">
      <dgm:prSet custT="1"/>
      <dgm:spPr/>
      <dgm:t>
        <a:bodyPr/>
        <a:lstStyle/>
        <a:p>
          <a:pPr rtl="0"/>
          <a:r>
            <a:rPr lang="en-US" sz="54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Specific</a:t>
          </a:r>
          <a:endParaRPr lang="en-GB" sz="54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50ACDB3-6B7F-4FE1-9B61-9990204A697F}" type="parTrans" cxnId="{AAF792BD-E5D2-44FD-B171-FEB219D82AC4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01A25559-EE6E-45B3-AD84-14729AE0AA26}" type="sibTrans" cxnId="{AAF792BD-E5D2-44FD-B171-FEB219D82AC4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04068147-A543-46C1-8AF5-01F539867F60}">
      <dgm:prSet custT="1"/>
      <dgm:spPr/>
      <dgm:t>
        <a:bodyPr/>
        <a:lstStyle/>
        <a:p>
          <a:r>
            <a:rPr lang="en-US" sz="54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Measurable</a:t>
          </a:r>
          <a:endParaRPr lang="en-GB" sz="54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C35CA33-E14B-4592-9648-58CCD22BB2EA}" type="parTrans" cxnId="{1E90DBF9-1DEA-494C-8725-BB68F77B9872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3D33E7F-10E0-4250-9CED-41E7F930026C}" type="sibTrans" cxnId="{1E90DBF9-1DEA-494C-8725-BB68F77B9872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251933BE-340D-46FB-9D5C-5614673EDA19}">
      <dgm:prSet custT="1"/>
      <dgm:spPr/>
      <dgm:t>
        <a:bodyPr/>
        <a:lstStyle/>
        <a:p>
          <a:r>
            <a:rPr lang="en-US" sz="5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Attainable/ </a:t>
          </a:r>
          <a:r>
            <a:rPr lang="en-US" sz="54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achievable</a:t>
          </a:r>
          <a:endParaRPr lang="en-GB" sz="54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174A313F-7AA4-4FA4-B958-A16E4FFC641F}" type="parTrans" cxnId="{2F1E87EB-BB23-4980-9C51-B370E4F9D35E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21669C5-8EF1-4256-ABBB-AF66BBE367B3}" type="sibTrans" cxnId="{2F1E87EB-BB23-4980-9C51-B370E4F9D35E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1DC05C72-B80C-4670-BC3E-5AE0622FF143}">
      <dgm:prSet custT="1"/>
      <dgm:spPr/>
      <dgm:t>
        <a:bodyPr/>
        <a:lstStyle/>
        <a:p>
          <a:r>
            <a:rPr lang="en-US" sz="54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Realistic</a:t>
          </a:r>
          <a:endParaRPr lang="en-GB" sz="54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1EFB1E40-8742-4058-86D2-62656E17017F}" type="parTrans" cxnId="{900F1001-3DFB-408A-8FB0-FDF2BFE180AA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CB6A0208-1D35-4BFF-8828-2047477A19BC}" type="sibTrans" cxnId="{900F1001-3DFB-408A-8FB0-FDF2BFE180AA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A34A9F2-3BF1-4629-8B6B-583976AE94C4}">
      <dgm:prSet custT="1"/>
      <dgm:spPr/>
      <dgm:t>
        <a:bodyPr/>
        <a:lstStyle/>
        <a:p>
          <a:r>
            <a:rPr lang="en-US" sz="54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Time-bound</a:t>
          </a:r>
          <a:endParaRPr lang="en-GB" sz="54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9BBB533-369B-418D-AF43-BD586F2443AE}" type="parTrans" cxnId="{59196FCC-65D9-40F0-B533-EAE2976F540D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4CBB9622-8DDC-4A7F-A16F-A6E87E5C595E}" type="sibTrans" cxnId="{59196FCC-65D9-40F0-B533-EAE2976F540D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E3AC414-55B6-4805-B6F3-C9AC5654928E}" type="pres">
      <dgm:prSet presAssocID="{E051C610-EB9A-445C-842D-8F03F32990B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AD1DB0-BC74-4B8F-BAC1-CC9316617FE7}" type="pres">
      <dgm:prSet presAssocID="{40D54062-9319-4A79-A86C-3B2005A49BA4}" presName="composite" presStyleCnt="0"/>
      <dgm:spPr/>
    </dgm:pt>
    <dgm:pt modelId="{793450D3-5A8B-4709-A429-15AF0044EF8C}" type="pres">
      <dgm:prSet presAssocID="{40D54062-9319-4A79-A86C-3B2005A49BA4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2F433-3608-4895-ACBC-36643770B774}" type="pres">
      <dgm:prSet presAssocID="{40D54062-9319-4A79-A86C-3B2005A49BA4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FF3534-883A-44DD-88F8-0AC7D767DEBA}" type="pres">
      <dgm:prSet presAssocID="{E61B184C-30FD-4966-82A8-2CB4E4ADED06}" presName="sp" presStyleCnt="0"/>
      <dgm:spPr/>
    </dgm:pt>
    <dgm:pt modelId="{28197332-ECDA-4FBE-9D0B-E4F4B85F5760}" type="pres">
      <dgm:prSet presAssocID="{DE9E5AAF-DB9B-47E9-8F4F-958BCB385CA0}" presName="composite" presStyleCnt="0"/>
      <dgm:spPr/>
    </dgm:pt>
    <dgm:pt modelId="{57FB503A-BCC3-4EF5-A614-C7DE3D293A0A}" type="pres">
      <dgm:prSet presAssocID="{DE9E5AAF-DB9B-47E9-8F4F-958BCB385CA0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A2586-43A1-4002-BAD9-3CD9EFD6DE6D}" type="pres">
      <dgm:prSet presAssocID="{DE9E5AAF-DB9B-47E9-8F4F-958BCB385CA0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8C5D1-5F26-4B46-82D9-4C7A91397B7A}" type="pres">
      <dgm:prSet presAssocID="{F26989F8-E536-4CD2-AE55-66AB9D92232D}" presName="sp" presStyleCnt="0"/>
      <dgm:spPr/>
    </dgm:pt>
    <dgm:pt modelId="{A55766AE-7C10-458F-98C4-6F6B37EB769E}" type="pres">
      <dgm:prSet presAssocID="{F024289A-DBB9-4291-BDD4-4E6434B6626B}" presName="composite" presStyleCnt="0"/>
      <dgm:spPr/>
    </dgm:pt>
    <dgm:pt modelId="{9E7B0F49-0268-4035-B3C4-33687DDEE56C}" type="pres">
      <dgm:prSet presAssocID="{F024289A-DBB9-4291-BDD4-4E6434B6626B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459EFE-7F0E-478D-B707-DF579AD19EC9}" type="pres">
      <dgm:prSet presAssocID="{F024289A-DBB9-4291-BDD4-4E6434B6626B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EBEEBA-C01B-4186-A85D-7A85B441621F}" type="pres">
      <dgm:prSet presAssocID="{A4BDA855-B404-4A74-B31A-E03F758F10E0}" presName="sp" presStyleCnt="0"/>
      <dgm:spPr/>
    </dgm:pt>
    <dgm:pt modelId="{10A11AF3-CC72-480F-A26D-A0D9B9A7B8B8}" type="pres">
      <dgm:prSet presAssocID="{581F8D1F-E744-4E5D-A5D9-8A175F0F3883}" presName="composite" presStyleCnt="0"/>
      <dgm:spPr/>
    </dgm:pt>
    <dgm:pt modelId="{971152FB-2D41-4FA2-928B-7C741BAB9D2F}" type="pres">
      <dgm:prSet presAssocID="{581F8D1F-E744-4E5D-A5D9-8A175F0F388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3454C6-A7B5-487A-9E08-46E00A83A2D8}" type="pres">
      <dgm:prSet presAssocID="{581F8D1F-E744-4E5D-A5D9-8A175F0F388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86D295-1823-4176-86B8-F9A0F36C6CA5}" type="pres">
      <dgm:prSet presAssocID="{BC34AFA4-2444-42B9-AA98-18BB371B7A07}" presName="sp" presStyleCnt="0"/>
      <dgm:spPr/>
    </dgm:pt>
    <dgm:pt modelId="{AF7D4E6F-7430-4770-AA25-C917D9090AC0}" type="pres">
      <dgm:prSet presAssocID="{8EF6098B-8585-42F4-93AD-8C67E2A872C8}" presName="composite" presStyleCnt="0"/>
      <dgm:spPr/>
    </dgm:pt>
    <dgm:pt modelId="{2300BDEB-4DCA-4BD7-B950-162C209E7DBB}" type="pres">
      <dgm:prSet presAssocID="{8EF6098B-8585-42F4-93AD-8C67E2A872C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7DBE05-F385-4A87-BDBF-E32058C19282}" type="pres">
      <dgm:prSet presAssocID="{8EF6098B-8585-42F4-93AD-8C67E2A872C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9FE925-950B-4105-B729-79620123DEB0}" srcId="{E051C610-EB9A-445C-842D-8F03F32990B9}" destId="{581F8D1F-E744-4E5D-A5D9-8A175F0F3883}" srcOrd="3" destOrd="0" parTransId="{6E58CCEC-3921-421A-8B30-A2BB037F0D66}" sibTransId="{BC34AFA4-2444-42B9-AA98-18BB371B7A07}"/>
    <dgm:cxn modelId="{3BA97F08-90E3-4044-B5F2-6454E9E93202}" srcId="{E051C610-EB9A-445C-842D-8F03F32990B9}" destId="{F024289A-DBB9-4291-BDD4-4E6434B6626B}" srcOrd="2" destOrd="0" parTransId="{7BDCE77D-313F-4938-A485-5CCE1912BE58}" sibTransId="{A4BDA855-B404-4A74-B31A-E03F758F10E0}"/>
    <dgm:cxn modelId="{802A4FF5-4102-4082-81F6-FF31E1BFA352}" type="presOf" srcId="{1DC05C72-B80C-4670-BC3E-5AE0622FF143}" destId="{D63454C6-A7B5-487A-9E08-46E00A83A2D8}" srcOrd="0" destOrd="0" presId="urn:microsoft.com/office/officeart/2005/8/layout/chevron2"/>
    <dgm:cxn modelId="{66C21E40-767C-424C-84A7-E80B5338634A}" type="presOf" srcId="{ED66D66D-0EF2-4001-A944-09C99C4AC6C7}" destId="{3792F433-3608-4895-ACBC-36643770B774}" srcOrd="0" destOrd="0" presId="urn:microsoft.com/office/officeart/2005/8/layout/chevron2"/>
    <dgm:cxn modelId="{22CEAF41-F299-4AFF-B365-8F7D33788DB7}" type="presOf" srcId="{581F8D1F-E744-4E5D-A5D9-8A175F0F3883}" destId="{971152FB-2D41-4FA2-928B-7C741BAB9D2F}" srcOrd="0" destOrd="0" presId="urn:microsoft.com/office/officeart/2005/8/layout/chevron2"/>
    <dgm:cxn modelId="{E974A615-95A9-4BF1-BF05-34903A46D408}" type="presOf" srcId="{40D54062-9319-4A79-A86C-3B2005A49BA4}" destId="{793450D3-5A8B-4709-A429-15AF0044EF8C}" srcOrd="0" destOrd="0" presId="urn:microsoft.com/office/officeart/2005/8/layout/chevron2"/>
    <dgm:cxn modelId="{2F1E87EB-BB23-4980-9C51-B370E4F9D35E}" srcId="{F024289A-DBB9-4291-BDD4-4E6434B6626B}" destId="{251933BE-340D-46FB-9D5C-5614673EDA19}" srcOrd="0" destOrd="0" parTransId="{174A313F-7AA4-4FA4-B958-A16E4FFC641F}" sibTransId="{521669C5-8EF1-4256-ABBB-AF66BBE367B3}"/>
    <dgm:cxn modelId="{4FE30607-9878-4F7D-9DD5-2C48F70B1E05}" type="presOf" srcId="{BA34A9F2-3BF1-4629-8B6B-583976AE94C4}" destId="{447DBE05-F385-4A87-BDBF-E32058C19282}" srcOrd="0" destOrd="0" presId="urn:microsoft.com/office/officeart/2005/8/layout/chevron2"/>
    <dgm:cxn modelId="{59196FCC-65D9-40F0-B533-EAE2976F540D}" srcId="{8EF6098B-8585-42F4-93AD-8C67E2A872C8}" destId="{BA34A9F2-3BF1-4629-8B6B-583976AE94C4}" srcOrd="0" destOrd="0" parTransId="{69BBB533-369B-418D-AF43-BD586F2443AE}" sibTransId="{4CBB9622-8DDC-4A7F-A16F-A6E87E5C595E}"/>
    <dgm:cxn modelId="{7CFE0503-6ACC-407E-8064-27E35B7D3FC9}" type="presOf" srcId="{F024289A-DBB9-4291-BDD4-4E6434B6626B}" destId="{9E7B0F49-0268-4035-B3C4-33687DDEE56C}" srcOrd="0" destOrd="0" presId="urn:microsoft.com/office/officeart/2005/8/layout/chevron2"/>
    <dgm:cxn modelId="{69C518CB-198D-4E03-BA7D-B03471A94072}" srcId="{E051C610-EB9A-445C-842D-8F03F32990B9}" destId="{40D54062-9319-4A79-A86C-3B2005A49BA4}" srcOrd="0" destOrd="0" parTransId="{B3C8C1A1-B515-46D3-B02D-43BB10D516D8}" sibTransId="{E61B184C-30FD-4966-82A8-2CB4E4ADED06}"/>
    <dgm:cxn modelId="{A05A9347-63B3-4EA7-AC6D-B7474825DD1B}" type="presOf" srcId="{E051C610-EB9A-445C-842D-8F03F32990B9}" destId="{5E3AC414-55B6-4805-B6F3-C9AC5654928E}" srcOrd="0" destOrd="0" presId="urn:microsoft.com/office/officeart/2005/8/layout/chevron2"/>
    <dgm:cxn modelId="{1E90DBF9-1DEA-494C-8725-BB68F77B9872}" srcId="{DE9E5AAF-DB9B-47E9-8F4F-958BCB385CA0}" destId="{04068147-A543-46C1-8AF5-01F539867F60}" srcOrd="0" destOrd="0" parTransId="{DC35CA33-E14B-4592-9648-58CCD22BB2EA}" sibTransId="{93D33E7F-10E0-4250-9CED-41E7F930026C}"/>
    <dgm:cxn modelId="{F1E0FB86-1636-4881-AA1A-558F7020C18E}" type="presOf" srcId="{8EF6098B-8585-42F4-93AD-8C67E2A872C8}" destId="{2300BDEB-4DCA-4BD7-B950-162C209E7DBB}" srcOrd="0" destOrd="0" presId="urn:microsoft.com/office/officeart/2005/8/layout/chevron2"/>
    <dgm:cxn modelId="{E9D300B4-7487-408A-B958-F69B24FC93FE}" type="presOf" srcId="{04068147-A543-46C1-8AF5-01F539867F60}" destId="{FA7A2586-43A1-4002-BAD9-3CD9EFD6DE6D}" srcOrd="0" destOrd="0" presId="urn:microsoft.com/office/officeart/2005/8/layout/chevron2"/>
    <dgm:cxn modelId="{D82A114B-CBE7-46E5-9A84-D0B12D8DE3B1}" srcId="{E051C610-EB9A-445C-842D-8F03F32990B9}" destId="{DE9E5AAF-DB9B-47E9-8F4F-958BCB385CA0}" srcOrd="1" destOrd="0" parTransId="{C371504C-ADAD-47E8-828F-115BCF8A4AE2}" sibTransId="{F26989F8-E536-4CD2-AE55-66AB9D92232D}"/>
    <dgm:cxn modelId="{7B7D6F05-E066-4E3B-99AE-4AB9FF11A6E6}" type="presOf" srcId="{251933BE-340D-46FB-9D5C-5614673EDA19}" destId="{0E459EFE-7F0E-478D-B707-DF579AD19EC9}" srcOrd="0" destOrd="0" presId="urn:microsoft.com/office/officeart/2005/8/layout/chevron2"/>
    <dgm:cxn modelId="{3C225626-6F30-4AC6-8948-94F8132F8E5A}" type="presOf" srcId="{DE9E5AAF-DB9B-47E9-8F4F-958BCB385CA0}" destId="{57FB503A-BCC3-4EF5-A614-C7DE3D293A0A}" srcOrd="0" destOrd="0" presId="urn:microsoft.com/office/officeart/2005/8/layout/chevron2"/>
    <dgm:cxn modelId="{900F1001-3DFB-408A-8FB0-FDF2BFE180AA}" srcId="{581F8D1F-E744-4E5D-A5D9-8A175F0F3883}" destId="{1DC05C72-B80C-4670-BC3E-5AE0622FF143}" srcOrd="0" destOrd="0" parTransId="{1EFB1E40-8742-4058-86D2-62656E17017F}" sibTransId="{CB6A0208-1D35-4BFF-8828-2047477A19BC}"/>
    <dgm:cxn modelId="{4D0BDBE9-2535-4E5A-8DA5-B197424608E8}" srcId="{E051C610-EB9A-445C-842D-8F03F32990B9}" destId="{8EF6098B-8585-42F4-93AD-8C67E2A872C8}" srcOrd="4" destOrd="0" parTransId="{86E0B52F-E67E-40B9-A69A-C55D3CD1E358}" sibTransId="{07925C6D-3991-47B5-98BB-4959EACEBA3B}"/>
    <dgm:cxn modelId="{AAF792BD-E5D2-44FD-B171-FEB219D82AC4}" srcId="{40D54062-9319-4A79-A86C-3B2005A49BA4}" destId="{ED66D66D-0EF2-4001-A944-09C99C4AC6C7}" srcOrd="0" destOrd="0" parTransId="{D50ACDB3-6B7F-4FE1-9B61-9990204A697F}" sibTransId="{01A25559-EE6E-45B3-AD84-14729AE0AA26}"/>
    <dgm:cxn modelId="{B588D0C2-08B7-4A48-86E1-B4066F755E4C}" type="presParOf" srcId="{5E3AC414-55B6-4805-B6F3-C9AC5654928E}" destId="{05AD1DB0-BC74-4B8F-BAC1-CC9316617FE7}" srcOrd="0" destOrd="0" presId="urn:microsoft.com/office/officeart/2005/8/layout/chevron2"/>
    <dgm:cxn modelId="{BD98AB9D-6437-4F3A-AFFB-13D3596B500E}" type="presParOf" srcId="{05AD1DB0-BC74-4B8F-BAC1-CC9316617FE7}" destId="{793450D3-5A8B-4709-A429-15AF0044EF8C}" srcOrd="0" destOrd="0" presId="urn:microsoft.com/office/officeart/2005/8/layout/chevron2"/>
    <dgm:cxn modelId="{9C0A6DB1-6F50-4172-9AEE-18C3279540F5}" type="presParOf" srcId="{05AD1DB0-BC74-4B8F-BAC1-CC9316617FE7}" destId="{3792F433-3608-4895-ACBC-36643770B774}" srcOrd="1" destOrd="0" presId="urn:microsoft.com/office/officeart/2005/8/layout/chevron2"/>
    <dgm:cxn modelId="{86C2C7CA-27A1-4B03-86E7-5A8FA983DF23}" type="presParOf" srcId="{5E3AC414-55B6-4805-B6F3-C9AC5654928E}" destId="{0BFF3534-883A-44DD-88F8-0AC7D767DEBA}" srcOrd="1" destOrd="0" presId="urn:microsoft.com/office/officeart/2005/8/layout/chevron2"/>
    <dgm:cxn modelId="{992434A8-424B-4CE4-BDD7-B96B92D319EC}" type="presParOf" srcId="{5E3AC414-55B6-4805-B6F3-C9AC5654928E}" destId="{28197332-ECDA-4FBE-9D0B-E4F4B85F5760}" srcOrd="2" destOrd="0" presId="urn:microsoft.com/office/officeart/2005/8/layout/chevron2"/>
    <dgm:cxn modelId="{4779A820-AE1F-4E03-943F-FDE724E7F719}" type="presParOf" srcId="{28197332-ECDA-4FBE-9D0B-E4F4B85F5760}" destId="{57FB503A-BCC3-4EF5-A614-C7DE3D293A0A}" srcOrd="0" destOrd="0" presId="urn:microsoft.com/office/officeart/2005/8/layout/chevron2"/>
    <dgm:cxn modelId="{7067D80D-5762-40B3-944C-32BE4C681DF3}" type="presParOf" srcId="{28197332-ECDA-4FBE-9D0B-E4F4B85F5760}" destId="{FA7A2586-43A1-4002-BAD9-3CD9EFD6DE6D}" srcOrd="1" destOrd="0" presId="urn:microsoft.com/office/officeart/2005/8/layout/chevron2"/>
    <dgm:cxn modelId="{84FFC9F0-C80A-4313-AEB2-05BADE568EE6}" type="presParOf" srcId="{5E3AC414-55B6-4805-B6F3-C9AC5654928E}" destId="{D6C8C5D1-5F26-4B46-82D9-4C7A91397B7A}" srcOrd="3" destOrd="0" presId="urn:microsoft.com/office/officeart/2005/8/layout/chevron2"/>
    <dgm:cxn modelId="{00C5E970-C873-455C-996B-43A0AACB855F}" type="presParOf" srcId="{5E3AC414-55B6-4805-B6F3-C9AC5654928E}" destId="{A55766AE-7C10-458F-98C4-6F6B37EB769E}" srcOrd="4" destOrd="0" presId="urn:microsoft.com/office/officeart/2005/8/layout/chevron2"/>
    <dgm:cxn modelId="{D90F0DFB-4A83-4C77-942E-CBBF8521A842}" type="presParOf" srcId="{A55766AE-7C10-458F-98C4-6F6B37EB769E}" destId="{9E7B0F49-0268-4035-B3C4-33687DDEE56C}" srcOrd="0" destOrd="0" presId="urn:microsoft.com/office/officeart/2005/8/layout/chevron2"/>
    <dgm:cxn modelId="{C5887C89-0C9C-4472-93D7-16DE0B66CDA6}" type="presParOf" srcId="{A55766AE-7C10-458F-98C4-6F6B37EB769E}" destId="{0E459EFE-7F0E-478D-B707-DF579AD19EC9}" srcOrd="1" destOrd="0" presId="urn:microsoft.com/office/officeart/2005/8/layout/chevron2"/>
    <dgm:cxn modelId="{C6ADA1E0-50A3-4452-B279-CABDB1D8019A}" type="presParOf" srcId="{5E3AC414-55B6-4805-B6F3-C9AC5654928E}" destId="{86EBEEBA-C01B-4186-A85D-7A85B441621F}" srcOrd="5" destOrd="0" presId="urn:microsoft.com/office/officeart/2005/8/layout/chevron2"/>
    <dgm:cxn modelId="{3CE85068-441A-4C92-9E69-6DFCE39F88C2}" type="presParOf" srcId="{5E3AC414-55B6-4805-B6F3-C9AC5654928E}" destId="{10A11AF3-CC72-480F-A26D-A0D9B9A7B8B8}" srcOrd="6" destOrd="0" presId="urn:microsoft.com/office/officeart/2005/8/layout/chevron2"/>
    <dgm:cxn modelId="{9B61B33D-ED6E-414D-BBAA-97653868453C}" type="presParOf" srcId="{10A11AF3-CC72-480F-A26D-A0D9B9A7B8B8}" destId="{971152FB-2D41-4FA2-928B-7C741BAB9D2F}" srcOrd="0" destOrd="0" presId="urn:microsoft.com/office/officeart/2005/8/layout/chevron2"/>
    <dgm:cxn modelId="{0B4D7CCF-E10E-4970-B0C1-905D2BE33C01}" type="presParOf" srcId="{10A11AF3-CC72-480F-A26D-A0D9B9A7B8B8}" destId="{D63454C6-A7B5-487A-9E08-46E00A83A2D8}" srcOrd="1" destOrd="0" presId="urn:microsoft.com/office/officeart/2005/8/layout/chevron2"/>
    <dgm:cxn modelId="{AC304262-1E36-4C49-BD7E-D6B52AA38C38}" type="presParOf" srcId="{5E3AC414-55B6-4805-B6F3-C9AC5654928E}" destId="{4A86D295-1823-4176-86B8-F9A0F36C6CA5}" srcOrd="7" destOrd="0" presId="urn:microsoft.com/office/officeart/2005/8/layout/chevron2"/>
    <dgm:cxn modelId="{843FB1D9-3D23-4154-A6AD-5E36F4E82D49}" type="presParOf" srcId="{5E3AC414-55B6-4805-B6F3-C9AC5654928E}" destId="{AF7D4E6F-7430-4770-AA25-C917D9090AC0}" srcOrd="8" destOrd="0" presId="urn:microsoft.com/office/officeart/2005/8/layout/chevron2"/>
    <dgm:cxn modelId="{B168E44C-4E38-4B0E-8739-3F518E691B0A}" type="presParOf" srcId="{AF7D4E6F-7430-4770-AA25-C917D9090AC0}" destId="{2300BDEB-4DCA-4BD7-B950-162C209E7DBB}" srcOrd="0" destOrd="0" presId="urn:microsoft.com/office/officeart/2005/8/layout/chevron2"/>
    <dgm:cxn modelId="{1582F452-7961-41E0-994A-096E7D9F0AAF}" type="presParOf" srcId="{AF7D4E6F-7430-4770-AA25-C917D9090AC0}" destId="{447DBE05-F385-4A87-BDBF-E32058C1928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51E4DC-B083-45A1-9FED-CD5615B22F16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C6C1C9A7-B7FC-46F3-B6B5-143FCE112C7A}">
      <dgm:prSet phldrT="[Text]" custT="1"/>
      <dgm:spPr/>
      <dgm:t>
        <a:bodyPr/>
        <a:lstStyle/>
        <a:p>
          <a:pPr>
            <a:lnSpc>
              <a:spcPct val="90000"/>
            </a:lnSpc>
          </a:pPr>
          <a:endParaRPr lang="en-US" sz="4800" dirty="0" smtClean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>
            <a:lnSpc>
              <a:spcPct val="100000"/>
            </a:lnSpc>
          </a:pPr>
          <a:r>
            <a:rPr lang="en-US" sz="48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Motivation</a:t>
          </a:r>
          <a:endParaRPr lang="en-US" sz="4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>
            <a:lnSpc>
              <a:spcPct val="90000"/>
            </a:lnSpc>
          </a:pPr>
          <a:endParaRPr lang="en-GB" sz="3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3B3B650C-4725-4B95-8073-6A490269CE7C}" type="parTrans" cxnId="{10357401-3F03-4ABE-B552-7F82F92DB606}">
      <dgm:prSet/>
      <dgm:spPr/>
      <dgm:t>
        <a:bodyPr/>
        <a:lstStyle/>
        <a:p>
          <a:endParaRPr lang="en-GB"/>
        </a:p>
      </dgm:t>
    </dgm:pt>
    <dgm:pt modelId="{FA282DF2-355B-435D-A13E-8DF7D793D507}" type="sibTrans" cxnId="{10357401-3F03-4ABE-B552-7F82F92DB606}">
      <dgm:prSet/>
      <dgm:spPr/>
      <dgm:t>
        <a:bodyPr/>
        <a:lstStyle/>
        <a:p>
          <a:endParaRPr lang="en-GB"/>
        </a:p>
      </dgm:t>
    </dgm:pt>
    <dgm:pt modelId="{882C1001-D7C2-47DF-98E7-D57D8F6A0816}">
      <dgm:prSet phldrT="[Text]" custT="1"/>
      <dgm:spPr/>
      <dgm:t>
        <a:bodyPr/>
        <a:lstStyle/>
        <a:p>
          <a:endParaRPr lang="en-US" sz="4800" dirty="0" smtClean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r>
            <a:rPr lang="en-US" sz="48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Ability</a:t>
          </a:r>
          <a:endParaRPr lang="en-US" sz="4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endParaRPr lang="en-GB" sz="4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48F8DCF-CBAE-44FF-A9FD-57C6CFFEB11C}" type="parTrans" cxnId="{34E587D9-C73F-471E-914B-60D09E9958A8}">
      <dgm:prSet/>
      <dgm:spPr/>
      <dgm:t>
        <a:bodyPr/>
        <a:lstStyle/>
        <a:p>
          <a:endParaRPr lang="en-GB"/>
        </a:p>
      </dgm:t>
    </dgm:pt>
    <dgm:pt modelId="{584DF68E-2E9F-4D41-9D79-1DECA04ED4FD}" type="sibTrans" cxnId="{34E587D9-C73F-471E-914B-60D09E9958A8}">
      <dgm:prSet/>
      <dgm:spPr/>
      <dgm:t>
        <a:bodyPr/>
        <a:lstStyle/>
        <a:p>
          <a:endParaRPr lang="en-GB"/>
        </a:p>
      </dgm:t>
    </dgm:pt>
    <dgm:pt modelId="{6F8C2D88-5050-48E9-88D9-9145316419B8}">
      <dgm:prSet phldrT="[Text]" custT="1"/>
      <dgm:spPr/>
      <dgm:t>
        <a:bodyPr/>
        <a:lstStyle/>
        <a:p>
          <a:endParaRPr lang="en-US" sz="4800" dirty="0" smtClean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r>
            <a:rPr lang="en-US" sz="48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OTP</a:t>
          </a:r>
          <a:endParaRPr lang="en-US" sz="4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endParaRPr lang="en-GB" sz="4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3C4EE01F-C07E-4D31-87E5-C863F8DB20E0}" type="parTrans" cxnId="{098F7D37-977F-40CC-8BFF-2BBF83E0F8F2}">
      <dgm:prSet/>
      <dgm:spPr/>
      <dgm:t>
        <a:bodyPr/>
        <a:lstStyle/>
        <a:p>
          <a:endParaRPr lang="en-GB"/>
        </a:p>
      </dgm:t>
    </dgm:pt>
    <dgm:pt modelId="{5954C9C6-7681-462D-A244-DF1D69EBFA39}" type="sibTrans" cxnId="{098F7D37-977F-40CC-8BFF-2BBF83E0F8F2}">
      <dgm:prSet/>
      <dgm:spPr/>
      <dgm:t>
        <a:bodyPr/>
        <a:lstStyle/>
        <a:p>
          <a:endParaRPr lang="en-GB"/>
        </a:p>
      </dgm:t>
    </dgm:pt>
    <dgm:pt modelId="{ED29B99D-C57C-4413-ABAD-02DEDC5C2581}" type="pres">
      <dgm:prSet presAssocID="{E251E4DC-B083-45A1-9FED-CD5615B22F16}" presName="Name0" presStyleCnt="0">
        <dgm:presLayoutVars>
          <dgm:dir/>
          <dgm:resizeHandles val="exact"/>
        </dgm:presLayoutVars>
      </dgm:prSet>
      <dgm:spPr/>
    </dgm:pt>
    <dgm:pt modelId="{42B6AF70-12D8-412D-AD0D-099E380FFBE0}" type="pres">
      <dgm:prSet presAssocID="{E251E4DC-B083-45A1-9FED-CD5615B22F16}" presName="fgShape" presStyleLbl="fgShp" presStyleIdx="0" presStyleCnt="1"/>
      <dgm:spPr/>
    </dgm:pt>
    <dgm:pt modelId="{31A54939-81B0-4328-A029-C69AC4ADDBE3}" type="pres">
      <dgm:prSet presAssocID="{E251E4DC-B083-45A1-9FED-CD5615B22F16}" presName="linComp" presStyleCnt="0"/>
      <dgm:spPr/>
    </dgm:pt>
    <dgm:pt modelId="{60032DBB-E0D6-4093-8B9D-32C4207499E6}" type="pres">
      <dgm:prSet presAssocID="{C6C1C9A7-B7FC-46F3-B6B5-143FCE112C7A}" presName="compNode" presStyleCnt="0"/>
      <dgm:spPr/>
    </dgm:pt>
    <dgm:pt modelId="{BAC8084F-81C6-4EC8-8DF2-16C75E035A85}" type="pres">
      <dgm:prSet presAssocID="{C6C1C9A7-B7FC-46F3-B6B5-143FCE112C7A}" presName="bkgdShape" presStyleLbl="node1" presStyleIdx="0" presStyleCnt="3"/>
      <dgm:spPr/>
      <dgm:t>
        <a:bodyPr/>
        <a:lstStyle/>
        <a:p>
          <a:endParaRPr lang="en-US"/>
        </a:p>
      </dgm:t>
    </dgm:pt>
    <dgm:pt modelId="{AD67C447-A8ED-4ADB-ADA9-B4E7075E0999}" type="pres">
      <dgm:prSet presAssocID="{C6C1C9A7-B7FC-46F3-B6B5-143FCE112C7A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3F31D9-619A-470D-A354-0B8DDC937EB4}" type="pres">
      <dgm:prSet presAssocID="{C6C1C9A7-B7FC-46F3-B6B5-143FCE112C7A}" presName="invisiNode" presStyleLbl="node1" presStyleIdx="0" presStyleCnt="3"/>
      <dgm:spPr/>
    </dgm:pt>
    <dgm:pt modelId="{6EC5F0F6-6363-45D6-B9B4-361F3CDC7572}" type="pres">
      <dgm:prSet presAssocID="{C6C1C9A7-B7FC-46F3-B6B5-143FCE112C7A}" presName="imagNode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28000" r="-28000"/>
          </a:stretch>
        </a:blipFill>
      </dgm:spPr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1EC5B068-8B8E-43CB-8F8F-936EB0B619BF}" type="pres">
      <dgm:prSet presAssocID="{FA282DF2-355B-435D-A13E-8DF7D793D50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8A797AE-2BB0-4557-BC21-EEC806E9E7CA}" type="pres">
      <dgm:prSet presAssocID="{882C1001-D7C2-47DF-98E7-D57D8F6A0816}" presName="compNode" presStyleCnt="0"/>
      <dgm:spPr/>
    </dgm:pt>
    <dgm:pt modelId="{53754966-6FB2-4DF1-9F01-54E21C1BD566}" type="pres">
      <dgm:prSet presAssocID="{882C1001-D7C2-47DF-98E7-D57D8F6A0816}" presName="bkgdShape" presStyleLbl="node1" presStyleIdx="1" presStyleCnt="3"/>
      <dgm:spPr/>
      <dgm:t>
        <a:bodyPr/>
        <a:lstStyle/>
        <a:p>
          <a:endParaRPr lang="en-US"/>
        </a:p>
      </dgm:t>
    </dgm:pt>
    <dgm:pt modelId="{5E51E8F0-51B2-4217-B443-FD7A8FF596AE}" type="pres">
      <dgm:prSet presAssocID="{882C1001-D7C2-47DF-98E7-D57D8F6A0816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C8B89-E64E-48F9-B322-F71B309157D5}" type="pres">
      <dgm:prSet presAssocID="{882C1001-D7C2-47DF-98E7-D57D8F6A0816}" presName="invisiNode" presStyleLbl="node1" presStyleIdx="1" presStyleCnt="3"/>
      <dgm:spPr/>
    </dgm:pt>
    <dgm:pt modelId="{69684983-AD7E-482F-B07E-27AF8DB88DAD}" type="pres">
      <dgm:prSet presAssocID="{882C1001-D7C2-47DF-98E7-D57D8F6A0816}" presName="imagNode" presStyleLbl="fgImgPlace1" presStyleIdx="1" presStyleCnt="3"/>
      <dgm:spPr>
        <a:blipFill rotWithShape="1">
          <a:blip xmlns:r="http://schemas.openxmlformats.org/officeDocument/2006/relationships" r:embed="rId3"/>
          <a:srcRect/>
          <a:stretch>
            <a:fillRect l="-25000" r="-25000"/>
          </a:stretch>
        </a:blipFill>
      </dgm:spPr>
    </dgm:pt>
    <dgm:pt modelId="{672C1145-9864-437A-9EF3-C32102F67398}" type="pres">
      <dgm:prSet presAssocID="{584DF68E-2E9F-4D41-9D79-1DECA04ED4F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B0D3927-0990-42AB-AC4C-8D0FDFE0D9EB}" type="pres">
      <dgm:prSet presAssocID="{6F8C2D88-5050-48E9-88D9-9145316419B8}" presName="compNode" presStyleCnt="0"/>
      <dgm:spPr/>
    </dgm:pt>
    <dgm:pt modelId="{98D5559D-DC95-4B4F-80A5-3A4A84E1F7E4}" type="pres">
      <dgm:prSet presAssocID="{6F8C2D88-5050-48E9-88D9-9145316419B8}" presName="bkgdShape" presStyleLbl="node1" presStyleIdx="2" presStyleCnt="3"/>
      <dgm:spPr/>
      <dgm:t>
        <a:bodyPr/>
        <a:lstStyle/>
        <a:p>
          <a:endParaRPr lang="en-US"/>
        </a:p>
      </dgm:t>
    </dgm:pt>
    <dgm:pt modelId="{7495306D-3180-4414-BA89-0D9CE098CC99}" type="pres">
      <dgm:prSet presAssocID="{6F8C2D88-5050-48E9-88D9-9145316419B8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A57E2-8C4C-43A0-849C-4919101035D1}" type="pres">
      <dgm:prSet presAssocID="{6F8C2D88-5050-48E9-88D9-9145316419B8}" presName="invisiNode" presStyleLbl="node1" presStyleIdx="2" presStyleCnt="3"/>
      <dgm:spPr/>
    </dgm:pt>
    <dgm:pt modelId="{3CCC5C15-DAF3-4A4B-87C2-285DC80C7DF7}" type="pres">
      <dgm:prSet presAssocID="{6F8C2D88-5050-48E9-88D9-9145316419B8}" presName="imagNode" presStyleLbl="fgImgPlace1" presStyleIdx="2" presStyleCnt="3"/>
      <dgm:spPr>
        <a:blipFill rotWithShape="1">
          <a:blip xmlns:r="http://schemas.openxmlformats.org/officeDocument/2006/relationships" r:embed="rId4"/>
          <a:srcRect/>
          <a:stretch>
            <a:fillRect l="-20000" r="-20000"/>
          </a:stretch>
        </a:blipFill>
      </dgm:spPr>
    </dgm:pt>
  </dgm:ptLst>
  <dgm:cxnLst>
    <dgm:cxn modelId="{098F7D37-977F-40CC-8BFF-2BBF83E0F8F2}" srcId="{E251E4DC-B083-45A1-9FED-CD5615B22F16}" destId="{6F8C2D88-5050-48E9-88D9-9145316419B8}" srcOrd="2" destOrd="0" parTransId="{3C4EE01F-C07E-4D31-87E5-C863F8DB20E0}" sibTransId="{5954C9C6-7681-462D-A244-DF1D69EBFA39}"/>
    <dgm:cxn modelId="{D3C3CEFE-35A2-4079-8FAE-F7F7DDC60CF4}" type="presOf" srcId="{6F8C2D88-5050-48E9-88D9-9145316419B8}" destId="{7495306D-3180-4414-BA89-0D9CE098CC99}" srcOrd="1" destOrd="0" presId="urn:microsoft.com/office/officeart/2005/8/layout/hList7"/>
    <dgm:cxn modelId="{1FB0AAF0-4BEA-4E4F-AD68-4495E8B5AB3C}" type="presOf" srcId="{FA282DF2-355B-435D-A13E-8DF7D793D507}" destId="{1EC5B068-8B8E-43CB-8F8F-936EB0B619BF}" srcOrd="0" destOrd="0" presId="urn:microsoft.com/office/officeart/2005/8/layout/hList7"/>
    <dgm:cxn modelId="{D36D8013-D793-414D-97AB-C4AEE19EDD9C}" type="presOf" srcId="{E251E4DC-B083-45A1-9FED-CD5615B22F16}" destId="{ED29B99D-C57C-4413-ABAD-02DEDC5C2581}" srcOrd="0" destOrd="0" presId="urn:microsoft.com/office/officeart/2005/8/layout/hList7"/>
    <dgm:cxn modelId="{3C4630B7-5685-4B17-BC65-D0ADB76E2592}" type="presOf" srcId="{C6C1C9A7-B7FC-46F3-B6B5-143FCE112C7A}" destId="{AD67C447-A8ED-4ADB-ADA9-B4E7075E0999}" srcOrd="1" destOrd="0" presId="urn:microsoft.com/office/officeart/2005/8/layout/hList7"/>
    <dgm:cxn modelId="{34E587D9-C73F-471E-914B-60D09E9958A8}" srcId="{E251E4DC-B083-45A1-9FED-CD5615B22F16}" destId="{882C1001-D7C2-47DF-98E7-D57D8F6A0816}" srcOrd="1" destOrd="0" parTransId="{948F8DCF-CBAE-44FF-A9FD-57C6CFFEB11C}" sibTransId="{584DF68E-2E9F-4D41-9D79-1DECA04ED4FD}"/>
    <dgm:cxn modelId="{181BEC3D-1B72-45BD-A6CA-F7798B959C2B}" type="presOf" srcId="{584DF68E-2E9F-4D41-9D79-1DECA04ED4FD}" destId="{672C1145-9864-437A-9EF3-C32102F67398}" srcOrd="0" destOrd="0" presId="urn:microsoft.com/office/officeart/2005/8/layout/hList7"/>
    <dgm:cxn modelId="{9D9E142A-4F70-41C1-8DEA-4A5A8C72DCA0}" type="presOf" srcId="{C6C1C9A7-B7FC-46F3-B6B5-143FCE112C7A}" destId="{BAC8084F-81C6-4EC8-8DF2-16C75E035A85}" srcOrd="0" destOrd="0" presId="urn:microsoft.com/office/officeart/2005/8/layout/hList7"/>
    <dgm:cxn modelId="{10357401-3F03-4ABE-B552-7F82F92DB606}" srcId="{E251E4DC-B083-45A1-9FED-CD5615B22F16}" destId="{C6C1C9A7-B7FC-46F3-B6B5-143FCE112C7A}" srcOrd="0" destOrd="0" parTransId="{3B3B650C-4725-4B95-8073-6A490269CE7C}" sibTransId="{FA282DF2-355B-435D-A13E-8DF7D793D507}"/>
    <dgm:cxn modelId="{5CA58AD4-2674-438B-85F7-232877A412B3}" type="presOf" srcId="{882C1001-D7C2-47DF-98E7-D57D8F6A0816}" destId="{53754966-6FB2-4DF1-9F01-54E21C1BD566}" srcOrd="0" destOrd="0" presId="urn:microsoft.com/office/officeart/2005/8/layout/hList7"/>
    <dgm:cxn modelId="{1D38D682-C51C-413D-8561-85459675B13B}" type="presOf" srcId="{6F8C2D88-5050-48E9-88D9-9145316419B8}" destId="{98D5559D-DC95-4B4F-80A5-3A4A84E1F7E4}" srcOrd="0" destOrd="0" presId="urn:microsoft.com/office/officeart/2005/8/layout/hList7"/>
    <dgm:cxn modelId="{D6EA7669-A50C-46E8-8AB9-A6E6C7E1DD19}" type="presOf" srcId="{882C1001-D7C2-47DF-98E7-D57D8F6A0816}" destId="{5E51E8F0-51B2-4217-B443-FD7A8FF596AE}" srcOrd="1" destOrd="0" presId="urn:microsoft.com/office/officeart/2005/8/layout/hList7"/>
    <dgm:cxn modelId="{BCD74C37-F6D6-4E7B-A127-D26B1EFB119B}" type="presParOf" srcId="{ED29B99D-C57C-4413-ABAD-02DEDC5C2581}" destId="{42B6AF70-12D8-412D-AD0D-099E380FFBE0}" srcOrd="0" destOrd="0" presId="urn:microsoft.com/office/officeart/2005/8/layout/hList7"/>
    <dgm:cxn modelId="{AAF369B0-2414-48FA-98B1-7D6862FC9379}" type="presParOf" srcId="{ED29B99D-C57C-4413-ABAD-02DEDC5C2581}" destId="{31A54939-81B0-4328-A029-C69AC4ADDBE3}" srcOrd="1" destOrd="0" presId="urn:microsoft.com/office/officeart/2005/8/layout/hList7"/>
    <dgm:cxn modelId="{566D09CD-99F4-44AC-B1E5-227E2E57AF05}" type="presParOf" srcId="{31A54939-81B0-4328-A029-C69AC4ADDBE3}" destId="{60032DBB-E0D6-4093-8B9D-32C4207499E6}" srcOrd="0" destOrd="0" presId="urn:microsoft.com/office/officeart/2005/8/layout/hList7"/>
    <dgm:cxn modelId="{12735B5D-07DB-47EE-93D3-64C95FAF89B5}" type="presParOf" srcId="{60032DBB-E0D6-4093-8B9D-32C4207499E6}" destId="{BAC8084F-81C6-4EC8-8DF2-16C75E035A85}" srcOrd="0" destOrd="0" presId="urn:microsoft.com/office/officeart/2005/8/layout/hList7"/>
    <dgm:cxn modelId="{BC7F5002-369B-488B-B38F-1426EA2EB57B}" type="presParOf" srcId="{60032DBB-E0D6-4093-8B9D-32C4207499E6}" destId="{AD67C447-A8ED-4ADB-ADA9-B4E7075E0999}" srcOrd="1" destOrd="0" presId="urn:microsoft.com/office/officeart/2005/8/layout/hList7"/>
    <dgm:cxn modelId="{E0EDFE4E-78A2-4752-A081-4CB3EBDCD1E3}" type="presParOf" srcId="{60032DBB-E0D6-4093-8B9D-32C4207499E6}" destId="{AA3F31D9-619A-470D-A354-0B8DDC937EB4}" srcOrd="2" destOrd="0" presId="urn:microsoft.com/office/officeart/2005/8/layout/hList7"/>
    <dgm:cxn modelId="{B06BB887-9F6A-4D58-BAC4-EC9755CE46E6}" type="presParOf" srcId="{60032DBB-E0D6-4093-8B9D-32C4207499E6}" destId="{6EC5F0F6-6363-45D6-B9B4-361F3CDC7572}" srcOrd="3" destOrd="0" presId="urn:microsoft.com/office/officeart/2005/8/layout/hList7"/>
    <dgm:cxn modelId="{C8136754-3835-47B3-AF49-53ABF6F79DAC}" type="presParOf" srcId="{31A54939-81B0-4328-A029-C69AC4ADDBE3}" destId="{1EC5B068-8B8E-43CB-8F8F-936EB0B619BF}" srcOrd="1" destOrd="0" presId="urn:microsoft.com/office/officeart/2005/8/layout/hList7"/>
    <dgm:cxn modelId="{1160C249-0290-4F51-859A-25B966E0BE96}" type="presParOf" srcId="{31A54939-81B0-4328-A029-C69AC4ADDBE3}" destId="{68A797AE-2BB0-4557-BC21-EEC806E9E7CA}" srcOrd="2" destOrd="0" presId="urn:microsoft.com/office/officeart/2005/8/layout/hList7"/>
    <dgm:cxn modelId="{B64A8F5F-7892-4381-A073-79D1DBDE8E96}" type="presParOf" srcId="{68A797AE-2BB0-4557-BC21-EEC806E9E7CA}" destId="{53754966-6FB2-4DF1-9F01-54E21C1BD566}" srcOrd="0" destOrd="0" presId="urn:microsoft.com/office/officeart/2005/8/layout/hList7"/>
    <dgm:cxn modelId="{4119880B-437D-4748-A379-14AE239BE85F}" type="presParOf" srcId="{68A797AE-2BB0-4557-BC21-EEC806E9E7CA}" destId="{5E51E8F0-51B2-4217-B443-FD7A8FF596AE}" srcOrd="1" destOrd="0" presId="urn:microsoft.com/office/officeart/2005/8/layout/hList7"/>
    <dgm:cxn modelId="{53CEEACA-C492-4A8C-A35A-6CE3261BA5D8}" type="presParOf" srcId="{68A797AE-2BB0-4557-BC21-EEC806E9E7CA}" destId="{C3BC8B89-E64E-48F9-B322-F71B309157D5}" srcOrd="2" destOrd="0" presId="urn:microsoft.com/office/officeart/2005/8/layout/hList7"/>
    <dgm:cxn modelId="{F01DBB2D-FEFC-4AE4-B14B-4A0C1A932299}" type="presParOf" srcId="{68A797AE-2BB0-4557-BC21-EEC806E9E7CA}" destId="{69684983-AD7E-482F-B07E-27AF8DB88DAD}" srcOrd="3" destOrd="0" presId="urn:microsoft.com/office/officeart/2005/8/layout/hList7"/>
    <dgm:cxn modelId="{3AFF2913-9775-4F2B-AA15-74A9AF8B7B27}" type="presParOf" srcId="{31A54939-81B0-4328-A029-C69AC4ADDBE3}" destId="{672C1145-9864-437A-9EF3-C32102F67398}" srcOrd="3" destOrd="0" presId="urn:microsoft.com/office/officeart/2005/8/layout/hList7"/>
    <dgm:cxn modelId="{285F722C-24C4-4CFA-8309-4A84341E4ADA}" type="presParOf" srcId="{31A54939-81B0-4328-A029-C69AC4ADDBE3}" destId="{AB0D3927-0990-42AB-AC4C-8D0FDFE0D9EB}" srcOrd="4" destOrd="0" presId="urn:microsoft.com/office/officeart/2005/8/layout/hList7"/>
    <dgm:cxn modelId="{A980D2A5-0D59-4998-BB8D-4BECAC8E6208}" type="presParOf" srcId="{AB0D3927-0990-42AB-AC4C-8D0FDFE0D9EB}" destId="{98D5559D-DC95-4B4F-80A5-3A4A84E1F7E4}" srcOrd="0" destOrd="0" presId="urn:microsoft.com/office/officeart/2005/8/layout/hList7"/>
    <dgm:cxn modelId="{AFA6ADB1-EDA1-4CB5-9257-EDAF2927750D}" type="presParOf" srcId="{AB0D3927-0990-42AB-AC4C-8D0FDFE0D9EB}" destId="{7495306D-3180-4414-BA89-0D9CE098CC99}" srcOrd="1" destOrd="0" presId="urn:microsoft.com/office/officeart/2005/8/layout/hList7"/>
    <dgm:cxn modelId="{B0BAE38E-0358-43AA-9D16-614DEB9D236B}" type="presParOf" srcId="{AB0D3927-0990-42AB-AC4C-8D0FDFE0D9EB}" destId="{6A3A57E2-8C4C-43A0-849C-4919101035D1}" srcOrd="2" destOrd="0" presId="urn:microsoft.com/office/officeart/2005/8/layout/hList7"/>
    <dgm:cxn modelId="{79E5896C-D248-4183-8018-0DCE4A01F844}" type="presParOf" srcId="{AB0D3927-0990-42AB-AC4C-8D0FDFE0D9EB}" destId="{3CCC5C15-DAF3-4A4B-87C2-285DC80C7DF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6BA5A1-1FED-45CF-BCA6-15CC25AB302A}" type="doc">
      <dgm:prSet loTypeId="urn:microsoft.com/office/officeart/2005/8/layout/orgChart1" loCatId="hierarchy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en-GB"/>
        </a:p>
      </dgm:t>
    </dgm:pt>
    <dgm:pt modelId="{46A2C8C0-7F4A-481F-B1FB-54454D74F9E6}">
      <dgm:prSet phldrT="[Text]"/>
      <dgm:spPr/>
      <dgm:t>
        <a:bodyPr/>
        <a:lstStyle/>
        <a:p>
          <a:pPr>
            <a:spcAft>
              <a:spcPts val="0"/>
            </a:spcAft>
          </a:pPr>
          <a:r>
            <a:rPr lang="en-US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Motivation </a:t>
          </a:r>
        </a:p>
      </dgm:t>
    </dgm:pt>
    <dgm:pt modelId="{155310D0-8D21-465E-87C5-0DCEF28BCB63}" type="parTrans" cxnId="{B6E929F7-6F9B-416D-8390-37D8781F00C1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5005C9CA-2138-4FEB-B989-337642784502}" type="sibTrans" cxnId="{B6E929F7-6F9B-416D-8390-37D8781F00C1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96BC562B-8908-4960-9FAF-528075C5C980}">
      <dgm:prSet phldrT="[Text]" custT="1"/>
      <dgm:spPr/>
      <dgm:t>
        <a:bodyPr spcFirstLastPara="0" vert="horz" wrap="square" lIns="31115" tIns="31115" rIns="31115" bIns="31115" numCol="1" spcCol="1270" anchor="ctr" anchorCtr="0"/>
        <a:lstStyle/>
        <a:p>
          <a:pPr marL="0" lvl="0" algn="ctr" defTabSz="21780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49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rPr>
            <a:t>Intrinsic </a:t>
          </a:r>
          <a:endParaRPr lang="ar-SA" sz="4900" kern="1200" dirty="0">
            <a:latin typeface="Arabic Typesetting" panose="03020402040406030203" pitchFamily="66" charset="-78"/>
            <a:ea typeface="+mn-ea"/>
            <a:cs typeface="Arabic Typesetting" panose="03020402040406030203" pitchFamily="66" charset="-78"/>
          </a:endParaRPr>
        </a:p>
      </dgm:t>
    </dgm:pt>
    <dgm:pt modelId="{2DE59F43-C9AD-4154-A90E-7866EDE35E3F}" type="parTrans" cxnId="{621D5982-23F4-483A-94FB-95C666044DE5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DA81B52B-A88F-4D75-8D8F-F837D6E00E90}" type="sibTrans" cxnId="{621D5982-23F4-483A-94FB-95C666044DE5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7F32CB17-1562-430A-8440-37B5203E827C}">
      <dgm:prSet phldrT="[Text]" custT="1"/>
      <dgm:spPr/>
      <dgm:t>
        <a:bodyPr spcFirstLastPara="0" vert="horz" wrap="square" lIns="31115" tIns="31115" rIns="31115" bIns="31115" numCol="1" spcCol="1270" anchor="ctr" anchorCtr="0"/>
        <a:lstStyle/>
        <a:p>
          <a:pPr marL="0" lvl="0" algn="ctr" defTabSz="21780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49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rPr>
            <a:t>Extrinsic </a:t>
          </a:r>
        </a:p>
      </dgm:t>
    </dgm:pt>
    <dgm:pt modelId="{33900260-5988-4A7D-BD81-CABACB86128B}" type="parTrans" cxnId="{269D31EB-96B6-4A64-857E-F8DCB67B44E3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BBA42BEF-0697-4703-82CA-7D683097E5D1}" type="sibTrans" cxnId="{269D31EB-96B6-4A64-857E-F8DCB67B44E3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9970A05A-F96F-4954-9C01-402AEEC9473D}" type="pres">
      <dgm:prSet presAssocID="{016BA5A1-1FED-45CF-BCA6-15CC25AB302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53C7AB5-6D4A-43C5-B74C-C7BC1365BE1C}" type="pres">
      <dgm:prSet presAssocID="{46A2C8C0-7F4A-481F-B1FB-54454D74F9E6}" presName="hierRoot1" presStyleCnt="0">
        <dgm:presLayoutVars>
          <dgm:hierBranch val="init"/>
        </dgm:presLayoutVars>
      </dgm:prSet>
      <dgm:spPr/>
    </dgm:pt>
    <dgm:pt modelId="{467B9626-D246-4D5D-A27D-CB942DC402F2}" type="pres">
      <dgm:prSet presAssocID="{46A2C8C0-7F4A-481F-B1FB-54454D74F9E6}" presName="rootComposite1" presStyleCnt="0"/>
      <dgm:spPr/>
    </dgm:pt>
    <dgm:pt modelId="{65D3EFE8-B459-4168-9083-F5FE67E09EAB}" type="pres">
      <dgm:prSet presAssocID="{46A2C8C0-7F4A-481F-B1FB-54454D74F9E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818A88-6D1E-4F16-952E-80C8031646AC}" type="pres">
      <dgm:prSet presAssocID="{46A2C8C0-7F4A-481F-B1FB-54454D74F9E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E828EBA-1612-46BE-B289-B458878E5547}" type="pres">
      <dgm:prSet presAssocID="{46A2C8C0-7F4A-481F-B1FB-54454D74F9E6}" presName="hierChild2" presStyleCnt="0"/>
      <dgm:spPr/>
    </dgm:pt>
    <dgm:pt modelId="{D558978A-214F-44FD-B1C0-3B04A31B0DB7}" type="pres">
      <dgm:prSet presAssocID="{2DE59F43-C9AD-4154-A90E-7866EDE35E3F}" presName="Name37" presStyleLbl="parChTrans1D2" presStyleIdx="0" presStyleCnt="2"/>
      <dgm:spPr/>
      <dgm:t>
        <a:bodyPr/>
        <a:lstStyle/>
        <a:p>
          <a:endParaRPr lang="en-US"/>
        </a:p>
      </dgm:t>
    </dgm:pt>
    <dgm:pt modelId="{5645A04F-755C-4E4C-92D5-39C6C8B6F79E}" type="pres">
      <dgm:prSet presAssocID="{96BC562B-8908-4960-9FAF-528075C5C980}" presName="hierRoot2" presStyleCnt="0">
        <dgm:presLayoutVars>
          <dgm:hierBranch val="init"/>
        </dgm:presLayoutVars>
      </dgm:prSet>
      <dgm:spPr/>
    </dgm:pt>
    <dgm:pt modelId="{97CB03DD-2698-4404-84B2-6D3C76CDABF4}" type="pres">
      <dgm:prSet presAssocID="{96BC562B-8908-4960-9FAF-528075C5C980}" presName="rootComposite" presStyleCnt="0"/>
      <dgm:spPr/>
    </dgm:pt>
    <dgm:pt modelId="{98DFE318-258A-4688-95AE-163CDB01E1E6}" type="pres">
      <dgm:prSet presAssocID="{96BC562B-8908-4960-9FAF-528075C5C980}" presName="rootText" presStyleLbl="node2" presStyleIdx="0" presStyleCnt="2">
        <dgm:presLayoutVars>
          <dgm:chPref val="3"/>
        </dgm:presLayoutVars>
      </dgm:prSet>
      <dgm:spPr>
        <a:xfrm>
          <a:off x="314424" y="2410177"/>
          <a:ext cx="3393281" cy="1696640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514961D2-D5B6-4320-ABA1-548093FA6C44}" type="pres">
      <dgm:prSet presAssocID="{96BC562B-8908-4960-9FAF-528075C5C980}" presName="rootConnector" presStyleLbl="node2" presStyleIdx="0" presStyleCnt="2"/>
      <dgm:spPr/>
      <dgm:t>
        <a:bodyPr/>
        <a:lstStyle/>
        <a:p>
          <a:endParaRPr lang="en-US"/>
        </a:p>
      </dgm:t>
    </dgm:pt>
    <dgm:pt modelId="{5163FE27-2021-4B40-9B15-A0BDAF956F7E}" type="pres">
      <dgm:prSet presAssocID="{96BC562B-8908-4960-9FAF-528075C5C980}" presName="hierChild4" presStyleCnt="0"/>
      <dgm:spPr/>
    </dgm:pt>
    <dgm:pt modelId="{5E90A5F3-AEF6-4C5F-AEF8-E9C435B5A4B4}" type="pres">
      <dgm:prSet presAssocID="{96BC562B-8908-4960-9FAF-528075C5C980}" presName="hierChild5" presStyleCnt="0"/>
      <dgm:spPr/>
    </dgm:pt>
    <dgm:pt modelId="{7CADF261-AAED-4FB0-A3E1-A12408955049}" type="pres">
      <dgm:prSet presAssocID="{33900260-5988-4A7D-BD81-CABACB86128B}" presName="Name37" presStyleLbl="parChTrans1D2" presStyleIdx="1" presStyleCnt="2"/>
      <dgm:spPr/>
      <dgm:t>
        <a:bodyPr/>
        <a:lstStyle/>
        <a:p>
          <a:endParaRPr lang="en-US"/>
        </a:p>
      </dgm:t>
    </dgm:pt>
    <dgm:pt modelId="{5BF2EC8E-76D1-4323-BF89-4CB703619613}" type="pres">
      <dgm:prSet presAssocID="{7F32CB17-1562-430A-8440-37B5203E827C}" presName="hierRoot2" presStyleCnt="0">
        <dgm:presLayoutVars>
          <dgm:hierBranch val="init"/>
        </dgm:presLayoutVars>
      </dgm:prSet>
      <dgm:spPr/>
    </dgm:pt>
    <dgm:pt modelId="{9F0A2E92-C286-4746-A3AE-E3B3801BEEEC}" type="pres">
      <dgm:prSet presAssocID="{7F32CB17-1562-430A-8440-37B5203E827C}" presName="rootComposite" presStyleCnt="0"/>
      <dgm:spPr/>
    </dgm:pt>
    <dgm:pt modelId="{025757E5-7818-4193-8169-C406555E4175}" type="pres">
      <dgm:prSet presAssocID="{7F32CB17-1562-430A-8440-37B5203E827C}" presName="rootText" presStyleLbl="node2" presStyleIdx="1" presStyleCnt="2">
        <dgm:presLayoutVars>
          <dgm:chPref val="3"/>
        </dgm:presLayoutVars>
      </dgm:prSet>
      <dgm:spPr>
        <a:xfrm>
          <a:off x="4420294" y="2410177"/>
          <a:ext cx="3393281" cy="1696640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3D59A0C7-304E-4D85-8F41-836151B71CAB}" type="pres">
      <dgm:prSet presAssocID="{7F32CB17-1562-430A-8440-37B5203E827C}" presName="rootConnector" presStyleLbl="node2" presStyleIdx="1" presStyleCnt="2"/>
      <dgm:spPr/>
      <dgm:t>
        <a:bodyPr/>
        <a:lstStyle/>
        <a:p>
          <a:endParaRPr lang="en-US"/>
        </a:p>
      </dgm:t>
    </dgm:pt>
    <dgm:pt modelId="{42F4642F-DF61-4FC0-9022-35B0BF6ADE45}" type="pres">
      <dgm:prSet presAssocID="{7F32CB17-1562-430A-8440-37B5203E827C}" presName="hierChild4" presStyleCnt="0"/>
      <dgm:spPr/>
    </dgm:pt>
    <dgm:pt modelId="{3C759E03-C8D5-4F8F-AAAE-6974DD8CDAED}" type="pres">
      <dgm:prSet presAssocID="{7F32CB17-1562-430A-8440-37B5203E827C}" presName="hierChild5" presStyleCnt="0"/>
      <dgm:spPr/>
    </dgm:pt>
    <dgm:pt modelId="{5AC06BD2-0565-4C68-A7D5-9C4DB871B29A}" type="pres">
      <dgm:prSet presAssocID="{46A2C8C0-7F4A-481F-B1FB-54454D74F9E6}" presName="hierChild3" presStyleCnt="0"/>
      <dgm:spPr/>
    </dgm:pt>
  </dgm:ptLst>
  <dgm:cxnLst>
    <dgm:cxn modelId="{325DCE36-6CF3-41EE-97F2-12B87BF6368E}" type="presOf" srcId="{96BC562B-8908-4960-9FAF-528075C5C980}" destId="{98DFE318-258A-4688-95AE-163CDB01E1E6}" srcOrd="0" destOrd="0" presId="urn:microsoft.com/office/officeart/2005/8/layout/orgChart1"/>
    <dgm:cxn modelId="{7A0CB15A-41EC-496E-9E63-E00CE5E506B5}" type="presOf" srcId="{7F32CB17-1562-430A-8440-37B5203E827C}" destId="{3D59A0C7-304E-4D85-8F41-836151B71CAB}" srcOrd="1" destOrd="0" presId="urn:microsoft.com/office/officeart/2005/8/layout/orgChart1"/>
    <dgm:cxn modelId="{4F2FB1A7-0CE0-41DE-AFF2-8CFACF056E47}" type="presOf" srcId="{46A2C8C0-7F4A-481F-B1FB-54454D74F9E6}" destId="{65D3EFE8-B459-4168-9083-F5FE67E09EAB}" srcOrd="0" destOrd="0" presId="urn:microsoft.com/office/officeart/2005/8/layout/orgChart1"/>
    <dgm:cxn modelId="{EEBBA3CE-01DB-4B0D-8B9B-525B32E32F97}" type="presOf" srcId="{2DE59F43-C9AD-4154-A90E-7866EDE35E3F}" destId="{D558978A-214F-44FD-B1C0-3B04A31B0DB7}" srcOrd="0" destOrd="0" presId="urn:microsoft.com/office/officeart/2005/8/layout/orgChart1"/>
    <dgm:cxn modelId="{621D5982-23F4-483A-94FB-95C666044DE5}" srcId="{46A2C8C0-7F4A-481F-B1FB-54454D74F9E6}" destId="{96BC562B-8908-4960-9FAF-528075C5C980}" srcOrd="0" destOrd="0" parTransId="{2DE59F43-C9AD-4154-A90E-7866EDE35E3F}" sibTransId="{DA81B52B-A88F-4D75-8D8F-F837D6E00E90}"/>
    <dgm:cxn modelId="{5BD8AC8F-C5B2-452A-9E84-17D1BADBDC35}" type="presOf" srcId="{016BA5A1-1FED-45CF-BCA6-15CC25AB302A}" destId="{9970A05A-F96F-4954-9C01-402AEEC9473D}" srcOrd="0" destOrd="0" presId="urn:microsoft.com/office/officeart/2005/8/layout/orgChart1"/>
    <dgm:cxn modelId="{48A1435B-7AEA-4D95-AA38-58ECC6A791CA}" type="presOf" srcId="{96BC562B-8908-4960-9FAF-528075C5C980}" destId="{514961D2-D5B6-4320-ABA1-548093FA6C44}" srcOrd="1" destOrd="0" presId="urn:microsoft.com/office/officeart/2005/8/layout/orgChart1"/>
    <dgm:cxn modelId="{D296E3E2-F0D2-4812-AFEC-CE201C81E58B}" type="presOf" srcId="{46A2C8C0-7F4A-481F-B1FB-54454D74F9E6}" destId="{96818A88-6D1E-4F16-952E-80C8031646AC}" srcOrd="1" destOrd="0" presId="urn:microsoft.com/office/officeart/2005/8/layout/orgChart1"/>
    <dgm:cxn modelId="{B6E929F7-6F9B-416D-8390-37D8781F00C1}" srcId="{016BA5A1-1FED-45CF-BCA6-15CC25AB302A}" destId="{46A2C8C0-7F4A-481F-B1FB-54454D74F9E6}" srcOrd="0" destOrd="0" parTransId="{155310D0-8D21-465E-87C5-0DCEF28BCB63}" sibTransId="{5005C9CA-2138-4FEB-B989-337642784502}"/>
    <dgm:cxn modelId="{622EEC45-A369-4043-AE88-D344F7E3F320}" type="presOf" srcId="{33900260-5988-4A7D-BD81-CABACB86128B}" destId="{7CADF261-AAED-4FB0-A3E1-A12408955049}" srcOrd="0" destOrd="0" presId="urn:microsoft.com/office/officeart/2005/8/layout/orgChart1"/>
    <dgm:cxn modelId="{269D31EB-96B6-4A64-857E-F8DCB67B44E3}" srcId="{46A2C8C0-7F4A-481F-B1FB-54454D74F9E6}" destId="{7F32CB17-1562-430A-8440-37B5203E827C}" srcOrd="1" destOrd="0" parTransId="{33900260-5988-4A7D-BD81-CABACB86128B}" sibTransId="{BBA42BEF-0697-4703-82CA-7D683097E5D1}"/>
    <dgm:cxn modelId="{19CB3988-5F8A-4F32-B4C0-F33936AD8367}" type="presOf" srcId="{7F32CB17-1562-430A-8440-37B5203E827C}" destId="{025757E5-7818-4193-8169-C406555E4175}" srcOrd="0" destOrd="0" presId="urn:microsoft.com/office/officeart/2005/8/layout/orgChart1"/>
    <dgm:cxn modelId="{F76CED91-BAC4-4235-A8DD-4669D766D9CB}" type="presParOf" srcId="{9970A05A-F96F-4954-9C01-402AEEC9473D}" destId="{653C7AB5-6D4A-43C5-B74C-C7BC1365BE1C}" srcOrd="0" destOrd="0" presId="urn:microsoft.com/office/officeart/2005/8/layout/orgChart1"/>
    <dgm:cxn modelId="{D745A492-243F-4CAB-A087-C281CE837C2F}" type="presParOf" srcId="{653C7AB5-6D4A-43C5-B74C-C7BC1365BE1C}" destId="{467B9626-D246-4D5D-A27D-CB942DC402F2}" srcOrd="0" destOrd="0" presId="urn:microsoft.com/office/officeart/2005/8/layout/orgChart1"/>
    <dgm:cxn modelId="{9815D42E-B510-450E-A1C0-2493F9DBE3B0}" type="presParOf" srcId="{467B9626-D246-4D5D-A27D-CB942DC402F2}" destId="{65D3EFE8-B459-4168-9083-F5FE67E09EAB}" srcOrd="0" destOrd="0" presId="urn:microsoft.com/office/officeart/2005/8/layout/orgChart1"/>
    <dgm:cxn modelId="{835D8886-F7AB-4DA0-9271-0884896AEAA8}" type="presParOf" srcId="{467B9626-D246-4D5D-A27D-CB942DC402F2}" destId="{96818A88-6D1E-4F16-952E-80C8031646AC}" srcOrd="1" destOrd="0" presId="urn:microsoft.com/office/officeart/2005/8/layout/orgChart1"/>
    <dgm:cxn modelId="{AD6584AB-D1A9-40B7-A869-E89A66C18834}" type="presParOf" srcId="{653C7AB5-6D4A-43C5-B74C-C7BC1365BE1C}" destId="{5E828EBA-1612-46BE-B289-B458878E5547}" srcOrd="1" destOrd="0" presId="urn:microsoft.com/office/officeart/2005/8/layout/orgChart1"/>
    <dgm:cxn modelId="{394CC3A1-E69B-4EA9-8D50-95BE24132CDF}" type="presParOf" srcId="{5E828EBA-1612-46BE-B289-B458878E5547}" destId="{D558978A-214F-44FD-B1C0-3B04A31B0DB7}" srcOrd="0" destOrd="0" presId="urn:microsoft.com/office/officeart/2005/8/layout/orgChart1"/>
    <dgm:cxn modelId="{BDC17A42-3A22-4637-AB3E-2596C5282B86}" type="presParOf" srcId="{5E828EBA-1612-46BE-B289-B458878E5547}" destId="{5645A04F-755C-4E4C-92D5-39C6C8B6F79E}" srcOrd="1" destOrd="0" presId="urn:microsoft.com/office/officeart/2005/8/layout/orgChart1"/>
    <dgm:cxn modelId="{B1815226-0E57-4505-8E04-6F81ABDCA065}" type="presParOf" srcId="{5645A04F-755C-4E4C-92D5-39C6C8B6F79E}" destId="{97CB03DD-2698-4404-84B2-6D3C76CDABF4}" srcOrd="0" destOrd="0" presId="urn:microsoft.com/office/officeart/2005/8/layout/orgChart1"/>
    <dgm:cxn modelId="{5AA1BF27-1726-4A8F-9D91-881F901D2127}" type="presParOf" srcId="{97CB03DD-2698-4404-84B2-6D3C76CDABF4}" destId="{98DFE318-258A-4688-95AE-163CDB01E1E6}" srcOrd="0" destOrd="0" presId="urn:microsoft.com/office/officeart/2005/8/layout/orgChart1"/>
    <dgm:cxn modelId="{FD96AD73-28F9-4FC3-BCBF-1A6AD1685F53}" type="presParOf" srcId="{97CB03DD-2698-4404-84B2-6D3C76CDABF4}" destId="{514961D2-D5B6-4320-ABA1-548093FA6C44}" srcOrd="1" destOrd="0" presId="urn:microsoft.com/office/officeart/2005/8/layout/orgChart1"/>
    <dgm:cxn modelId="{75EAD5E6-457F-4B56-ACFC-04F9321CF7FA}" type="presParOf" srcId="{5645A04F-755C-4E4C-92D5-39C6C8B6F79E}" destId="{5163FE27-2021-4B40-9B15-A0BDAF956F7E}" srcOrd="1" destOrd="0" presId="urn:microsoft.com/office/officeart/2005/8/layout/orgChart1"/>
    <dgm:cxn modelId="{885BB7B0-399B-4FA9-9C25-C62D1C4AA6ED}" type="presParOf" srcId="{5645A04F-755C-4E4C-92D5-39C6C8B6F79E}" destId="{5E90A5F3-AEF6-4C5F-AEF8-E9C435B5A4B4}" srcOrd="2" destOrd="0" presId="urn:microsoft.com/office/officeart/2005/8/layout/orgChart1"/>
    <dgm:cxn modelId="{55622202-56ED-4E05-8398-B1BBBD487F31}" type="presParOf" srcId="{5E828EBA-1612-46BE-B289-B458878E5547}" destId="{7CADF261-AAED-4FB0-A3E1-A12408955049}" srcOrd="2" destOrd="0" presId="urn:microsoft.com/office/officeart/2005/8/layout/orgChart1"/>
    <dgm:cxn modelId="{1645DC62-3816-46F2-870A-51E6469A758F}" type="presParOf" srcId="{5E828EBA-1612-46BE-B289-B458878E5547}" destId="{5BF2EC8E-76D1-4323-BF89-4CB703619613}" srcOrd="3" destOrd="0" presId="urn:microsoft.com/office/officeart/2005/8/layout/orgChart1"/>
    <dgm:cxn modelId="{1956E33F-2115-46BF-BE97-729D5C1BADCC}" type="presParOf" srcId="{5BF2EC8E-76D1-4323-BF89-4CB703619613}" destId="{9F0A2E92-C286-4746-A3AE-E3B3801BEEEC}" srcOrd="0" destOrd="0" presId="urn:microsoft.com/office/officeart/2005/8/layout/orgChart1"/>
    <dgm:cxn modelId="{48C2F777-BA5F-4B51-9A11-63FDB40B54A3}" type="presParOf" srcId="{9F0A2E92-C286-4746-A3AE-E3B3801BEEEC}" destId="{025757E5-7818-4193-8169-C406555E4175}" srcOrd="0" destOrd="0" presId="urn:microsoft.com/office/officeart/2005/8/layout/orgChart1"/>
    <dgm:cxn modelId="{04C8ADF0-4D46-4C7A-BD9A-7946450D1D2C}" type="presParOf" srcId="{9F0A2E92-C286-4746-A3AE-E3B3801BEEEC}" destId="{3D59A0C7-304E-4D85-8F41-836151B71CAB}" srcOrd="1" destOrd="0" presId="urn:microsoft.com/office/officeart/2005/8/layout/orgChart1"/>
    <dgm:cxn modelId="{59583384-F480-48D7-8306-A71B05DF1964}" type="presParOf" srcId="{5BF2EC8E-76D1-4323-BF89-4CB703619613}" destId="{42F4642F-DF61-4FC0-9022-35B0BF6ADE45}" srcOrd="1" destOrd="0" presId="urn:microsoft.com/office/officeart/2005/8/layout/orgChart1"/>
    <dgm:cxn modelId="{CB4C1E7A-22F4-4F8C-BBF7-27BB4B49A009}" type="presParOf" srcId="{5BF2EC8E-76D1-4323-BF89-4CB703619613}" destId="{3C759E03-C8D5-4F8F-AAAE-6974DD8CDAED}" srcOrd="2" destOrd="0" presId="urn:microsoft.com/office/officeart/2005/8/layout/orgChart1"/>
    <dgm:cxn modelId="{49FE58B4-A4AD-469C-8D9C-CA3E93833091}" type="presParOf" srcId="{653C7AB5-6D4A-43C5-B74C-C7BC1365BE1C}" destId="{5AC06BD2-0565-4C68-A7D5-9C4DB871B29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8392FD-1EC2-412F-B057-17C0CDC47A02}" type="doc">
      <dgm:prSet loTypeId="urn:microsoft.com/office/officeart/2005/8/layout/arrow4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72C005F7-10ED-41C2-956E-224486C57851}">
      <dgm:prSet phldrT="[Text]" custT="1"/>
      <dgm:spPr/>
      <dgm:t>
        <a:bodyPr/>
        <a:lstStyle/>
        <a:p>
          <a:pPr algn="ctr"/>
          <a:r>
            <a:rPr lang="en-GB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Motivational Factors</a:t>
          </a:r>
          <a:r>
            <a:rPr lang="ar-SA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 </a:t>
          </a:r>
          <a:endParaRPr lang="en-GB" sz="4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A6867F57-66C6-4807-BA1F-F897CEA14CC9}" type="parTrans" cxnId="{E093E0A9-8AA1-44DB-97CF-6C00BCE5FD21}">
      <dgm:prSet/>
      <dgm:spPr/>
      <dgm:t>
        <a:bodyPr/>
        <a:lstStyle/>
        <a:p>
          <a:pPr algn="ctr"/>
          <a:endParaRPr lang="en-GB" sz="18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3875469-0C51-4131-B7AB-A4CA09DB9690}" type="sibTrans" cxnId="{E093E0A9-8AA1-44DB-97CF-6C00BCE5FD21}">
      <dgm:prSet/>
      <dgm:spPr/>
      <dgm:t>
        <a:bodyPr/>
        <a:lstStyle/>
        <a:p>
          <a:pPr algn="ctr"/>
          <a:endParaRPr lang="en-GB" sz="18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4D8260A9-D3A4-4AB4-BD6C-2A54C5A72D6C}">
      <dgm:prSet phldrT="[Text]" custT="1"/>
      <dgm:spPr/>
      <dgm:t>
        <a:bodyPr/>
        <a:lstStyle/>
        <a:p>
          <a:pPr algn="ctr"/>
          <a:r>
            <a:rPr lang="en-GB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Hygiene </a:t>
          </a:r>
          <a:r>
            <a:rPr lang="en-GB" sz="48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Factors</a:t>
          </a:r>
          <a:endParaRPr lang="en-GB" sz="4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845E7C8-9311-4C02-81F9-144C39D7E87B}" type="parTrans" cxnId="{207787F6-DED2-4E4D-8B13-D5087950914B}">
      <dgm:prSet/>
      <dgm:spPr/>
      <dgm:t>
        <a:bodyPr/>
        <a:lstStyle/>
        <a:p>
          <a:pPr algn="ctr"/>
          <a:endParaRPr lang="en-GB" sz="18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93FB3BF-BB1A-4E11-8D0D-65F1F175E3E8}" type="sibTrans" cxnId="{207787F6-DED2-4E4D-8B13-D5087950914B}">
      <dgm:prSet/>
      <dgm:spPr/>
      <dgm:t>
        <a:bodyPr/>
        <a:lstStyle/>
        <a:p>
          <a:pPr algn="ctr"/>
          <a:endParaRPr lang="en-GB" sz="18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E0F07E5-AC59-4F8F-A557-61C4C3968881}" type="pres">
      <dgm:prSet presAssocID="{EA8392FD-1EC2-412F-B057-17C0CDC47A02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DE3821-5D26-4AAE-8BF8-F01BD937A5D9}" type="pres">
      <dgm:prSet presAssocID="{72C005F7-10ED-41C2-956E-224486C57851}" presName="upArrow" presStyleLbl="node1" presStyleIdx="0" presStyleCnt="2"/>
      <dgm:spPr/>
    </dgm:pt>
    <dgm:pt modelId="{39882917-28F8-4936-B67A-222CB709E017}" type="pres">
      <dgm:prSet presAssocID="{72C005F7-10ED-41C2-956E-224486C57851}" presName="upArrowText" presStyleLbl="revTx" presStyleIdx="0" presStyleCnt="2" custScaleX="12802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23764-40C9-4AFE-B75D-1DD88FD654A5}" type="pres">
      <dgm:prSet presAssocID="{4D8260A9-D3A4-4AB4-BD6C-2A54C5A72D6C}" presName="downArrow" presStyleLbl="node1" presStyleIdx="1" presStyleCnt="2"/>
      <dgm:spPr/>
    </dgm:pt>
    <dgm:pt modelId="{EBA04E54-57D6-4953-AB30-E8039D28194A}" type="pres">
      <dgm:prSet presAssocID="{4D8260A9-D3A4-4AB4-BD6C-2A54C5A72D6C}" presName="downArrowText" presStyleLbl="revTx" presStyleIdx="1" presStyleCnt="2" custScaleX="1141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3A2137-CEE8-4F15-AF98-6C87AE11DE90}" type="presOf" srcId="{4D8260A9-D3A4-4AB4-BD6C-2A54C5A72D6C}" destId="{EBA04E54-57D6-4953-AB30-E8039D28194A}" srcOrd="0" destOrd="0" presId="urn:microsoft.com/office/officeart/2005/8/layout/arrow4"/>
    <dgm:cxn modelId="{E093E0A9-8AA1-44DB-97CF-6C00BCE5FD21}" srcId="{EA8392FD-1EC2-412F-B057-17C0CDC47A02}" destId="{72C005F7-10ED-41C2-956E-224486C57851}" srcOrd="0" destOrd="0" parTransId="{A6867F57-66C6-4807-BA1F-F897CEA14CC9}" sibTransId="{B3875469-0C51-4131-B7AB-A4CA09DB9690}"/>
    <dgm:cxn modelId="{BE7A3260-2E7F-4568-9510-C3A1290EC8DE}" type="presOf" srcId="{EA8392FD-1EC2-412F-B057-17C0CDC47A02}" destId="{5E0F07E5-AC59-4F8F-A557-61C4C3968881}" srcOrd="0" destOrd="0" presId="urn:microsoft.com/office/officeart/2005/8/layout/arrow4"/>
    <dgm:cxn modelId="{37E9B5F3-6F40-4D00-8F61-7FB46D4A7D02}" type="presOf" srcId="{72C005F7-10ED-41C2-956E-224486C57851}" destId="{39882917-28F8-4936-B67A-222CB709E017}" srcOrd="0" destOrd="0" presId="urn:microsoft.com/office/officeart/2005/8/layout/arrow4"/>
    <dgm:cxn modelId="{207787F6-DED2-4E4D-8B13-D5087950914B}" srcId="{EA8392FD-1EC2-412F-B057-17C0CDC47A02}" destId="{4D8260A9-D3A4-4AB4-BD6C-2A54C5A72D6C}" srcOrd="1" destOrd="0" parTransId="{B845E7C8-9311-4C02-81F9-144C39D7E87B}" sibTransId="{893FB3BF-BB1A-4E11-8D0D-65F1F175E3E8}"/>
    <dgm:cxn modelId="{32E7C4F4-AB14-44CB-AEEE-48F81BD8A795}" type="presParOf" srcId="{5E0F07E5-AC59-4F8F-A557-61C4C3968881}" destId="{ABDE3821-5D26-4AAE-8BF8-F01BD937A5D9}" srcOrd="0" destOrd="0" presId="urn:microsoft.com/office/officeart/2005/8/layout/arrow4"/>
    <dgm:cxn modelId="{AED4AB5C-4FB4-4736-8D8C-D28FD23F6006}" type="presParOf" srcId="{5E0F07E5-AC59-4F8F-A557-61C4C3968881}" destId="{39882917-28F8-4936-B67A-222CB709E017}" srcOrd="1" destOrd="0" presId="urn:microsoft.com/office/officeart/2005/8/layout/arrow4"/>
    <dgm:cxn modelId="{F2902D19-5813-4A79-A255-84B07822CDA2}" type="presParOf" srcId="{5E0F07E5-AC59-4F8F-A557-61C4C3968881}" destId="{38D23764-40C9-4AFE-B75D-1DD88FD654A5}" srcOrd="2" destOrd="0" presId="urn:microsoft.com/office/officeart/2005/8/layout/arrow4"/>
    <dgm:cxn modelId="{E4FD9D4D-1120-4E62-9117-98EB8474B84C}" type="presParOf" srcId="{5E0F07E5-AC59-4F8F-A557-61C4C3968881}" destId="{EBA04E54-57D6-4953-AB30-E8039D28194A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BFA993-D120-4660-8F59-73F699C4C1DE}" type="doc">
      <dgm:prSet loTypeId="urn:microsoft.com/office/officeart/2005/8/layout/cycle7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E438596B-88B6-4EAD-8AEE-BA97D964AA90}">
      <dgm:prSet phldrT="[Text]" custT="1"/>
      <dgm:spPr/>
      <dgm:t>
        <a:bodyPr/>
        <a:lstStyle/>
        <a:p>
          <a:r>
            <a:rPr lang="en-US" sz="40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Expectancy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4F1542F-CC28-40D3-8B05-80109EB9161C}" type="parTrans" cxnId="{ACE9572A-F928-4407-AD08-EF53173B6474}">
      <dgm:prSet/>
      <dgm:spPr/>
      <dgm:t>
        <a:bodyPr/>
        <a:lstStyle/>
        <a:p>
          <a:endParaRPr lang="en-GB" sz="36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FDADD677-7376-4848-A9BC-9EA6DC625415}" type="sibTrans" cxnId="{ACE9572A-F928-4407-AD08-EF53173B6474}">
      <dgm:prSet custT="1"/>
      <dgm:spPr/>
      <dgm:t>
        <a:bodyPr/>
        <a:lstStyle/>
        <a:p>
          <a:endParaRPr lang="en-GB" sz="20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686982A-16C6-4C14-850A-2D9FA67A78A1}">
      <dgm:prSet phldrT="[Text]" custT="1"/>
      <dgm:spPr/>
      <dgm:t>
        <a:bodyPr/>
        <a:lstStyle/>
        <a:p>
          <a:r>
            <a:rPr lang="en-GB" sz="40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Instrumentality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B8C74F6-3576-46DB-8B7C-1AE76F5842C4}" type="parTrans" cxnId="{61202449-C131-4533-993C-7C6F2B87DF3C}">
      <dgm:prSet/>
      <dgm:spPr/>
      <dgm:t>
        <a:bodyPr/>
        <a:lstStyle/>
        <a:p>
          <a:endParaRPr lang="en-GB" sz="36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9D57866-AFEE-4B90-A6D6-D9003B6B27D6}" type="sibTrans" cxnId="{61202449-C131-4533-993C-7C6F2B87DF3C}">
      <dgm:prSet custT="1"/>
      <dgm:spPr/>
      <dgm:t>
        <a:bodyPr/>
        <a:lstStyle/>
        <a:p>
          <a:endParaRPr lang="en-GB" sz="20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CA3B24E6-EE33-4C2A-853D-F4107B2350A5}">
      <dgm:prSet phldrT="[Text]" custT="1"/>
      <dgm:spPr/>
      <dgm:t>
        <a:bodyPr/>
        <a:lstStyle/>
        <a:p>
          <a:r>
            <a:rPr lang="en-GB" sz="40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Valence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3E4110A-1F8F-40A8-9C99-0D8A3738C2FE}" type="parTrans" cxnId="{3FEE9F1F-83EE-4CBB-A7A8-8AD054945789}">
      <dgm:prSet/>
      <dgm:spPr/>
      <dgm:t>
        <a:bodyPr/>
        <a:lstStyle/>
        <a:p>
          <a:endParaRPr lang="en-GB" sz="36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78BB538-2FA3-4CA8-94AE-9D49818B380F}" type="sibTrans" cxnId="{3FEE9F1F-83EE-4CBB-A7A8-8AD054945789}">
      <dgm:prSet custT="1"/>
      <dgm:spPr/>
      <dgm:t>
        <a:bodyPr/>
        <a:lstStyle/>
        <a:p>
          <a:endParaRPr lang="en-GB" sz="20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3D50E58-B1D7-4D9E-B704-573C501DEE16}" type="pres">
      <dgm:prSet presAssocID="{C1BFA993-D120-4660-8F59-73F699C4C1D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DD1954-A239-4EB0-A7F9-F7708F9E324F}" type="pres">
      <dgm:prSet presAssocID="{E438596B-88B6-4EAD-8AEE-BA97D964AA90}" presName="node" presStyleLbl="node1" presStyleIdx="0" presStyleCnt="3" custScaleX="2226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ED736-30A9-45D7-B86D-385E5F1A7346}" type="pres">
      <dgm:prSet presAssocID="{FDADD677-7376-4848-A9BC-9EA6DC62541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9C843FC-5589-4E4B-A32E-2111BADDADA6}" type="pres">
      <dgm:prSet presAssocID="{FDADD677-7376-4848-A9BC-9EA6DC62541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B449479-D0B9-4900-B020-667DB6F20108}" type="pres">
      <dgm:prSet presAssocID="{7686982A-16C6-4C14-850A-2D9FA67A78A1}" presName="node" presStyleLbl="node1" presStyleIdx="1" presStyleCnt="3" custScaleX="221543" custRadScaleRad="163714" custRadScaleInc="-214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432E5-E679-489B-A92F-37EB368112E2}" type="pres">
      <dgm:prSet presAssocID="{59D57866-AFEE-4B90-A6D6-D9003B6B27D6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AA6A4DF-5827-45FE-9512-8A1B35BF11CF}" type="pres">
      <dgm:prSet presAssocID="{59D57866-AFEE-4B90-A6D6-D9003B6B27D6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B448703-8845-4058-AADD-F3DE60C20659}" type="pres">
      <dgm:prSet presAssocID="{CA3B24E6-EE33-4C2A-853D-F4107B2350A5}" presName="node" presStyleLbl="node1" presStyleIdx="2" presStyleCnt="3" custScaleX="196813" custRadScaleRad="159929" custRadScaleInc="213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E40DC8-3047-4166-87E7-37AF8B6CEB04}" type="pres">
      <dgm:prSet presAssocID="{878BB538-2FA3-4CA8-94AE-9D49818B380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94C30D4-525A-4A8D-BF30-D5DC0F14E05E}" type="pres">
      <dgm:prSet presAssocID="{878BB538-2FA3-4CA8-94AE-9D49818B380F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6CBE5465-0677-4512-95E3-B48954748153}" type="presOf" srcId="{7686982A-16C6-4C14-850A-2D9FA67A78A1}" destId="{6B449479-D0B9-4900-B020-667DB6F20108}" srcOrd="0" destOrd="0" presId="urn:microsoft.com/office/officeart/2005/8/layout/cycle7"/>
    <dgm:cxn modelId="{5B1DF7D0-4551-4C8B-87F7-C6FBA0821099}" type="presOf" srcId="{59D57866-AFEE-4B90-A6D6-D9003B6B27D6}" destId="{461432E5-E679-489B-A92F-37EB368112E2}" srcOrd="0" destOrd="0" presId="urn:microsoft.com/office/officeart/2005/8/layout/cycle7"/>
    <dgm:cxn modelId="{8D74E86A-0D72-4693-AD7D-AAA99BC91518}" type="presOf" srcId="{E438596B-88B6-4EAD-8AEE-BA97D964AA90}" destId="{B1DD1954-A239-4EB0-A7F9-F7708F9E324F}" srcOrd="0" destOrd="0" presId="urn:microsoft.com/office/officeart/2005/8/layout/cycle7"/>
    <dgm:cxn modelId="{582A07DF-ABD6-481C-BF6D-781AB7DD0C0E}" type="presOf" srcId="{CA3B24E6-EE33-4C2A-853D-F4107B2350A5}" destId="{7B448703-8845-4058-AADD-F3DE60C20659}" srcOrd="0" destOrd="0" presId="urn:microsoft.com/office/officeart/2005/8/layout/cycle7"/>
    <dgm:cxn modelId="{7049ADC6-F2C8-4829-A210-9B3C32AFDDA3}" type="presOf" srcId="{878BB538-2FA3-4CA8-94AE-9D49818B380F}" destId="{B9E40DC8-3047-4166-87E7-37AF8B6CEB04}" srcOrd="0" destOrd="0" presId="urn:microsoft.com/office/officeart/2005/8/layout/cycle7"/>
    <dgm:cxn modelId="{8337A53F-B053-4E7C-B322-086C64711C4D}" type="presOf" srcId="{878BB538-2FA3-4CA8-94AE-9D49818B380F}" destId="{694C30D4-525A-4A8D-BF30-D5DC0F14E05E}" srcOrd="1" destOrd="0" presId="urn:microsoft.com/office/officeart/2005/8/layout/cycle7"/>
    <dgm:cxn modelId="{ACE9572A-F928-4407-AD08-EF53173B6474}" srcId="{C1BFA993-D120-4660-8F59-73F699C4C1DE}" destId="{E438596B-88B6-4EAD-8AEE-BA97D964AA90}" srcOrd="0" destOrd="0" parTransId="{64F1542F-CC28-40D3-8B05-80109EB9161C}" sibTransId="{FDADD677-7376-4848-A9BC-9EA6DC625415}"/>
    <dgm:cxn modelId="{3461C33A-1964-4912-A49E-046B34294DA5}" type="presOf" srcId="{C1BFA993-D120-4660-8F59-73F699C4C1DE}" destId="{E3D50E58-B1D7-4D9E-B704-573C501DEE16}" srcOrd="0" destOrd="0" presId="urn:microsoft.com/office/officeart/2005/8/layout/cycle7"/>
    <dgm:cxn modelId="{0D64521A-B147-4D3F-AA72-03307EEAF031}" type="presOf" srcId="{FDADD677-7376-4848-A9BC-9EA6DC625415}" destId="{11CED736-30A9-45D7-B86D-385E5F1A7346}" srcOrd="0" destOrd="0" presId="urn:microsoft.com/office/officeart/2005/8/layout/cycle7"/>
    <dgm:cxn modelId="{CF0331B5-8CF6-46EC-A306-819412B77307}" type="presOf" srcId="{59D57866-AFEE-4B90-A6D6-D9003B6B27D6}" destId="{7AA6A4DF-5827-45FE-9512-8A1B35BF11CF}" srcOrd="1" destOrd="0" presId="urn:microsoft.com/office/officeart/2005/8/layout/cycle7"/>
    <dgm:cxn modelId="{3FEE9F1F-83EE-4CBB-A7A8-8AD054945789}" srcId="{C1BFA993-D120-4660-8F59-73F699C4C1DE}" destId="{CA3B24E6-EE33-4C2A-853D-F4107B2350A5}" srcOrd="2" destOrd="0" parTransId="{73E4110A-1F8F-40A8-9C99-0D8A3738C2FE}" sibTransId="{878BB538-2FA3-4CA8-94AE-9D49818B380F}"/>
    <dgm:cxn modelId="{1CAE5A85-6869-4F1A-8651-253D3E2FD136}" type="presOf" srcId="{FDADD677-7376-4848-A9BC-9EA6DC625415}" destId="{99C843FC-5589-4E4B-A32E-2111BADDADA6}" srcOrd="1" destOrd="0" presId="urn:microsoft.com/office/officeart/2005/8/layout/cycle7"/>
    <dgm:cxn modelId="{61202449-C131-4533-993C-7C6F2B87DF3C}" srcId="{C1BFA993-D120-4660-8F59-73F699C4C1DE}" destId="{7686982A-16C6-4C14-850A-2D9FA67A78A1}" srcOrd="1" destOrd="0" parTransId="{7B8C74F6-3576-46DB-8B7C-1AE76F5842C4}" sibTransId="{59D57866-AFEE-4B90-A6D6-D9003B6B27D6}"/>
    <dgm:cxn modelId="{6A2C7F2A-4BB3-4CF0-B10B-15620EC3FB12}" type="presParOf" srcId="{E3D50E58-B1D7-4D9E-B704-573C501DEE16}" destId="{B1DD1954-A239-4EB0-A7F9-F7708F9E324F}" srcOrd="0" destOrd="0" presId="urn:microsoft.com/office/officeart/2005/8/layout/cycle7"/>
    <dgm:cxn modelId="{E4C47197-C248-49DF-8BF0-9AB50AFC0385}" type="presParOf" srcId="{E3D50E58-B1D7-4D9E-B704-573C501DEE16}" destId="{11CED736-30A9-45D7-B86D-385E5F1A7346}" srcOrd="1" destOrd="0" presId="urn:microsoft.com/office/officeart/2005/8/layout/cycle7"/>
    <dgm:cxn modelId="{3EC04D90-D1B1-4F2F-897C-60BDA72E8074}" type="presParOf" srcId="{11CED736-30A9-45D7-B86D-385E5F1A7346}" destId="{99C843FC-5589-4E4B-A32E-2111BADDADA6}" srcOrd="0" destOrd="0" presId="urn:microsoft.com/office/officeart/2005/8/layout/cycle7"/>
    <dgm:cxn modelId="{324B2D4E-34E1-4BEC-8316-01ECD0337E78}" type="presParOf" srcId="{E3D50E58-B1D7-4D9E-B704-573C501DEE16}" destId="{6B449479-D0B9-4900-B020-667DB6F20108}" srcOrd="2" destOrd="0" presId="urn:microsoft.com/office/officeart/2005/8/layout/cycle7"/>
    <dgm:cxn modelId="{D02D207B-6746-4F4C-996C-0F14FC131960}" type="presParOf" srcId="{E3D50E58-B1D7-4D9E-B704-573C501DEE16}" destId="{461432E5-E679-489B-A92F-37EB368112E2}" srcOrd="3" destOrd="0" presId="urn:microsoft.com/office/officeart/2005/8/layout/cycle7"/>
    <dgm:cxn modelId="{727B595C-70C3-48FB-9699-703F5075D3E8}" type="presParOf" srcId="{461432E5-E679-489B-A92F-37EB368112E2}" destId="{7AA6A4DF-5827-45FE-9512-8A1B35BF11CF}" srcOrd="0" destOrd="0" presId="urn:microsoft.com/office/officeart/2005/8/layout/cycle7"/>
    <dgm:cxn modelId="{7B2E2A41-FDA9-4F5A-8D8F-A71CFF5ABD29}" type="presParOf" srcId="{E3D50E58-B1D7-4D9E-B704-573C501DEE16}" destId="{7B448703-8845-4058-AADD-F3DE60C20659}" srcOrd="4" destOrd="0" presId="urn:microsoft.com/office/officeart/2005/8/layout/cycle7"/>
    <dgm:cxn modelId="{7C686E6F-CA1B-4B10-B617-6E4CA4B271D1}" type="presParOf" srcId="{E3D50E58-B1D7-4D9E-B704-573C501DEE16}" destId="{B9E40DC8-3047-4166-87E7-37AF8B6CEB04}" srcOrd="5" destOrd="0" presId="urn:microsoft.com/office/officeart/2005/8/layout/cycle7"/>
    <dgm:cxn modelId="{070D0EE2-A505-4171-ACA6-16572A7C6385}" type="presParOf" srcId="{B9E40DC8-3047-4166-87E7-37AF8B6CEB04}" destId="{694C30D4-525A-4A8D-BF30-D5DC0F14E05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BFA993-D120-4660-8F59-73F699C4C1DE}" type="doc">
      <dgm:prSet loTypeId="urn:microsoft.com/office/officeart/2005/8/layout/cycle7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E438596B-88B6-4EAD-8AEE-BA97D964AA90}">
      <dgm:prSet phldrT="[Text]" custT="1"/>
      <dgm:spPr/>
      <dgm:t>
        <a:bodyPr/>
        <a:lstStyle/>
        <a:p>
          <a:r>
            <a:rPr lang="en-US" sz="40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Autonomy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4F1542F-CC28-40D3-8B05-80109EB9161C}" type="parTrans" cxnId="{ACE9572A-F928-4407-AD08-EF53173B6474}">
      <dgm:prSet/>
      <dgm:spPr/>
      <dgm:t>
        <a:bodyPr/>
        <a:lstStyle/>
        <a:p>
          <a:endParaRPr lang="en-GB" sz="36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FDADD677-7376-4848-A9BC-9EA6DC625415}" type="sibTrans" cxnId="{ACE9572A-F928-4407-AD08-EF53173B6474}">
      <dgm:prSet custT="1"/>
      <dgm:spPr/>
      <dgm:t>
        <a:bodyPr/>
        <a:lstStyle/>
        <a:p>
          <a:endParaRPr lang="en-GB" sz="20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686982A-16C6-4C14-850A-2D9FA67A78A1}">
      <dgm:prSet phldrT="[Text]" custT="1"/>
      <dgm:spPr/>
      <dgm:t>
        <a:bodyPr/>
        <a:lstStyle/>
        <a:p>
          <a:r>
            <a:rPr lang="en-GB" sz="40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Purpose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B8C74F6-3576-46DB-8B7C-1AE76F5842C4}" type="parTrans" cxnId="{61202449-C131-4533-993C-7C6F2B87DF3C}">
      <dgm:prSet/>
      <dgm:spPr/>
      <dgm:t>
        <a:bodyPr/>
        <a:lstStyle/>
        <a:p>
          <a:endParaRPr lang="en-GB" sz="36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9D57866-AFEE-4B90-A6D6-D9003B6B27D6}" type="sibTrans" cxnId="{61202449-C131-4533-993C-7C6F2B87DF3C}">
      <dgm:prSet custT="1"/>
      <dgm:spPr/>
      <dgm:t>
        <a:bodyPr/>
        <a:lstStyle/>
        <a:p>
          <a:endParaRPr lang="en-GB" sz="20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CA3B24E6-EE33-4C2A-853D-F4107B2350A5}">
      <dgm:prSet phldrT="[Text]" custT="1"/>
      <dgm:spPr/>
      <dgm:t>
        <a:bodyPr/>
        <a:lstStyle/>
        <a:p>
          <a:r>
            <a:rPr lang="en-GB" sz="40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Mastery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3E4110A-1F8F-40A8-9C99-0D8A3738C2FE}" type="parTrans" cxnId="{3FEE9F1F-83EE-4CBB-A7A8-8AD054945789}">
      <dgm:prSet/>
      <dgm:spPr/>
      <dgm:t>
        <a:bodyPr/>
        <a:lstStyle/>
        <a:p>
          <a:endParaRPr lang="en-GB" sz="36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78BB538-2FA3-4CA8-94AE-9D49818B380F}" type="sibTrans" cxnId="{3FEE9F1F-83EE-4CBB-A7A8-8AD054945789}">
      <dgm:prSet custT="1"/>
      <dgm:spPr/>
      <dgm:t>
        <a:bodyPr/>
        <a:lstStyle/>
        <a:p>
          <a:endParaRPr lang="en-GB" sz="20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3D50E58-B1D7-4D9E-B704-573C501DEE16}" type="pres">
      <dgm:prSet presAssocID="{C1BFA993-D120-4660-8F59-73F699C4C1D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DD1954-A239-4EB0-A7F9-F7708F9E324F}" type="pres">
      <dgm:prSet presAssocID="{E438596B-88B6-4EAD-8AEE-BA97D964AA90}" presName="node" presStyleLbl="node1" presStyleIdx="0" presStyleCnt="3" custScaleX="2226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ED736-30A9-45D7-B86D-385E5F1A7346}" type="pres">
      <dgm:prSet presAssocID="{FDADD677-7376-4848-A9BC-9EA6DC62541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9C843FC-5589-4E4B-A32E-2111BADDADA6}" type="pres">
      <dgm:prSet presAssocID="{FDADD677-7376-4848-A9BC-9EA6DC62541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B449479-D0B9-4900-B020-667DB6F20108}" type="pres">
      <dgm:prSet presAssocID="{7686982A-16C6-4C14-850A-2D9FA67A78A1}" presName="node" presStyleLbl="node1" presStyleIdx="1" presStyleCnt="3" custScaleX="221543" custRadScaleRad="163714" custRadScaleInc="-214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432E5-E679-489B-A92F-37EB368112E2}" type="pres">
      <dgm:prSet presAssocID="{59D57866-AFEE-4B90-A6D6-D9003B6B27D6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AA6A4DF-5827-45FE-9512-8A1B35BF11CF}" type="pres">
      <dgm:prSet presAssocID="{59D57866-AFEE-4B90-A6D6-D9003B6B27D6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B448703-8845-4058-AADD-F3DE60C20659}" type="pres">
      <dgm:prSet presAssocID="{CA3B24E6-EE33-4C2A-853D-F4107B2350A5}" presName="node" presStyleLbl="node1" presStyleIdx="2" presStyleCnt="3" custScaleX="196813" custRadScaleRad="159929" custRadScaleInc="213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E40DC8-3047-4166-87E7-37AF8B6CEB04}" type="pres">
      <dgm:prSet presAssocID="{878BB538-2FA3-4CA8-94AE-9D49818B380F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94C30D4-525A-4A8D-BF30-D5DC0F14E05E}" type="pres">
      <dgm:prSet presAssocID="{878BB538-2FA3-4CA8-94AE-9D49818B380F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6CBE5465-0677-4512-95E3-B48954748153}" type="presOf" srcId="{7686982A-16C6-4C14-850A-2D9FA67A78A1}" destId="{6B449479-D0B9-4900-B020-667DB6F20108}" srcOrd="0" destOrd="0" presId="urn:microsoft.com/office/officeart/2005/8/layout/cycle7"/>
    <dgm:cxn modelId="{5B1DF7D0-4551-4C8B-87F7-C6FBA0821099}" type="presOf" srcId="{59D57866-AFEE-4B90-A6D6-D9003B6B27D6}" destId="{461432E5-E679-489B-A92F-37EB368112E2}" srcOrd="0" destOrd="0" presId="urn:microsoft.com/office/officeart/2005/8/layout/cycle7"/>
    <dgm:cxn modelId="{8D74E86A-0D72-4693-AD7D-AAA99BC91518}" type="presOf" srcId="{E438596B-88B6-4EAD-8AEE-BA97D964AA90}" destId="{B1DD1954-A239-4EB0-A7F9-F7708F9E324F}" srcOrd="0" destOrd="0" presId="urn:microsoft.com/office/officeart/2005/8/layout/cycle7"/>
    <dgm:cxn modelId="{582A07DF-ABD6-481C-BF6D-781AB7DD0C0E}" type="presOf" srcId="{CA3B24E6-EE33-4C2A-853D-F4107B2350A5}" destId="{7B448703-8845-4058-AADD-F3DE60C20659}" srcOrd="0" destOrd="0" presId="urn:microsoft.com/office/officeart/2005/8/layout/cycle7"/>
    <dgm:cxn modelId="{7049ADC6-F2C8-4829-A210-9B3C32AFDDA3}" type="presOf" srcId="{878BB538-2FA3-4CA8-94AE-9D49818B380F}" destId="{B9E40DC8-3047-4166-87E7-37AF8B6CEB04}" srcOrd="0" destOrd="0" presId="urn:microsoft.com/office/officeart/2005/8/layout/cycle7"/>
    <dgm:cxn modelId="{8337A53F-B053-4E7C-B322-086C64711C4D}" type="presOf" srcId="{878BB538-2FA3-4CA8-94AE-9D49818B380F}" destId="{694C30D4-525A-4A8D-BF30-D5DC0F14E05E}" srcOrd="1" destOrd="0" presId="urn:microsoft.com/office/officeart/2005/8/layout/cycle7"/>
    <dgm:cxn modelId="{ACE9572A-F928-4407-AD08-EF53173B6474}" srcId="{C1BFA993-D120-4660-8F59-73F699C4C1DE}" destId="{E438596B-88B6-4EAD-8AEE-BA97D964AA90}" srcOrd="0" destOrd="0" parTransId="{64F1542F-CC28-40D3-8B05-80109EB9161C}" sibTransId="{FDADD677-7376-4848-A9BC-9EA6DC625415}"/>
    <dgm:cxn modelId="{3461C33A-1964-4912-A49E-046B34294DA5}" type="presOf" srcId="{C1BFA993-D120-4660-8F59-73F699C4C1DE}" destId="{E3D50E58-B1D7-4D9E-B704-573C501DEE16}" srcOrd="0" destOrd="0" presId="urn:microsoft.com/office/officeart/2005/8/layout/cycle7"/>
    <dgm:cxn modelId="{0D64521A-B147-4D3F-AA72-03307EEAF031}" type="presOf" srcId="{FDADD677-7376-4848-A9BC-9EA6DC625415}" destId="{11CED736-30A9-45D7-B86D-385E5F1A7346}" srcOrd="0" destOrd="0" presId="urn:microsoft.com/office/officeart/2005/8/layout/cycle7"/>
    <dgm:cxn modelId="{CF0331B5-8CF6-46EC-A306-819412B77307}" type="presOf" srcId="{59D57866-AFEE-4B90-A6D6-D9003B6B27D6}" destId="{7AA6A4DF-5827-45FE-9512-8A1B35BF11CF}" srcOrd="1" destOrd="0" presId="urn:microsoft.com/office/officeart/2005/8/layout/cycle7"/>
    <dgm:cxn modelId="{3FEE9F1F-83EE-4CBB-A7A8-8AD054945789}" srcId="{C1BFA993-D120-4660-8F59-73F699C4C1DE}" destId="{CA3B24E6-EE33-4C2A-853D-F4107B2350A5}" srcOrd="2" destOrd="0" parTransId="{73E4110A-1F8F-40A8-9C99-0D8A3738C2FE}" sibTransId="{878BB538-2FA3-4CA8-94AE-9D49818B380F}"/>
    <dgm:cxn modelId="{1CAE5A85-6869-4F1A-8651-253D3E2FD136}" type="presOf" srcId="{FDADD677-7376-4848-A9BC-9EA6DC625415}" destId="{99C843FC-5589-4E4B-A32E-2111BADDADA6}" srcOrd="1" destOrd="0" presId="urn:microsoft.com/office/officeart/2005/8/layout/cycle7"/>
    <dgm:cxn modelId="{61202449-C131-4533-993C-7C6F2B87DF3C}" srcId="{C1BFA993-D120-4660-8F59-73F699C4C1DE}" destId="{7686982A-16C6-4C14-850A-2D9FA67A78A1}" srcOrd="1" destOrd="0" parTransId="{7B8C74F6-3576-46DB-8B7C-1AE76F5842C4}" sibTransId="{59D57866-AFEE-4B90-A6D6-D9003B6B27D6}"/>
    <dgm:cxn modelId="{6A2C7F2A-4BB3-4CF0-B10B-15620EC3FB12}" type="presParOf" srcId="{E3D50E58-B1D7-4D9E-B704-573C501DEE16}" destId="{B1DD1954-A239-4EB0-A7F9-F7708F9E324F}" srcOrd="0" destOrd="0" presId="urn:microsoft.com/office/officeart/2005/8/layout/cycle7"/>
    <dgm:cxn modelId="{E4C47197-C248-49DF-8BF0-9AB50AFC0385}" type="presParOf" srcId="{E3D50E58-B1D7-4D9E-B704-573C501DEE16}" destId="{11CED736-30A9-45D7-B86D-385E5F1A7346}" srcOrd="1" destOrd="0" presId="urn:microsoft.com/office/officeart/2005/8/layout/cycle7"/>
    <dgm:cxn modelId="{3EC04D90-D1B1-4F2F-897C-60BDA72E8074}" type="presParOf" srcId="{11CED736-30A9-45D7-B86D-385E5F1A7346}" destId="{99C843FC-5589-4E4B-A32E-2111BADDADA6}" srcOrd="0" destOrd="0" presId="urn:microsoft.com/office/officeart/2005/8/layout/cycle7"/>
    <dgm:cxn modelId="{324B2D4E-34E1-4BEC-8316-01ECD0337E78}" type="presParOf" srcId="{E3D50E58-B1D7-4D9E-B704-573C501DEE16}" destId="{6B449479-D0B9-4900-B020-667DB6F20108}" srcOrd="2" destOrd="0" presId="urn:microsoft.com/office/officeart/2005/8/layout/cycle7"/>
    <dgm:cxn modelId="{D02D207B-6746-4F4C-996C-0F14FC131960}" type="presParOf" srcId="{E3D50E58-B1D7-4D9E-B704-573C501DEE16}" destId="{461432E5-E679-489B-A92F-37EB368112E2}" srcOrd="3" destOrd="0" presId="urn:microsoft.com/office/officeart/2005/8/layout/cycle7"/>
    <dgm:cxn modelId="{727B595C-70C3-48FB-9699-703F5075D3E8}" type="presParOf" srcId="{461432E5-E679-489B-A92F-37EB368112E2}" destId="{7AA6A4DF-5827-45FE-9512-8A1B35BF11CF}" srcOrd="0" destOrd="0" presId="urn:microsoft.com/office/officeart/2005/8/layout/cycle7"/>
    <dgm:cxn modelId="{7B2E2A41-FDA9-4F5A-8D8F-A71CFF5ABD29}" type="presParOf" srcId="{E3D50E58-B1D7-4D9E-B704-573C501DEE16}" destId="{7B448703-8845-4058-AADD-F3DE60C20659}" srcOrd="4" destOrd="0" presId="urn:microsoft.com/office/officeart/2005/8/layout/cycle7"/>
    <dgm:cxn modelId="{7C686E6F-CA1B-4B10-B617-6E4CA4B271D1}" type="presParOf" srcId="{E3D50E58-B1D7-4D9E-B704-573C501DEE16}" destId="{B9E40DC8-3047-4166-87E7-37AF8B6CEB04}" srcOrd="5" destOrd="0" presId="urn:microsoft.com/office/officeart/2005/8/layout/cycle7"/>
    <dgm:cxn modelId="{070D0EE2-A505-4171-ACA6-16572A7C6385}" type="presParOf" srcId="{B9E40DC8-3047-4166-87E7-37AF8B6CEB04}" destId="{694C30D4-525A-4A8D-BF30-D5DC0F14E05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F4EB3B-C551-4442-9A2C-F120E25EEB08}" type="doc">
      <dgm:prSet loTypeId="urn:microsoft.com/office/officeart/2005/8/layout/gear1" loCatId="relationship" qsTypeId="urn:microsoft.com/office/officeart/2005/8/quickstyle/3d1" qsCatId="3D" csTypeId="urn:microsoft.com/office/officeart/2005/8/colors/accent1_4" csCatId="accent1" phldr="1"/>
      <dgm:spPr/>
    </dgm:pt>
    <dgm:pt modelId="{082DBEAC-25C5-44F8-AECD-873C7FD7E1D2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36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Knowledge</a:t>
          </a:r>
          <a:endParaRPr lang="ar-SA" sz="36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3142AB84-2ED0-47A8-B782-BCB994BC0BE5}" type="parTrans" cxnId="{E23C1605-7EBF-43BC-897F-8D39853EA2B5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C060BAF9-8B43-4262-8310-8C19F78D7B1C}" type="sibTrans" cxnId="{E23C1605-7EBF-43BC-897F-8D39853EA2B5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2F4A2345-E006-4D97-991D-2BA6D8D8C5D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36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Skills</a:t>
          </a:r>
          <a:endParaRPr lang="ar-SA" sz="36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63528EC-D5B8-4D90-9662-B0EEABEF932E}" type="parTrans" cxnId="{F902EA72-E491-44DD-867D-D79C03FCBC30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CBBC334-6AD2-4C86-A7D9-D9F6BD2C7633}" type="sibTrans" cxnId="{F902EA72-E491-44DD-867D-D79C03FCBC30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49A9C435-6452-4EE2-872C-6609F2FB6E93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3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Attitude</a:t>
          </a:r>
          <a:endParaRPr lang="en-US" sz="36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F2A16AE-E010-48E1-A14D-A56FE21A83FC}" type="parTrans" cxnId="{1412A21A-23DB-4B04-BA70-0D62C03DE80F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FCB7D0D-7DCD-48F6-8C9E-23B7EBA85581}" type="sibTrans" cxnId="{1412A21A-23DB-4B04-BA70-0D62C03DE80F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689FCD5-F849-4E96-A546-F365E0CFA93D}" type="pres">
      <dgm:prSet presAssocID="{FDF4EB3B-C551-4442-9A2C-F120E25EEB0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E913CBE-6EA3-46E0-A0AE-394E84656C1E}" type="pres">
      <dgm:prSet presAssocID="{082DBEAC-25C5-44F8-AECD-873C7FD7E1D2}" presName="gear1" presStyleLbl="node1" presStyleIdx="0" presStyleCnt="3" custScaleX="10864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067D25-CFEF-4636-910A-6B934AE7ADAB}" type="pres">
      <dgm:prSet presAssocID="{082DBEAC-25C5-44F8-AECD-873C7FD7E1D2}" presName="gear1srcNode" presStyleLbl="node1" presStyleIdx="0" presStyleCnt="3"/>
      <dgm:spPr/>
      <dgm:t>
        <a:bodyPr/>
        <a:lstStyle/>
        <a:p>
          <a:endParaRPr lang="en-US"/>
        </a:p>
      </dgm:t>
    </dgm:pt>
    <dgm:pt modelId="{8C414C8E-2ECB-48F9-82E1-1BEEF48671F4}" type="pres">
      <dgm:prSet presAssocID="{082DBEAC-25C5-44F8-AECD-873C7FD7E1D2}" presName="gear1dstNode" presStyleLbl="node1" presStyleIdx="0" presStyleCnt="3"/>
      <dgm:spPr/>
      <dgm:t>
        <a:bodyPr/>
        <a:lstStyle/>
        <a:p>
          <a:endParaRPr lang="en-US"/>
        </a:p>
      </dgm:t>
    </dgm:pt>
    <dgm:pt modelId="{15C6D047-8FBD-4CBA-A1F2-DAFA82BC0BF3}" type="pres">
      <dgm:prSet presAssocID="{2F4A2345-E006-4D97-991D-2BA6D8D8C5D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CF81C-5715-4CC2-8F50-C2E3C95C8910}" type="pres">
      <dgm:prSet presAssocID="{2F4A2345-E006-4D97-991D-2BA6D8D8C5D7}" presName="gear2srcNode" presStyleLbl="node1" presStyleIdx="1" presStyleCnt="3"/>
      <dgm:spPr/>
      <dgm:t>
        <a:bodyPr/>
        <a:lstStyle/>
        <a:p>
          <a:endParaRPr lang="en-US"/>
        </a:p>
      </dgm:t>
    </dgm:pt>
    <dgm:pt modelId="{409F505E-5585-4381-8585-B8CD85693F2D}" type="pres">
      <dgm:prSet presAssocID="{2F4A2345-E006-4D97-991D-2BA6D8D8C5D7}" presName="gear2dstNode" presStyleLbl="node1" presStyleIdx="1" presStyleCnt="3"/>
      <dgm:spPr/>
      <dgm:t>
        <a:bodyPr/>
        <a:lstStyle/>
        <a:p>
          <a:endParaRPr lang="en-US"/>
        </a:p>
      </dgm:t>
    </dgm:pt>
    <dgm:pt modelId="{84E40C94-C23D-4B09-B9C4-DE4FB67A4962}" type="pres">
      <dgm:prSet presAssocID="{49A9C435-6452-4EE2-872C-6609F2FB6E93}" presName="gear3" presStyleLbl="node1" presStyleIdx="2" presStyleCnt="3" custScaleX="105612"/>
      <dgm:spPr/>
      <dgm:t>
        <a:bodyPr/>
        <a:lstStyle/>
        <a:p>
          <a:endParaRPr lang="en-US"/>
        </a:p>
      </dgm:t>
    </dgm:pt>
    <dgm:pt modelId="{17CECE27-81AB-4CD1-B5C7-130FD64981A8}" type="pres">
      <dgm:prSet presAssocID="{49A9C435-6452-4EE2-872C-6609F2FB6E9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96292A-AD32-4003-A674-729A91850314}" type="pres">
      <dgm:prSet presAssocID="{49A9C435-6452-4EE2-872C-6609F2FB6E93}" presName="gear3srcNode" presStyleLbl="node1" presStyleIdx="2" presStyleCnt="3"/>
      <dgm:spPr/>
      <dgm:t>
        <a:bodyPr/>
        <a:lstStyle/>
        <a:p>
          <a:endParaRPr lang="en-US"/>
        </a:p>
      </dgm:t>
    </dgm:pt>
    <dgm:pt modelId="{4A376B8A-DC8E-48CD-911F-83D930BAA99A}" type="pres">
      <dgm:prSet presAssocID="{49A9C435-6452-4EE2-872C-6609F2FB6E93}" presName="gear3dstNode" presStyleLbl="node1" presStyleIdx="2" presStyleCnt="3"/>
      <dgm:spPr/>
      <dgm:t>
        <a:bodyPr/>
        <a:lstStyle/>
        <a:p>
          <a:endParaRPr lang="en-US"/>
        </a:p>
      </dgm:t>
    </dgm:pt>
    <dgm:pt modelId="{198CB06E-62BD-4C52-B48A-752918E6CDBA}" type="pres">
      <dgm:prSet presAssocID="{C060BAF9-8B43-4262-8310-8C19F78D7B1C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14DA0382-AC8F-4746-9CC5-32BB0B3E8B3E}" type="pres">
      <dgm:prSet presAssocID="{BCBBC334-6AD2-4C86-A7D9-D9F6BD2C763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A42422DC-E085-48E4-9D66-C2D365316C9C}" type="pres">
      <dgm:prSet presAssocID="{8FCB7D0D-7DCD-48F6-8C9E-23B7EBA85581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412A21A-23DB-4B04-BA70-0D62C03DE80F}" srcId="{FDF4EB3B-C551-4442-9A2C-F120E25EEB08}" destId="{49A9C435-6452-4EE2-872C-6609F2FB6E93}" srcOrd="2" destOrd="0" parTransId="{9F2A16AE-E010-48E1-A14D-A56FE21A83FC}" sibTransId="{8FCB7D0D-7DCD-48F6-8C9E-23B7EBA85581}"/>
    <dgm:cxn modelId="{325AAE87-EE46-45B4-B74C-A59308F2E1EC}" type="presOf" srcId="{49A9C435-6452-4EE2-872C-6609F2FB6E93}" destId="{7096292A-AD32-4003-A674-729A91850314}" srcOrd="2" destOrd="0" presId="urn:microsoft.com/office/officeart/2005/8/layout/gear1"/>
    <dgm:cxn modelId="{2EC90E74-1A3D-4B9E-BB48-F1E11BC01233}" type="presOf" srcId="{FDF4EB3B-C551-4442-9A2C-F120E25EEB08}" destId="{6689FCD5-F849-4E96-A546-F365E0CFA93D}" srcOrd="0" destOrd="0" presId="urn:microsoft.com/office/officeart/2005/8/layout/gear1"/>
    <dgm:cxn modelId="{B238E9D5-852C-4A77-A371-3FEE12C541EB}" type="presOf" srcId="{C060BAF9-8B43-4262-8310-8C19F78D7B1C}" destId="{198CB06E-62BD-4C52-B48A-752918E6CDBA}" srcOrd="0" destOrd="0" presId="urn:microsoft.com/office/officeart/2005/8/layout/gear1"/>
    <dgm:cxn modelId="{20B42CC1-68C6-4A57-9509-2D1B0C8CCC63}" type="presOf" srcId="{2F4A2345-E006-4D97-991D-2BA6D8D8C5D7}" destId="{409F505E-5585-4381-8585-B8CD85693F2D}" srcOrd="2" destOrd="0" presId="urn:microsoft.com/office/officeart/2005/8/layout/gear1"/>
    <dgm:cxn modelId="{46E57AF5-833B-45B9-8F12-68362290CD27}" type="presOf" srcId="{082DBEAC-25C5-44F8-AECD-873C7FD7E1D2}" destId="{3E067D25-CFEF-4636-910A-6B934AE7ADAB}" srcOrd="1" destOrd="0" presId="urn:microsoft.com/office/officeart/2005/8/layout/gear1"/>
    <dgm:cxn modelId="{6928E1C9-12DF-40AC-A146-2679DBF507A9}" type="presOf" srcId="{2F4A2345-E006-4D97-991D-2BA6D8D8C5D7}" destId="{AB8CF81C-5715-4CC2-8F50-C2E3C95C8910}" srcOrd="1" destOrd="0" presId="urn:microsoft.com/office/officeart/2005/8/layout/gear1"/>
    <dgm:cxn modelId="{2A4A9AEC-B8ED-41A6-B1C5-FC58EBB535CB}" type="presOf" srcId="{BCBBC334-6AD2-4C86-A7D9-D9F6BD2C7633}" destId="{14DA0382-AC8F-4746-9CC5-32BB0B3E8B3E}" srcOrd="0" destOrd="0" presId="urn:microsoft.com/office/officeart/2005/8/layout/gear1"/>
    <dgm:cxn modelId="{C3D1D15A-C861-420A-8C0C-4949FCB18DB2}" type="presOf" srcId="{49A9C435-6452-4EE2-872C-6609F2FB6E93}" destId="{17CECE27-81AB-4CD1-B5C7-130FD64981A8}" srcOrd="1" destOrd="0" presId="urn:microsoft.com/office/officeart/2005/8/layout/gear1"/>
    <dgm:cxn modelId="{F902EA72-E491-44DD-867D-D79C03FCBC30}" srcId="{FDF4EB3B-C551-4442-9A2C-F120E25EEB08}" destId="{2F4A2345-E006-4D97-991D-2BA6D8D8C5D7}" srcOrd="1" destOrd="0" parTransId="{563528EC-D5B8-4D90-9662-B0EEABEF932E}" sibTransId="{BCBBC334-6AD2-4C86-A7D9-D9F6BD2C7633}"/>
    <dgm:cxn modelId="{E23C1605-7EBF-43BC-897F-8D39853EA2B5}" srcId="{FDF4EB3B-C551-4442-9A2C-F120E25EEB08}" destId="{082DBEAC-25C5-44F8-AECD-873C7FD7E1D2}" srcOrd="0" destOrd="0" parTransId="{3142AB84-2ED0-47A8-B782-BCB994BC0BE5}" sibTransId="{C060BAF9-8B43-4262-8310-8C19F78D7B1C}"/>
    <dgm:cxn modelId="{2566086A-4C3A-43EF-AAE6-CB4404D404F4}" type="presOf" srcId="{49A9C435-6452-4EE2-872C-6609F2FB6E93}" destId="{4A376B8A-DC8E-48CD-911F-83D930BAA99A}" srcOrd="3" destOrd="0" presId="urn:microsoft.com/office/officeart/2005/8/layout/gear1"/>
    <dgm:cxn modelId="{3BA2044E-C40F-4783-A658-9743AA657B00}" type="presOf" srcId="{49A9C435-6452-4EE2-872C-6609F2FB6E93}" destId="{84E40C94-C23D-4B09-B9C4-DE4FB67A4962}" srcOrd="0" destOrd="0" presId="urn:microsoft.com/office/officeart/2005/8/layout/gear1"/>
    <dgm:cxn modelId="{1AC1A893-CD2B-4587-908B-A45FFA44FBFA}" type="presOf" srcId="{082DBEAC-25C5-44F8-AECD-873C7FD7E1D2}" destId="{8C414C8E-2ECB-48F9-82E1-1BEEF48671F4}" srcOrd="2" destOrd="0" presId="urn:microsoft.com/office/officeart/2005/8/layout/gear1"/>
    <dgm:cxn modelId="{088A6BE7-2171-4BF3-A95C-77116BD0DC1D}" type="presOf" srcId="{082DBEAC-25C5-44F8-AECD-873C7FD7E1D2}" destId="{4E913CBE-6EA3-46E0-A0AE-394E84656C1E}" srcOrd="0" destOrd="0" presId="urn:microsoft.com/office/officeart/2005/8/layout/gear1"/>
    <dgm:cxn modelId="{7763B000-FC05-4CBA-9D8A-E66DC8B7A408}" type="presOf" srcId="{2F4A2345-E006-4D97-991D-2BA6D8D8C5D7}" destId="{15C6D047-8FBD-4CBA-A1F2-DAFA82BC0BF3}" srcOrd="0" destOrd="0" presId="urn:microsoft.com/office/officeart/2005/8/layout/gear1"/>
    <dgm:cxn modelId="{07031453-9472-4861-8AE9-A6FA4BDC41C2}" type="presOf" srcId="{8FCB7D0D-7DCD-48F6-8C9E-23B7EBA85581}" destId="{A42422DC-E085-48E4-9D66-C2D365316C9C}" srcOrd="0" destOrd="0" presId="urn:microsoft.com/office/officeart/2005/8/layout/gear1"/>
    <dgm:cxn modelId="{AA099166-874B-4F0B-A9E1-24A9E49F4E7A}" type="presParOf" srcId="{6689FCD5-F849-4E96-A546-F365E0CFA93D}" destId="{4E913CBE-6EA3-46E0-A0AE-394E84656C1E}" srcOrd="0" destOrd="0" presId="urn:microsoft.com/office/officeart/2005/8/layout/gear1"/>
    <dgm:cxn modelId="{CB1B1C49-B89D-4B35-B6CF-32A050D66CED}" type="presParOf" srcId="{6689FCD5-F849-4E96-A546-F365E0CFA93D}" destId="{3E067D25-CFEF-4636-910A-6B934AE7ADAB}" srcOrd="1" destOrd="0" presId="urn:microsoft.com/office/officeart/2005/8/layout/gear1"/>
    <dgm:cxn modelId="{BB2F57A3-42CC-4D0B-99CA-34FEABEFC097}" type="presParOf" srcId="{6689FCD5-F849-4E96-A546-F365E0CFA93D}" destId="{8C414C8E-2ECB-48F9-82E1-1BEEF48671F4}" srcOrd="2" destOrd="0" presId="urn:microsoft.com/office/officeart/2005/8/layout/gear1"/>
    <dgm:cxn modelId="{7488A0B1-6C7E-435D-BD3C-C063B925C09C}" type="presParOf" srcId="{6689FCD5-F849-4E96-A546-F365E0CFA93D}" destId="{15C6D047-8FBD-4CBA-A1F2-DAFA82BC0BF3}" srcOrd="3" destOrd="0" presId="urn:microsoft.com/office/officeart/2005/8/layout/gear1"/>
    <dgm:cxn modelId="{96AE5F1B-0220-45BC-97CB-57DF69551E0A}" type="presParOf" srcId="{6689FCD5-F849-4E96-A546-F365E0CFA93D}" destId="{AB8CF81C-5715-4CC2-8F50-C2E3C95C8910}" srcOrd="4" destOrd="0" presId="urn:microsoft.com/office/officeart/2005/8/layout/gear1"/>
    <dgm:cxn modelId="{526095C8-DDE8-487D-B351-B298457CFF19}" type="presParOf" srcId="{6689FCD5-F849-4E96-A546-F365E0CFA93D}" destId="{409F505E-5585-4381-8585-B8CD85693F2D}" srcOrd="5" destOrd="0" presId="urn:microsoft.com/office/officeart/2005/8/layout/gear1"/>
    <dgm:cxn modelId="{7609A7E1-6960-4316-A9D4-8BC1E0927111}" type="presParOf" srcId="{6689FCD5-F849-4E96-A546-F365E0CFA93D}" destId="{84E40C94-C23D-4B09-B9C4-DE4FB67A4962}" srcOrd="6" destOrd="0" presId="urn:microsoft.com/office/officeart/2005/8/layout/gear1"/>
    <dgm:cxn modelId="{FE82774A-156B-4130-B57E-50879FD5AD08}" type="presParOf" srcId="{6689FCD5-F849-4E96-A546-F365E0CFA93D}" destId="{17CECE27-81AB-4CD1-B5C7-130FD64981A8}" srcOrd="7" destOrd="0" presId="urn:microsoft.com/office/officeart/2005/8/layout/gear1"/>
    <dgm:cxn modelId="{5E13C540-739D-464B-A566-33ECAF288DCE}" type="presParOf" srcId="{6689FCD5-F849-4E96-A546-F365E0CFA93D}" destId="{7096292A-AD32-4003-A674-729A91850314}" srcOrd="8" destOrd="0" presId="urn:microsoft.com/office/officeart/2005/8/layout/gear1"/>
    <dgm:cxn modelId="{F3F60D1C-7CAD-4DB8-BC7C-DF39583DE587}" type="presParOf" srcId="{6689FCD5-F849-4E96-A546-F365E0CFA93D}" destId="{4A376B8A-DC8E-48CD-911F-83D930BAA99A}" srcOrd="9" destOrd="0" presId="urn:microsoft.com/office/officeart/2005/8/layout/gear1"/>
    <dgm:cxn modelId="{271A5274-FE74-48F9-B800-0F650E3BECB7}" type="presParOf" srcId="{6689FCD5-F849-4E96-A546-F365E0CFA93D}" destId="{198CB06E-62BD-4C52-B48A-752918E6CDBA}" srcOrd="10" destOrd="0" presId="urn:microsoft.com/office/officeart/2005/8/layout/gear1"/>
    <dgm:cxn modelId="{A521E17C-444A-404C-8FFE-777DE95E0344}" type="presParOf" srcId="{6689FCD5-F849-4E96-A546-F365E0CFA93D}" destId="{14DA0382-AC8F-4746-9CC5-32BB0B3E8B3E}" srcOrd="11" destOrd="0" presId="urn:microsoft.com/office/officeart/2005/8/layout/gear1"/>
    <dgm:cxn modelId="{3D4C81DD-7227-4984-9B42-A21EF35AAB73}" type="presParOf" srcId="{6689FCD5-F849-4E96-A546-F365E0CFA93D}" destId="{A42422DC-E085-48E4-9D66-C2D365316C9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337200C-68A0-4E2A-AE48-D4D784B10512}" type="doc">
      <dgm:prSet loTypeId="urn:microsoft.com/office/officeart/2005/8/layout/matrix1" loCatId="matrix" qsTypeId="urn:microsoft.com/office/officeart/2005/8/quickstyle/3d2" qsCatId="3D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DE6C49E2-FCE4-48C8-BE9C-75C994F2909F}">
      <dgm:prSet phldrT="[Text]" custT="1"/>
      <dgm:spPr/>
      <dgm:t>
        <a:bodyPr/>
        <a:lstStyle/>
        <a:p>
          <a:r>
            <a:rPr lang="en-US" sz="40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JOHARI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B7C3FAF-8D8C-4548-8D4B-E2E144FE931B}" type="parTrans" cxnId="{C106FF9C-0B98-4D16-9FA8-BEF4ECD9C82A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7336A15-5F9B-47F6-8EAE-D5F270A1FB03}" type="sibTrans" cxnId="{C106FF9C-0B98-4D16-9FA8-BEF4ECD9C82A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FAB5C52-5B26-412D-A099-E3FD7CF0720E}">
      <dgm:prSet phldrT="[Text]" custT="1"/>
      <dgm:spPr/>
      <dgm:t>
        <a:bodyPr/>
        <a:lstStyle/>
        <a:p>
          <a:r>
            <a:rPr lang="en-US" sz="40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Open</a:t>
          </a:r>
          <a:endParaRPr lang="en-US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4EC8407F-FAEE-4D04-A5C4-523BFB7E3C0C}" type="parTrans" cxnId="{2D0F0148-7C02-4A1D-9292-6B01C6AF579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8D91993-5BE5-445B-8F68-05EC538BCFB3}" type="sibTrans" cxnId="{2D0F0148-7C02-4A1D-9292-6B01C6AF579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B3522C3-F61E-4DB5-83CF-AB003A1C47F6}">
      <dgm:prSet phldrT="[Text]" custT="1"/>
      <dgm:spPr/>
      <dgm:t>
        <a:bodyPr/>
        <a:lstStyle/>
        <a:p>
          <a:r>
            <a:rPr lang="en-US" sz="40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Blind</a:t>
          </a:r>
          <a:endParaRPr lang="en-US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A6E3553-FCF9-42E1-A4E4-9153ADD6FD7D}" type="parTrans" cxnId="{DFCB7A81-04E1-4A94-B806-762BFFECF156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BF7916D-8BB9-479A-8E2D-06D2905F51BF}" type="sibTrans" cxnId="{DFCB7A81-04E1-4A94-B806-762BFFECF156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95A7375-9D95-4D30-ABB4-4E15D0716149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Hidden </a:t>
          </a:r>
        </a:p>
      </dgm:t>
    </dgm:pt>
    <dgm:pt modelId="{BE8491B1-143E-419A-897A-5F32172172A3}" type="parTrans" cxnId="{F84616F3-770A-429D-91C3-151AF02E70E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C50F9D1-0A2C-4F26-BA8B-60EDFF7A5F78}" type="sibTrans" cxnId="{F84616F3-770A-429D-91C3-151AF02E70E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A9FF01F-F703-457E-B678-68672738E216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Unknown </a:t>
          </a:r>
        </a:p>
      </dgm:t>
    </dgm:pt>
    <dgm:pt modelId="{2A0BF2CA-7474-4B67-ACB9-D1CFD81BF78A}" type="parTrans" cxnId="{77524AD4-73B8-4E0A-B425-36555F4F1609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17647FD-A17E-429E-8475-B85F0CEA066D}" type="sibTrans" cxnId="{77524AD4-73B8-4E0A-B425-36555F4F1609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3ABC7A9-E1C2-4376-9690-B4518535CF51}" type="pres">
      <dgm:prSet presAssocID="{A337200C-68A0-4E2A-AE48-D4D784B10512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580CAA-4A63-4A0A-AA02-C9AE92D2DAF1}" type="pres">
      <dgm:prSet presAssocID="{A337200C-68A0-4E2A-AE48-D4D784B10512}" presName="matrix" presStyleCnt="0"/>
      <dgm:spPr/>
    </dgm:pt>
    <dgm:pt modelId="{011C7D80-9103-44A9-8A59-0F134BDC3124}" type="pres">
      <dgm:prSet presAssocID="{A337200C-68A0-4E2A-AE48-D4D784B10512}" presName="tile1" presStyleLbl="node1" presStyleIdx="0" presStyleCnt="4"/>
      <dgm:spPr/>
      <dgm:t>
        <a:bodyPr/>
        <a:lstStyle/>
        <a:p>
          <a:endParaRPr lang="en-US"/>
        </a:p>
      </dgm:t>
    </dgm:pt>
    <dgm:pt modelId="{309A5F0D-8695-4AD3-A9C8-F863F13F45F5}" type="pres">
      <dgm:prSet presAssocID="{A337200C-68A0-4E2A-AE48-D4D784B1051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4B39DA-E68F-4CE2-A66B-E1BBABF70C74}" type="pres">
      <dgm:prSet presAssocID="{A337200C-68A0-4E2A-AE48-D4D784B10512}" presName="tile2" presStyleLbl="node1" presStyleIdx="1" presStyleCnt="4"/>
      <dgm:spPr/>
      <dgm:t>
        <a:bodyPr/>
        <a:lstStyle/>
        <a:p>
          <a:endParaRPr lang="en-US"/>
        </a:p>
      </dgm:t>
    </dgm:pt>
    <dgm:pt modelId="{2E655156-CD4F-4BDA-98E0-7B3872D8A78A}" type="pres">
      <dgm:prSet presAssocID="{A337200C-68A0-4E2A-AE48-D4D784B1051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55B3D8-4821-4235-9427-A1F979B4F8D1}" type="pres">
      <dgm:prSet presAssocID="{A337200C-68A0-4E2A-AE48-D4D784B10512}" presName="tile3" presStyleLbl="node1" presStyleIdx="2" presStyleCnt="4"/>
      <dgm:spPr/>
      <dgm:t>
        <a:bodyPr/>
        <a:lstStyle/>
        <a:p>
          <a:endParaRPr lang="en-US"/>
        </a:p>
      </dgm:t>
    </dgm:pt>
    <dgm:pt modelId="{61827F06-6AF6-441E-B90E-DFBB5A14AA78}" type="pres">
      <dgm:prSet presAssocID="{A337200C-68A0-4E2A-AE48-D4D784B1051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A664C4-3992-4B0F-9B5C-45FBF6F6D3B2}" type="pres">
      <dgm:prSet presAssocID="{A337200C-68A0-4E2A-AE48-D4D784B10512}" presName="tile4" presStyleLbl="node1" presStyleIdx="3" presStyleCnt="4"/>
      <dgm:spPr/>
      <dgm:t>
        <a:bodyPr/>
        <a:lstStyle/>
        <a:p>
          <a:endParaRPr lang="en-US"/>
        </a:p>
      </dgm:t>
    </dgm:pt>
    <dgm:pt modelId="{700FB8FC-6758-42AE-806D-93ACBF52A637}" type="pres">
      <dgm:prSet presAssocID="{A337200C-68A0-4E2A-AE48-D4D784B1051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3F2394-9A13-4EE9-ACC9-2A89057F9748}" type="pres">
      <dgm:prSet presAssocID="{A337200C-68A0-4E2A-AE48-D4D784B10512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0A391EF-8483-4336-BF79-18C77193C7CC}" type="presOf" srcId="{A337200C-68A0-4E2A-AE48-D4D784B10512}" destId="{E3ABC7A9-E1C2-4376-9690-B4518535CF51}" srcOrd="0" destOrd="0" presId="urn:microsoft.com/office/officeart/2005/8/layout/matrix1"/>
    <dgm:cxn modelId="{F84616F3-770A-429D-91C3-151AF02E70EB}" srcId="{DE6C49E2-FCE4-48C8-BE9C-75C994F2909F}" destId="{B95A7375-9D95-4D30-ABB4-4E15D0716149}" srcOrd="2" destOrd="0" parTransId="{BE8491B1-143E-419A-897A-5F32172172A3}" sibTransId="{5C50F9D1-0A2C-4F26-BA8B-60EDFF7A5F78}"/>
    <dgm:cxn modelId="{908D338E-723A-42B6-9DC2-12182F0CD500}" type="presOf" srcId="{B95A7375-9D95-4D30-ABB4-4E15D0716149}" destId="{61827F06-6AF6-441E-B90E-DFBB5A14AA78}" srcOrd="1" destOrd="0" presId="urn:microsoft.com/office/officeart/2005/8/layout/matrix1"/>
    <dgm:cxn modelId="{24D76A53-214C-4393-937B-E4D69E579421}" type="presOf" srcId="{8FAB5C52-5B26-412D-A099-E3FD7CF0720E}" destId="{011C7D80-9103-44A9-8A59-0F134BDC3124}" srcOrd="0" destOrd="0" presId="urn:microsoft.com/office/officeart/2005/8/layout/matrix1"/>
    <dgm:cxn modelId="{ED47FABF-F04A-4EDD-9FD0-65F61A88799C}" type="presOf" srcId="{DA9FF01F-F703-457E-B678-68672738E216}" destId="{700FB8FC-6758-42AE-806D-93ACBF52A637}" srcOrd="1" destOrd="0" presId="urn:microsoft.com/office/officeart/2005/8/layout/matrix1"/>
    <dgm:cxn modelId="{CC009D44-35A4-40F2-B599-346183DCC85E}" type="presOf" srcId="{9B3522C3-F61E-4DB5-83CF-AB003A1C47F6}" destId="{2E655156-CD4F-4BDA-98E0-7B3872D8A78A}" srcOrd="1" destOrd="0" presId="urn:microsoft.com/office/officeart/2005/8/layout/matrix1"/>
    <dgm:cxn modelId="{C106FF9C-0B98-4D16-9FA8-BEF4ECD9C82A}" srcId="{A337200C-68A0-4E2A-AE48-D4D784B10512}" destId="{DE6C49E2-FCE4-48C8-BE9C-75C994F2909F}" srcOrd="0" destOrd="0" parTransId="{6B7C3FAF-8D8C-4548-8D4B-E2E144FE931B}" sibTransId="{B7336A15-5F9B-47F6-8EAE-D5F270A1FB03}"/>
    <dgm:cxn modelId="{1DF62144-DC88-432F-8B9A-9ABAA0B6ED09}" type="presOf" srcId="{DE6C49E2-FCE4-48C8-BE9C-75C994F2909F}" destId="{B43F2394-9A13-4EE9-ACC9-2A89057F9748}" srcOrd="0" destOrd="0" presId="urn:microsoft.com/office/officeart/2005/8/layout/matrix1"/>
    <dgm:cxn modelId="{098554A4-BDC8-4A5D-980C-0F99F908F137}" type="presOf" srcId="{B95A7375-9D95-4D30-ABB4-4E15D0716149}" destId="{8B55B3D8-4821-4235-9427-A1F979B4F8D1}" srcOrd="0" destOrd="0" presId="urn:microsoft.com/office/officeart/2005/8/layout/matrix1"/>
    <dgm:cxn modelId="{2D0F0148-7C02-4A1D-9292-6B01C6AF579B}" srcId="{DE6C49E2-FCE4-48C8-BE9C-75C994F2909F}" destId="{8FAB5C52-5B26-412D-A099-E3FD7CF0720E}" srcOrd="0" destOrd="0" parTransId="{4EC8407F-FAEE-4D04-A5C4-523BFB7E3C0C}" sibTransId="{E8D91993-5BE5-445B-8F68-05EC538BCFB3}"/>
    <dgm:cxn modelId="{A82871C0-B746-4610-BF21-F90D84ACFDF7}" type="presOf" srcId="{8FAB5C52-5B26-412D-A099-E3FD7CF0720E}" destId="{309A5F0D-8695-4AD3-A9C8-F863F13F45F5}" srcOrd="1" destOrd="0" presId="urn:microsoft.com/office/officeart/2005/8/layout/matrix1"/>
    <dgm:cxn modelId="{DFCB7A81-04E1-4A94-B806-762BFFECF156}" srcId="{DE6C49E2-FCE4-48C8-BE9C-75C994F2909F}" destId="{9B3522C3-F61E-4DB5-83CF-AB003A1C47F6}" srcOrd="1" destOrd="0" parTransId="{5A6E3553-FCF9-42E1-A4E4-9153ADD6FD7D}" sibTransId="{DBF7916D-8BB9-479A-8E2D-06D2905F51BF}"/>
    <dgm:cxn modelId="{F5E34DA7-2A93-4732-B331-2BE2824D9716}" type="presOf" srcId="{9B3522C3-F61E-4DB5-83CF-AB003A1C47F6}" destId="{524B39DA-E68F-4CE2-A66B-E1BBABF70C74}" srcOrd="0" destOrd="0" presId="urn:microsoft.com/office/officeart/2005/8/layout/matrix1"/>
    <dgm:cxn modelId="{05B87B94-1E1F-4909-B3C8-674E7E086E98}" type="presOf" srcId="{DA9FF01F-F703-457E-B678-68672738E216}" destId="{89A664C4-3992-4B0F-9B5C-45FBF6F6D3B2}" srcOrd="0" destOrd="0" presId="urn:microsoft.com/office/officeart/2005/8/layout/matrix1"/>
    <dgm:cxn modelId="{77524AD4-73B8-4E0A-B425-36555F4F1609}" srcId="{DE6C49E2-FCE4-48C8-BE9C-75C994F2909F}" destId="{DA9FF01F-F703-457E-B678-68672738E216}" srcOrd="3" destOrd="0" parTransId="{2A0BF2CA-7474-4B67-ACB9-D1CFD81BF78A}" sibTransId="{817647FD-A17E-429E-8475-B85F0CEA066D}"/>
    <dgm:cxn modelId="{6880ED2A-6AA8-4A7A-9441-39B3C2AA1A42}" type="presParOf" srcId="{E3ABC7A9-E1C2-4376-9690-B4518535CF51}" destId="{0E580CAA-4A63-4A0A-AA02-C9AE92D2DAF1}" srcOrd="0" destOrd="0" presId="urn:microsoft.com/office/officeart/2005/8/layout/matrix1"/>
    <dgm:cxn modelId="{BE17D23A-388B-40F4-ADF4-87F985852D90}" type="presParOf" srcId="{0E580CAA-4A63-4A0A-AA02-C9AE92D2DAF1}" destId="{011C7D80-9103-44A9-8A59-0F134BDC3124}" srcOrd="0" destOrd="0" presId="urn:microsoft.com/office/officeart/2005/8/layout/matrix1"/>
    <dgm:cxn modelId="{75981D2C-15C7-4191-BAD9-ECA2CCC518CD}" type="presParOf" srcId="{0E580CAA-4A63-4A0A-AA02-C9AE92D2DAF1}" destId="{309A5F0D-8695-4AD3-A9C8-F863F13F45F5}" srcOrd="1" destOrd="0" presId="urn:microsoft.com/office/officeart/2005/8/layout/matrix1"/>
    <dgm:cxn modelId="{E2EA5E7F-D21B-4A37-98B2-B3E9CF424970}" type="presParOf" srcId="{0E580CAA-4A63-4A0A-AA02-C9AE92D2DAF1}" destId="{524B39DA-E68F-4CE2-A66B-E1BBABF70C74}" srcOrd="2" destOrd="0" presId="urn:microsoft.com/office/officeart/2005/8/layout/matrix1"/>
    <dgm:cxn modelId="{BB73669A-6AEA-4046-B9D2-E8B8CE7253DB}" type="presParOf" srcId="{0E580CAA-4A63-4A0A-AA02-C9AE92D2DAF1}" destId="{2E655156-CD4F-4BDA-98E0-7B3872D8A78A}" srcOrd="3" destOrd="0" presId="urn:microsoft.com/office/officeart/2005/8/layout/matrix1"/>
    <dgm:cxn modelId="{F8EEDFFE-DFF3-4797-AF06-D68F9A26228C}" type="presParOf" srcId="{0E580CAA-4A63-4A0A-AA02-C9AE92D2DAF1}" destId="{8B55B3D8-4821-4235-9427-A1F979B4F8D1}" srcOrd="4" destOrd="0" presId="urn:microsoft.com/office/officeart/2005/8/layout/matrix1"/>
    <dgm:cxn modelId="{DB572368-E960-463D-A981-05E377920E62}" type="presParOf" srcId="{0E580CAA-4A63-4A0A-AA02-C9AE92D2DAF1}" destId="{61827F06-6AF6-441E-B90E-DFBB5A14AA78}" srcOrd="5" destOrd="0" presId="urn:microsoft.com/office/officeart/2005/8/layout/matrix1"/>
    <dgm:cxn modelId="{EDB7144C-A506-4DA5-89B5-9FB98F7ECDEA}" type="presParOf" srcId="{0E580CAA-4A63-4A0A-AA02-C9AE92D2DAF1}" destId="{89A664C4-3992-4B0F-9B5C-45FBF6F6D3B2}" srcOrd="6" destOrd="0" presId="urn:microsoft.com/office/officeart/2005/8/layout/matrix1"/>
    <dgm:cxn modelId="{63C6B84B-B65A-4694-946F-86C417B1980B}" type="presParOf" srcId="{0E580CAA-4A63-4A0A-AA02-C9AE92D2DAF1}" destId="{700FB8FC-6758-42AE-806D-93ACBF52A637}" srcOrd="7" destOrd="0" presId="urn:microsoft.com/office/officeart/2005/8/layout/matrix1"/>
    <dgm:cxn modelId="{4C26334E-A1BF-4D0A-9E20-60304E627B8B}" type="presParOf" srcId="{E3ABC7A9-E1C2-4376-9690-B4518535CF51}" destId="{B43F2394-9A13-4EE9-ACC9-2A89057F974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80724-9FE0-4558-8D3C-D29D215F42FC}">
      <dsp:nvSpPr>
        <dsp:cNvPr id="0" name=""/>
        <dsp:cNvSpPr/>
      </dsp:nvSpPr>
      <dsp:spPr>
        <a:xfrm>
          <a:off x="3880383" y="292448"/>
          <a:ext cx="3968606" cy="3968606"/>
        </a:xfrm>
        <a:prstGeom prst="pie">
          <a:avLst>
            <a:gd name="adj1" fmla="val 16200000"/>
            <a:gd name="adj2" fmla="val 2052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Agreement</a:t>
          </a:r>
          <a:endParaRPr lang="en-GB" sz="2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5950673" y="959552"/>
        <a:ext cx="1275623" cy="850415"/>
      </dsp:txXfrm>
    </dsp:sp>
    <dsp:sp modelId="{A879C312-FBE3-4438-A256-A106C3FD3FDC}">
      <dsp:nvSpPr>
        <dsp:cNvPr id="0" name=""/>
        <dsp:cNvSpPr/>
      </dsp:nvSpPr>
      <dsp:spPr>
        <a:xfrm>
          <a:off x="3914400" y="398277"/>
          <a:ext cx="3968606" cy="3968606"/>
        </a:xfrm>
        <a:prstGeom prst="pie">
          <a:avLst>
            <a:gd name="adj1" fmla="val 20520000"/>
            <a:gd name="adj2" fmla="val 324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Measurement</a:t>
          </a:r>
          <a:endParaRPr lang="en-GB" sz="14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6470371" y="2211552"/>
        <a:ext cx="1181132" cy="944906"/>
      </dsp:txXfrm>
    </dsp:sp>
    <dsp:sp modelId="{F58A1512-2503-4E0B-8D12-5E3446C9975A}">
      <dsp:nvSpPr>
        <dsp:cNvPr id="0" name=""/>
        <dsp:cNvSpPr/>
      </dsp:nvSpPr>
      <dsp:spPr>
        <a:xfrm>
          <a:off x="3824634" y="463476"/>
          <a:ext cx="3968606" cy="3968606"/>
        </a:xfrm>
        <a:prstGeom prst="pie">
          <a:avLst>
            <a:gd name="adj1" fmla="val 3240000"/>
            <a:gd name="adj2" fmla="val 756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Feedback</a:t>
          </a:r>
          <a:endParaRPr lang="en-GB" sz="21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5241993" y="3250949"/>
        <a:ext cx="1133887" cy="1039396"/>
      </dsp:txXfrm>
    </dsp:sp>
    <dsp:sp modelId="{6C8854DD-F9FC-478E-BA32-44B06DAC8E4D}">
      <dsp:nvSpPr>
        <dsp:cNvPr id="0" name=""/>
        <dsp:cNvSpPr/>
      </dsp:nvSpPr>
      <dsp:spPr>
        <a:xfrm>
          <a:off x="3637260" y="398277"/>
          <a:ext cx="4163821" cy="3968606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Reinforcement</a:t>
          </a:r>
          <a:endParaRPr lang="en-GB" sz="14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3880150" y="2211552"/>
        <a:ext cx="1239232" cy="944906"/>
      </dsp:txXfrm>
    </dsp:sp>
    <dsp:sp modelId="{43E75496-4476-461D-A7D2-D5961F92A2C5}">
      <dsp:nvSpPr>
        <dsp:cNvPr id="0" name=""/>
        <dsp:cNvSpPr/>
      </dsp:nvSpPr>
      <dsp:spPr>
        <a:xfrm>
          <a:off x="3768884" y="292448"/>
          <a:ext cx="3968606" cy="3968606"/>
        </a:xfrm>
        <a:prstGeom prst="pie">
          <a:avLst>
            <a:gd name="adj1" fmla="val 11880000"/>
            <a:gd name="adj2" fmla="val 1620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Dialogue</a:t>
          </a:r>
          <a:endParaRPr lang="en-GB" sz="24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4391578" y="959552"/>
        <a:ext cx="1275623" cy="850415"/>
      </dsp:txXfrm>
    </dsp:sp>
    <dsp:sp modelId="{B15324CC-76CB-478F-837C-7B67785B19C6}">
      <dsp:nvSpPr>
        <dsp:cNvPr id="0" name=""/>
        <dsp:cNvSpPr/>
      </dsp:nvSpPr>
      <dsp:spPr>
        <a:xfrm>
          <a:off x="3634521" y="46772"/>
          <a:ext cx="4459957" cy="4459957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3DD1C6-1ECE-485B-89DB-9DDE1F16D525}">
      <dsp:nvSpPr>
        <dsp:cNvPr id="0" name=""/>
        <dsp:cNvSpPr/>
      </dsp:nvSpPr>
      <dsp:spPr>
        <a:xfrm>
          <a:off x="3744640" y="110889"/>
          <a:ext cx="4308675" cy="4543313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>
          <a:noFill/>
        </a:ln>
        <a:effectLst/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20F6DC-9942-4DA8-B763-030EBB0D60D8}">
      <dsp:nvSpPr>
        <dsp:cNvPr id="0" name=""/>
        <dsp:cNvSpPr/>
      </dsp:nvSpPr>
      <dsp:spPr>
        <a:xfrm>
          <a:off x="3578958" y="217965"/>
          <a:ext cx="4459957" cy="4459957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4D1F01-1678-47D5-BF62-D08B6055AD72}">
      <dsp:nvSpPr>
        <dsp:cNvPr id="0" name=""/>
        <dsp:cNvSpPr/>
      </dsp:nvSpPr>
      <dsp:spPr>
        <a:xfrm>
          <a:off x="3488033" y="152567"/>
          <a:ext cx="4459957" cy="4459957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>
          <a:noFill/>
        </a:ln>
        <a:effectLst/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B9B6F9-E9D3-4DDA-997D-8E7D84ACE6CC}">
      <dsp:nvSpPr>
        <dsp:cNvPr id="0" name=""/>
        <dsp:cNvSpPr/>
      </dsp:nvSpPr>
      <dsp:spPr>
        <a:xfrm>
          <a:off x="3523396" y="46772"/>
          <a:ext cx="4459957" cy="4459957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C7D80-9103-44A9-8A59-0F134BDC3124}">
      <dsp:nvSpPr>
        <dsp:cNvPr id="0" name=""/>
        <dsp:cNvSpPr/>
      </dsp:nvSpPr>
      <dsp:spPr>
        <a:xfrm rot="16200000">
          <a:off x="381150" y="-750167"/>
          <a:ext cx="2012524" cy="3281679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Open</a:t>
          </a:r>
          <a:endParaRPr lang="en-US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5400000">
        <a:off x="-253428" y="-115589"/>
        <a:ext cx="3281679" cy="1509393"/>
      </dsp:txXfrm>
    </dsp:sp>
    <dsp:sp modelId="{524B39DA-E68F-4CE2-A66B-E1BBABF70C74}">
      <dsp:nvSpPr>
        <dsp:cNvPr id="0" name=""/>
        <dsp:cNvSpPr/>
      </dsp:nvSpPr>
      <dsp:spPr>
        <a:xfrm>
          <a:off x="3028251" y="-115589"/>
          <a:ext cx="3281679" cy="2012524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167129"/>
                <a:satOff val="4478"/>
                <a:lumOff val="19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67129"/>
                <a:satOff val="4478"/>
                <a:lumOff val="19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67129"/>
                <a:satOff val="4478"/>
                <a:lumOff val="19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Blind</a:t>
          </a:r>
          <a:endParaRPr lang="en-US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3028251" y="-115589"/>
        <a:ext cx="3281679" cy="1509393"/>
      </dsp:txXfrm>
    </dsp:sp>
    <dsp:sp modelId="{8B55B3D8-4821-4235-9427-A1F979B4F8D1}">
      <dsp:nvSpPr>
        <dsp:cNvPr id="0" name=""/>
        <dsp:cNvSpPr/>
      </dsp:nvSpPr>
      <dsp:spPr>
        <a:xfrm rot="10800000">
          <a:off x="-253427" y="1896934"/>
          <a:ext cx="3281679" cy="2012524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334258"/>
                <a:satOff val="8955"/>
                <a:lumOff val="394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334258"/>
                <a:satOff val="8955"/>
                <a:lumOff val="394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334258"/>
                <a:satOff val="8955"/>
                <a:lumOff val="394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Hidden </a:t>
          </a:r>
        </a:p>
      </dsp:txBody>
      <dsp:txXfrm rot="10800000">
        <a:off x="-253427" y="2400065"/>
        <a:ext cx="3281679" cy="1509393"/>
      </dsp:txXfrm>
    </dsp:sp>
    <dsp:sp modelId="{89A664C4-3992-4B0F-9B5C-45FBF6F6D3B2}">
      <dsp:nvSpPr>
        <dsp:cNvPr id="0" name=""/>
        <dsp:cNvSpPr/>
      </dsp:nvSpPr>
      <dsp:spPr>
        <a:xfrm rot="5400000">
          <a:off x="3431650" y="755501"/>
          <a:ext cx="2474881" cy="4295390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167129"/>
                <a:satOff val="4478"/>
                <a:lumOff val="19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67129"/>
                <a:satOff val="4478"/>
                <a:lumOff val="19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67129"/>
                <a:satOff val="4478"/>
                <a:lumOff val="19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Unknown </a:t>
          </a:r>
        </a:p>
      </dsp:txBody>
      <dsp:txXfrm rot="-5400000">
        <a:off x="2521396" y="2284476"/>
        <a:ext cx="4295390" cy="1856160"/>
      </dsp:txXfrm>
    </dsp:sp>
    <dsp:sp modelId="{B43F2394-9A13-4EE9-ACC9-2A89057F9748}">
      <dsp:nvSpPr>
        <dsp:cNvPr id="0" name=""/>
        <dsp:cNvSpPr/>
      </dsp:nvSpPr>
      <dsp:spPr>
        <a:xfrm>
          <a:off x="2297175" y="1509393"/>
          <a:ext cx="1969007" cy="1006262"/>
        </a:xfrm>
        <a:prstGeom prst="roundRect">
          <a:avLst/>
        </a:prstGeom>
        <a:solidFill>
          <a:schemeClr val="accent5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JOHARI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346297" y="1558515"/>
        <a:ext cx="1870763" cy="9080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C7D80-9103-44A9-8A59-0F134BDC3124}">
      <dsp:nvSpPr>
        <dsp:cNvPr id="0" name=""/>
        <dsp:cNvSpPr/>
      </dsp:nvSpPr>
      <dsp:spPr>
        <a:xfrm rot="16200000">
          <a:off x="447701" y="-869606"/>
          <a:ext cx="2763457" cy="4127204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Open</a:t>
          </a:r>
          <a:endParaRPr lang="en-US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5400000">
        <a:off x="-234173" y="-187732"/>
        <a:ext cx="4127204" cy="2072592"/>
      </dsp:txXfrm>
    </dsp:sp>
    <dsp:sp modelId="{524B39DA-E68F-4CE2-A66B-E1BBABF70C74}">
      <dsp:nvSpPr>
        <dsp:cNvPr id="0" name=""/>
        <dsp:cNvSpPr/>
      </dsp:nvSpPr>
      <dsp:spPr>
        <a:xfrm>
          <a:off x="3195921" y="101013"/>
          <a:ext cx="3372844" cy="2012524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167129"/>
                <a:satOff val="4478"/>
                <a:lumOff val="19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67129"/>
                <a:satOff val="4478"/>
                <a:lumOff val="19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67129"/>
                <a:satOff val="4478"/>
                <a:lumOff val="19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Blind</a:t>
          </a:r>
          <a:endParaRPr lang="en-US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3195921" y="101013"/>
        <a:ext cx="3372844" cy="1509393"/>
      </dsp:txXfrm>
    </dsp:sp>
    <dsp:sp modelId="{8B55B3D8-4821-4235-9427-A1F979B4F8D1}">
      <dsp:nvSpPr>
        <dsp:cNvPr id="0" name=""/>
        <dsp:cNvSpPr/>
      </dsp:nvSpPr>
      <dsp:spPr>
        <a:xfrm rot="10800000">
          <a:off x="86956" y="1918805"/>
          <a:ext cx="3281679" cy="2012524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334258"/>
                <a:satOff val="8955"/>
                <a:lumOff val="394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334258"/>
                <a:satOff val="8955"/>
                <a:lumOff val="394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334258"/>
                <a:satOff val="8955"/>
                <a:lumOff val="394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Hidden </a:t>
          </a:r>
        </a:p>
      </dsp:txBody>
      <dsp:txXfrm rot="10800000">
        <a:off x="86956" y="2421936"/>
        <a:ext cx="3281679" cy="1509393"/>
      </dsp:txXfrm>
    </dsp:sp>
    <dsp:sp modelId="{89A664C4-3992-4B0F-9B5C-45FBF6F6D3B2}">
      <dsp:nvSpPr>
        <dsp:cNvPr id="0" name=""/>
        <dsp:cNvSpPr/>
      </dsp:nvSpPr>
      <dsp:spPr>
        <a:xfrm rot="5400000">
          <a:off x="3893835" y="1315563"/>
          <a:ext cx="2012524" cy="3281679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167129"/>
                <a:satOff val="4478"/>
                <a:lumOff val="19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67129"/>
                <a:satOff val="4478"/>
                <a:lumOff val="19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67129"/>
                <a:satOff val="4478"/>
                <a:lumOff val="19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Unknown </a:t>
          </a:r>
        </a:p>
      </dsp:txBody>
      <dsp:txXfrm rot="-5400000">
        <a:off x="3259257" y="2453271"/>
        <a:ext cx="3281679" cy="1509393"/>
      </dsp:txXfrm>
    </dsp:sp>
    <dsp:sp modelId="{B43F2394-9A13-4EE9-ACC9-2A89057F9748}">
      <dsp:nvSpPr>
        <dsp:cNvPr id="0" name=""/>
        <dsp:cNvSpPr/>
      </dsp:nvSpPr>
      <dsp:spPr>
        <a:xfrm>
          <a:off x="2297175" y="1509393"/>
          <a:ext cx="1969007" cy="1006262"/>
        </a:xfrm>
        <a:prstGeom prst="roundRect">
          <a:avLst/>
        </a:prstGeom>
        <a:solidFill>
          <a:schemeClr val="accent5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JOHARI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346297" y="1558515"/>
        <a:ext cx="1870763" cy="9080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E426E-728C-4A1F-8038-9EB82E8C5461}">
      <dsp:nvSpPr>
        <dsp:cNvPr id="0" name=""/>
        <dsp:cNvSpPr/>
      </dsp:nvSpPr>
      <dsp:spPr>
        <a:xfrm>
          <a:off x="2027793" y="187534"/>
          <a:ext cx="3721847" cy="1292548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16F7E-87C8-4EF9-A8E7-DAA94942C4D9}">
      <dsp:nvSpPr>
        <dsp:cNvPr id="0" name=""/>
        <dsp:cNvSpPr/>
      </dsp:nvSpPr>
      <dsp:spPr>
        <a:xfrm>
          <a:off x="3533843" y="3352547"/>
          <a:ext cx="721288" cy="461624"/>
        </a:xfrm>
        <a:prstGeom prst="down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17ECC-6FAF-46C3-B874-9BB66974E987}">
      <dsp:nvSpPr>
        <dsp:cNvPr id="0" name=""/>
        <dsp:cNvSpPr/>
      </dsp:nvSpPr>
      <dsp:spPr>
        <a:xfrm>
          <a:off x="2161214" y="3750699"/>
          <a:ext cx="3462183" cy="86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dirty="0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Reflection</a:t>
          </a:r>
          <a:endParaRPr lang="en-GB" sz="4000" kern="1200" dirty="0">
            <a:solidFill>
              <a:schemeClr val="bg1"/>
            </a:solidFill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161214" y="3750699"/>
        <a:ext cx="3462183" cy="865545"/>
      </dsp:txXfrm>
    </dsp:sp>
    <dsp:sp modelId="{627FBEA0-6F6B-4EAF-B306-9C8A8F77774A}">
      <dsp:nvSpPr>
        <dsp:cNvPr id="0" name=""/>
        <dsp:cNvSpPr/>
      </dsp:nvSpPr>
      <dsp:spPr>
        <a:xfrm>
          <a:off x="3380930" y="1579909"/>
          <a:ext cx="1298318" cy="1298318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Before action </a:t>
          </a:r>
          <a:endParaRPr lang="en-GB" sz="2500" kern="1200" dirty="0"/>
        </a:p>
      </dsp:txBody>
      <dsp:txXfrm>
        <a:off x="3571064" y="1770043"/>
        <a:ext cx="918050" cy="918050"/>
      </dsp:txXfrm>
    </dsp:sp>
    <dsp:sp modelId="{392DE61B-3827-4774-94AC-61C36F3895A3}">
      <dsp:nvSpPr>
        <dsp:cNvPr id="0" name=""/>
        <dsp:cNvSpPr/>
      </dsp:nvSpPr>
      <dsp:spPr>
        <a:xfrm>
          <a:off x="2451911" y="575189"/>
          <a:ext cx="1298318" cy="1359703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In </a:t>
          </a:r>
          <a:r>
            <a:rPr lang="en-US" sz="28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action</a:t>
          </a:r>
          <a:endParaRPr lang="en-GB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642045" y="774313"/>
        <a:ext cx="918050" cy="961455"/>
      </dsp:txXfrm>
    </dsp:sp>
    <dsp:sp modelId="{46D1A4DE-5F02-448A-8545-ABA9709BDE9B}">
      <dsp:nvSpPr>
        <dsp:cNvPr id="0" name=""/>
        <dsp:cNvSpPr/>
      </dsp:nvSpPr>
      <dsp:spPr>
        <a:xfrm>
          <a:off x="3779081" y="291977"/>
          <a:ext cx="1298318" cy="1298318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On action</a:t>
          </a:r>
          <a:endParaRPr lang="en-GB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3969215" y="482111"/>
        <a:ext cx="918050" cy="918050"/>
      </dsp:txXfrm>
    </dsp:sp>
    <dsp:sp modelId="{5D96DE02-B577-4A86-9B2F-8C9D3E95617F}">
      <dsp:nvSpPr>
        <dsp:cNvPr id="0" name=""/>
        <dsp:cNvSpPr/>
      </dsp:nvSpPr>
      <dsp:spPr>
        <a:xfrm>
          <a:off x="1890351" y="199855"/>
          <a:ext cx="4039214" cy="323137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829B0-6A3E-493B-83F8-914566D93F63}">
      <dsp:nvSpPr>
        <dsp:cNvPr id="0" name=""/>
        <dsp:cNvSpPr/>
      </dsp:nvSpPr>
      <dsp:spPr>
        <a:xfrm>
          <a:off x="2048420" y="399656"/>
          <a:ext cx="1564101" cy="12545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What</a:t>
          </a:r>
          <a:r>
            <a:rPr lang="en-US" sz="40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?</a:t>
          </a:r>
          <a:endParaRPr lang="en-US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277477" y="583379"/>
        <a:ext cx="1105987" cy="887094"/>
      </dsp:txXfrm>
    </dsp:sp>
    <dsp:sp modelId="{76CD580A-D5E5-400F-95B4-5A07D38EB788}">
      <dsp:nvSpPr>
        <dsp:cNvPr id="0" name=""/>
        <dsp:cNvSpPr/>
      </dsp:nvSpPr>
      <dsp:spPr>
        <a:xfrm rot="3600000">
          <a:off x="3128263" y="1858253"/>
          <a:ext cx="726371" cy="6270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7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3175291" y="1902206"/>
        <a:ext cx="538260" cy="376223"/>
      </dsp:txXfrm>
    </dsp:sp>
    <dsp:sp modelId="{60C3D5B8-40CE-44DD-A085-3E5BD2AF3F9D}">
      <dsp:nvSpPr>
        <dsp:cNvPr id="0" name=""/>
        <dsp:cNvSpPr/>
      </dsp:nvSpPr>
      <dsp:spPr>
        <a:xfrm>
          <a:off x="3360964" y="2708151"/>
          <a:ext cx="1727057" cy="14665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So what </a:t>
          </a:r>
          <a:r>
            <a:rPr lang="en-US" sz="32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?</a:t>
          </a:r>
          <a:endParaRPr lang="en-US" sz="32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3613886" y="2922927"/>
        <a:ext cx="1221213" cy="1037029"/>
      </dsp:txXfrm>
    </dsp:sp>
    <dsp:sp modelId="{5AB84B92-4ABF-443C-9BF8-24D56C87E527}">
      <dsp:nvSpPr>
        <dsp:cNvPr id="0" name=""/>
        <dsp:cNvSpPr/>
      </dsp:nvSpPr>
      <dsp:spPr>
        <a:xfrm rot="10800000">
          <a:off x="2531344" y="3127922"/>
          <a:ext cx="586264" cy="6270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7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10800000">
        <a:off x="2707223" y="3253329"/>
        <a:ext cx="410385" cy="376223"/>
      </dsp:txXfrm>
    </dsp:sp>
    <dsp:sp modelId="{C0E7DCCF-DF62-4D67-8ABC-31BB30D87425}">
      <dsp:nvSpPr>
        <dsp:cNvPr id="0" name=""/>
        <dsp:cNvSpPr/>
      </dsp:nvSpPr>
      <dsp:spPr>
        <a:xfrm>
          <a:off x="618096" y="2727965"/>
          <a:ext cx="1636708" cy="14269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Now what</a:t>
          </a:r>
          <a:r>
            <a:rPr lang="en-US" sz="32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?</a:t>
          </a:r>
          <a:endParaRPr lang="en-US" sz="32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857786" y="2936937"/>
        <a:ext cx="1157328" cy="1009008"/>
      </dsp:txXfrm>
    </dsp:sp>
    <dsp:sp modelId="{C5B4356E-EC06-4338-BC84-06B7AFCEBA90}">
      <dsp:nvSpPr>
        <dsp:cNvPr id="0" name=""/>
        <dsp:cNvSpPr/>
      </dsp:nvSpPr>
      <dsp:spPr>
        <a:xfrm rot="18000000">
          <a:off x="1773007" y="1904738"/>
          <a:ext cx="739298" cy="6270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7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1820035" y="2111599"/>
        <a:ext cx="551187" cy="37622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8084F-81C6-4EC8-8DF2-16C75E035A85}">
      <dsp:nvSpPr>
        <dsp:cNvPr id="0" name=""/>
        <dsp:cNvSpPr/>
      </dsp:nvSpPr>
      <dsp:spPr>
        <a:xfrm>
          <a:off x="0" y="0"/>
          <a:ext cx="2655093" cy="3845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Motivation</a:t>
          </a:r>
          <a:endParaRPr lang="en-US" sz="4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0" y="1538370"/>
        <a:ext cx="2655093" cy="1538370"/>
      </dsp:txXfrm>
    </dsp:sp>
    <dsp:sp modelId="{6EC5F0F6-6363-45D6-B9B4-361F3CDC7572}">
      <dsp:nvSpPr>
        <dsp:cNvPr id="0" name=""/>
        <dsp:cNvSpPr/>
      </dsp:nvSpPr>
      <dsp:spPr>
        <a:xfrm>
          <a:off x="688906" y="230755"/>
          <a:ext cx="1280693" cy="1280693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28000" r="-2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54966-6FB2-4DF1-9F01-54E21C1BD566}">
      <dsp:nvSpPr>
        <dsp:cNvPr id="0" name=""/>
        <dsp:cNvSpPr/>
      </dsp:nvSpPr>
      <dsp:spPr>
        <a:xfrm>
          <a:off x="2736453" y="0"/>
          <a:ext cx="2655093" cy="3845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Ability</a:t>
          </a:r>
          <a:endParaRPr lang="en-US" sz="4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736453" y="1538370"/>
        <a:ext cx="2655093" cy="1538370"/>
      </dsp:txXfrm>
    </dsp:sp>
    <dsp:sp modelId="{69684983-AD7E-482F-B07E-27AF8DB88DAD}">
      <dsp:nvSpPr>
        <dsp:cNvPr id="0" name=""/>
        <dsp:cNvSpPr/>
      </dsp:nvSpPr>
      <dsp:spPr>
        <a:xfrm>
          <a:off x="3423653" y="230755"/>
          <a:ext cx="1280693" cy="1280693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5559D-DC95-4B4F-80A5-3A4A84E1F7E4}">
      <dsp:nvSpPr>
        <dsp:cNvPr id="0" name=""/>
        <dsp:cNvSpPr/>
      </dsp:nvSpPr>
      <dsp:spPr>
        <a:xfrm>
          <a:off x="5471199" y="0"/>
          <a:ext cx="2655093" cy="3845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OTP</a:t>
          </a:r>
          <a:endParaRPr lang="en-US" sz="4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5471199" y="1538370"/>
        <a:ext cx="2655093" cy="1538370"/>
      </dsp:txXfrm>
    </dsp:sp>
    <dsp:sp modelId="{3CCC5C15-DAF3-4A4B-87C2-285DC80C7DF7}">
      <dsp:nvSpPr>
        <dsp:cNvPr id="0" name=""/>
        <dsp:cNvSpPr/>
      </dsp:nvSpPr>
      <dsp:spPr>
        <a:xfrm>
          <a:off x="6158400" y="230755"/>
          <a:ext cx="1280693" cy="1280693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20000" r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6AF70-12D8-412D-AD0D-099E380FFBE0}">
      <dsp:nvSpPr>
        <dsp:cNvPr id="0" name=""/>
        <dsp:cNvSpPr/>
      </dsp:nvSpPr>
      <dsp:spPr>
        <a:xfrm>
          <a:off x="325119" y="3076740"/>
          <a:ext cx="7477760" cy="57688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450D3-5A8B-4709-A429-15AF0044EF8C}">
      <dsp:nvSpPr>
        <dsp:cNvPr id="0" name=""/>
        <dsp:cNvSpPr/>
      </dsp:nvSpPr>
      <dsp:spPr>
        <a:xfrm rot="5400000">
          <a:off x="-139700" y="143137"/>
          <a:ext cx="931339" cy="6519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</a:t>
          </a:r>
          <a:endParaRPr lang="en-GB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2" y="329405"/>
        <a:ext cx="651937" cy="279402"/>
      </dsp:txXfrm>
    </dsp:sp>
    <dsp:sp modelId="{3792F433-3608-4895-ACBC-36643770B774}">
      <dsp:nvSpPr>
        <dsp:cNvPr id="0" name=""/>
        <dsp:cNvSpPr/>
      </dsp:nvSpPr>
      <dsp:spPr>
        <a:xfrm rot="5400000">
          <a:off x="4087124" y="-3431749"/>
          <a:ext cx="605689" cy="74760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4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Specific</a:t>
          </a:r>
          <a:endParaRPr lang="en-GB" sz="54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651938" y="33004"/>
        <a:ext cx="7446495" cy="546555"/>
      </dsp:txXfrm>
    </dsp:sp>
    <dsp:sp modelId="{57FB503A-BCC3-4EF5-A614-C7DE3D293A0A}">
      <dsp:nvSpPr>
        <dsp:cNvPr id="0" name=""/>
        <dsp:cNvSpPr/>
      </dsp:nvSpPr>
      <dsp:spPr>
        <a:xfrm rot="5400000">
          <a:off x="-139700" y="955321"/>
          <a:ext cx="931339" cy="6519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87321"/>
                <a:satOff val="-1564"/>
                <a:lumOff val="6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87321"/>
                <a:satOff val="-1564"/>
                <a:lumOff val="6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87321"/>
                <a:satOff val="-1564"/>
                <a:lumOff val="6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87321"/>
              <a:satOff val="-1564"/>
              <a:lumOff val="664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</a:t>
          </a:r>
          <a:endParaRPr lang="en-GB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2" y="1141589"/>
        <a:ext cx="651937" cy="279402"/>
      </dsp:txXfrm>
    </dsp:sp>
    <dsp:sp modelId="{FA7A2586-43A1-4002-BAD9-3CD9EFD6DE6D}">
      <dsp:nvSpPr>
        <dsp:cNvPr id="0" name=""/>
        <dsp:cNvSpPr/>
      </dsp:nvSpPr>
      <dsp:spPr>
        <a:xfrm rot="5400000">
          <a:off x="4087283" y="-2619725"/>
          <a:ext cx="605370" cy="74760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87321"/>
              <a:satOff val="-1564"/>
              <a:lumOff val="664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4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Measurable</a:t>
          </a:r>
          <a:endParaRPr lang="en-GB" sz="54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651937" y="845173"/>
        <a:ext cx="7446510" cy="546266"/>
      </dsp:txXfrm>
    </dsp:sp>
    <dsp:sp modelId="{9E7B0F49-0268-4035-B3C4-33687DDEE56C}">
      <dsp:nvSpPr>
        <dsp:cNvPr id="0" name=""/>
        <dsp:cNvSpPr/>
      </dsp:nvSpPr>
      <dsp:spPr>
        <a:xfrm rot="5400000">
          <a:off x="-139700" y="1767505"/>
          <a:ext cx="931339" cy="6519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174641"/>
                <a:satOff val="-3128"/>
                <a:lumOff val="132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74641"/>
                <a:satOff val="-3128"/>
                <a:lumOff val="132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74641"/>
                <a:satOff val="-3128"/>
                <a:lumOff val="132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</a:t>
          </a:r>
        </a:p>
      </dsp:txBody>
      <dsp:txXfrm rot="-5400000">
        <a:off x="2" y="1953773"/>
        <a:ext cx="651937" cy="279402"/>
      </dsp:txXfrm>
    </dsp:sp>
    <dsp:sp modelId="{0E459EFE-7F0E-478D-B707-DF579AD19EC9}">
      <dsp:nvSpPr>
        <dsp:cNvPr id="0" name=""/>
        <dsp:cNvSpPr/>
      </dsp:nvSpPr>
      <dsp:spPr>
        <a:xfrm rot="5400000">
          <a:off x="4087283" y="-1807541"/>
          <a:ext cx="605370" cy="74760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Attainable/ </a:t>
          </a:r>
          <a:r>
            <a:rPr lang="en-US" sz="54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achievable</a:t>
          </a:r>
          <a:endParaRPr lang="en-GB" sz="54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651937" y="1657357"/>
        <a:ext cx="7446510" cy="546266"/>
      </dsp:txXfrm>
    </dsp:sp>
    <dsp:sp modelId="{971152FB-2D41-4FA2-928B-7C741BAB9D2F}">
      <dsp:nvSpPr>
        <dsp:cNvPr id="0" name=""/>
        <dsp:cNvSpPr/>
      </dsp:nvSpPr>
      <dsp:spPr>
        <a:xfrm rot="5400000">
          <a:off x="-139700" y="2579688"/>
          <a:ext cx="931339" cy="6519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261962"/>
                <a:satOff val="-4692"/>
                <a:lumOff val="199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61962"/>
                <a:satOff val="-4692"/>
                <a:lumOff val="199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61962"/>
                <a:satOff val="-4692"/>
                <a:lumOff val="199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61962"/>
              <a:satOff val="-4692"/>
              <a:lumOff val="1993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</a:t>
          </a:r>
          <a:endParaRPr lang="en-GB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2" y="2765956"/>
        <a:ext cx="651937" cy="279402"/>
      </dsp:txXfrm>
    </dsp:sp>
    <dsp:sp modelId="{D63454C6-A7B5-487A-9E08-46E00A83A2D8}">
      <dsp:nvSpPr>
        <dsp:cNvPr id="0" name=""/>
        <dsp:cNvSpPr/>
      </dsp:nvSpPr>
      <dsp:spPr>
        <a:xfrm rot="5400000">
          <a:off x="4087283" y="-995357"/>
          <a:ext cx="605370" cy="74760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261962"/>
              <a:satOff val="-4692"/>
              <a:lumOff val="1993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4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Realistic</a:t>
          </a:r>
          <a:endParaRPr lang="en-GB" sz="54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651937" y="2469541"/>
        <a:ext cx="7446510" cy="546266"/>
      </dsp:txXfrm>
    </dsp:sp>
    <dsp:sp modelId="{2300BDEB-4DCA-4BD7-B950-162C209E7DBB}">
      <dsp:nvSpPr>
        <dsp:cNvPr id="0" name=""/>
        <dsp:cNvSpPr/>
      </dsp:nvSpPr>
      <dsp:spPr>
        <a:xfrm rot="5400000">
          <a:off x="-139700" y="3391872"/>
          <a:ext cx="931339" cy="6519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T</a:t>
          </a:r>
          <a:endParaRPr lang="en-GB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2" y="3578140"/>
        <a:ext cx="651937" cy="279402"/>
      </dsp:txXfrm>
    </dsp:sp>
    <dsp:sp modelId="{447DBE05-F385-4A87-BDBF-E32058C19282}">
      <dsp:nvSpPr>
        <dsp:cNvPr id="0" name=""/>
        <dsp:cNvSpPr/>
      </dsp:nvSpPr>
      <dsp:spPr>
        <a:xfrm rot="5400000">
          <a:off x="4087283" y="-183174"/>
          <a:ext cx="605370" cy="74760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4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Time-bound</a:t>
          </a:r>
          <a:endParaRPr lang="en-GB" sz="54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651937" y="3281724"/>
        <a:ext cx="7446510" cy="5462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8084F-81C6-4EC8-8DF2-16C75E035A85}">
      <dsp:nvSpPr>
        <dsp:cNvPr id="0" name=""/>
        <dsp:cNvSpPr/>
      </dsp:nvSpPr>
      <dsp:spPr>
        <a:xfrm>
          <a:off x="1706" y="0"/>
          <a:ext cx="2655093" cy="3845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 dirty="0" smtClean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lvl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Motivation</a:t>
          </a:r>
          <a:endParaRPr lang="en-US" sz="4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2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1706" y="1538370"/>
        <a:ext cx="2655093" cy="1538370"/>
      </dsp:txXfrm>
    </dsp:sp>
    <dsp:sp modelId="{6EC5F0F6-6363-45D6-B9B4-361F3CDC7572}">
      <dsp:nvSpPr>
        <dsp:cNvPr id="0" name=""/>
        <dsp:cNvSpPr/>
      </dsp:nvSpPr>
      <dsp:spPr>
        <a:xfrm>
          <a:off x="688906" y="230755"/>
          <a:ext cx="1280693" cy="1280693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28000" r="-2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54966-6FB2-4DF1-9F01-54E21C1BD566}">
      <dsp:nvSpPr>
        <dsp:cNvPr id="0" name=""/>
        <dsp:cNvSpPr/>
      </dsp:nvSpPr>
      <dsp:spPr>
        <a:xfrm>
          <a:off x="2736453" y="0"/>
          <a:ext cx="2655093" cy="3845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 dirty="0" smtClean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Ability</a:t>
          </a:r>
          <a:endParaRPr lang="en-US" sz="4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4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736453" y="1538370"/>
        <a:ext cx="2655093" cy="1538370"/>
      </dsp:txXfrm>
    </dsp:sp>
    <dsp:sp modelId="{69684983-AD7E-482F-B07E-27AF8DB88DAD}">
      <dsp:nvSpPr>
        <dsp:cNvPr id="0" name=""/>
        <dsp:cNvSpPr/>
      </dsp:nvSpPr>
      <dsp:spPr>
        <a:xfrm>
          <a:off x="3423653" y="230755"/>
          <a:ext cx="1280693" cy="1280693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5559D-DC95-4B4F-80A5-3A4A84E1F7E4}">
      <dsp:nvSpPr>
        <dsp:cNvPr id="0" name=""/>
        <dsp:cNvSpPr/>
      </dsp:nvSpPr>
      <dsp:spPr>
        <a:xfrm>
          <a:off x="5471199" y="0"/>
          <a:ext cx="2655093" cy="3845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800" kern="1200" dirty="0" smtClean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OTP</a:t>
          </a:r>
          <a:endParaRPr lang="en-US" sz="4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4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5471199" y="1538370"/>
        <a:ext cx="2655093" cy="1538370"/>
      </dsp:txXfrm>
    </dsp:sp>
    <dsp:sp modelId="{3CCC5C15-DAF3-4A4B-87C2-285DC80C7DF7}">
      <dsp:nvSpPr>
        <dsp:cNvPr id="0" name=""/>
        <dsp:cNvSpPr/>
      </dsp:nvSpPr>
      <dsp:spPr>
        <a:xfrm>
          <a:off x="6158400" y="230755"/>
          <a:ext cx="1280693" cy="1280693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20000" r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6AF70-12D8-412D-AD0D-099E380FFBE0}">
      <dsp:nvSpPr>
        <dsp:cNvPr id="0" name=""/>
        <dsp:cNvSpPr/>
      </dsp:nvSpPr>
      <dsp:spPr>
        <a:xfrm>
          <a:off x="325119" y="3076740"/>
          <a:ext cx="7477760" cy="57688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DF261-AAED-4FB0-A3E1-A12408955049}">
      <dsp:nvSpPr>
        <dsp:cNvPr id="0" name=""/>
        <dsp:cNvSpPr/>
      </dsp:nvSpPr>
      <dsp:spPr>
        <a:xfrm>
          <a:off x="4064000" y="1582676"/>
          <a:ext cx="1911870" cy="663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812"/>
              </a:lnTo>
              <a:lnTo>
                <a:pt x="1911870" y="331812"/>
              </a:lnTo>
              <a:lnTo>
                <a:pt x="1911870" y="66362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8978A-214F-44FD-B1C0-3B04A31B0DB7}">
      <dsp:nvSpPr>
        <dsp:cNvPr id="0" name=""/>
        <dsp:cNvSpPr/>
      </dsp:nvSpPr>
      <dsp:spPr>
        <a:xfrm>
          <a:off x="2152129" y="1582676"/>
          <a:ext cx="1911870" cy="663624"/>
        </a:xfrm>
        <a:custGeom>
          <a:avLst/>
          <a:gdLst/>
          <a:ahLst/>
          <a:cxnLst/>
          <a:rect l="0" t="0" r="0" b="0"/>
          <a:pathLst>
            <a:path>
              <a:moveTo>
                <a:pt x="1911870" y="0"/>
              </a:moveTo>
              <a:lnTo>
                <a:pt x="1911870" y="331812"/>
              </a:lnTo>
              <a:lnTo>
                <a:pt x="0" y="331812"/>
              </a:lnTo>
              <a:lnTo>
                <a:pt x="0" y="66362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3EFE8-B459-4168-9083-F5FE67E09EAB}">
      <dsp:nvSpPr>
        <dsp:cNvPr id="0" name=""/>
        <dsp:cNvSpPr/>
      </dsp:nvSpPr>
      <dsp:spPr>
        <a:xfrm>
          <a:off x="2483941" y="2618"/>
          <a:ext cx="3160117" cy="15800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65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Motivation </a:t>
          </a:r>
        </a:p>
      </dsp:txBody>
      <dsp:txXfrm>
        <a:off x="2483941" y="2618"/>
        <a:ext cx="3160117" cy="1580058"/>
      </dsp:txXfrm>
    </dsp:sp>
    <dsp:sp modelId="{98DFE318-258A-4688-95AE-163CDB01E1E6}">
      <dsp:nvSpPr>
        <dsp:cNvPr id="0" name=""/>
        <dsp:cNvSpPr/>
      </dsp:nvSpPr>
      <dsp:spPr>
        <a:xfrm>
          <a:off x="572070" y="2246301"/>
          <a:ext cx="3160117" cy="15800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algn="ctr" defTabSz="21780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49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rPr>
            <a:t>Intrinsic </a:t>
          </a:r>
          <a:endParaRPr lang="ar-SA" sz="4900" kern="1200" dirty="0">
            <a:latin typeface="Arabic Typesetting" panose="03020402040406030203" pitchFamily="66" charset="-78"/>
            <a:ea typeface="+mn-ea"/>
            <a:cs typeface="Arabic Typesetting" panose="03020402040406030203" pitchFamily="66" charset="-78"/>
          </a:endParaRPr>
        </a:p>
      </dsp:txBody>
      <dsp:txXfrm>
        <a:off x="572070" y="2246301"/>
        <a:ext cx="3160117" cy="1580058"/>
      </dsp:txXfrm>
    </dsp:sp>
    <dsp:sp modelId="{025757E5-7818-4193-8169-C406555E4175}">
      <dsp:nvSpPr>
        <dsp:cNvPr id="0" name=""/>
        <dsp:cNvSpPr/>
      </dsp:nvSpPr>
      <dsp:spPr>
        <a:xfrm>
          <a:off x="4395812" y="2246301"/>
          <a:ext cx="3160117" cy="15800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algn="ctr" defTabSz="21780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49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rPr>
            <a:t>Extrinsic </a:t>
          </a:r>
        </a:p>
      </dsp:txBody>
      <dsp:txXfrm>
        <a:off x="4395812" y="2246301"/>
        <a:ext cx="3160117" cy="15800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E3821-5D26-4AAE-8BF8-F01BD937A5D9}">
      <dsp:nvSpPr>
        <dsp:cNvPr id="0" name=""/>
        <dsp:cNvSpPr/>
      </dsp:nvSpPr>
      <dsp:spPr>
        <a:xfrm>
          <a:off x="686414" y="0"/>
          <a:ext cx="1859145" cy="1394359"/>
        </a:xfrm>
        <a:prstGeom prst="upArrow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882917-28F8-4936-B67A-222CB709E017}">
      <dsp:nvSpPr>
        <dsp:cNvPr id="0" name=""/>
        <dsp:cNvSpPr/>
      </dsp:nvSpPr>
      <dsp:spPr>
        <a:xfrm>
          <a:off x="1847673" y="0"/>
          <a:ext cx="6886579" cy="13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0" rIns="341376" bIns="341376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Motivational Factors</a:t>
          </a:r>
          <a:r>
            <a:rPr lang="ar-SA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 </a:t>
          </a:r>
          <a:endParaRPr lang="en-GB" sz="4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1847673" y="0"/>
        <a:ext cx="6886579" cy="1394359"/>
      </dsp:txXfrm>
    </dsp:sp>
    <dsp:sp modelId="{38D23764-40C9-4AFE-B75D-1DD88FD654A5}">
      <dsp:nvSpPr>
        <dsp:cNvPr id="0" name=""/>
        <dsp:cNvSpPr/>
      </dsp:nvSpPr>
      <dsp:spPr>
        <a:xfrm>
          <a:off x="1244158" y="1510555"/>
          <a:ext cx="1859145" cy="1394359"/>
        </a:xfrm>
        <a:prstGeom prst="downArrow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A04E54-57D6-4953-AB30-E8039D28194A}">
      <dsp:nvSpPr>
        <dsp:cNvPr id="0" name=""/>
        <dsp:cNvSpPr/>
      </dsp:nvSpPr>
      <dsp:spPr>
        <a:xfrm>
          <a:off x="2778011" y="1510555"/>
          <a:ext cx="6141391" cy="13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0" rIns="341376" bIns="341376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Hygiene </a:t>
          </a:r>
          <a:r>
            <a:rPr lang="en-GB" sz="48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Factors</a:t>
          </a:r>
          <a:endParaRPr lang="en-GB" sz="4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778011" y="1510555"/>
        <a:ext cx="6141391" cy="13943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D1954-A239-4EB0-A7F9-F7708F9E324F}">
      <dsp:nvSpPr>
        <dsp:cNvPr id="0" name=""/>
        <dsp:cNvSpPr/>
      </dsp:nvSpPr>
      <dsp:spPr>
        <a:xfrm>
          <a:off x="2177606" y="821"/>
          <a:ext cx="3574284" cy="802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Expectancy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201116" y="24331"/>
        <a:ext cx="3527264" cy="755659"/>
      </dsp:txXfrm>
    </dsp:sp>
    <dsp:sp modelId="{11CED736-30A9-45D7-B86D-385E5F1A7346}">
      <dsp:nvSpPr>
        <dsp:cNvPr id="0" name=""/>
        <dsp:cNvSpPr/>
      </dsp:nvSpPr>
      <dsp:spPr>
        <a:xfrm rot="2613033">
          <a:off x="4611218" y="1395319"/>
          <a:ext cx="1092030" cy="28093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4695499" y="1451506"/>
        <a:ext cx="923468" cy="168563"/>
      </dsp:txXfrm>
    </dsp:sp>
    <dsp:sp modelId="{6B449479-D0B9-4900-B020-667DB6F20108}">
      <dsp:nvSpPr>
        <dsp:cNvPr id="0" name=""/>
        <dsp:cNvSpPr/>
      </dsp:nvSpPr>
      <dsp:spPr>
        <a:xfrm>
          <a:off x="4571438" y="2268075"/>
          <a:ext cx="3556561" cy="802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Instrumentality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4594948" y="2291585"/>
        <a:ext cx="3509541" cy="755659"/>
      </dsp:txXfrm>
    </dsp:sp>
    <dsp:sp modelId="{461432E5-E679-489B-A92F-37EB368112E2}">
      <dsp:nvSpPr>
        <dsp:cNvPr id="0" name=""/>
        <dsp:cNvSpPr/>
      </dsp:nvSpPr>
      <dsp:spPr>
        <a:xfrm rot="10810245">
          <a:off x="3342907" y="2521612"/>
          <a:ext cx="1092030" cy="28093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10800000">
        <a:off x="3427188" y="2577799"/>
        <a:ext cx="923468" cy="168563"/>
      </dsp:txXfrm>
    </dsp:sp>
    <dsp:sp modelId="{7B448703-8845-4058-AADD-F3DE60C20659}">
      <dsp:nvSpPr>
        <dsp:cNvPr id="0" name=""/>
        <dsp:cNvSpPr/>
      </dsp:nvSpPr>
      <dsp:spPr>
        <a:xfrm>
          <a:off x="46850" y="2253999"/>
          <a:ext cx="3159555" cy="802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Valence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70360" y="2277509"/>
        <a:ext cx="3112535" cy="755659"/>
      </dsp:txXfrm>
    </dsp:sp>
    <dsp:sp modelId="{B9E40DC8-3047-4166-87E7-37AF8B6CEB04}">
      <dsp:nvSpPr>
        <dsp:cNvPr id="0" name=""/>
        <dsp:cNvSpPr/>
      </dsp:nvSpPr>
      <dsp:spPr>
        <a:xfrm rot="18963593">
          <a:off x="2249673" y="1388281"/>
          <a:ext cx="1092030" cy="28093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333954" y="1444468"/>
        <a:ext cx="923468" cy="1685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D1954-A239-4EB0-A7F9-F7708F9E324F}">
      <dsp:nvSpPr>
        <dsp:cNvPr id="0" name=""/>
        <dsp:cNvSpPr/>
      </dsp:nvSpPr>
      <dsp:spPr>
        <a:xfrm>
          <a:off x="2177606" y="821"/>
          <a:ext cx="3574284" cy="802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Autonomy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201116" y="24331"/>
        <a:ext cx="3527264" cy="755659"/>
      </dsp:txXfrm>
    </dsp:sp>
    <dsp:sp modelId="{11CED736-30A9-45D7-B86D-385E5F1A7346}">
      <dsp:nvSpPr>
        <dsp:cNvPr id="0" name=""/>
        <dsp:cNvSpPr/>
      </dsp:nvSpPr>
      <dsp:spPr>
        <a:xfrm rot="2613033">
          <a:off x="4611218" y="1395319"/>
          <a:ext cx="1092030" cy="28093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4695499" y="1451506"/>
        <a:ext cx="923468" cy="168563"/>
      </dsp:txXfrm>
    </dsp:sp>
    <dsp:sp modelId="{6B449479-D0B9-4900-B020-667DB6F20108}">
      <dsp:nvSpPr>
        <dsp:cNvPr id="0" name=""/>
        <dsp:cNvSpPr/>
      </dsp:nvSpPr>
      <dsp:spPr>
        <a:xfrm>
          <a:off x="4571438" y="2268075"/>
          <a:ext cx="3556561" cy="802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Purpose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4594948" y="2291585"/>
        <a:ext cx="3509541" cy="755659"/>
      </dsp:txXfrm>
    </dsp:sp>
    <dsp:sp modelId="{461432E5-E679-489B-A92F-37EB368112E2}">
      <dsp:nvSpPr>
        <dsp:cNvPr id="0" name=""/>
        <dsp:cNvSpPr/>
      </dsp:nvSpPr>
      <dsp:spPr>
        <a:xfrm rot="10810245">
          <a:off x="3342907" y="2521612"/>
          <a:ext cx="1092030" cy="28093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10800000">
        <a:off x="3427188" y="2577799"/>
        <a:ext cx="923468" cy="168563"/>
      </dsp:txXfrm>
    </dsp:sp>
    <dsp:sp modelId="{7B448703-8845-4058-AADD-F3DE60C20659}">
      <dsp:nvSpPr>
        <dsp:cNvPr id="0" name=""/>
        <dsp:cNvSpPr/>
      </dsp:nvSpPr>
      <dsp:spPr>
        <a:xfrm>
          <a:off x="46850" y="2253999"/>
          <a:ext cx="3159555" cy="802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0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Mastery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70360" y="2277509"/>
        <a:ext cx="3112535" cy="755659"/>
      </dsp:txXfrm>
    </dsp:sp>
    <dsp:sp modelId="{B9E40DC8-3047-4166-87E7-37AF8B6CEB04}">
      <dsp:nvSpPr>
        <dsp:cNvPr id="0" name=""/>
        <dsp:cNvSpPr/>
      </dsp:nvSpPr>
      <dsp:spPr>
        <a:xfrm rot="18963593">
          <a:off x="2249673" y="1388281"/>
          <a:ext cx="1092030" cy="28093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333954" y="1444468"/>
        <a:ext cx="923468" cy="1685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13CBE-6EA3-46E0-A0AE-394E84656C1E}">
      <dsp:nvSpPr>
        <dsp:cNvPr id="0" name=""/>
        <dsp:cNvSpPr/>
      </dsp:nvSpPr>
      <dsp:spPr>
        <a:xfrm>
          <a:off x="3677942" y="2028463"/>
          <a:ext cx="2693463" cy="2479232"/>
        </a:xfrm>
        <a:prstGeom prst="gear9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36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Knowledge</a:t>
          </a:r>
          <a:endParaRPr lang="ar-SA" sz="36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4203436" y="2609211"/>
        <a:ext cx="1642475" cy="1274377"/>
      </dsp:txXfrm>
    </dsp:sp>
    <dsp:sp modelId="{15C6D047-8FBD-4CBA-A1F2-DAFA82BC0BF3}">
      <dsp:nvSpPr>
        <dsp:cNvPr id="0" name=""/>
        <dsp:cNvSpPr/>
      </dsp:nvSpPr>
      <dsp:spPr>
        <a:xfrm>
          <a:off x="2342594" y="1442462"/>
          <a:ext cx="1803078" cy="1803078"/>
        </a:xfrm>
        <a:prstGeom prst="gear6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36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Skills</a:t>
          </a:r>
          <a:endParaRPr lang="ar-SA" sz="36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796524" y="1899136"/>
        <a:ext cx="895218" cy="889730"/>
      </dsp:txXfrm>
    </dsp:sp>
    <dsp:sp modelId="{84E40C94-C23D-4B09-B9C4-DE4FB67A4962}">
      <dsp:nvSpPr>
        <dsp:cNvPr id="0" name=""/>
        <dsp:cNvSpPr/>
      </dsp:nvSpPr>
      <dsp:spPr>
        <a:xfrm rot="20700000">
          <a:off x="3284785" y="216667"/>
          <a:ext cx="1902082" cy="1730359"/>
        </a:xfrm>
        <a:prstGeom prst="gear6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32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Attitude</a:t>
          </a:r>
          <a:endParaRPr lang="en-US" sz="36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20700000">
        <a:off x="3712153" y="586000"/>
        <a:ext cx="1047346" cy="991693"/>
      </dsp:txXfrm>
    </dsp:sp>
    <dsp:sp modelId="{198CB06E-62BD-4C52-B48A-752918E6CDBA}">
      <dsp:nvSpPr>
        <dsp:cNvPr id="0" name=""/>
        <dsp:cNvSpPr/>
      </dsp:nvSpPr>
      <dsp:spPr>
        <a:xfrm>
          <a:off x="3597872" y="1652386"/>
          <a:ext cx="3173417" cy="3173417"/>
        </a:xfrm>
        <a:prstGeom prst="circularArrow">
          <a:avLst>
            <a:gd name="adj1" fmla="val 4687"/>
            <a:gd name="adj2" fmla="val 299029"/>
            <a:gd name="adj3" fmla="val 2523194"/>
            <a:gd name="adj4" fmla="val 15846219"/>
            <a:gd name="adj5" fmla="val 5469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DA0382-AC8F-4746-9CC5-32BB0B3E8B3E}">
      <dsp:nvSpPr>
        <dsp:cNvPr id="0" name=""/>
        <dsp:cNvSpPr/>
      </dsp:nvSpPr>
      <dsp:spPr>
        <a:xfrm>
          <a:off x="2023273" y="1042164"/>
          <a:ext cx="2305686" cy="230568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shade val="90000"/>
                <a:hueOff val="276951"/>
                <a:satOff val="-5914"/>
                <a:lumOff val="220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276951"/>
                <a:satOff val="-5914"/>
                <a:lumOff val="220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276951"/>
                <a:satOff val="-5914"/>
                <a:lumOff val="220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2422DC-E085-48E4-9D66-C2D365316C9C}">
      <dsp:nvSpPr>
        <dsp:cNvPr id="0" name=""/>
        <dsp:cNvSpPr/>
      </dsp:nvSpPr>
      <dsp:spPr>
        <a:xfrm>
          <a:off x="2943858" y="-189784"/>
          <a:ext cx="2485994" cy="24859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shade val="90000"/>
                <a:hueOff val="276951"/>
                <a:satOff val="-5914"/>
                <a:lumOff val="220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276951"/>
                <a:satOff val="-5914"/>
                <a:lumOff val="220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276951"/>
                <a:satOff val="-5914"/>
                <a:lumOff val="220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C7D80-9103-44A9-8A59-0F134BDC3124}">
      <dsp:nvSpPr>
        <dsp:cNvPr id="0" name=""/>
        <dsp:cNvSpPr/>
      </dsp:nvSpPr>
      <dsp:spPr>
        <a:xfrm rot="16200000">
          <a:off x="634577" y="-634577"/>
          <a:ext cx="2012524" cy="3281679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Open</a:t>
          </a:r>
          <a:endParaRPr lang="en-US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5400000">
        <a:off x="0" y="0"/>
        <a:ext cx="3281679" cy="1509393"/>
      </dsp:txXfrm>
    </dsp:sp>
    <dsp:sp modelId="{524B39DA-E68F-4CE2-A66B-E1BBABF70C74}">
      <dsp:nvSpPr>
        <dsp:cNvPr id="0" name=""/>
        <dsp:cNvSpPr/>
      </dsp:nvSpPr>
      <dsp:spPr>
        <a:xfrm>
          <a:off x="3281679" y="0"/>
          <a:ext cx="3281679" cy="2012524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167129"/>
                <a:satOff val="4478"/>
                <a:lumOff val="19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67129"/>
                <a:satOff val="4478"/>
                <a:lumOff val="19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67129"/>
                <a:satOff val="4478"/>
                <a:lumOff val="19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Blind</a:t>
          </a:r>
          <a:endParaRPr lang="en-US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3281679" y="0"/>
        <a:ext cx="3281679" cy="1509393"/>
      </dsp:txXfrm>
    </dsp:sp>
    <dsp:sp modelId="{8B55B3D8-4821-4235-9427-A1F979B4F8D1}">
      <dsp:nvSpPr>
        <dsp:cNvPr id="0" name=""/>
        <dsp:cNvSpPr/>
      </dsp:nvSpPr>
      <dsp:spPr>
        <a:xfrm rot="10800000">
          <a:off x="0" y="2012524"/>
          <a:ext cx="3281679" cy="2012524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334258"/>
                <a:satOff val="8955"/>
                <a:lumOff val="394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334258"/>
                <a:satOff val="8955"/>
                <a:lumOff val="394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334258"/>
                <a:satOff val="8955"/>
                <a:lumOff val="394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Hidden </a:t>
          </a:r>
        </a:p>
      </dsp:txBody>
      <dsp:txXfrm rot="10800000">
        <a:off x="0" y="2515655"/>
        <a:ext cx="3281679" cy="1509393"/>
      </dsp:txXfrm>
    </dsp:sp>
    <dsp:sp modelId="{89A664C4-3992-4B0F-9B5C-45FBF6F6D3B2}">
      <dsp:nvSpPr>
        <dsp:cNvPr id="0" name=""/>
        <dsp:cNvSpPr/>
      </dsp:nvSpPr>
      <dsp:spPr>
        <a:xfrm rot="5400000">
          <a:off x="3916257" y="1377946"/>
          <a:ext cx="2012524" cy="3281679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167129"/>
                <a:satOff val="4478"/>
                <a:lumOff val="19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67129"/>
                <a:satOff val="4478"/>
                <a:lumOff val="19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67129"/>
                <a:satOff val="4478"/>
                <a:lumOff val="19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Unknown </a:t>
          </a:r>
        </a:p>
      </dsp:txBody>
      <dsp:txXfrm rot="-5400000">
        <a:off x="3281679" y="2515654"/>
        <a:ext cx="3281679" cy="1509393"/>
      </dsp:txXfrm>
    </dsp:sp>
    <dsp:sp modelId="{B43F2394-9A13-4EE9-ACC9-2A89057F9748}">
      <dsp:nvSpPr>
        <dsp:cNvPr id="0" name=""/>
        <dsp:cNvSpPr/>
      </dsp:nvSpPr>
      <dsp:spPr>
        <a:xfrm>
          <a:off x="2297175" y="1509393"/>
          <a:ext cx="1969007" cy="1006262"/>
        </a:xfrm>
        <a:prstGeom prst="roundRect">
          <a:avLst/>
        </a:prstGeom>
        <a:solidFill>
          <a:schemeClr val="accent5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Arabic Typesetting" panose="03020402040406030203" pitchFamily="66" charset="-78"/>
              <a:cs typeface="Arabic Typesetting" panose="03020402040406030203" pitchFamily="66" charset="-78"/>
            </a:rPr>
            <a:t>JOHARI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346297" y="1558515"/>
        <a:ext cx="1870763" cy="908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63468-124A-401D-92B5-C9592062E556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519E3-CE3D-44A5-BF09-5DD64F0DA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84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2015-2799-4C83-8F0B-B25398768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4B271-583A-4BE7-ADD8-3A5A62B6A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FE581-6131-4978-AE05-13C7245C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18/09/2023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894A-6072-40DA-B616-0E0FF5B7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51524-69CE-4ACA-9AB7-3E9D4B1B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1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0852-D0E2-4C03-846E-7A4D5EB1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674D2-DE91-4999-8A94-DF17C1349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EFC8-807B-4FDF-BDD3-68AD27B2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18/09/2023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35B31-4006-487F-9BFA-220114AE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DDADD-9FEA-4DC2-B95B-5A35BBB9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7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DA28B-7E0F-4A2C-83C0-4C16E7965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DF50E-00C4-4699-B2DC-A6FBF1B39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799B3-E18A-41A5-A7FF-32A9A873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18/09/2023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3B58A-9758-40E7-97F7-B2C88372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96E24-A6F8-4B91-AB0A-E11337D6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51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18/09/2023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9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74FC-9A36-459C-8936-569B4D86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B92C1-B202-4F4A-B53A-F397B3296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378EF-F378-479D-9CAE-09FA4230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18/09/2023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E764F-36DD-4C03-B0AC-FB1273C4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C62B0-1F9A-4B05-9ACF-98868D41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5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FC69-52B7-490E-A0E0-6053BC2A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B146F-ACE6-49A7-9175-0F6C63528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851E9-5CF3-4815-AA8F-DBD589BA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18/09/2023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A4A17-D9B9-46CB-A529-CB8D5B5F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6D410-7397-4D79-9C9A-4037398A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4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CC95-0925-4378-A50F-BB65E5EE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D1A3-91E5-438A-8133-74B6861DB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C4A97-7CAE-4770-AF61-B51C8E4E7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A880C-AB2E-430D-BBB5-CFF4A360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18/09/2023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FB833-7D36-42B3-83AD-C2645B5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25A08-C384-4AB8-9860-68777F20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3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6D4A-D907-4F86-AD56-7C2B02F1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A9208-AF92-42FE-975D-633A7D787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6B1CF-2411-4D22-8FF8-88F0D2722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84256-7B11-4D27-84A9-FAD7CCA96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4913D-1C83-4B75-AADB-6CA2B61BE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9E57C-530F-4C8C-B692-C7889B9C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18/09/2023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C2F5B-E2AF-44CD-AD9E-3B8D206C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0E780-4325-425C-A1F2-CB102810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4E29-C0A4-4012-A7E2-C3C14A8E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B7948-A1DF-4793-B334-07F8FCF3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18/09/2023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082BA-3FA5-4EB9-8BBC-915AC603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F0B4A-21EF-4C9E-B4B3-07872EA3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4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29E3F-9CAB-4B82-B0F8-2FF2430A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18/09/2023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8732A-0AEB-40B6-A343-99486248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083B2-F040-46D9-9CEC-CB93A89F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3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1D9B-8790-4D1F-9C02-AA2BC79E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BB93-5796-4B17-B581-3FD9FD307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E7A28-BD02-44B5-95C9-E342308BB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D61F6-027A-4896-847C-E8EE12DF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18/09/2023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9E3E-4A5F-485D-AA62-D21B7E46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92DEC-1017-41BB-A78B-0F688253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0DE4-6EDD-4523-8FFE-C812BBDD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EE8EF-54CD-42F9-9274-E21634655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2DF3E-7E8D-4D60-AA81-43A749D69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63470-FF80-45A5-A8BE-B90429C0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18/09/2023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EBF66-2921-4513-A71C-A2E1FE9B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7E2EA-1BD1-472C-8A25-B0E2FAF5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1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AC585-9439-48CA-BC75-3DFF6E9E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AA87-B22D-4132-B01C-88C4E7A61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F40A6-9E82-4A7D-800D-A82AB9016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C00C-5079-47E0-8D93-1DBE14F44AB3}" type="datetimeFigureOut">
              <a:rPr lang="en-US" smtClean="0"/>
              <a:t>18/09/2023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B9791-5E6B-4343-9C65-2F2110A38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EF27A-DF9B-4B9A-A4FD-605EDD167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2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8" r:id="rId7"/>
    <p:sldLayoutId id="2147484169" r:id="rId8"/>
    <p:sldLayoutId id="2147484170" r:id="rId9"/>
    <p:sldLayoutId id="2147484171" r:id="rId10"/>
    <p:sldLayoutId id="2147484172" r:id="rId11"/>
    <p:sldLayoutId id="21474841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32092" y="2688290"/>
            <a:ext cx="11363467" cy="2766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rgbClr val="333B03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Performance Management</a:t>
            </a:r>
          </a:p>
        </p:txBody>
      </p:sp>
    </p:spTree>
    <p:extLst>
      <p:ext uri="{BB962C8B-B14F-4D97-AF65-F5344CB8AC3E}">
        <p14:creationId xmlns:p14="http://schemas.microsoft.com/office/powerpoint/2010/main" val="1032370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Personal Development Plan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6" r="1338" b="6746"/>
          <a:stretch/>
        </p:blipFill>
        <p:spPr>
          <a:xfrm>
            <a:off x="536331" y="2157046"/>
            <a:ext cx="11007969" cy="363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2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Individual Performance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B2BEEA91-F6E4-412B-965D-CBFF12F25E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506943"/>
              </p:ext>
            </p:extLst>
          </p:nvPr>
        </p:nvGraphicFramePr>
        <p:xfrm>
          <a:off x="1746500" y="2182760"/>
          <a:ext cx="8128000" cy="3845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5048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098146-B33E-4B44-8730-B4C0FEEDD343}"/>
              </a:ext>
            </a:extLst>
          </p:cNvPr>
          <p:cNvSpPr/>
          <p:nvPr/>
        </p:nvSpPr>
        <p:spPr>
          <a:xfrm>
            <a:off x="571501" y="3900434"/>
            <a:ext cx="62007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 motive is a reason for doing something</a:t>
            </a:r>
            <a:endPara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F500372-3716-4C6A-8ED3-B2B6A23C0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40621" y="31828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60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141203-E4D3-4F5F-B340-BCC513C6EE4F}"/>
              </a:ext>
            </a:extLst>
          </p:cNvPr>
          <p:cNvSpPr/>
          <p:nvPr/>
        </p:nvSpPr>
        <p:spPr>
          <a:xfrm>
            <a:off x="685801" y="2542354"/>
            <a:ext cx="95976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Direction – what a person is trying to do.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Effort – how hard a person is trying.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Persistence – how long a person keeps on trying.</a:t>
            </a:r>
          </a:p>
        </p:txBody>
      </p:sp>
    </p:spTree>
    <p:extLst>
      <p:ext uri="{BB962C8B-B14F-4D97-AF65-F5344CB8AC3E}">
        <p14:creationId xmlns:p14="http://schemas.microsoft.com/office/powerpoint/2010/main" val="420998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B83A13C-6EA4-4B69-9978-A79ADF48F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481442"/>
              </p:ext>
            </p:extLst>
          </p:nvPr>
        </p:nvGraphicFramePr>
        <p:xfrm>
          <a:off x="1825522" y="2123768"/>
          <a:ext cx="8128000" cy="3828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3653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 &amp; PM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422425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Victor vroom (1964)</a:t>
            </a:r>
            <a:endParaRPr lang="en-GB" sz="6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3CBB3-F28C-4B7C-B28A-DD5AEA20D36B}"/>
              </a:ext>
            </a:extLst>
          </p:cNvPr>
          <p:cNvSpPr txBox="1"/>
          <p:nvPr/>
        </p:nvSpPr>
        <p:spPr>
          <a:xfrm>
            <a:off x="1116374" y="3578062"/>
            <a:ext cx="3010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Performance </a:t>
            </a:r>
          </a:p>
          <a:p>
            <a:pPr algn="ctr"/>
            <a:endParaRPr lang="en-GB" sz="4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48753A-BAAC-4766-89A0-14755187A6DE}"/>
              </a:ext>
            </a:extLst>
          </p:cNvPr>
          <p:cNvGrpSpPr/>
          <p:nvPr/>
        </p:nvGrpSpPr>
        <p:grpSpPr>
          <a:xfrm>
            <a:off x="5004972" y="4027074"/>
            <a:ext cx="914400" cy="335818"/>
            <a:chOff x="4375052" y="4178105"/>
            <a:chExt cx="914400" cy="33581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2117225-12FE-4BD1-97BF-8152E06781DC}"/>
                </a:ext>
              </a:extLst>
            </p:cNvPr>
            <p:cNvCxnSpPr/>
            <p:nvPr/>
          </p:nvCxnSpPr>
          <p:spPr>
            <a:xfrm>
              <a:off x="4375052" y="4178105"/>
              <a:ext cx="914400" cy="0"/>
            </a:xfrm>
            <a:prstGeom prst="line">
              <a:avLst/>
            </a:prstGeom>
            <a:ln>
              <a:solidFill>
                <a:srgbClr val="333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7DD081-E2DF-4A95-AAFE-E7D8B6FD87C3}"/>
                </a:ext>
              </a:extLst>
            </p:cNvPr>
            <p:cNvCxnSpPr/>
            <p:nvPr/>
          </p:nvCxnSpPr>
          <p:spPr>
            <a:xfrm>
              <a:off x="4375052" y="4513923"/>
              <a:ext cx="914400" cy="0"/>
            </a:xfrm>
            <a:prstGeom prst="line">
              <a:avLst/>
            </a:prstGeom>
            <a:ln>
              <a:solidFill>
                <a:srgbClr val="333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52669E-EBE8-4CDA-B21C-75A73E74B8E1}"/>
              </a:ext>
            </a:extLst>
          </p:cNvPr>
          <p:cNvGrpSpPr/>
          <p:nvPr/>
        </p:nvGrpSpPr>
        <p:grpSpPr>
          <a:xfrm>
            <a:off x="6997310" y="2866305"/>
            <a:ext cx="4019845" cy="2568367"/>
            <a:chOff x="6587195" y="2692440"/>
            <a:chExt cx="4019845" cy="2568367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9FF9B404-8755-4589-9820-1FB190431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587195" y="2692440"/>
              <a:ext cx="4019845" cy="2568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BBD0A4-9B6F-42C6-AE1D-DF6CF71B1BEE}"/>
                </a:ext>
              </a:extLst>
            </p:cNvPr>
            <p:cNvSpPr txBox="1"/>
            <p:nvPr/>
          </p:nvSpPr>
          <p:spPr>
            <a:xfrm>
              <a:off x="6856238" y="3590295"/>
              <a:ext cx="17408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Motivation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1A84AB-7611-4A5E-A992-ABCA097B9F0E}"/>
                </a:ext>
              </a:extLst>
            </p:cNvPr>
            <p:cNvSpPr txBox="1"/>
            <p:nvPr/>
          </p:nvSpPr>
          <p:spPr>
            <a:xfrm>
              <a:off x="8597117" y="3626724"/>
              <a:ext cx="17408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 smtClean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Ability</a:t>
              </a:r>
              <a:endPara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036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 &amp; PM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422425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Bailey et al., (2001)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3CBB3-F28C-4B7C-B28A-DD5AEA20D36B}"/>
              </a:ext>
            </a:extLst>
          </p:cNvPr>
          <p:cNvSpPr txBox="1"/>
          <p:nvPr/>
        </p:nvSpPr>
        <p:spPr>
          <a:xfrm>
            <a:off x="1081850" y="4046747"/>
            <a:ext cx="3010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Performance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48753A-BAAC-4766-89A0-14755187A6DE}"/>
              </a:ext>
            </a:extLst>
          </p:cNvPr>
          <p:cNvGrpSpPr/>
          <p:nvPr/>
        </p:nvGrpSpPr>
        <p:grpSpPr>
          <a:xfrm>
            <a:off x="5004972" y="4416636"/>
            <a:ext cx="914400" cy="335818"/>
            <a:chOff x="4375052" y="4178105"/>
            <a:chExt cx="914400" cy="33581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2117225-12FE-4BD1-97BF-8152E06781DC}"/>
                </a:ext>
              </a:extLst>
            </p:cNvPr>
            <p:cNvCxnSpPr/>
            <p:nvPr/>
          </p:nvCxnSpPr>
          <p:spPr>
            <a:xfrm>
              <a:off x="4375052" y="4178105"/>
              <a:ext cx="914400" cy="0"/>
            </a:xfrm>
            <a:prstGeom prst="line">
              <a:avLst/>
            </a:prstGeom>
            <a:ln>
              <a:solidFill>
                <a:srgbClr val="333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7DD081-E2DF-4A95-AAFE-E7D8B6FD87C3}"/>
                </a:ext>
              </a:extLst>
            </p:cNvPr>
            <p:cNvCxnSpPr/>
            <p:nvPr/>
          </p:nvCxnSpPr>
          <p:spPr>
            <a:xfrm>
              <a:off x="4375052" y="4513923"/>
              <a:ext cx="914400" cy="0"/>
            </a:xfrm>
            <a:prstGeom prst="line">
              <a:avLst/>
            </a:prstGeom>
            <a:ln>
              <a:solidFill>
                <a:srgbClr val="333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Image result for discretionary effort’">
            <a:extLst>
              <a:ext uri="{FF2B5EF4-FFF2-40B4-BE49-F238E27FC236}">
                <a16:creationId xmlns:a16="http://schemas.microsoft.com/office/drawing/2014/main" id="{8939E13F-9BFD-4A54-B276-0BD16B3A0B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9"/>
          <a:stretch/>
        </p:blipFill>
        <p:spPr bwMode="auto">
          <a:xfrm>
            <a:off x="6369055" y="2811106"/>
            <a:ext cx="5348396" cy="29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06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 &amp; PM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5483540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Boxall and Purcell (2003)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3CBB3-F28C-4B7C-B28A-DD5AEA20D36B}"/>
              </a:ext>
            </a:extLst>
          </p:cNvPr>
          <p:cNvSpPr txBox="1"/>
          <p:nvPr/>
        </p:nvSpPr>
        <p:spPr>
          <a:xfrm>
            <a:off x="1081850" y="4046747"/>
            <a:ext cx="3010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Performance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48753A-BAAC-4766-89A0-14755187A6DE}"/>
              </a:ext>
            </a:extLst>
          </p:cNvPr>
          <p:cNvGrpSpPr/>
          <p:nvPr/>
        </p:nvGrpSpPr>
        <p:grpSpPr>
          <a:xfrm>
            <a:off x="5004972" y="4416636"/>
            <a:ext cx="914400" cy="335818"/>
            <a:chOff x="4375052" y="4178105"/>
            <a:chExt cx="914400" cy="33581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2117225-12FE-4BD1-97BF-8152E06781DC}"/>
                </a:ext>
              </a:extLst>
            </p:cNvPr>
            <p:cNvCxnSpPr/>
            <p:nvPr/>
          </p:nvCxnSpPr>
          <p:spPr>
            <a:xfrm>
              <a:off x="4375052" y="4178105"/>
              <a:ext cx="914400" cy="0"/>
            </a:xfrm>
            <a:prstGeom prst="line">
              <a:avLst/>
            </a:prstGeom>
            <a:ln>
              <a:solidFill>
                <a:srgbClr val="333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7DD081-E2DF-4A95-AAFE-E7D8B6FD87C3}"/>
                </a:ext>
              </a:extLst>
            </p:cNvPr>
            <p:cNvCxnSpPr/>
            <p:nvPr/>
          </p:nvCxnSpPr>
          <p:spPr>
            <a:xfrm>
              <a:off x="4375052" y="4513923"/>
              <a:ext cx="914400" cy="0"/>
            </a:xfrm>
            <a:prstGeom prst="line">
              <a:avLst/>
            </a:prstGeom>
            <a:ln>
              <a:solidFill>
                <a:srgbClr val="333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43A3C11C-8298-49DB-B789-916A759A8F2C}"/>
              </a:ext>
            </a:extLst>
          </p:cNvPr>
          <p:cNvSpPr/>
          <p:nvPr/>
        </p:nvSpPr>
        <p:spPr>
          <a:xfrm>
            <a:off x="6666615" y="3797711"/>
            <a:ext cx="1374687" cy="132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Ability</a:t>
            </a:r>
            <a:endParaRPr lang="en-GB" sz="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B220A5-61CC-4787-9896-46CE2EE4457F}"/>
              </a:ext>
            </a:extLst>
          </p:cNvPr>
          <p:cNvSpPr/>
          <p:nvPr/>
        </p:nvSpPr>
        <p:spPr>
          <a:xfrm>
            <a:off x="8493651" y="3795508"/>
            <a:ext cx="1374687" cy="132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Motivation</a:t>
            </a:r>
            <a:endParaRPr lang="en-US" sz="2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58F17A-67C9-4F6A-9EA2-F361B6A0B9BF}"/>
              </a:ext>
            </a:extLst>
          </p:cNvPr>
          <p:cNvSpPr/>
          <p:nvPr/>
        </p:nvSpPr>
        <p:spPr>
          <a:xfrm>
            <a:off x="10335355" y="3795508"/>
            <a:ext cx="1374687" cy="132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OTP</a:t>
            </a:r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571A6D01-F9EA-4A46-9A48-8DFE3725986E}"/>
              </a:ext>
            </a:extLst>
          </p:cNvPr>
          <p:cNvSpPr/>
          <p:nvPr/>
        </p:nvSpPr>
        <p:spPr>
          <a:xfrm>
            <a:off x="8149735" y="4319858"/>
            <a:ext cx="343916" cy="3932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2BD34C4C-DA62-4AE9-A861-3FAF3F568AB9}"/>
              </a:ext>
            </a:extLst>
          </p:cNvPr>
          <p:cNvSpPr/>
          <p:nvPr/>
        </p:nvSpPr>
        <p:spPr>
          <a:xfrm>
            <a:off x="9950247" y="4303258"/>
            <a:ext cx="343916" cy="3932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3538-3D26-48C3-8386-F4D161B4ADDF}"/>
              </a:ext>
            </a:extLst>
          </p:cNvPr>
          <p:cNvSpPr txBox="1"/>
          <p:nvPr/>
        </p:nvSpPr>
        <p:spPr>
          <a:xfrm>
            <a:off x="3687097" y="5261691"/>
            <a:ext cx="44125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AMO Formula</a:t>
            </a:r>
            <a:endParaRPr lang="en-GB" sz="6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3800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5483540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Fredric Herzberg (1959)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EDB733E-9ACE-4589-95E1-8B83840BF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6333287"/>
              </p:ext>
            </p:extLst>
          </p:nvPr>
        </p:nvGraphicFramePr>
        <p:xfrm>
          <a:off x="1692253" y="3017584"/>
          <a:ext cx="9605818" cy="2904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5820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5483540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Fredric Herzberg (1959)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D1713B-4ABF-4BCC-A5D9-9AC6AFC97F1B}"/>
              </a:ext>
            </a:extLst>
          </p:cNvPr>
          <p:cNvSpPr txBox="1">
            <a:spLocks/>
          </p:cNvSpPr>
          <p:nvPr/>
        </p:nvSpPr>
        <p:spPr>
          <a:xfrm>
            <a:off x="4079632" y="2751295"/>
            <a:ext cx="3699802" cy="1013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4800" cap="none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Hygiene Factors</a:t>
            </a:r>
            <a:endParaRPr lang="en-GB" sz="4800" cap="none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86756-0DA1-4D3B-A0B4-81FEEB23F7B5}"/>
              </a:ext>
            </a:extLst>
          </p:cNvPr>
          <p:cNvSpPr txBox="1"/>
          <p:nvPr/>
        </p:nvSpPr>
        <p:spPr>
          <a:xfrm>
            <a:off x="6096000" y="3903260"/>
            <a:ext cx="5013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Interpersonal relationships.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Working conditions.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55FCE7-53C3-4AFC-AA88-8C73B6353E62}"/>
              </a:ext>
            </a:extLst>
          </p:cNvPr>
          <p:cNvSpPr txBox="1"/>
          <p:nvPr/>
        </p:nvSpPr>
        <p:spPr>
          <a:xfrm>
            <a:off x="413400" y="3903260"/>
            <a:ext cx="5902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Company Policy &amp; Administration.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Supervision.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8952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99" y="434667"/>
            <a:ext cx="6257243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What is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074AB-9E18-4EC2-9C0E-E893EFEDB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66" y="2507306"/>
            <a:ext cx="3553484" cy="22194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9AF5F4-F9EF-4A6C-AFAC-7AEFCEC73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686" y="2183716"/>
            <a:ext cx="3984894" cy="2565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AE2D9A-2017-4433-80CD-FBDB0D6AF957}"/>
              </a:ext>
            </a:extLst>
          </p:cNvPr>
          <p:cNvSpPr txBox="1"/>
          <p:nvPr/>
        </p:nvSpPr>
        <p:spPr>
          <a:xfrm>
            <a:off x="649238" y="5153202"/>
            <a:ext cx="5157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Good Performance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2A8CC-65CC-424B-8F31-AE21AE94645E}"/>
              </a:ext>
            </a:extLst>
          </p:cNvPr>
          <p:cNvSpPr txBox="1"/>
          <p:nvPr/>
        </p:nvSpPr>
        <p:spPr>
          <a:xfrm>
            <a:off x="7277686" y="5153202"/>
            <a:ext cx="45335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Poor Performance </a:t>
            </a:r>
          </a:p>
        </p:txBody>
      </p:sp>
    </p:spTree>
    <p:extLst>
      <p:ext uri="{BB962C8B-B14F-4D97-AF65-F5344CB8AC3E}">
        <p14:creationId xmlns:p14="http://schemas.microsoft.com/office/powerpoint/2010/main" val="201912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5483540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Fredric Herzberg (1959)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D1713B-4ABF-4BCC-A5D9-9AC6AFC97F1B}"/>
              </a:ext>
            </a:extLst>
          </p:cNvPr>
          <p:cNvSpPr txBox="1">
            <a:spLocks/>
          </p:cNvSpPr>
          <p:nvPr/>
        </p:nvSpPr>
        <p:spPr>
          <a:xfrm>
            <a:off x="4079632" y="2751295"/>
            <a:ext cx="3699802" cy="1013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4800" cap="none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Motivational Factors</a:t>
            </a:r>
            <a:endParaRPr lang="en-GB" sz="4800" cap="none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86756-0DA1-4D3B-A0B4-81FEEB23F7B5}"/>
              </a:ext>
            </a:extLst>
          </p:cNvPr>
          <p:cNvSpPr txBox="1"/>
          <p:nvPr/>
        </p:nvSpPr>
        <p:spPr>
          <a:xfrm>
            <a:off x="6096000" y="3903260"/>
            <a:ext cx="5013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Advancement.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Personal Growth.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55FCE7-53C3-4AFC-AA88-8C73B6353E62}"/>
              </a:ext>
            </a:extLst>
          </p:cNvPr>
          <p:cNvSpPr txBox="1"/>
          <p:nvPr/>
        </p:nvSpPr>
        <p:spPr>
          <a:xfrm>
            <a:off x="385264" y="3903260"/>
            <a:ext cx="5902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Achievement and recognition.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work itself.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44005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5483540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Abraham Maslow(1943)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8B382E-8394-43DA-8676-5BDE2AD1D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7784" y="1865619"/>
            <a:ext cx="9355015" cy="479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88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651774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Expectancy theory vroom (1964)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89EF53C-1845-45C9-9D46-0BE84F72C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670696"/>
              </p:ext>
            </p:extLst>
          </p:nvPr>
        </p:nvGraphicFramePr>
        <p:xfrm>
          <a:off x="2032000" y="2897945"/>
          <a:ext cx="8128000" cy="309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4109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651774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Daniel Pink (2009)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89EF53C-1845-45C9-9D46-0BE84F72C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952654"/>
              </p:ext>
            </p:extLst>
          </p:nvPr>
        </p:nvGraphicFramePr>
        <p:xfrm>
          <a:off x="2032000" y="2897945"/>
          <a:ext cx="8128000" cy="309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301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Competencies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E1C99-D3E0-45B6-A218-E17DEAB7626B}"/>
              </a:ext>
            </a:extLst>
          </p:cNvPr>
          <p:cNvSpPr txBox="1"/>
          <p:nvPr/>
        </p:nvSpPr>
        <p:spPr>
          <a:xfrm>
            <a:off x="1026943" y="2475914"/>
            <a:ext cx="2222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KSA ?</a:t>
            </a:r>
          </a:p>
          <a:p>
            <a:endParaRPr lang="en-US" sz="6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r>
              <a:rPr lang="en-US" sz="6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CPD ?</a:t>
            </a:r>
            <a:endParaRPr lang="en-GB" sz="6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20159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Competencies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7CA51AE-88DF-41CE-A7D8-8EC9B7A21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6601343"/>
              </p:ext>
            </p:extLst>
          </p:nvPr>
        </p:nvGraphicFramePr>
        <p:xfrm>
          <a:off x="1649951" y="1784259"/>
          <a:ext cx="8128000" cy="4507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755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F72B39A-2715-4DD1-ABA1-D970B35BB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54" y="951810"/>
            <a:ext cx="8433092" cy="54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10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E0C2A9-6B0A-48DC-BEF3-CE0F41C85B53}"/>
              </a:ext>
            </a:extLst>
          </p:cNvPr>
          <p:cNvSpPr txBox="1"/>
          <p:nvPr/>
        </p:nvSpPr>
        <p:spPr>
          <a:xfrm>
            <a:off x="673285" y="1548128"/>
            <a:ext cx="3259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Known by others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7BCF5-F75C-48BE-BA19-1B6E8460B86D}"/>
              </a:ext>
            </a:extLst>
          </p:cNvPr>
          <p:cNvSpPr txBox="1"/>
          <p:nvPr/>
        </p:nvSpPr>
        <p:spPr>
          <a:xfrm>
            <a:off x="818788" y="3684378"/>
            <a:ext cx="2968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Unknown by others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D9BFF-6F95-4848-A212-FD6A5CC57AEF}"/>
              </a:ext>
            </a:extLst>
          </p:cNvPr>
          <p:cNvSpPr txBox="1"/>
          <p:nvPr/>
        </p:nvSpPr>
        <p:spPr>
          <a:xfrm>
            <a:off x="4178331" y="4965796"/>
            <a:ext cx="267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Known by self </a:t>
            </a:r>
            <a:endParaRPr lang="ar-S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17C74-01C9-47C4-A6E6-87D876A152B8}"/>
              </a:ext>
            </a:extLst>
          </p:cNvPr>
          <p:cNvSpPr txBox="1"/>
          <p:nvPr/>
        </p:nvSpPr>
        <p:spPr>
          <a:xfrm>
            <a:off x="7294211" y="5066057"/>
            <a:ext cx="267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Unknown by self </a:t>
            </a:r>
            <a:endParaRPr lang="ar-SA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BD05AB-1C47-4580-AA75-CC930D9845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497915"/>
              </p:ext>
            </p:extLst>
          </p:nvPr>
        </p:nvGraphicFramePr>
        <p:xfrm>
          <a:off x="3846733" y="1041009"/>
          <a:ext cx="6563359" cy="4025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1565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E0C2A9-6B0A-48DC-BEF3-CE0F41C85B53}"/>
              </a:ext>
            </a:extLst>
          </p:cNvPr>
          <p:cNvSpPr txBox="1"/>
          <p:nvPr/>
        </p:nvSpPr>
        <p:spPr>
          <a:xfrm>
            <a:off x="673285" y="1548128"/>
            <a:ext cx="3259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Known by others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7BCF5-F75C-48BE-BA19-1B6E8460B86D}"/>
              </a:ext>
            </a:extLst>
          </p:cNvPr>
          <p:cNvSpPr txBox="1"/>
          <p:nvPr/>
        </p:nvSpPr>
        <p:spPr>
          <a:xfrm>
            <a:off x="818788" y="3684378"/>
            <a:ext cx="2968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Unknown by others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D9BFF-6F95-4848-A212-FD6A5CC57AEF}"/>
              </a:ext>
            </a:extLst>
          </p:cNvPr>
          <p:cNvSpPr txBox="1"/>
          <p:nvPr/>
        </p:nvSpPr>
        <p:spPr>
          <a:xfrm>
            <a:off x="3677170" y="4926845"/>
            <a:ext cx="267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Known by </a:t>
            </a:r>
            <a:r>
              <a:rPr lang="en-US" dirty="0" smtClean="0"/>
              <a:t>self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17C74-01C9-47C4-A6E6-87D876A152B8}"/>
              </a:ext>
            </a:extLst>
          </p:cNvPr>
          <p:cNvSpPr txBox="1"/>
          <p:nvPr/>
        </p:nvSpPr>
        <p:spPr>
          <a:xfrm>
            <a:off x="7294211" y="5066057"/>
            <a:ext cx="267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Unknown by </a:t>
            </a:r>
            <a:r>
              <a:rPr lang="en-US" dirty="0" smtClean="0"/>
              <a:t>self</a:t>
            </a:r>
            <a:endParaRPr lang="ar-SA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BD05AB-1C47-4580-AA75-CC930D9845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4786103"/>
              </p:ext>
            </p:extLst>
          </p:nvPr>
        </p:nvGraphicFramePr>
        <p:xfrm>
          <a:off x="3846733" y="1041009"/>
          <a:ext cx="6563359" cy="4025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4342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E0C2A9-6B0A-48DC-BEF3-CE0F41C85B53}"/>
              </a:ext>
            </a:extLst>
          </p:cNvPr>
          <p:cNvSpPr txBox="1"/>
          <p:nvPr/>
        </p:nvSpPr>
        <p:spPr>
          <a:xfrm>
            <a:off x="673285" y="1548128"/>
            <a:ext cx="3259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Known by others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7BCF5-F75C-48BE-BA19-1B6E8460B86D}"/>
              </a:ext>
            </a:extLst>
          </p:cNvPr>
          <p:cNvSpPr txBox="1"/>
          <p:nvPr/>
        </p:nvSpPr>
        <p:spPr>
          <a:xfrm>
            <a:off x="818788" y="3684378"/>
            <a:ext cx="2968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Unknown by others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D9BFF-6F95-4848-A212-FD6A5CC57AEF}"/>
              </a:ext>
            </a:extLst>
          </p:cNvPr>
          <p:cNvSpPr txBox="1"/>
          <p:nvPr/>
        </p:nvSpPr>
        <p:spPr>
          <a:xfrm>
            <a:off x="4178331" y="4965796"/>
            <a:ext cx="267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Known by </a:t>
            </a:r>
            <a:r>
              <a:rPr lang="en-US" dirty="0" smtClean="0"/>
              <a:t>self </a:t>
            </a:r>
            <a:endParaRPr lang="ar-SA" dirty="0" smtClean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17C74-01C9-47C4-A6E6-87D876A152B8}"/>
              </a:ext>
            </a:extLst>
          </p:cNvPr>
          <p:cNvSpPr txBox="1"/>
          <p:nvPr/>
        </p:nvSpPr>
        <p:spPr>
          <a:xfrm>
            <a:off x="7294211" y="5066057"/>
            <a:ext cx="267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Unknown by </a:t>
            </a:r>
            <a:r>
              <a:rPr lang="en-US" dirty="0" smtClean="0"/>
              <a:t>self</a:t>
            </a:r>
            <a:endParaRPr lang="ar-SA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BD05AB-1C47-4580-AA75-CC930D9845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6776792"/>
              </p:ext>
            </p:extLst>
          </p:nvPr>
        </p:nvGraphicFramePr>
        <p:xfrm>
          <a:off x="3846733" y="1041009"/>
          <a:ext cx="6563359" cy="4025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163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99" y="434667"/>
            <a:ext cx="6257243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What is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3856B2-E326-43E9-9671-730E980B323C}"/>
              </a:ext>
            </a:extLst>
          </p:cNvPr>
          <p:cNvSpPr txBox="1"/>
          <p:nvPr/>
        </p:nvSpPr>
        <p:spPr>
          <a:xfrm>
            <a:off x="256099" y="3062072"/>
            <a:ext cx="8381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What has been achieved?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How it has been achieved?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Have you achieved your objectives ? </a:t>
            </a:r>
            <a:endPara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44754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49415"/>
            <a:ext cx="3657600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Reflection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157F15-46E6-450F-A6DA-4974F1FCF9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15"/>
          <a:stretch/>
        </p:blipFill>
        <p:spPr>
          <a:xfrm>
            <a:off x="8394685" y="2659584"/>
            <a:ext cx="2937164" cy="21607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F4FF62-3FE7-459E-A3BF-58C512207AC2}"/>
              </a:ext>
            </a:extLst>
          </p:cNvPr>
          <p:cNvSpPr/>
          <p:nvPr/>
        </p:nvSpPr>
        <p:spPr>
          <a:xfrm>
            <a:off x="286476" y="2182636"/>
            <a:ext cx="603519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0" i="0" dirty="0">
                <a:solidFill>
                  <a:srgbClr val="333333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consider how we do what we do, why we do it, how we feel about actions we’ve taken – and how all these elements might shape our future behavior</a:t>
            </a:r>
            <a:endPara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98272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49415"/>
            <a:ext cx="3657600" cy="11519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Broadway" panose="04040905080B02020502" pitchFamily="82" charset="0"/>
              </a:rPr>
              <a:t>Reflection 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53452-17C9-40DB-A879-B320165ACBBC}"/>
              </a:ext>
            </a:extLst>
          </p:cNvPr>
          <p:cNvSpPr txBox="1"/>
          <p:nvPr/>
        </p:nvSpPr>
        <p:spPr>
          <a:xfrm>
            <a:off x="204788" y="4817214"/>
            <a:ext cx="324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Meditation, </a:t>
            </a:r>
            <a:r>
              <a:rPr lang="en-US" sz="40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Exercise</a:t>
            </a:r>
            <a:endPara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1028" name="Picture 4" descr="Image result for free writing">
            <a:extLst>
              <a:ext uri="{FF2B5EF4-FFF2-40B4-BE49-F238E27FC236}">
                <a16:creationId xmlns:a16="http://schemas.microsoft.com/office/drawing/2014/main" id="{EB4FCC6C-7BFF-4759-BF1A-60F74CE6B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7" y="2430854"/>
            <a:ext cx="3248025" cy="191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275E1B-1F2E-4890-B897-42529BE55EAC}"/>
              </a:ext>
            </a:extLst>
          </p:cNvPr>
          <p:cNvSpPr txBox="1"/>
          <p:nvPr/>
        </p:nvSpPr>
        <p:spPr>
          <a:xfrm>
            <a:off x="4632959" y="4695414"/>
            <a:ext cx="2926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Free Writing  </a:t>
            </a:r>
          </a:p>
        </p:txBody>
      </p:sp>
      <p:pic>
        <p:nvPicPr>
          <p:cNvPr id="1030" name="Picture 6" descr="Image result for MIND MAPPING">
            <a:extLst>
              <a:ext uri="{FF2B5EF4-FFF2-40B4-BE49-F238E27FC236}">
                <a16:creationId xmlns:a16="http://schemas.microsoft.com/office/drawing/2014/main" id="{28103EB6-2B5F-4DA5-BBE8-E4B948CB7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020" y="2430854"/>
            <a:ext cx="2926080" cy="191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ECD23C-05C0-4DE4-9ECC-7A62691AAC74}"/>
              </a:ext>
            </a:extLst>
          </p:cNvPr>
          <p:cNvSpPr txBox="1"/>
          <p:nvPr/>
        </p:nvSpPr>
        <p:spPr>
          <a:xfrm>
            <a:off x="8744020" y="4695414"/>
            <a:ext cx="2926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Mind </a:t>
            </a:r>
            <a:r>
              <a:rPr lang="en-US" sz="40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mapping</a:t>
            </a:r>
            <a:endPara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20AAF3-6A7E-4A58-A5A8-256338B4E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22" y="2430854"/>
            <a:ext cx="3030857" cy="19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64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49415"/>
            <a:ext cx="3657600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Reflection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0A7A125-30D3-4A5B-9ABF-E96A7326CB6F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651774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Donald Schön</a:t>
            </a:r>
            <a:r>
              <a:rPr lang="ar-SA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(</a:t>
            </a:r>
            <a:r>
              <a:rPr lang="ar-SA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1983</a:t>
            </a:r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)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08D310B-7ACB-4920-9EA0-AA68A34375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2444876"/>
              </p:ext>
            </p:extLst>
          </p:nvPr>
        </p:nvGraphicFramePr>
        <p:xfrm>
          <a:off x="2201512" y="2241755"/>
          <a:ext cx="7788976" cy="4616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437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49415"/>
            <a:ext cx="3657600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Reflection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0A7A125-30D3-4A5B-9ABF-E96A7326CB6F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651774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Terry Borton (</a:t>
            </a:r>
            <a:r>
              <a:rPr lang="ar-SA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19</a:t>
            </a:r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70)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221ACD0-EBBD-45CB-88C4-FFE90BF7B2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8957022"/>
              </p:ext>
            </p:extLst>
          </p:nvPr>
        </p:nvGraphicFramePr>
        <p:xfrm>
          <a:off x="3298236" y="1950654"/>
          <a:ext cx="5595527" cy="4272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0200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49415"/>
            <a:ext cx="3657600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Reflection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0A7A125-30D3-4A5B-9ABF-E96A7326CB6F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651774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Boud</a:t>
            </a:r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et al., (</a:t>
            </a:r>
            <a:r>
              <a:rPr lang="ar-SA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1985</a:t>
            </a:r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)</a:t>
            </a:r>
          </a:p>
        </p:txBody>
      </p:sp>
      <p:pic>
        <p:nvPicPr>
          <p:cNvPr id="6" name="Picture 5" descr="A picture containing drawing, sunglasses, mirror&#10;&#10;Description automatically generated">
            <a:extLst>
              <a:ext uri="{FF2B5EF4-FFF2-40B4-BE49-F238E27FC236}">
                <a16:creationId xmlns:a16="http://schemas.microsoft.com/office/drawing/2014/main" id="{DDA72CA1-D034-480D-9A48-DDCEB939AE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3"/>
          <a:stretch/>
        </p:blipFill>
        <p:spPr>
          <a:xfrm>
            <a:off x="799033" y="2755978"/>
            <a:ext cx="10905287" cy="33212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BE4BF7-64AB-4D43-8118-C9364E227DD3}"/>
              </a:ext>
            </a:extLst>
          </p:cNvPr>
          <p:cNvSpPr txBox="1"/>
          <p:nvPr/>
        </p:nvSpPr>
        <p:spPr>
          <a:xfrm>
            <a:off x="2095415" y="3631780"/>
            <a:ext cx="1549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Behaviors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Ideas 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Feelings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E69B9-33CB-46EA-A241-61DA74ADD7FE}"/>
              </a:ext>
            </a:extLst>
          </p:cNvPr>
          <p:cNvSpPr txBox="1"/>
          <p:nvPr/>
        </p:nvSpPr>
        <p:spPr>
          <a:xfrm>
            <a:off x="4686567" y="3385558"/>
            <a:ext cx="15492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Re-evaluating the experience 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D7A9E9-4AB0-4420-816A-3E7036E7C99F}"/>
              </a:ext>
            </a:extLst>
          </p:cNvPr>
          <p:cNvSpPr txBox="1"/>
          <p:nvPr/>
        </p:nvSpPr>
        <p:spPr>
          <a:xfrm>
            <a:off x="8871521" y="3836259"/>
            <a:ext cx="1749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New Perspectives 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4099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Individual Performance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الأداء الفردي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B2BEEA91-F6E4-412B-965D-CBFF12F25E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846750"/>
              </p:ext>
            </p:extLst>
          </p:nvPr>
        </p:nvGraphicFramePr>
        <p:xfrm>
          <a:off x="1746500" y="2182760"/>
          <a:ext cx="8128000" cy="3845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0105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Quote 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450AEF-143C-4130-93CF-15F47527B4D9}"/>
              </a:ext>
            </a:extLst>
          </p:cNvPr>
          <p:cNvSpPr/>
          <p:nvPr/>
        </p:nvSpPr>
        <p:spPr>
          <a:xfrm>
            <a:off x="732129" y="2639423"/>
            <a:ext cx="96455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0" i="0" dirty="0">
                <a:solidFill>
                  <a:srgbClr val="000000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roots of education are bitter, but the fruit is sweet (</a:t>
            </a:r>
            <a:r>
              <a:rPr lang="en-US" sz="4000" dirty="0">
                <a:solidFill>
                  <a:srgbClr val="00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Aristotle)</a:t>
            </a:r>
            <a:endPara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3074" name="Picture 2" descr="Image result for aristotle">
            <a:extLst>
              <a:ext uri="{FF2B5EF4-FFF2-40B4-BE49-F238E27FC236}">
                <a16:creationId xmlns:a16="http://schemas.microsoft.com/office/drawing/2014/main" id="{BA253C99-5D15-426F-B1FB-C7609F4E4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784" y="3429000"/>
            <a:ext cx="2260868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029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72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28E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32" name="Picture 74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133" name="Freeform: Shape 76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4" name="Picture 4" descr="Image result for thank you slide">
            <a:extLst>
              <a:ext uri="{FF2B5EF4-FFF2-40B4-BE49-F238E27FC236}">
                <a16:creationId xmlns:a16="http://schemas.microsoft.com/office/drawing/2014/main" id="{7EA0EFDC-272F-47F5-BD79-9755072A7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6181" y="1394502"/>
            <a:ext cx="5462546" cy="411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99" y="434667"/>
            <a:ext cx="8128246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Performance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DBC508-D097-4BAD-AB38-B5C52517F366}"/>
              </a:ext>
            </a:extLst>
          </p:cNvPr>
          <p:cNvSpPr/>
          <p:nvPr/>
        </p:nvSpPr>
        <p:spPr>
          <a:xfrm>
            <a:off x="765674" y="3104243"/>
            <a:ext cx="103968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 process for establishing a shared understanding about what is to be achieved and how it is to be achieved, and an approach to managing people that increases the probability of achieving success</a:t>
            </a:r>
            <a:r>
              <a:rPr lang="en-US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  <a:endParaRPr lang="en-GB" sz="3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3750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Why to manage 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9986D-7184-4623-B5E1-A947D98D9252}"/>
              </a:ext>
            </a:extLst>
          </p:cNvPr>
          <p:cNvSpPr txBox="1"/>
          <p:nvPr/>
        </p:nvSpPr>
        <p:spPr>
          <a:xfrm>
            <a:off x="480645" y="2241756"/>
            <a:ext cx="106101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Provide the basis for personal development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Align individual and organizational objectives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Develop a performance culture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Improve individual performance</a:t>
            </a:r>
          </a:p>
        </p:txBody>
      </p:sp>
    </p:spTree>
    <p:extLst>
      <p:ext uri="{BB962C8B-B14F-4D97-AF65-F5344CB8AC3E}">
        <p14:creationId xmlns:p14="http://schemas.microsoft.com/office/powerpoint/2010/main" val="252047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PM Characteristics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A225AC0-D062-4F85-B508-B123E7953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7272380"/>
              </p:ext>
            </p:extLst>
          </p:nvPr>
        </p:nvGraphicFramePr>
        <p:xfrm>
          <a:off x="256098" y="1409651"/>
          <a:ext cx="11520267" cy="4724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063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PM Characteristics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B3E06A-F8A0-4280-84EB-C9C074246BD6}"/>
              </a:ext>
            </a:extLst>
          </p:cNvPr>
          <p:cNvSpPr/>
          <p:nvPr/>
        </p:nvSpPr>
        <p:spPr>
          <a:xfrm>
            <a:off x="797869" y="2947809"/>
            <a:ext cx="100596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It is not something that is done to people, is done for people and in partnership with them</a:t>
            </a:r>
            <a:endPara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1465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PM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AC948-ABCB-438E-A2C2-D2811188C205}"/>
              </a:ext>
            </a:extLst>
          </p:cNvPr>
          <p:cNvSpPr txBox="1"/>
          <p:nvPr/>
        </p:nvSpPr>
        <p:spPr>
          <a:xfrm>
            <a:off x="6342000" y="2138517"/>
            <a:ext cx="49630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Performance Rating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Learning and Development 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Performance related pay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360</a:t>
            </a:r>
            <a:r>
              <a:rPr lang="en-GB" sz="4000" baseline="30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o</a:t>
            </a: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feedback 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462B5-17D0-4374-A695-2D0F01CF1397}"/>
              </a:ext>
            </a:extLst>
          </p:cNvPr>
          <p:cNvSpPr txBox="1"/>
          <p:nvPr/>
        </p:nvSpPr>
        <p:spPr>
          <a:xfrm>
            <a:off x="429785" y="2151727"/>
            <a:ext cx="49630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Setting (SMART) Objectives 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PDP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Annual Performance Review</a:t>
            </a:r>
            <a:endPara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Performance Appraisal 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642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SMART Objectives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الأهداف الذكية (سمارت)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89D304C3-6FC4-4B42-A73D-C86BE6D5E5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1457341"/>
              </p:ext>
            </p:extLst>
          </p:nvPr>
        </p:nvGraphicFramePr>
        <p:xfrm>
          <a:off x="2040793" y="2090321"/>
          <a:ext cx="8128000" cy="418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9736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</TotalTime>
  <Words>492</Words>
  <Application>Microsoft Office PowerPoint</Application>
  <PresentationFormat>Widescreen</PresentationFormat>
  <Paragraphs>181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Arabic Typesetting</vt:lpstr>
      <vt:lpstr>Arial</vt:lpstr>
      <vt:lpstr>Broadway</vt:lpstr>
      <vt:lpstr>Calibri</vt:lpstr>
      <vt:lpstr>Calibri Light</vt:lpstr>
      <vt:lpstr>Office Theme</vt:lpstr>
      <vt:lpstr>PowerPoint Presentation</vt:lpstr>
      <vt:lpstr>What is performance</vt:lpstr>
      <vt:lpstr>What is performance</vt:lpstr>
      <vt:lpstr>Performance Management</vt:lpstr>
      <vt:lpstr>Why to manage performance</vt:lpstr>
      <vt:lpstr>PM Characteristics </vt:lpstr>
      <vt:lpstr>PM Characteristics </vt:lpstr>
      <vt:lpstr>PM Elements</vt:lpstr>
      <vt:lpstr>SMART Objectives</vt:lpstr>
      <vt:lpstr>Personal Development Plan</vt:lpstr>
      <vt:lpstr>Individual Performance</vt:lpstr>
      <vt:lpstr>Motivation</vt:lpstr>
      <vt:lpstr>Motivation</vt:lpstr>
      <vt:lpstr>Motivation</vt:lpstr>
      <vt:lpstr>Motivation &amp; PM</vt:lpstr>
      <vt:lpstr>Motivation &amp; PM</vt:lpstr>
      <vt:lpstr>Motivation &amp; PM</vt:lpstr>
      <vt:lpstr>Motivation</vt:lpstr>
      <vt:lpstr>Motivation</vt:lpstr>
      <vt:lpstr>Motivation</vt:lpstr>
      <vt:lpstr>Motivation</vt:lpstr>
      <vt:lpstr>Motivation</vt:lpstr>
      <vt:lpstr>Motivation</vt:lpstr>
      <vt:lpstr>Competencies</vt:lpstr>
      <vt:lpstr>Competencies</vt:lpstr>
      <vt:lpstr>PowerPoint Presentation</vt:lpstr>
      <vt:lpstr>PowerPoint Presentation</vt:lpstr>
      <vt:lpstr>PowerPoint Presentation</vt:lpstr>
      <vt:lpstr>PowerPoint Presentation</vt:lpstr>
      <vt:lpstr>Reflection </vt:lpstr>
      <vt:lpstr>Reflection </vt:lpstr>
      <vt:lpstr>Reflection </vt:lpstr>
      <vt:lpstr>Reflection </vt:lpstr>
      <vt:lpstr>Reflection </vt:lpstr>
      <vt:lpstr>Individual Performance</vt:lpstr>
      <vt:lpstr>Quote </vt:lpstr>
      <vt:lpstr>PowerPoint Presentation</vt:lpstr>
    </vt:vector>
  </TitlesOfParts>
  <Company>Inaya Medical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Management</dc:title>
  <dc:creator>Islam Bassiem</dc:creator>
  <cp:lastModifiedBy>Islam B Abdullah</cp:lastModifiedBy>
  <cp:revision>22</cp:revision>
  <dcterms:created xsi:type="dcterms:W3CDTF">2019-10-09T06:19:56Z</dcterms:created>
  <dcterms:modified xsi:type="dcterms:W3CDTF">2023-09-18T12:15:40Z</dcterms:modified>
</cp:coreProperties>
</file>