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65" r:id="rId5"/>
    <p:sldId id="266" r:id="rId6"/>
    <p:sldId id="257" r:id="rId7"/>
    <p:sldId id="259" r:id="rId8"/>
    <p:sldId id="258" r:id="rId9"/>
    <p:sldId id="262" r:id="rId10"/>
    <p:sldId id="370" r:id="rId11"/>
    <p:sldId id="263" r:id="rId12"/>
    <p:sldId id="371" r:id="rId13"/>
    <p:sldId id="372" r:id="rId14"/>
    <p:sldId id="261" r:id="rId15"/>
    <p:sldId id="260" r:id="rId16"/>
    <p:sldId id="268" r:id="rId17"/>
    <p:sldId id="269" r:id="rId18"/>
    <p:sldId id="270" r:id="rId19"/>
    <p:sldId id="373" r:id="rId20"/>
    <p:sldId id="368"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56" autoAdjust="0"/>
    <p:restoredTop sz="94660"/>
  </p:normalViewPr>
  <p:slideViewPr>
    <p:cSldViewPr snapToGrid="0">
      <p:cViewPr>
        <p:scale>
          <a:sx n="82" d="100"/>
          <a:sy n="82" d="100"/>
        </p:scale>
        <p:origin x="75" y="5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429B98-432B-46D3-87E5-36F2CA04E15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083CCD9-CC09-4348-BA65-CB4C68A601DE}">
      <dgm:prSet/>
      <dgm:spPr/>
      <dgm:t>
        <a:bodyPr/>
        <a:lstStyle/>
        <a:p>
          <a:r>
            <a:rPr lang="en-US" i="0" dirty="0"/>
            <a:t>No Poverty</a:t>
          </a:r>
          <a:endParaRPr lang="en-US" dirty="0"/>
        </a:p>
      </dgm:t>
    </dgm:pt>
    <dgm:pt modelId="{A8EEC4BF-9D4E-42E5-976B-5543C0F88159}" type="parTrans" cxnId="{C75F1D13-40E9-4EAD-BC88-B713BD44F909}">
      <dgm:prSet/>
      <dgm:spPr/>
      <dgm:t>
        <a:bodyPr/>
        <a:lstStyle/>
        <a:p>
          <a:endParaRPr lang="en-US" dirty="0"/>
        </a:p>
      </dgm:t>
    </dgm:pt>
    <dgm:pt modelId="{3AE0FC96-0603-45F1-8F98-C02592868E63}" type="sibTrans" cxnId="{C75F1D13-40E9-4EAD-BC88-B713BD44F909}">
      <dgm:prSet/>
      <dgm:spPr/>
      <dgm:t>
        <a:bodyPr/>
        <a:lstStyle/>
        <a:p>
          <a:endParaRPr lang="en-US" dirty="0"/>
        </a:p>
      </dgm:t>
    </dgm:pt>
    <dgm:pt modelId="{F4933BEE-0AA6-4BCC-A5B0-31FF30061065}">
      <dgm:prSet/>
      <dgm:spPr/>
      <dgm:t>
        <a:bodyPr/>
        <a:lstStyle/>
        <a:p>
          <a:r>
            <a:rPr lang="en-US" i="0" dirty="0"/>
            <a:t>Zero Hunger </a:t>
          </a:r>
          <a:endParaRPr lang="en-US" dirty="0"/>
        </a:p>
      </dgm:t>
    </dgm:pt>
    <dgm:pt modelId="{FD1812F6-DD47-4780-BA80-0A9A92D3740D}" type="parTrans" cxnId="{019283D3-243C-48DD-9B39-A42178594F7B}">
      <dgm:prSet/>
      <dgm:spPr/>
      <dgm:t>
        <a:bodyPr/>
        <a:lstStyle/>
        <a:p>
          <a:endParaRPr lang="en-US" dirty="0"/>
        </a:p>
      </dgm:t>
    </dgm:pt>
    <dgm:pt modelId="{C2AD0A06-F8FB-4CF4-B89B-69A78284C35F}" type="sibTrans" cxnId="{019283D3-243C-48DD-9B39-A42178594F7B}">
      <dgm:prSet/>
      <dgm:spPr/>
      <dgm:t>
        <a:bodyPr/>
        <a:lstStyle/>
        <a:p>
          <a:endParaRPr lang="en-US" dirty="0"/>
        </a:p>
      </dgm:t>
    </dgm:pt>
    <dgm:pt modelId="{D44234A9-10A6-45DC-A287-E1DCD79B8F31}">
      <dgm:prSet/>
      <dgm:spPr/>
      <dgm:t>
        <a:bodyPr/>
        <a:lstStyle/>
        <a:p>
          <a:r>
            <a:rPr lang="en-US" i="0" dirty="0"/>
            <a:t>Good Health And Well-being </a:t>
          </a:r>
          <a:endParaRPr lang="en-US" dirty="0"/>
        </a:p>
      </dgm:t>
    </dgm:pt>
    <dgm:pt modelId="{B0CF65D8-EC1D-4B04-8CD0-E0301ED6837C}" type="parTrans" cxnId="{991FF450-5582-432C-92C1-DBBB40B76C99}">
      <dgm:prSet/>
      <dgm:spPr/>
      <dgm:t>
        <a:bodyPr/>
        <a:lstStyle/>
        <a:p>
          <a:endParaRPr lang="en-US" dirty="0"/>
        </a:p>
      </dgm:t>
    </dgm:pt>
    <dgm:pt modelId="{C45920A6-AF02-48F6-8733-DFEFFFE34A2E}" type="sibTrans" cxnId="{991FF450-5582-432C-92C1-DBBB40B76C99}">
      <dgm:prSet/>
      <dgm:spPr/>
      <dgm:t>
        <a:bodyPr/>
        <a:lstStyle/>
        <a:p>
          <a:endParaRPr lang="en-US" dirty="0"/>
        </a:p>
      </dgm:t>
    </dgm:pt>
    <dgm:pt modelId="{2CAD387E-6656-4B63-A2E5-728CF0F377AB}">
      <dgm:prSet/>
      <dgm:spPr/>
      <dgm:t>
        <a:bodyPr/>
        <a:lstStyle/>
        <a:p>
          <a:r>
            <a:rPr lang="en-US" i="0" dirty="0"/>
            <a:t>Quality Education </a:t>
          </a:r>
          <a:endParaRPr lang="en-US" dirty="0"/>
        </a:p>
      </dgm:t>
    </dgm:pt>
    <dgm:pt modelId="{F7647D69-06C5-4D43-AF83-1549B5052CB5}" type="parTrans" cxnId="{5338755B-1CD8-425A-8DEA-AC4D6057019B}">
      <dgm:prSet/>
      <dgm:spPr/>
      <dgm:t>
        <a:bodyPr/>
        <a:lstStyle/>
        <a:p>
          <a:endParaRPr lang="en-US" dirty="0"/>
        </a:p>
      </dgm:t>
    </dgm:pt>
    <dgm:pt modelId="{5678FCA3-95F2-4462-9D62-2E7C42ED18D2}" type="sibTrans" cxnId="{5338755B-1CD8-425A-8DEA-AC4D6057019B}">
      <dgm:prSet/>
      <dgm:spPr/>
      <dgm:t>
        <a:bodyPr/>
        <a:lstStyle/>
        <a:p>
          <a:endParaRPr lang="en-US" dirty="0"/>
        </a:p>
      </dgm:t>
    </dgm:pt>
    <dgm:pt modelId="{785222B6-FAD5-44C6-816B-0847521AF8E0}">
      <dgm:prSet/>
      <dgm:spPr/>
      <dgm:t>
        <a:bodyPr/>
        <a:lstStyle/>
        <a:p>
          <a:r>
            <a:rPr lang="en-US" i="0" dirty="0"/>
            <a:t>Gender Equality </a:t>
          </a:r>
          <a:endParaRPr lang="en-US" dirty="0"/>
        </a:p>
      </dgm:t>
    </dgm:pt>
    <dgm:pt modelId="{46A3B32E-72F1-4DB1-AF91-6F0C7EB7EA63}" type="parTrans" cxnId="{6AB20508-8588-4115-8F06-0A6EAB645EEC}">
      <dgm:prSet/>
      <dgm:spPr/>
      <dgm:t>
        <a:bodyPr/>
        <a:lstStyle/>
        <a:p>
          <a:endParaRPr lang="en-US" dirty="0"/>
        </a:p>
      </dgm:t>
    </dgm:pt>
    <dgm:pt modelId="{77D2E05D-95CF-45FB-8062-B9E5A1457C31}" type="sibTrans" cxnId="{6AB20508-8588-4115-8F06-0A6EAB645EEC}">
      <dgm:prSet/>
      <dgm:spPr/>
      <dgm:t>
        <a:bodyPr/>
        <a:lstStyle/>
        <a:p>
          <a:endParaRPr lang="en-US" dirty="0"/>
        </a:p>
      </dgm:t>
    </dgm:pt>
    <dgm:pt modelId="{F6D9C063-42C8-4BCC-90BD-6EBDADBA816C}">
      <dgm:prSet/>
      <dgm:spPr/>
      <dgm:t>
        <a:bodyPr/>
        <a:lstStyle/>
        <a:p>
          <a:r>
            <a:rPr lang="en-US" i="0" dirty="0"/>
            <a:t>Clean Water And Sanitation</a:t>
          </a:r>
          <a:endParaRPr lang="en-US" dirty="0"/>
        </a:p>
      </dgm:t>
    </dgm:pt>
    <dgm:pt modelId="{6DDC28F1-8640-4456-82A5-18F2A231ABFC}" type="parTrans" cxnId="{E4B2597E-6061-4FF5-8755-3D8AF44093A1}">
      <dgm:prSet/>
      <dgm:spPr/>
      <dgm:t>
        <a:bodyPr/>
        <a:lstStyle/>
        <a:p>
          <a:endParaRPr lang="en-US" dirty="0"/>
        </a:p>
      </dgm:t>
    </dgm:pt>
    <dgm:pt modelId="{6D7660CB-35BE-4ECD-B2FA-A56F749E6647}" type="sibTrans" cxnId="{E4B2597E-6061-4FF5-8755-3D8AF44093A1}">
      <dgm:prSet/>
      <dgm:spPr/>
      <dgm:t>
        <a:bodyPr/>
        <a:lstStyle/>
        <a:p>
          <a:endParaRPr lang="en-US" dirty="0"/>
        </a:p>
      </dgm:t>
    </dgm:pt>
    <dgm:pt modelId="{A7F5B573-49D4-41D7-B53D-0DA8D7E03D0C}">
      <dgm:prSet/>
      <dgm:spPr/>
      <dgm:t>
        <a:bodyPr/>
        <a:lstStyle/>
        <a:p>
          <a:r>
            <a:rPr lang="en-US" i="0" dirty="0"/>
            <a:t>Affordable And Clean Energy</a:t>
          </a:r>
          <a:endParaRPr lang="en-US" dirty="0"/>
        </a:p>
      </dgm:t>
    </dgm:pt>
    <dgm:pt modelId="{A8C42BAE-AE75-4DFC-BD7F-80EAFB585C83}" type="parTrans" cxnId="{7AF7AA96-EA93-4526-9297-CA1E03D1AF19}">
      <dgm:prSet/>
      <dgm:spPr/>
      <dgm:t>
        <a:bodyPr/>
        <a:lstStyle/>
        <a:p>
          <a:endParaRPr lang="en-US" dirty="0"/>
        </a:p>
      </dgm:t>
    </dgm:pt>
    <dgm:pt modelId="{E246A5A2-1CA4-4582-A8EF-5CAEF3649EDB}" type="sibTrans" cxnId="{7AF7AA96-EA93-4526-9297-CA1E03D1AF19}">
      <dgm:prSet/>
      <dgm:spPr/>
      <dgm:t>
        <a:bodyPr/>
        <a:lstStyle/>
        <a:p>
          <a:endParaRPr lang="en-US" dirty="0"/>
        </a:p>
      </dgm:t>
    </dgm:pt>
    <dgm:pt modelId="{5C22A97A-F1EF-40C8-B3C2-73E9002DFCD7}">
      <dgm:prSet/>
      <dgm:spPr/>
      <dgm:t>
        <a:bodyPr/>
        <a:lstStyle/>
        <a:p>
          <a:r>
            <a:rPr lang="en-US" i="0" dirty="0"/>
            <a:t>Decent Work And Economic Growth</a:t>
          </a:r>
          <a:endParaRPr lang="en-US" dirty="0"/>
        </a:p>
      </dgm:t>
    </dgm:pt>
    <dgm:pt modelId="{3AC408DE-9E2E-4B1B-AAFA-CBD100A57EE2}" type="parTrans" cxnId="{DD4AA8AE-1E71-4F65-824A-1724A450B139}">
      <dgm:prSet/>
      <dgm:spPr/>
      <dgm:t>
        <a:bodyPr/>
        <a:lstStyle/>
        <a:p>
          <a:endParaRPr lang="en-US" dirty="0"/>
        </a:p>
      </dgm:t>
    </dgm:pt>
    <dgm:pt modelId="{47C097AE-3ACC-4525-A65F-FCCCD29916A5}" type="sibTrans" cxnId="{DD4AA8AE-1E71-4F65-824A-1724A450B139}">
      <dgm:prSet/>
      <dgm:spPr/>
      <dgm:t>
        <a:bodyPr/>
        <a:lstStyle/>
        <a:p>
          <a:endParaRPr lang="en-US" dirty="0"/>
        </a:p>
      </dgm:t>
    </dgm:pt>
    <dgm:pt modelId="{1A9759EE-9514-464F-8DC8-2B6ADBA654B6}">
      <dgm:prSet/>
      <dgm:spPr/>
      <dgm:t>
        <a:bodyPr/>
        <a:lstStyle/>
        <a:p>
          <a:r>
            <a:rPr lang="en-US" i="0" dirty="0"/>
            <a:t>Industry, Innovation And Infrastructure</a:t>
          </a:r>
          <a:endParaRPr lang="en-US" dirty="0"/>
        </a:p>
      </dgm:t>
    </dgm:pt>
    <dgm:pt modelId="{41693FE5-2DF9-47C9-A0E3-AB3BBFDA922E}" type="parTrans" cxnId="{A0CA57AE-677D-4575-88D4-0581EDF248CB}">
      <dgm:prSet/>
      <dgm:spPr/>
      <dgm:t>
        <a:bodyPr/>
        <a:lstStyle/>
        <a:p>
          <a:endParaRPr lang="en-US" dirty="0"/>
        </a:p>
      </dgm:t>
    </dgm:pt>
    <dgm:pt modelId="{09DBB460-BCE6-436F-B911-9742ABC34A62}" type="sibTrans" cxnId="{A0CA57AE-677D-4575-88D4-0581EDF248CB}">
      <dgm:prSet/>
      <dgm:spPr/>
      <dgm:t>
        <a:bodyPr/>
        <a:lstStyle/>
        <a:p>
          <a:endParaRPr lang="en-US" dirty="0"/>
        </a:p>
      </dgm:t>
    </dgm:pt>
    <dgm:pt modelId="{4E38054D-D56E-4A04-9367-A8CB00882DD0}">
      <dgm:prSet/>
      <dgm:spPr/>
      <dgm:t>
        <a:bodyPr/>
        <a:lstStyle/>
        <a:p>
          <a:r>
            <a:rPr lang="en-US" i="0" dirty="0"/>
            <a:t>Reduced Inequality</a:t>
          </a:r>
          <a:endParaRPr lang="en-US" dirty="0"/>
        </a:p>
      </dgm:t>
    </dgm:pt>
    <dgm:pt modelId="{BC06E236-B706-4707-8252-40A26655F772}" type="parTrans" cxnId="{3888A1A8-D13F-48C1-81AB-C3936FDCD570}">
      <dgm:prSet/>
      <dgm:spPr/>
      <dgm:t>
        <a:bodyPr/>
        <a:lstStyle/>
        <a:p>
          <a:endParaRPr lang="en-US" dirty="0"/>
        </a:p>
      </dgm:t>
    </dgm:pt>
    <dgm:pt modelId="{5537D659-CDC5-4C8E-B747-7CDFF682A41E}" type="sibTrans" cxnId="{3888A1A8-D13F-48C1-81AB-C3936FDCD570}">
      <dgm:prSet/>
      <dgm:spPr/>
      <dgm:t>
        <a:bodyPr/>
        <a:lstStyle/>
        <a:p>
          <a:endParaRPr lang="en-US" dirty="0"/>
        </a:p>
      </dgm:t>
    </dgm:pt>
    <dgm:pt modelId="{FF58DE71-0856-482A-9A4E-1ABB5BEE2E8E}">
      <dgm:prSet/>
      <dgm:spPr/>
      <dgm:t>
        <a:bodyPr/>
        <a:lstStyle/>
        <a:p>
          <a:r>
            <a:rPr lang="en-US" i="0" dirty="0"/>
            <a:t>Sustainable Cities And Communities </a:t>
          </a:r>
          <a:endParaRPr lang="en-US" dirty="0"/>
        </a:p>
      </dgm:t>
    </dgm:pt>
    <dgm:pt modelId="{DAC4238E-F087-4484-89AF-D5FFA718FC0B}" type="parTrans" cxnId="{586F4653-0B33-45BC-8E11-539485E632BC}">
      <dgm:prSet/>
      <dgm:spPr/>
      <dgm:t>
        <a:bodyPr/>
        <a:lstStyle/>
        <a:p>
          <a:endParaRPr lang="en-US" dirty="0"/>
        </a:p>
      </dgm:t>
    </dgm:pt>
    <dgm:pt modelId="{EE2F6C87-CAC0-4F25-ABE9-45F0555D05B4}" type="sibTrans" cxnId="{586F4653-0B33-45BC-8E11-539485E632BC}">
      <dgm:prSet/>
      <dgm:spPr/>
      <dgm:t>
        <a:bodyPr/>
        <a:lstStyle/>
        <a:p>
          <a:endParaRPr lang="en-US" dirty="0"/>
        </a:p>
      </dgm:t>
    </dgm:pt>
    <dgm:pt modelId="{0B28CE7A-81BC-42D6-B229-921C703CD070}">
      <dgm:prSet/>
      <dgm:spPr/>
      <dgm:t>
        <a:bodyPr/>
        <a:lstStyle/>
        <a:p>
          <a:r>
            <a:rPr lang="en-US" i="0" dirty="0"/>
            <a:t>Responsible Consumption And Production </a:t>
          </a:r>
          <a:endParaRPr lang="en-US" dirty="0"/>
        </a:p>
      </dgm:t>
    </dgm:pt>
    <dgm:pt modelId="{4C8A24AD-3FDD-44FE-992E-50D4256064B4}" type="parTrans" cxnId="{864E7763-B89B-47AA-A360-2F4351819C68}">
      <dgm:prSet/>
      <dgm:spPr/>
      <dgm:t>
        <a:bodyPr/>
        <a:lstStyle/>
        <a:p>
          <a:endParaRPr lang="en-US" dirty="0"/>
        </a:p>
      </dgm:t>
    </dgm:pt>
    <dgm:pt modelId="{90BE8532-E190-4736-9510-24A21AC422FB}" type="sibTrans" cxnId="{864E7763-B89B-47AA-A360-2F4351819C68}">
      <dgm:prSet/>
      <dgm:spPr/>
      <dgm:t>
        <a:bodyPr/>
        <a:lstStyle/>
        <a:p>
          <a:endParaRPr lang="en-US" dirty="0"/>
        </a:p>
      </dgm:t>
    </dgm:pt>
    <dgm:pt modelId="{BDAE3AB6-1D8D-4BC7-AD4F-C7297783FBD2}">
      <dgm:prSet/>
      <dgm:spPr/>
      <dgm:t>
        <a:bodyPr/>
        <a:lstStyle/>
        <a:p>
          <a:r>
            <a:rPr lang="en-US" i="0" dirty="0"/>
            <a:t>Climate Action </a:t>
          </a:r>
          <a:endParaRPr lang="en-US" dirty="0"/>
        </a:p>
      </dgm:t>
    </dgm:pt>
    <dgm:pt modelId="{09D71EF9-57C9-4A98-ADDC-68ADEC11613E}" type="parTrans" cxnId="{32D134FC-2392-4F21-842D-8601CC4882C8}">
      <dgm:prSet/>
      <dgm:spPr/>
      <dgm:t>
        <a:bodyPr/>
        <a:lstStyle/>
        <a:p>
          <a:endParaRPr lang="en-US" dirty="0"/>
        </a:p>
      </dgm:t>
    </dgm:pt>
    <dgm:pt modelId="{56D8E78A-8A16-4293-8463-84562F2B07C3}" type="sibTrans" cxnId="{32D134FC-2392-4F21-842D-8601CC4882C8}">
      <dgm:prSet/>
      <dgm:spPr/>
      <dgm:t>
        <a:bodyPr/>
        <a:lstStyle/>
        <a:p>
          <a:endParaRPr lang="en-US" dirty="0"/>
        </a:p>
      </dgm:t>
    </dgm:pt>
    <dgm:pt modelId="{40F1243E-C8C6-41AB-81BE-25F466148D0D}">
      <dgm:prSet/>
      <dgm:spPr/>
      <dgm:t>
        <a:bodyPr/>
        <a:lstStyle/>
        <a:p>
          <a:r>
            <a:rPr lang="en-US" i="0" dirty="0"/>
            <a:t>Life Below Water</a:t>
          </a:r>
          <a:endParaRPr lang="en-US" dirty="0"/>
        </a:p>
      </dgm:t>
    </dgm:pt>
    <dgm:pt modelId="{9A96E7E8-462C-4470-84D5-DA117C6B05FE}" type="parTrans" cxnId="{D3D3E408-E04A-445D-A3DB-07590A2A117F}">
      <dgm:prSet/>
      <dgm:spPr/>
      <dgm:t>
        <a:bodyPr/>
        <a:lstStyle/>
        <a:p>
          <a:endParaRPr lang="en-US" dirty="0"/>
        </a:p>
      </dgm:t>
    </dgm:pt>
    <dgm:pt modelId="{9E86C73E-26B2-4A32-9EAF-6ED1C6C5881E}" type="sibTrans" cxnId="{D3D3E408-E04A-445D-A3DB-07590A2A117F}">
      <dgm:prSet/>
      <dgm:spPr/>
      <dgm:t>
        <a:bodyPr/>
        <a:lstStyle/>
        <a:p>
          <a:endParaRPr lang="en-US" dirty="0"/>
        </a:p>
      </dgm:t>
    </dgm:pt>
    <dgm:pt modelId="{B3212A0C-F9FC-4CCC-A859-B58B82994E42}">
      <dgm:prSet/>
      <dgm:spPr/>
      <dgm:t>
        <a:bodyPr/>
        <a:lstStyle/>
        <a:p>
          <a:r>
            <a:rPr lang="en-US" i="0" dirty="0"/>
            <a:t>Life On Land </a:t>
          </a:r>
          <a:endParaRPr lang="en-US" dirty="0"/>
        </a:p>
      </dgm:t>
    </dgm:pt>
    <dgm:pt modelId="{BE4D1991-FB45-4A4E-91D3-5F47D31ABE76}" type="parTrans" cxnId="{4A3BF49A-6508-42B0-8DE6-F1DB173ADAA9}">
      <dgm:prSet/>
      <dgm:spPr/>
      <dgm:t>
        <a:bodyPr/>
        <a:lstStyle/>
        <a:p>
          <a:endParaRPr lang="en-US" dirty="0"/>
        </a:p>
      </dgm:t>
    </dgm:pt>
    <dgm:pt modelId="{9C2E8E06-2E58-4ABF-960E-52028C50F83D}" type="sibTrans" cxnId="{4A3BF49A-6508-42B0-8DE6-F1DB173ADAA9}">
      <dgm:prSet/>
      <dgm:spPr/>
      <dgm:t>
        <a:bodyPr/>
        <a:lstStyle/>
        <a:p>
          <a:endParaRPr lang="en-US" dirty="0"/>
        </a:p>
      </dgm:t>
    </dgm:pt>
    <dgm:pt modelId="{27E5DA1F-44A8-4879-915C-0E4C0868ADC2}">
      <dgm:prSet/>
      <dgm:spPr/>
      <dgm:t>
        <a:bodyPr/>
        <a:lstStyle/>
        <a:p>
          <a:r>
            <a:rPr lang="en-US" i="0" dirty="0"/>
            <a:t>Peace, Justice, And Strong Institutions</a:t>
          </a:r>
          <a:endParaRPr lang="en-US" dirty="0"/>
        </a:p>
      </dgm:t>
    </dgm:pt>
    <dgm:pt modelId="{C8E96617-F7C5-470E-853F-4F7A3900A2A1}" type="parTrans" cxnId="{E8B8E5F5-37E9-4F48-AD6F-29744F4B9014}">
      <dgm:prSet/>
      <dgm:spPr/>
      <dgm:t>
        <a:bodyPr/>
        <a:lstStyle/>
        <a:p>
          <a:endParaRPr lang="en-US" dirty="0"/>
        </a:p>
      </dgm:t>
    </dgm:pt>
    <dgm:pt modelId="{5AC2A368-5E56-4E9E-9D82-ECE757278977}" type="sibTrans" cxnId="{E8B8E5F5-37E9-4F48-AD6F-29744F4B9014}">
      <dgm:prSet/>
      <dgm:spPr/>
      <dgm:t>
        <a:bodyPr/>
        <a:lstStyle/>
        <a:p>
          <a:endParaRPr lang="en-US" dirty="0"/>
        </a:p>
      </dgm:t>
    </dgm:pt>
    <dgm:pt modelId="{3C4F8A95-6611-4162-9468-853F93AA4ACE}">
      <dgm:prSet/>
      <dgm:spPr/>
      <dgm:t>
        <a:bodyPr/>
        <a:lstStyle/>
        <a:p>
          <a:r>
            <a:rPr lang="en-US" i="0" dirty="0"/>
            <a:t>Partnerships For The Goals</a:t>
          </a:r>
          <a:endParaRPr lang="en-US" dirty="0"/>
        </a:p>
      </dgm:t>
    </dgm:pt>
    <dgm:pt modelId="{90220416-E5B4-4AF8-9DD8-DC5C7978A8CB}" type="parTrans" cxnId="{01A65676-C53F-4D51-983D-F5B31D89567E}">
      <dgm:prSet/>
      <dgm:spPr/>
      <dgm:t>
        <a:bodyPr/>
        <a:lstStyle/>
        <a:p>
          <a:endParaRPr lang="en-US" dirty="0"/>
        </a:p>
      </dgm:t>
    </dgm:pt>
    <dgm:pt modelId="{F2B0F2D9-D2DE-4FDF-AB8F-7F9E20516884}" type="sibTrans" cxnId="{01A65676-C53F-4D51-983D-F5B31D89567E}">
      <dgm:prSet/>
      <dgm:spPr/>
      <dgm:t>
        <a:bodyPr/>
        <a:lstStyle/>
        <a:p>
          <a:endParaRPr lang="en-US" dirty="0"/>
        </a:p>
      </dgm:t>
    </dgm:pt>
    <dgm:pt modelId="{E1C75EBC-EF59-45F6-B072-1E63FF2441F0}" type="pres">
      <dgm:prSet presAssocID="{40429B98-432B-46D3-87E5-36F2CA04E15B}" presName="diagram" presStyleCnt="0">
        <dgm:presLayoutVars>
          <dgm:dir/>
          <dgm:resizeHandles val="exact"/>
        </dgm:presLayoutVars>
      </dgm:prSet>
      <dgm:spPr/>
    </dgm:pt>
    <dgm:pt modelId="{E502C4C0-A06E-4F87-9D8D-C785E5A915B0}" type="pres">
      <dgm:prSet presAssocID="{0083CCD9-CC09-4348-BA65-CB4C68A601DE}" presName="node" presStyleLbl="node1" presStyleIdx="0" presStyleCnt="17">
        <dgm:presLayoutVars>
          <dgm:bulletEnabled val="1"/>
        </dgm:presLayoutVars>
      </dgm:prSet>
      <dgm:spPr/>
    </dgm:pt>
    <dgm:pt modelId="{283E36E5-5D7D-4B3E-A167-0C116BDC763C}" type="pres">
      <dgm:prSet presAssocID="{3AE0FC96-0603-45F1-8F98-C02592868E63}" presName="sibTrans" presStyleCnt="0"/>
      <dgm:spPr/>
    </dgm:pt>
    <dgm:pt modelId="{6B0DE67D-C830-4149-9013-2FADCB5223F4}" type="pres">
      <dgm:prSet presAssocID="{F4933BEE-0AA6-4BCC-A5B0-31FF30061065}" presName="node" presStyleLbl="node1" presStyleIdx="1" presStyleCnt="17">
        <dgm:presLayoutVars>
          <dgm:bulletEnabled val="1"/>
        </dgm:presLayoutVars>
      </dgm:prSet>
      <dgm:spPr/>
    </dgm:pt>
    <dgm:pt modelId="{DA6C5C74-887F-4386-8E08-05427AE72640}" type="pres">
      <dgm:prSet presAssocID="{C2AD0A06-F8FB-4CF4-B89B-69A78284C35F}" presName="sibTrans" presStyleCnt="0"/>
      <dgm:spPr/>
    </dgm:pt>
    <dgm:pt modelId="{0C0A8335-05CF-411F-8042-AFDCC0A3E05F}" type="pres">
      <dgm:prSet presAssocID="{D44234A9-10A6-45DC-A287-E1DCD79B8F31}" presName="node" presStyleLbl="node1" presStyleIdx="2" presStyleCnt="17">
        <dgm:presLayoutVars>
          <dgm:bulletEnabled val="1"/>
        </dgm:presLayoutVars>
      </dgm:prSet>
      <dgm:spPr/>
    </dgm:pt>
    <dgm:pt modelId="{F3C87E4D-1EE3-49A8-A58C-FCF2F7076750}" type="pres">
      <dgm:prSet presAssocID="{C45920A6-AF02-48F6-8733-DFEFFFE34A2E}" presName="sibTrans" presStyleCnt="0"/>
      <dgm:spPr/>
    </dgm:pt>
    <dgm:pt modelId="{C133B3E2-BAAE-4CE4-A752-BE3494B287FE}" type="pres">
      <dgm:prSet presAssocID="{2CAD387E-6656-4B63-A2E5-728CF0F377AB}" presName="node" presStyleLbl="node1" presStyleIdx="3" presStyleCnt="17">
        <dgm:presLayoutVars>
          <dgm:bulletEnabled val="1"/>
        </dgm:presLayoutVars>
      </dgm:prSet>
      <dgm:spPr/>
    </dgm:pt>
    <dgm:pt modelId="{3D7EB287-178B-4CD4-97A0-3C3CF0FA13AC}" type="pres">
      <dgm:prSet presAssocID="{5678FCA3-95F2-4462-9D62-2E7C42ED18D2}" presName="sibTrans" presStyleCnt="0"/>
      <dgm:spPr/>
    </dgm:pt>
    <dgm:pt modelId="{356D4EF8-7C0A-4C5E-9FCF-D04B54B1D96E}" type="pres">
      <dgm:prSet presAssocID="{785222B6-FAD5-44C6-816B-0847521AF8E0}" presName="node" presStyleLbl="node1" presStyleIdx="4" presStyleCnt="17">
        <dgm:presLayoutVars>
          <dgm:bulletEnabled val="1"/>
        </dgm:presLayoutVars>
      </dgm:prSet>
      <dgm:spPr/>
    </dgm:pt>
    <dgm:pt modelId="{362A2A29-E9A6-4CF6-B4EC-B14FBB367B3D}" type="pres">
      <dgm:prSet presAssocID="{77D2E05D-95CF-45FB-8062-B9E5A1457C31}" presName="sibTrans" presStyleCnt="0"/>
      <dgm:spPr/>
    </dgm:pt>
    <dgm:pt modelId="{7D90A715-0221-40EB-9FC0-F40F54841F10}" type="pres">
      <dgm:prSet presAssocID="{F6D9C063-42C8-4BCC-90BD-6EBDADBA816C}" presName="node" presStyleLbl="node1" presStyleIdx="5" presStyleCnt="17">
        <dgm:presLayoutVars>
          <dgm:bulletEnabled val="1"/>
        </dgm:presLayoutVars>
      </dgm:prSet>
      <dgm:spPr/>
    </dgm:pt>
    <dgm:pt modelId="{4EC09E00-25E3-4D77-AC17-D0D5CF257CB0}" type="pres">
      <dgm:prSet presAssocID="{6D7660CB-35BE-4ECD-B2FA-A56F749E6647}" presName="sibTrans" presStyleCnt="0"/>
      <dgm:spPr/>
    </dgm:pt>
    <dgm:pt modelId="{B4377A27-B8A1-4617-9B30-3DAD0566F034}" type="pres">
      <dgm:prSet presAssocID="{A7F5B573-49D4-41D7-B53D-0DA8D7E03D0C}" presName="node" presStyleLbl="node1" presStyleIdx="6" presStyleCnt="17">
        <dgm:presLayoutVars>
          <dgm:bulletEnabled val="1"/>
        </dgm:presLayoutVars>
      </dgm:prSet>
      <dgm:spPr/>
    </dgm:pt>
    <dgm:pt modelId="{3ABC4DB2-D4FD-4BDE-AA5D-CA7DD7AB1FE9}" type="pres">
      <dgm:prSet presAssocID="{E246A5A2-1CA4-4582-A8EF-5CAEF3649EDB}" presName="sibTrans" presStyleCnt="0"/>
      <dgm:spPr/>
    </dgm:pt>
    <dgm:pt modelId="{300750EC-0BEF-4154-A749-5F1EA35B7C58}" type="pres">
      <dgm:prSet presAssocID="{5C22A97A-F1EF-40C8-B3C2-73E9002DFCD7}" presName="node" presStyleLbl="node1" presStyleIdx="7" presStyleCnt="17">
        <dgm:presLayoutVars>
          <dgm:bulletEnabled val="1"/>
        </dgm:presLayoutVars>
      </dgm:prSet>
      <dgm:spPr/>
    </dgm:pt>
    <dgm:pt modelId="{2397C995-2289-4285-AF9B-D86FB49CF44F}" type="pres">
      <dgm:prSet presAssocID="{47C097AE-3ACC-4525-A65F-FCCCD29916A5}" presName="sibTrans" presStyleCnt="0"/>
      <dgm:spPr/>
    </dgm:pt>
    <dgm:pt modelId="{5CC07E5E-348B-4E3E-888E-380CA57E9EA6}" type="pres">
      <dgm:prSet presAssocID="{1A9759EE-9514-464F-8DC8-2B6ADBA654B6}" presName="node" presStyleLbl="node1" presStyleIdx="8" presStyleCnt="17">
        <dgm:presLayoutVars>
          <dgm:bulletEnabled val="1"/>
        </dgm:presLayoutVars>
      </dgm:prSet>
      <dgm:spPr/>
    </dgm:pt>
    <dgm:pt modelId="{239B6219-609F-4BC6-B7F4-0C1F64760B59}" type="pres">
      <dgm:prSet presAssocID="{09DBB460-BCE6-436F-B911-9742ABC34A62}" presName="sibTrans" presStyleCnt="0"/>
      <dgm:spPr/>
    </dgm:pt>
    <dgm:pt modelId="{E401FCAE-9CE9-427D-9CC8-DAA290557F79}" type="pres">
      <dgm:prSet presAssocID="{4E38054D-D56E-4A04-9367-A8CB00882DD0}" presName="node" presStyleLbl="node1" presStyleIdx="9" presStyleCnt="17">
        <dgm:presLayoutVars>
          <dgm:bulletEnabled val="1"/>
        </dgm:presLayoutVars>
      </dgm:prSet>
      <dgm:spPr/>
    </dgm:pt>
    <dgm:pt modelId="{B48B5A83-2425-4849-AC84-36B6DE8CE4AE}" type="pres">
      <dgm:prSet presAssocID="{5537D659-CDC5-4C8E-B747-7CDFF682A41E}" presName="sibTrans" presStyleCnt="0"/>
      <dgm:spPr/>
    </dgm:pt>
    <dgm:pt modelId="{80E2C957-050E-4838-93FC-48F6DF2D7984}" type="pres">
      <dgm:prSet presAssocID="{FF58DE71-0856-482A-9A4E-1ABB5BEE2E8E}" presName="node" presStyleLbl="node1" presStyleIdx="10" presStyleCnt="17">
        <dgm:presLayoutVars>
          <dgm:bulletEnabled val="1"/>
        </dgm:presLayoutVars>
      </dgm:prSet>
      <dgm:spPr/>
    </dgm:pt>
    <dgm:pt modelId="{48872832-BE64-46F1-BCFE-8EE0DF9B5B1F}" type="pres">
      <dgm:prSet presAssocID="{EE2F6C87-CAC0-4F25-ABE9-45F0555D05B4}" presName="sibTrans" presStyleCnt="0"/>
      <dgm:spPr/>
    </dgm:pt>
    <dgm:pt modelId="{8A8827DC-D737-4D95-948D-43521DEBA2DD}" type="pres">
      <dgm:prSet presAssocID="{0B28CE7A-81BC-42D6-B229-921C703CD070}" presName="node" presStyleLbl="node1" presStyleIdx="11" presStyleCnt="17">
        <dgm:presLayoutVars>
          <dgm:bulletEnabled val="1"/>
        </dgm:presLayoutVars>
      </dgm:prSet>
      <dgm:spPr/>
    </dgm:pt>
    <dgm:pt modelId="{9BE96AE8-2695-4793-960B-263B32D1F741}" type="pres">
      <dgm:prSet presAssocID="{90BE8532-E190-4736-9510-24A21AC422FB}" presName="sibTrans" presStyleCnt="0"/>
      <dgm:spPr/>
    </dgm:pt>
    <dgm:pt modelId="{84DE9126-0AA6-47A5-B997-48794A7AEECA}" type="pres">
      <dgm:prSet presAssocID="{BDAE3AB6-1D8D-4BC7-AD4F-C7297783FBD2}" presName="node" presStyleLbl="node1" presStyleIdx="12" presStyleCnt="17">
        <dgm:presLayoutVars>
          <dgm:bulletEnabled val="1"/>
        </dgm:presLayoutVars>
      </dgm:prSet>
      <dgm:spPr/>
    </dgm:pt>
    <dgm:pt modelId="{85EE5D2D-5880-48BA-A2E2-04982984BCDF}" type="pres">
      <dgm:prSet presAssocID="{56D8E78A-8A16-4293-8463-84562F2B07C3}" presName="sibTrans" presStyleCnt="0"/>
      <dgm:spPr/>
    </dgm:pt>
    <dgm:pt modelId="{E4D8AEC6-8721-4ADA-80D8-79FABE0562F4}" type="pres">
      <dgm:prSet presAssocID="{40F1243E-C8C6-41AB-81BE-25F466148D0D}" presName="node" presStyleLbl="node1" presStyleIdx="13" presStyleCnt="17">
        <dgm:presLayoutVars>
          <dgm:bulletEnabled val="1"/>
        </dgm:presLayoutVars>
      </dgm:prSet>
      <dgm:spPr/>
    </dgm:pt>
    <dgm:pt modelId="{CA1BC55D-DB56-4C70-8A8E-2BE4F2D039E6}" type="pres">
      <dgm:prSet presAssocID="{9E86C73E-26B2-4A32-9EAF-6ED1C6C5881E}" presName="sibTrans" presStyleCnt="0"/>
      <dgm:spPr/>
    </dgm:pt>
    <dgm:pt modelId="{3DF9EB55-A9E0-4691-B2A1-B9FCDBF3FC37}" type="pres">
      <dgm:prSet presAssocID="{B3212A0C-F9FC-4CCC-A859-B58B82994E42}" presName="node" presStyleLbl="node1" presStyleIdx="14" presStyleCnt="17">
        <dgm:presLayoutVars>
          <dgm:bulletEnabled val="1"/>
        </dgm:presLayoutVars>
      </dgm:prSet>
      <dgm:spPr/>
    </dgm:pt>
    <dgm:pt modelId="{3C222C7C-ACDB-4BC8-90BE-4CA4AD6757D0}" type="pres">
      <dgm:prSet presAssocID="{9C2E8E06-2E58-4ABF-960E-52028C50F83D}" presName="sibTrans" presStyleCnt="0"/>
      <dgm:spPr/>
    </dgm:pt>
    <dgm:pt modelId="{474F4907-0DB0-4059-8F75-0D5DEE30B2B4}" type="pres">
      <dgm:prSet presAssocID="{27E5DA1F-44A8-4879-915C-0E4C0868ADC2}" presName="node" presStyleLbl="node1" presStyleIdx="15" presStyleCnt="17">
        <dgm:presLayoutVars>
          <dgm:bulletEnabled val="1"/>
        </dgm:presLayoutVars>
      </dgm:prSet>
      <dgm:spPr/>
    </dgm:pt>
    <dgm:pt modelId="{6E52EEED-450F-49BA-BADF-3F35F6326DCC}" type="pres">
      <dgm:prSet presAssocID="{5AC2A368-5E56-4E9E-9D82-ECE757278977}" presName="sibTrans" presStyleCnt="0"/>
      <dgm:spPr/>
    </dgm:pt>
    <dgm:pt modelId="{0B7885BF-EBE9-4C37-AA62-BCCC3B205E64}" type="pres">
      <dgm:prSet presAssocID="{3C4F8A95-6611-4162-9468-853F93AA4ACE}" presName="node" presStyleLbl="node1" presStyleIdx="16" presStyleCnt="17">
        <dgm:presLayoutVars>
          <dgm:bulletEnabled val="1"/>
        </dgm:presLayoutVars>
      </dgm:prSet>
      <dgm:spPr/>
    </dgm:pt>
  </dgm:ptLst>
  <dgm:cxnLst>
    <dgm:cxn modelId="{6AB20508-8588-4115-8F06-0A6EAB645EEC}" srcId="{40429B98-432B-46D3-87E5-36F2CA04E15B}" destId="{785222B6-FAD5-44C6-816B-0847521AF8E0}" srcOrd="4" destOrd="0" parTransId="{46A3B32E-72F1-4DB1-AF91-6F0C7EB7EA63}" sibTransId="{77D2E05D-95CF-45FB-8062-B9E5A1457C31}"/>
    <dgm:cxn modelId="{D3D3E408-E04A-445D-A3DB-07590A2A117F}" srcId="{40429B98-432B-46D3-87E5-36F2CA04E15B}" destId="{40F1243E-C8C6-41AB-81BE-25F466148D0D}" srcOrd="13" destOrd="0" parTransId="{9A96E7E8-462C-4470-84D5-DA117C6B05FE}" sibTransId="{9E86C73E-26B2-4A32-9EAF-6ED1C6C5881E}"/>
    <dgm:cxn modelId="{AFBA3809-2646-4253-9095-063CC82B2C6C}" type="presOf" srcId="{0083CCD9-CC09-4348-BA65-CB4C68A601DE}" destId="{E502C4C0-A06E-4F87-9D8D-C785E5A915B0}" srcOrd="0" destOrd="0" presId="urn:microsoft.com/office/officeart/2005/8/layout/default"/>
    <dgm:cxn modelId="{C75F1D13-40E9-4EAD-BC88-B713BD44F909}" srcId="{40429B98-432B-46D3-87E5-36F2CA04E15B}" destId="{0083CCD9-CC09-4348-BA65-CB4C68A601DE}" srcOrd="0" destOrd="0" parTransId="{A8EEC4BF-9D4E-42E5-976B-5543C0F88159}" sibTransId="{3AE0FC96-0603-45F1-8F98-C02592868E63}"/>
    <dgm:cxn modelId="{77294430-5CA2-4C4F-B03C-0D8971133CFE}" type="presOf" srcId="{3C4F8A95-6611-4162-9468-853F93AA4ACE}" destId="{0B7885BF-EBE9-4C37-AA62-BCCC3B205E64}" srcOrd="0" destOrd="0" presId="urn:microsoft.com/office/officeart/2005/8/layout/default"/>
    <dgm:cxn modelId="{7B5B4F36-4758-4717-8CB3-98CF16228DE1}" type="presOf" srcId="{5C22A97A-F1EF-40C8-B3C2-73E9002DFCD7}" destId="{300750EC-0BEF-4154-A749-5F1EA35B7C58}" srcOrd="0" destOrd="0" presId="urn:microsoft.com/office/officeart/2005/8/layout/default"/>
    <dgm:cxn modelId="{5523FB3B-32C5-4CE5-911D-8167DB445881}" type="presOf" srcId="{40F1243E-C8C6-41AB-81BE-25F466148D0D}" destId="{E4D8AEC6-8721-4ADA-80D8-79FABE0562F4}" srcOrd="0" destOrd="0" presId="urn:microsoft.com/office/officeart/2005/8/layout/default"/>
    <dgm:cxn modelId="{D3B23E3C-D067-4506-910F-685184ED10B0}" type="presOf" srcId="{27E5DA1F-44A8-4879-915C-0E4C0868ADC2}" destId="{474F4907-0DB0-4059-8F75-0D5DEE30B2B4}" srcOrd="0" destOrd="0" presId="urn:microsoft.com/office/officeart/2005/8/layout/default"/>
    <dgm:cxn modelId="{E375CA3C-2F4B-4890-92CF-2842A77BFAFD}" type="presOf" srcId="{1A9759EE-9514-464F-8DC8-2B6ADBA654B6}" destId="{5CC07E5E-348B-4E3E-888E-380CA57E9EA6}" srcOrd="0" destOrd="0" presId="urn:microsoft.com/office/officeart/2005/8/layout/default"/>
    <dgm:cxn modelId="{38423240-332E-456D-A56D-6A46F8FC77D8}" type="presOf" srcId="{4E38054D-D56E-4A04-9367-A8CB00882DD0}" destId="{E401FCAE-9CE9-427D-9CC8-DAA290557F79}" srcOrd="0" destOrd="0" presId="urn:microsoft.com/office/officeart/2005/8/layout/default"/>
    <dgm:cxn modelId="{5338755B-1CD8-425A-8DEA-AC4D6057019B}" srcId="{40429B98-432B-46D3-87E5-36F2CA04E15B}" destId="{2CAD387E-6656-4B63-A2E5-728CF0F377AB}" srcOrd="3" destOrd="0" parTransId="{F7647D69-06C5-4D43-AF83-1549B5052CB5}" sibTransId="{5678FCA3-95F2-4462-9D62-2E7C42ED18D2}"/>
    <dgm:cxn modelId="{864E7763-B89B-47AA-A360-2F4351819C68}" srcId="{40429B98-432B-46D3-87E5-36F2CA04E15B}" destId="{0B28CE7A-81BC-42D6-B229-921C703CD070}" srcOrd="11" destOrd="0" parTransId="{4C8A24AD-3FDD-44FE-992E-50D4256064B4}" sibTransId="{90BE8532-E190-4736-9510-24A21AC422FB}"/>
    <dgm:cxn modelId="{46E4144E-A2A3-48D0-8101-866F9B289F3E}" type="presOf" srcId="{785222B6-FAD5-44C6-816B-0847521AF8E0}" destId="{356D4EF8-7C0A-4C5E-9FCF-D04B54B1D96E}" srcOrd="0" destOrd="0" presId="urn:microsoft.com/office/officeart/2005/8/layout/default"/>
    <dgm:cxn modelId="{AD737D6E-D3F1-41FE-8BD3-D56A1BA63304}" type="presOf" srcId="{D44234A9-10A6-45DC-A287-E1DCD79B8F31}" destId="{0C0A8335-05CF-411F-8042-AFDCC0A3E05F}" srcOrd="0" destOrd="0" presId="urn:microsoft.com/office/officeart/2005/8/layout/default"/>
    <dgm:cxn modelId="{991FF450-5582-432C-92C1-DBBB40B76C99}" srcId="{40429B98-432B-46D3-87E5-36F2CA04E15B}" destId="{D44234A9-10A6-45DC-A287-E1DCD79B8F31}" srcOrd="2" destOrd="0" parTransId="{B0CF65D8-EC1D-4B04-8CD0-E0301ED6837C}" sibTransId="{C45920A6-AF02-48F6-8733-DFEFFFE34A2E}"/>
    <dgm:cxn modelId="{586F4653-0B33-45BC-8E11-539485E632BC}" srcId="{40429B98-432B-46D3-87E5-36F2CA04E15B}" destId="{FF58DE71-0856-482A-9A4E-1ABB5BEE2E8E}" srcOrd="10" destOrd="0" parTransId="{DAC4238E-F087-4484-89AF-D5FFA718FC0B}" sibTransId="{EE2F6C87-CAC0-4F25-ABE9-45F0555D05B4}"/>
    <dgm:cxn modelId="{8BFC6C76-5B25-46AE-9B08-67B768D34825}" type="presOf" srcId="{B3212A0C-F9FC-4CCC-A859-B58B82994E42}" destId="{3DF9EB55-A9E0-4691-B2A1-B9FCDBF3FC37}" srcOrd="0" destOrd="0" presId="urn:microsoft.com/office/officeart/2005/8/layout/default"/>
    <dgm:cxn modelId="{01A65676-C53F-4D51-983D-F5B31D89567E}" srcId="{40429B98-432B-46D3-87E5-36F2CA04E15B}" destId="{3C4F8A95-6611-4162-9468-853F93AA4ACE}" srcOrd="16" destOrd="0" parTransId="{90220416-E5B4-4AF8-9DD8-DC5C7978A8CB}" sibTransId="{F2B0F2D9-D2DE-4FDF-AB8F-7F9E20516884}"/>
    <dgm:cxn modelId="{A5ADA85A-8E70-4364-9A76-EC2F6CB6C5FF}" type="presOf" srcId="{F4933BEE-0AA6-4BCC-A5B0-31FF30061065}" destId="{6B0DE67D-C830-4149-9013-2FADCB5223F4}" srcOrd="0" destOrd="0" presId="urn:microsoft.com/office/officeart/2005/8/layout/default"/>
    <dgm:cxn modelId="{4F50697E-00AE-4A5B-876C-9C68862F615A}" type="presOf" srcId="{40429B98-432B-46D3-87E5-36F2CA04E15B}" destId="{E1C75EBC-EF59-45F6-B072-1E63FF2441F0}" srcOrd="0" destOrd="0" presId="urn:microsoft.com/office/officeart/2005/8/layout/default"/>
    <dgm:cxn modelId="{E4B2597E-6061-4FF5-8755-3D8AF44093A1}" srcId="{40429B98-432B-46D3-87E5-36F2CA04E15B}" destId="{F6D9C063-42C8-4BCC-90BD-6EBDADBA816C}" srcOrd="5" destOrd="0" parTransId="{6DDC28F1-8640-4456-82A5-18F2A231ABFC}" sibTransId="{6D7660CB-35BE-4ECD-B2FA-A56F749E6647}"/>
    <dgm:cxn modelId="{C9D2CF93-3793-4C96-B6DD-CA96E2182C9E}" type="presOf" srcId="{F6D9C063-42C8-4BCC-90BD-6EBDADBA816C}" destId="{7D90A715-0221-40EB-9FC0-F40F54841F10}" srcOrd="0" destOrd="0" presId="urn:microsoft.com/office/officeart/2005/8/layout/default"/>
    <dgm:cxn modelId="{7AF7AA96-EA93-4526-9297-CA1E03D1AF19}" srcId="{40429B98-432B-46D3-87E5-36F2CA04E15B}" destId="{A7F5B573-49D4-41D7-B53D-0DA8D7E03D0C}" srcOrd="6" destOrd="0" parTransId="{A8C42BAE-AE75-4DFC-BD7F-80EAFB585C83}" sibTransId="{E246A5A2-1CA4-4582-A8EF-5CAEF3649EDB}"/>
    <dgm:cxn modelId="{4A3BF49A-6508-42B0-8DE6-F1DB173ADAA9}" srcId="{40429B98-432B-46D3-87E5-36F2CA04E15B}" destId="{B3212A0C-F9FC-4CCC-A859-B58B82994E42}" srcOrd="14" destOrd="0" parTransId="{BE4D1991-FB45-4A4E-91D3-5F47D31ABE76}" sibTransId="{9C2E8E06-2E58-4ABF-960E-52028C50F83D}"/>
    <dgm:cxn modelId="{3901D19C-56B7-428B-B1E0-C7DA568082DF}" type="presOf" srcId="{A7F5B573-49D4-41D7-B53D-0DA8D7E03D0C}" destId="{B4377A27-B8A1-4617-9B30-3DAD0566F034}" srcOrd="0" destOrd="0" presId="urn:microsoft.com/office/officeart/2005/8/layout/default"/>
    <dgm:cxn modelId="{3888A1A8-D13F-48C1-81AB-C3936FDCD570}" srcId="{40429B98-432B-46D3-87E5-36F2CA04E15B}" destId="{4E38054D-D56E-4A04-9367-A8CB00882DD0}" srcOrd="9" destOrd="0" parTransId="{BC06E236-B706-4707-8252-40A26655F772}" sibTransId="{5537D659-CDC5-4C8E-B747-7CDFF682A41E}"/>
    <dgm:cxn modelId="{A0CA57AE-677D-4575-88D4-0581EDF248CB}" srcId="{40429B98-432B-46D3-87E5-36F2CA04E15B}" destId="{1A9759EE-9514-464F-8DC8-2B6ADBA654B6}" srcOrd="8" destOrd="0" parTransId="{41693FE5-2DF9-47C9-A0E3-AB3BBFDA922E}" sibTransId="{09DBB460-BCE6-436F-B911-9742ABC34A62}"/>
    <dgm:cxn modelId="{DD4AA8AE-1E71-4F65-824A-1724A450B139}" srcId="{40429B98-432B-46D3-87E5-36F2CA04E15B}" destId="{5C22A97A-F1EF-40C8-B3C2-73E9002DFCD7}" srcOrd="7" destOrd="0" parTransId="{3AC408DE-9E2E-4B1B-AAFA-CBD100A57EE2}" sibTransId="{47C097AE-3ACC-4525-A65F-FCCCD29916A5}"/>
    <dgm:cxn modelId="{3ACBEECF-C25F-43A0-9D85-C2B8AD77784F}" type="presOf" srcId="{FF58DE71-0856-482A-9A4E-1ABB5BEE2E8E}" destId="{80E2C957-050E-4838-93FC-48F6DF2D7984}" srcOrd="0" destOrd="0" presId="urn:microsoft.com/office/officeart/2005/8/layout/default"/>
    <dgm:cxn modelId="{019283D3-243C-48DD-9B39-A42178594F7B}" srcId="{40429B98-432B-46D3-87E5-36F2CA04E15B}" destId="{F4933BEE-0AA6-4BCC-A5B0-31FF30061065}" srcOrd="1" destOrd="0" parTransId="{FD1812F6-DD47-4780-BA80-0A9A92D3740D}" sibTransId="{C2AD0A06-F8FB-4CF4-B89B-69A78284C35F}"/>
    <dgm:cxn modelId="{273E94E0-D496-403E-B19F-A933ACC74782}" type="presOf" srcId="{BDAE3AB6-1D8D-4BC7-AD4F-C7297783FBD2}" destId="{84DE9126-0AA6-47A5-B997-48794A7AEECA}" srcOrd="0" destOrd="0" presId="urn:microsoft.com/office/officeart/2005/8/layout/default"/>
    <dgm:cxn modelId="{9E6419E3-8C65-471D-8A16-7F4B12E789B9}" type="presOf" srcId="{0B28CE7A-81BC-42D6-B229-921C703CD070}" destId="{8A8827DC-D737-4D95-948D-43521DEBA2DD}" srcOrd="0" destOrd="0" presId="urn:microsoft.com/office/officeart/2005/8/layout/default"/>
    <dgm:cxn modelId="{E8B8E5F5-37E9-4F48-AD6F-29744F4B9014}" srcId="{40429B98-432B-46D3-87E5-36F2CA04E15B}" destId="{27E5DA1F-44A8-4879-915C-0E4C0868ADC2}" srcOrd="15" destOrd="0" parTransId="{C8E96617-F7C5-470E-853F-4F7A3900A2A1}" sibTransId="{5AC2A368-5E56-4E9E-9D82-ECE757278977}"/>
    <dgm:cxn modelId="{731220F6-3487-4193-8745-36B5666597D7}" type="presOf" srcId="{2CAD387E-6656-4B63-A2E5-728CF0F377AB}" destId="{C133B3E2-BAAE-4CE4-A752-BE3494B287FE}" srcOrd="0" destOrd="0" presId="urn:microsoft.com/office/officeart/2005/8/layout/default"/>
    <dgm:cxn modelId="{32D134FC-2392-4F21-842D-8601CC4882C8}" srcId="{40429B98-432B-46D3-87E5-36F2CA04E15B}" destId="{BDAE3AB6-1D8D-4BC7-AD4F-C7297783FBD2}" srcOrd="12" destOrd="0" parTransId="{09D71EF9-57C9-4A98-ADDC-68ADEC11613E}" sibTransId="{56D8E78A-8A16-4293-8463-84562F2B07C3}"/>
    <dgm:cxn modelId="{C47ADBC3-7164-4EA1-95AD-B5D0DB6CCC9A}" type="presParOf" srcId="{E1C75EBC-EF59-45F6-B072-1E63FF2441F0}" destId="{E502C4C0-A06E-4F87-9D8D-C785E5A915B0}" srcOrd="0" destOrd="0" presId="urn:microsoft.com/office/officeart/2005/8/layout/default"/>
    <dgm:cxn modelId="{79206AA6-D9A1-46AB-BF7F-8609E129CFE5}" type="presParOf" srcId="{E1C75EBC-EF59-45F6-B072-1E63FF2441F0}" destId="{283E36E5-5D7D-4B3E-A167-0C116BDC763C}" srcOrd="1" destOrd="0" presId="urn:microsoft.com/office/officeart/2005/8/layout/default"/>
    <dgm:cxn modelId="{C0A084DD-7F3B-4A77-B2F1-25AEB3C2D249}" type="presParOf" srcId="{E1C75EBC-EF59-45F6-B072-1E63FF2441F0}" destId="{6B0DE67D-C830-4149-9013-2FADCB5223F4}" srcOrd="2" destOrd="0" presId="urn:microsoft.com/office/officeart/2005/8/layout/default"/>
    <dgm:cxn modelId="{C2336CD9-4A68-4768-A20E-D988B4FA7E56}" type="presParOf" srcId="{E1C75EBC-EF59-45F6-B072-1E63FF2441F0}" destId="{DA6C5C74-887F-4386-8E08-05427AE72640}" srcOrd="3" destOrd="0" presId="urn:microsoft.com/office/officeart/2005/8/layout/default"/>
    <dgm:cxn modelId="{1400FEF9-880E-4F69-84C6-1A04D9B597C5}" type="presParOf" srcId="{E1C75EBC-EF59-45F6-B072-1E63FF2441F0}" destId="{0C0A8335-05CF-411F-8042-AFDCC0A3E05F}" srcOrd="4" destOrd="0" presId="urn:microsoft.com/office/officeart/2005/8/layout/default"/>
    <dgm:cxn modelId="{14E414F6-6571-4CEA-8F3D-1EA263F8F2D8}" type="presParOf" srcId="{E1C75EBC-EF59-45F6-B072-1E63FF2441F0}" destId="{F3C87E4D-1EE3-49A8-A58C-FCF2F7076750}" srcOrd="5" destOrd="0" presId="urn:microsoft.com/office/officeart/2005/8/layout/default"/>
    <dgm:cxn modelId="{87D789E4-2B78-48C5-89A5-1637AA0201E5}" type="presParOf" srcId="{E1C75EBC-EF59-45F6-B072-1E63FF2441F0}" destId="{C133B3E2-BAAE-4CE4-A752-BE3494B287FE}" srcOrd="6" destOrd="0" presId="urn:microsoft.com/office/officeart/2005/8/layout/default"/>
    <dgm:cxn modelId="{94B7217B-D3AF-41F0-A17B-5A45F3C59522}" type="presParOf" srcId="{E1C75EBC-EF59-45F6-B072-1E63FF2441F0}" destId="{3D7EB287-178B-4CD4-97A0-3C3CF0FA13AC}" srcOrd="7" destOrd="0" presId="urn:microsoft.com/office/officeart/2005/8/layout/default"/>
    <dgm:cxn modelId="{7C14CDE2-688F-4FE7-B7C5-CB2BEF0822E2}" type="presParOf" srcId="{E1C75EBC-EF59-45F6-B072-1E63FF2441F0}" destId="{356D4EF8-7C0A-4C5E-9FCF-D04B54B1D96E}" srcOrd="8" destOrd="0" presId="urn:microsoft.com/office/officeart/2005/8/layout/default"/>
    <dgm:cxn modelId="{8DD702AD-3FB8-4F38-AC59-4CA2EDA33676}" type="presParOf" srcId="{E1C75EBC-EF59-45F6-B072-1E63FF2441F0}" destId="{362A2A29-E9A6-4CF6-B4EC-B14FBB367B3D}" srcOrd="9" destOrd="0" presId="urn:microsoft.com/office/officeart/2005/8/layout/default"/>
    <dgm:cxn modelId="{9C67B4B2-A9D4-46B4-A3A5-2BD8F744BCC7}" type="presParOf" srcId="{E1C75EBC-EF59-45F6-B072-1E63FF2441F0}" destId="{7D90A715-0221-40EB-9FC0-F40F54841F10}" srcOrd="10" destOrd="0" presId="urn:microsoft.com/office/officeart/2005/8/layout/default"/>
    <dgm:cxn modelId="{247158A8-3AA0-466C-9529-ABC41DCFC123}" type="presParOf" srcId="{E1C75EBC-EF59-45F6-B072-1E63FF2441F0}" destId="{4EC09E00-25E3-4D77-AC17-D0D5CF257CB0}" srcOrd="11" destOrd="0" presId="urn:microsoft.com/office/officeart/2005/8/layout/default"/>
    <dgm:cxn modelId="{C12B6B1A-0312-48EB-A17E-2CAAF3E9897C}" type="presParOf" srcId="{E1C75EBC-EF59-45F6-B072-1E63FF2441F0}" destId="{B4377A27-B8A1-4617-9B30-3DAD0566F034}" srcOrd="12" destOrd="0" presId="urn:microsoft.com/office/officeart/2005/8/layout/default"/>
    <dgm:cxn modelId="{7B847C98-E061-4DDD-8BB0-68D25BE0E2AD}" type="presParOf" srcId="{E1C75EBC-EF59-45F6-B072-1E63FF2441F0}" destId="{3ABC4DB2-D4FD-4BDE-AA5D-CA7DD7AB1FE9}" srcOrd="13" destOrd="0" presId="urn:microsoft.com/office/officeart/2005/8/layout/default"/>
    <dgm:cxn modelId="{878EA3D0-28D6-4028-8BEC-0DDBA4F64603}" type="presParOf" srcId="{E1C75EBC-EF59-45F6-B072-1E63FF2441F0}" destId="{300750EC-0BEF-4154-A749-5F1EA35B7C58}" srcOrd="14" destOrd="0" presId="urn:microsoft.com/office/officeart/2005/8/layout/default"/>
    <dgm:cxn modelId="{25CBB384-45C7-41F0-9BE4-2499A82DB22C}" type="presParOf" srcId="{E1C75EBC-EF59-45F6-B072-1E63FF2441F0}" destId="{2397C995-2289-4285-AF9B-D86FB49CF44F}" srcOrd="15" destOrd="0" presId="urn:microsoft.com/office/officeart/2005/8/layout/default"/>
    <dgm:cxn modelId="{DA51D474-4A02-4FB9-A7F6-C18D7FCDCF3A}" type="presParOf" srcId="{E1C75EBC-EF59-45F6-B072-1E63FF2441F0}" destId="{5CC07E5E-348B-4E3E-888E-380CA57E9EA6}" srcOrd="16" destOrd="0" presId="urn:microsoft.com/office/officeart/2005/8/layout/default"/>
    <dgm:cxn modelId="{DB36FEAF-ACEA-4D58-98A5-FB4B58D484EA}" type="presParOf" srcId="{E1C75EBC-EF59-45F6-B072-1E63FF2441F0}" destId="{239B6219-609F-4BC6-B7F4-0C1F64760B59}" srcOrd="17" destOrd="0" presId="urn:microsoft.com/office/officeart/2005/8/layout/default"/>
    <dgm:cxn modelId="{26482C5E-33B9-4074-B65F-E25B362010ED}" type="presParOf" srcId="{E1C75EBC-EF59-45F6-B072-1E63FF2441F0}" destId="{E401FCAE-9CE9-427D-9CC8-DAA290557F79}" srcOrd="18" destOrd="0" presId="urn:microsoft.com/office/officeart/2005/8/layout/default"/>
    <dgm:cxn modelId="{560815F6-55FA-40D0-9D05-39B708EE731A}" type="presParOf" srcId="{E1C75EBC-EF59-45F6-B072-1E63FF2441F0}" destId="{B48B5A83-2425-4849-AC84-36B6DE8CE4AE}" srcOrd="19" destOrd="0" presId="urn:microsoft.com/office/officeart/2005/8/layout/default"/>
    <dgm:cxn modelId="{F2F2C725-23C3-42EF-BA14-0C55EC3CDD18}" type="presParOf" srcId="{E1C75EBC-EF59-45F6-B072-1E63FF2441F0}" destId="{80E2C957-050E-4838-93FC-48F6DF2D7984}" srcOrd="20" destOrd="0" presId="urn:microsoft.com/office/officeart/2005/8/layout/default"/>
    <dgm:cxn modelId="{1A5AE936-A0B0-437C-AD69-F43372FF5941}" type="presParOf" srcId="{E1C75EBC-EF59-45F6-B072-1E63FF2441F0}" destId="{48872832-BE64-46F1-BCFE-8EE0DF9B5B1F}" srcOrd="21" destOrd="0" presId="urn:microsoft.com/office/officeart/2005/8/layout/default"/>
    <dgm:cxn modelId="{48F46B1D-B3E6-49E6-8D4D-EC86B6E26D30}" type="presParOf" srcId="{E1C75EBC-EF59-45F6-B072-1E63FF2441F0}" destId="{8A8827DC-D737-4D95-948D-43521DEBA2DD}" srcOrd="22" destOrd="0" presId="urn:microsoft.com/office/officeart/2005/8/layout/default"/>
    <dgm:cxn modelId="{D66EEF03-613D-41E4-B4E5-21D32743F750}" type="presParOf" srcId="{E1C75EBC-EF59-45F6-B072-1E63FF2441F0}" destId="{9BE96AE8-2695-4793-960B-263B32D1F741}" srcOrd="23" destOrd="0" presId="urn:microsoft.com/office/officeart/2005/8/layout/default"/>
    <dgm:cxn modelId="{5390FFD5-E16D-41AA-B436-E144D83448DF}" type="presParOf" srcId="{E1C75EBC-EF59-45F6-B072-1E63FF2441F0}" destId="{84DE9126-0AA6-47A5-B997-48794A7AEECA}" srcOrd="24" destOrd="0" presId="urn:microsoft.com/office/officeart/2005/8/layout/default"/>
    <dgm:cxn modelId="{DE9421D0-FBEB-4BC9-AD33-5CDD97964788}" type="presParOf" srcId="{E1C75EBC-EF59-45F6-B072-1E63FF2441F0}" destId="{85EE5D2D-5880-48BA-A2E2-04982984BCDF}" srcOrd="25" destOrd="0" presId="urn:microsoft.com/office/officeart/2005/8/layout/default"/>
    <dgm:cxn modelId="{B226C677-C877-4E9A-BFAB-817DC138B1D7}" type="presParOf" srcId="{E1C75EBC-EF59-45F6-B072-1E63FF2441F0}" destId="{E4D8AEC6-8721-4ADA-80D8-79FABE0562F4}" srcOrd="26" destOrd="0" presId="urn:microsoft.com/office/officeart/2005/8/layout/default"/>
    <dgm:cxn modelId="{DAE24AEF-9B15-4A99-AD9C-0031EF83CCE7}" type="presParOf" srcId="{E1C75EBC-EF59-45F6-B072-1E63FF2441F0}" destId="{CA1BC55D-DB56-4C70-8A8E-2BE4F2D039E6}" srcOrd="27" destOrd="0" presId="urn:microsoft.com/office/officeart/2005/8/layout/default"/>
    <dgm:cxn modelId="{6835F46F-1461-4739-BAAF-0EF1AC96DC9E}" type="presParOf" srcId="{E1C75EBC-EF59-45F6-B072-1E63FF2441F0}" destId="{3DF9EB55-A9E0-4691-B2A1-B9FCDBF3FC37}" srcOrd="28" destOrd="0" presId="urn:microsoft.com/office/officeart/2005/8/layout/default"/>
    <dgm:cxn modelId="{DB8C3EA4-1FE5-449F-B976-B80FE4ED2246}" type="presParOf" srcId="{E1C75EBC-EF59-45F6-B072-1E63FF2441F0}" destId="{3C222C7C-ACDB-4BC8-90BE-4CA4AD6757D0}" srcOrd="29" destOrd="0" presId="urn:microsoft.com/office/officeart/2005/8/layout/default"/>
    <dgm:cxn modelId="{658FD41E-A884-4F6B-89C7-61E9ED912672}" type="presParOf" srcId="{E1C75EBC-EF59-45F6-B072-1E63FF2441F0}" destId="{474F4907-0DB0-4059-8F75-0D5DEE30B2B4}" srcOrd="30" destOrd="0" presId="urn:microsoft.com/office/officeart/2005/8/layout/default"/>
    <dgm:cxn modelId="{CFA9D135-9F01-4AA9-A111-B15AC9E1CCB7}" type="presParOf" srcId="{E1C75EBC-EF59-45F6-B072-1E63FF2441F0}" destId="{6E52EEED-450F-49BA-BADF-3F35F6326DCC}" srcOrd="31" destOrd="0" presId="urn:microsoft.com/office/officeart/2005/8/layout/default"/>
    <dgm:cxn modelId="{0D984BF3-546D-4220-8D54-D56BF5811B1F}" type="presParOf" srcId="{E1C75EBC-EF59-45F6-B072-1E63FF2441F0}" destId="{0B7885BF-EBE9-4C37-AA62-BCCC3B205E64}"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BA0BBE-80C2-4678-9D6D-1DB3F12DCC44}"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F20F842-10E4-4F47-8018-19F64FB8E71E}">
      <dgm:prSet custT="1"/>
      <dgm:spPr/>
      <dgm:t>
        <a:bodyPr/>
        <a:lstStyle/>
        <a:p>
          <a:r>
            <a:rPr lang="en-US" sz="1400" dirty="0">
              <a:latin typeface="Comic Sans MS" panose="030F0702030302020204" pitchFamily="66" charset="0"/>
            </a:rPr>
            <a:t>Unsafe water is one of the world’s largest health and environmental problems – particularly for the poorest in the world.</a:t>
          </a:r>
        </a:p>
      </dgm:t>
    </dgm:pt>
    <dgm:pt modelId="{97AEB13A-B644-4808-8637-F7D2685A3C87}" type="parTrans" cxnId="{625C86B8-8BEB-4977-95FF-E4C8402DACD7}">
      <dgm:prSet/>
      <dgm:spPr/>
      <dgm:t>
        <a:bodyPr/>
        <a:lstStyle/>
        <a:p>
          <a:endParaRPr lang="en-US" sz="1800">
            <a:latin typeface="Comic Sans MS" panose="030F0702030302020204" pitchFamily="66" charset="0"/>
          </a:endParaRPr>
        </a:p>
      </dgm:t>
    </dgm:pt>
    <dgm:pt modelId="{883BD055-9381-4462-95EF-62970CE20D47}" type="sibTrans" cxnId="{625C86B8-8BEB-4977-95FF-E4C8402DACD7}">
      <dgm:prSet/>
      <dgm:spPr/>
      <dgm:t>
        <a:bodyPr/>
        <a:lstStyle/>
        <a:p>
          <a:endParaRPr lang="en-US" sz="1800">
            <a:latin typeface="Comic Sans MS" panose="030F0702030302020204" pitchFamily="66" charset="0"/>
          </a:endParaRPr>
        </a:p>
      </dgm:t>
    </dgm:pt>
    <dgm:pt modelId="{59E58DF2-38B3-4FA7-BC0E-D170F6D5930C}">
      <dgm:prSet custT="1"/>
      <dgm:spPr/>
      <dgm:t>
        <a:bodyPr/>
        <a:lstStyle/>
        <a:p>
          <a:r>
            <a:rPr lang="en-US" sz="1400">
              <a:latin typeface="Comic Sans MS" panose="030F0702030302020204" pitchFamily="66" charset="0"/>
            </a:rPr>
            <a:t>Lack of access to safe water sources is a leading risk factor for infectious diseases, including cholera, diarrhea, dysentery, hepatitis A, typhoid and polio. It also exacerbates malnutrition, and in particular, childhood</a:t>
          </a:r>
          <a:r>
            <a:rPr lang="en-US" sz="1400" u="sng">
              <a:latin typeface="Comic Sans MS" panose="030F0702030302020204" pitchFamily="66" charset="0"/>
            </a:rPr>
            <a:t> </a:t>
          </a:r>
          <a:r>
            <a:rPr lang="en-US" sz="1400">
              <a:latin typeface="Comic Sans MS" panose="030F0702030302020204" pitchFamily="66" charset="0"/>
            </a:rPr>
            <a:t>stunting. In the chart we see that it ranks as a very important risk factor for death globally.</a:t>
          </a:r>
        </a:p>
      </dgm:t>
    </dgm:pt>
    <dgm:pt modelId="{683236F1-BA81-4DD0-9017-DAFE72B6EC9A}" type="parTrans" cxnId="{61D0DEA7-4A11-4A94-851E-11D7E7F0892B}">
      <dgm:prSet/>
      <dgm:spPr/>
      <dgm:t>
        <a:bodyPr/>
        <a:lstStyle/>
        <a:p>
          <a:endParaRPr lang="en-US" sz="1800">
            <a:latin typeface="Comic Sans MS" panose="030F0702030302020204" pitchFamily="66" charset="0"/>
          </a:endParaRPr>
        </a:p>
      </dgm:t>
    </dgm:pt>
    <dgm:pt modelId="{BE51EB8E-8B15-48C8-8D1C-0AB10D5EBAA2}" type="sibTrans" cxnId="{61D0DEA7-4A11-4A94-851E-11D7E7F0892B}">
      <dgm:prSet/>
      <dgm:spPr/>
      <dgm:t>
        <a:bodyPr/>
        <a:lstStyle/>
        <a:p>
          <a:endParaRPr lang="en-US" sz="1800">
            <a:latin typeface="Comic Sans MS" panose="030F0702030302020204" pitchFamily="66" charset="0"/>
          </a:endParaRPr>
        </a:p>
      </dgm:t>
    </dgm:pt>
    <dgm:pt modelId="{87FF872B-D479-48C7-B27E-17AA07BB4B1C}">
      <dgm:prSet custT="1"/>
      <dgm:spPr/>
      <dgm:t>
        <a:bodyPr/>
        <a:lstStyle/>
        <a:p>
          <a:r>
            <a:rPr lang="en-US" sz="1400">
              <a:latin typeface="Comic Sans MS" panose="030F0702030302020204" pitchFamily="66" charset="0"/>
            </a:rPr>
            <a:t>According to the </a:t>
          </a:r>
          <a:r>
            <a:rPr lang="en-US" sz="1400" i="1">
              <a:latin typeface="Comic Sans MS" panose="030F0702030302020204" pitchFamily="66" charset="0"/>
            </a:rPr>
            <a:t>Global Burden of Disease</a:t>
          </a:r>
          <a:r>
            <a:rPr lang="en-US" sz="1400">
              <a:latin typeface="Comic Sans MS" panose="030F0702030302020204" pitchFamily="66" charset="0"/>
            </a:rPr>
            <a:t> study 1.2 million people died prematurely in 2017 as a result of unsafe water. To put this into context: this was three times the number</a:t>
          </a:r>
          <a:r>
            <a:rPr lang="en-US" sz="1400" u="sng">
              <a:latin typeface="Comic Sans MS" panose="030F0702030302020204" pitchFamily="66" charset="0"/>
            </a:rPr>
            <a:t> </a:t>
          </a:r>
          <a:r>
            <a:rPr lang="en-US" sz="1400">
              <a:latin typeface="Comic Sans MS" panose="030F0702030302020204" pitchFamily="66" charset="0"/>
            </a:rPr>
            <a:t>of</a:t>
          </a:r>
          <a:r>
            <a:rPr lang="en-US" sz="1400" u="sng">
              <a:latin typeface="Comic Sans MS" panose="030F0702030302020204" pitchFamily="66" charset="0"/>
            </a:rPr>
            <a:t> </a:t>
          </a:r>
          <a:r>
            <a:rPr lang="en-US" sz="1400">
              <a:latin typeface="Comic Sans MS" panose="030F0702030302020204" pitchFamily="66" charset="0"/>
            </a:rPr>
            <a:t>homicides in 2017; and equal to the number that died in road accidents globally.</a:t>
          </a:r>
        </a:p>
      </dgm:t>
    </dgm:pt>
    <dgm:pt modelId="{7EC7AAB1-D275-4373-A0B5-C557A45149F3}" type="parTrans" cxnId="{11C456B3-20BC-4D65-906D-21714BAD8A2A}">
      <dgm:prSet/>
      <dgm:spPr/>
      <dgm:t>
        <a:bodyPr/>
        <a:lstStyle/>
        <a:p>
          <a:endParaRPr lang="en-US" sz="1800">
            <a:latin typeface="Comic Sans MS" panose="030F0702030302020204" pitchFamily="66" charset="0"/>
          </a:endParaRPr>
        </a:p>
      </dgm:t>
    </dgm:pt>
    <dgm:pt modelId="{E8DE08C6-3E3C-4EC4-9CBC-6B358DCA6023}" type="sibTrans" cxnId="{11C456B3-20BC-4D65-906D-21714BAD8A2A}">
      <dgm:prSet/>
      <dgm:spPr/>
      <dgm:t>
        <a:bodyPr/>
        <a:lstStyle/>
        <a:p>
          <a:endParaRPr lang="en-US" sz="1800">
            <a:latin typeface="Comic Sans MS" panose="030F0702030302020204" pitchFamily="66" charset="0"/>
          </a:endParaRPr>
        </a:p>
      </dgm:t>
    </dgm:pt>
    <dgm:pt modelId="{D04B5199-41AF-4E6F-8CE2-F25F72E374CD}" type="pres">
      <dgm:prSet presAssocID="{42BA0BBE-80C2-4678-9D6D-1DB3F12DCC44}" presName="diagram" presStyleCnt="0">
        <dgm:presLayoutVars>
          <dgm:dir/>
          <dgm:resizeHandles val="exact"/>
        </dgm:presLayoutVars>
      </dgm:prSet>
      <dgm:spPr/>
    </dgm:pt>
    <dgm:pt modelId="{15DE66FF-A7F8-4107-808E-F28E15A17EBE}" type="pres">
      <dgm:prSet presAssocID="{7F20F842-10E4-4F47-8018-19F64FB8E71E}" presName="node" presStyleLbl="node1" presStyleIdx="0" presStyleCnt="3">
        <dgm:presLayoutVars>
          <dgm:bulletEnabled val="1"/>
        </dgm:presLayoutVars>
      </dgm:prSet>
      <dgm:spPr/>
    </dgm:pt>
    <dgm:pt modelId="{A57F307E-BCBC-468B-A516-9C77676E8BE4}" type="pres">
      <dgm:prSet presAssocID="{883BD055-9381-4462-95EF-62970CE20D47}" presName="sibTrans" presStyleCnt="0"/>
      <dgm:spPr/>
    </dgm:pt>
    <dgm:pt modelId="{A56EBA83-264B-4EEE-9B0D-B97B665A2C2B}" type="pres">
      <dgm:prSet presAssocID="{59E58DF2-38B3-4FA7-BC0E-D170F6D5930C}" presName="node" presStyleLbl="node1" presStyleIdx="1" presStyleCnt="3">
        <dgm:presLayoutVars>
          <dgm:bulletEnabled val="1"/>
        </dgm:presLayoutVars>
      </dgm:prSet>
      <dgm:spPr/>
    </dgm:pt>
    <dgm:pt modelId="{BD95BFF4-723C-4E86-8CE3-EC91F9A002CE}" type="pres">
      <dgm:prSet presAssocID="{BE51EB8E-8B15-48C8-8D1C-0AB10D5EBAA2}" presName="sibTrans" presStyleCnt="0"/>
      <dgm:spPr/>
    </dgm:pt>
    <dgm:pt modelId="{E780A5C1-CC1A-4628-9E5F-0C49AC6FF843}" type="pres">
      <dgm:prSet presAssocID="{87FF872B-D479-48C7-B27E-17AA07BB4B1C}" presName="node" presStyleLbl="node1" presStyleIdx="2" presStyleCnt="3">
        <dgm:presLayoutVars>
          <dgm:bulletEnabled val="1"/>
        </dgm:presLayoutVars>
      </dgm:prSet>
      <dgm:spPr/>
    </dgm:pt>
  </dgm:ptLst>
  <dgm:cxnLst>
    <dgm:cxn modelId="{D545C80C-94F5-4E9D-B6D1-81BC2831E7E4}" type="presOf" srcId="{42BA0BBE-80C2-4678-9D6D-1DB3F12DCC44}" destId="{D04B5199-41AF-4E6F-8CE2-F25F72E374CD}" srcOrd="0" destOrd="0" presId="urn:microsoft.com/office/officeart/2005/8/layout/default"/>
    <dgm:cxn modelId="{126FBD3E-369C-4A3E-ACA7-617C88AA6F38}" type="presOf" srcId="{7F20F842-10E4-4F47-8018-19F64FB8E71E}" destId="{15DE66FF-A7F8-4107-808E-F28E15A17EBE}" srcOrd="0" destOrd="0" presId="urn:microsoft.com/office/officeart/2005/8/layout/default"/>
    <dgm:cxn modelId="{61D0DEA7-4A11-4A94-851E-11D7E7F0892B}" srcId="{42BA0BBE-80C2-4678-9D6D-1DB3F12DCC44}" destId="{59E58DF2-38B3-4FA7-BC0E-D170F6D5930C}" srcOrd="1" destOrd="0" parTransId="{683236F1-BA81-4DD0-9017-DAFE72B6EC9A}" sibTransId="{BE51EB8E-8B15-48C8-8D1C-0AB10D5EBAA2}"/>
    <dgm:cxn modelId="{11C456B3-20BC-4D65-906D-21714BAD8A2A}" srcId="{42BA0BBE-80C2-4678-9D6D-1DB3F12DCC44}" destId="{87FF872B-D479-48C7-B27E-17AA07BB4B1C}" srcOrd="2" destOrd="0" parTransId="{7EC7AAB1-D275-4373-A0B5-C557A45149F3}" sibTransId="{E8DE08C6-3E3C-4EC4-9CBC-6B358DCA6023}"/>
    <dgm:cxn modelId="{A96F9FB7-7151-4D9C-B3DF-59A3D87C7E52}" type="presOf" srcId="{59E58DF2-38B3-4FA7-BC0E-D170F6D5930C}" destId="{A56EBA83-264B-4EEE-9B0D-B97B665A2C2B}" srcOrd="0" destOrd="0" presId="urn:microsoft.com/office/officeart/2005/8/layout/default"/>
    <dgm:cxn modelId="{625C86B8-8BEB-4977-95FF-E4C8402DACD7}" srcId="{42BA0BBE-80C2-4678-9D6D-1DB3F12DCC44}" destId="{7F20F842-10E4-4F47-8018-19F64FB8E71E}" srcOrd="0" destOrd="0" parTransId="{97AEB13A-B644-4808-8637-F7D2685A3C87}" sibTransId="{883BD055-9381-4462-95EF-62970CE20D47}"/>
    <dgm:cxn modelId="{18231EFF-66B0-4A69-842D-71B107E6CDD1}" type="presOf" srcId="{87FF872B-D479-48C7-B27E-17AA07BB4B1C}" destId="{E780A5C1-CC1A-4628-9E5F-0C49AC6FF843}" srcOrd="0" destOrd="0" presId="urn:microsoft.com/office/officeart/2005/8/layout/default"/>
    <dgm:cxn modelId="{CA2BBAFB-FA46-4C0D-BD09-72B4D711B927}" type="presParOf" srcId="{D04B5199-41AF-4E6F-8CE2-F25F72E374CD}" destId="{15DE66FF-A7F8-4107-808E-F28E15A17EBE}" srcOrd="0" destOrd="0" presId="urn:microsoft.com/office/officeart/2005/8/layout/default"/>
    <dgm:cxn modelId="{4C78EEA3-9395-441B-9AA2-D64582AD7520}" type="presParOf" srcId="{D04B5199-41AF-4E6F-8CE2-F25F72E374CD}" destId="{A57F307E-BCBC-468B-A516-9C77676E8BE4}" srcOrd="1" destOrd="0" presId="urn:microsoft.com/office/officeart/2005/8/layout/default"/>
    <dgm:cxn modelId="{2F193CFB-9137-4F60-862B-E8641D44C684}" type="presParOf" srcId="{D04B5199-41AF-4E6F-8CE2-F25F72E374CD}" destId="{A56EBA83-264B-4EEE-9B0D-B97B665A2C2B}" srcOrd="2" destOrd="0" presId="urn:microsoft.com/office/officeart/2005/8/layout/default"/>
    <dgm:cxn modelId="{124C32AF-0C5F-4B7E-BA12-3182F338610B}" type="presParOf" srcId="{D04B5199-41AF-4E6F-8CE2-F25F72E374CD}" destId="{BD95BFF4-723C-4E86-8CE3-EC91F9A002CE}" srcOrd="3" destOrd="0" presId="urn:microsoft.com/office/officeart/2005/8/layout/default"/>
    <dgm:cxn modelId="{970B7B2B-EF73-4429-8CD6-028F83015C79}" type="presParOf" srcId="{D04B5199-41AF-4E6F-8CE2-F25F72E374CD}" destId="{E780A5C1-CC1A-4628-9E5F-0C49AC6FF84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407AD4-42FE-4AEA-8C8F-43173C781AD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68701A7-EA48-45A9-8B08-8076C652367D}">
      <dgm:prSet custT="1"/>
      <dgm:spPr/>
      <dgm:t>
        <a:bodyPr/>
        <a:lstStyle/>
        <a:p>
          <a:pPr algn="just"/>
          <a:r>
            <a:rPr lang="en-US" sz="1600" dirty="0">
              <a:latin typeface="Comic Sans MS" panose="030F0702030302020204" pitchFamily="66" charset="0"/>
            </a:rPr>
            <a:t>Yearly, billions of people around the world are affected by issues caused by inadequate water supply, contaminated water and poor sanitation. </a:t>
          </a:r>
        </a:p>
      </dgm:t>
    </dgm:pt>
    <dgm:pt modelId="{19FC9C72-2AF5-45B1-8149-F0F17D1F028D}" type="parTrans" cxnId="{1E8253A1-98B1-45D5-A7DA-63A578185134}">
      <dgm:prSet/>
      <dgm:spPr/>
      <dgm:t>
        <a:bodyPr/>
        <a:lstStyle/>
        <a:p>
          <a:pPr algn="just"/>
          <a:endParaRPr lang="en-US" sz="2400"/>
        </a:p>
      </dgm:t>
    </dgm:pt>
    <dgm:pt modelId="{6F2822CB-C9B4-4FFB-A52C-DE014C7BE530}" type="sibTrans" cxnId="{1E8253A1-98B1-45D5-A7DA-63A578185134}">
      <dgm:prSet custT="1"/>
      <dgm:spPr/>
      <dgm:t>
        <a:bodyPr/>
        <a:lstStyle/>
        <a:p>
          <a:pPr algn="just"/>
          <a:endParaRPr lang="en-US" sz="3600"/>
        </a:p>
      </dgm:t>
    </dgm:pt>
    <dgm:pt modelId="{FA869602-C261-4424-8FB3-568D8A3A012B}">
      <dgm:prSet custT="1"/>
      <dgm:spPr/>
      <dgm:t>
        <a:bodyPr/>
        <a:lstStyle/>
        <a:p>
          <a:pPr algn="just"/>
          <a:r>
            <a:rPr lang="en-US" sz="1600">
              <a:latin typeface="Comic Sans MS" panose="030F0702030302020204" pitchFamily="66" charset="0"/>
            </a:rPr>
            <a:t>Millions have died from respiratory diseases and diarrheal diseases linked to unsafe water, inadequate sanitation and poor hygiene practices.  </a:t>
          </a:r>
        </a:p>
      </dgm:t>
    </dgm:pt>
    <dgm:pt modelId="{E763157D-5D74-403E-9665-F8C51A7D3A45}" type="parTrans" cxnId="{BBCA1A14-72B2-48D3-80EF-359762927AF9}">
      <dgm:prSet/>
      <dgm:spPr/>
      <dgm:t>
        <a:bodyPr/>
        <a:lstStyle/>
        <a:p>
          <a:pPr algn="just"/>
          <a:endParaRPr lang="en-US" sz="2400"/>
        </a:p>
      </dgm:t>
    </dgm:pt>
    <dgm:pt modelId="{4B6EE527-1CA4-4BE0-BCF0-85C6EB05B638}" type="sibTrans" cxnId="{BBCA1A14-72B2-48D3-80EF-359762927AF9}">
      <dgm:prSet custT="1"/>
      <dgm:spPr/>
      <dgm:t>
        <a:bodyPr/>
        <a:lstStyle/>
        <a:p>
          <a:pPr algn="just"/>
          <a:endParaRPr lang="en-US" sz="3600"/>
        </a:p>
      </dgm:t>
    </dgm:pt>
    <dgm:pt modelId="{97865610-2C4B-479C-A18A-6254C9F87F56}">
      <dgm:prSet custT="1"/>
      <dgm:spPr/>
      <dgm:t>
        <a:bodyPr/>
        <a:lstStyle/>
        <a:p>
          <a:pPr algn="just"/>
          <a:r>
            <a:rPr lang="en-US" sz="1600" dirty="0">
              <a:latin typeface="Comic Sans MS" panose="030F0702030302020204" pitchFamily="66" charset="0"/>
            </a:rPr>
            <a:t>Access to clean water and sanitation plays a vital role in the general well being of humans. </a:t>
          </a:r>
        </a:p>
      </dgm:t>
    </dgm:pt>
    <dgm:pt modelId="{DD81C214-6C87-4C63-8805-318DAF04ADD4}" type="parTrans" cxnId="{33284C37-5ECA-45D0-9154-890964D2AC98}">
      <dgm:prSet/>
      <dgm:spPr/>
      <dgm:t>
        <a:bodyPr/>
        <a:lstStyle/>
        <a:p>
          <a:pPr algn="just"/>
          <a:endParaRPr lang="en-US" sz="2400"/>
        </a:p>
      </dgm:t>
    </dgm:pt>
    <dgm:pt modelId="{E0DEE9AD-7C21-4E73-B714-47AFDD0E4149}" type="sibTrans" cxnId="{33284C37-5ECA-45D0-9154-890964D2AC98}">
      <dgm:prSet custT="1"/>
      <dgm:spPr/>
      <dgm:t>
        <a:bodyPr/>
        <a:lstStyle/>
        <a:p>
          <a:pPr algn="just"/>
          <a:endParaRPr lang="en-US" sz="3600"/>
        </a:p>
      </dgm:t>
    </dgm:pt>
    <dgm:pt modelId="{22CC0313-194B-4A44-AA84-83BDB09B27EF}">
      <dgm:prSet custT="1"/>
      <dgm:spPr/>
      <dgm:t>
        <a:bodyPr/>
        <a:lstStyle/>
        <a:p>
          <a:pPr algn="just"/>
          <a:r>
            <a:rPr lang="en-US" sz="1600" dirty="0">
              <a:latin typeface="Comic Sans MS" panose="030F0702030302020204" pitchFamily="66" charset="0"/>
            </a:rPr>
            <a:t>Most of the sources of water in rural areas are terribly polluted due to poor sanitation and lack of waste treatment plants. </a:t>
          </a:r>
        </a:p>
      </dgm:t>
    </dgm:pt>
    <dgm:pt modelId="{8A6FB8AA-B03B-4AB1-9DE1-145CE55C2EB7}" type="parTrans" cxnId="{52169BA0-2036-428F-93B9-D760E6B8962B}">
      <dgm:prSet/>
      <dgm:spPr/>
      <dgm:t>
        <a:bodyPr/>
        <a:lstStyle/>
        <a:p>
          <a:pPr algn="just"/>
          <a:endParaRPr lang="en-US" sz="2400"/>
        </a:p>
      </dgm:t>
    </dgm:pt>
    <dgm:pt modelId="{0161E49A-66F3-45F9-BCE5-0309AC42FFC1}" type="sibTrans" cxnId="{52169BA0-2036-428F-93B9-D760E6B8962B}">
      <dgm:prSet/>
      <dgm:spPr/>
      <dgm:t>
        <a:bodyPr/>
        <a:lstStyle/>
        <a:p>
          <a:pPr algn="just"/>
          <a:endParaRPr lang="en-US" sz="2400"/>
        </a:p>
      </dgm:t>
    </dgm:pt>
    <dgm:pt modelId="{E88FDB2E-7687-42B2-A384-23AF2429E81A}">
      <dgm:prSet/>
      <dgm:spPr/>
      <dgm:t>
        <a:bodyPr/>
        <a:lstStyle/>
        <a:p>
          <a:r>
            <a:rPr lang="en-US" dirty="0">
              <a:latin typeface="Comic Sans MS" panose="030F0702030302020204" pitchFamily="66" charset="0"/>
            </a:rPr>
            <a:t>Overall level of global pollutants are having a negative effect on drinking water that is currently clean; as time goes on, this damage will be exacerbated. </a:t>
          </a:r>
        </a:p>
      </dgm:t>
    </dgm:pt>
    <dgm:pt modelId="{62AC6BA4-3A6E-4800-B132-4092F47934F0}" type="parTrans" cxnId="{0761201A-5043-4339-AE20-85B58E325BA9}">
      <dgm:prSet/>
      <dgm:spPr/>
      <dgm:t>
        <a:bodyPr/>
        <a:lstStyle/>
        <a:p>
          <a:endParaRPr lang="en-NG"/>
        </a:p>
      </dgm:t>
    </dgm:pt>
    <dgm:pt modelId="{1164F739-9724-4BEC-AF63-720BCD4E7E03}" type="sibTrans" cxnId="{0761201A-5043-4339-AE20-85B58E325BA9}">
      <dgm:prSet/>
      <dgm:spPr/>
      <dgm:t>
        <a:bodyPr/>
        <a:lstStyle/>
        <a:p>
          <a:endParaRPr lang="en-NG"/>
        </a:p>
      </dgm:t>
    </dgm:pt>
    <dgm:pt modelId="{B656F95E-CE1A-4B36-8DED-AEBA8AE07C2C}" type="pres">
      <dgm:prSet presAssocID="{3F407AD4-42FE-4AEA-8C8F-43173C781AD6}" presName="outerComposite" presStyleCnt="0">
        <dgm:presLayoutVars>
          <dgm:chMax val="5"/>
          <dgm:dir/>
          <dgm:resizeHandles val="exact"/>
        </dgm:presLayoutVars>
      </dgm:prSet>
      <dgm:spPr/>
    </dgm:pt>
    <dgm:pt modelId="{5015F82D-0083-4E45-9592-7BDD076426A6}" type="pres">
      <dgm:prSet presAssocID="{3F407AD4-42FE-4AEA-8C8F-43173C781AD6}" presName="dummyMaxCanvas" presStyleCnt="0">
        <dgm:presLayoutVars/>
      </dgm:prSet>
      <dgm:spPr/>
    </dgm:pt>
    <dgm:pt modelId="{C84E86DB-F308-42A1-BFCF-0E1BCA73AAEE}" type="pres">
      <dgm:prSet presAssocID="{3F407AD4-42FE-4AEA-8C8F-43173C781AD6}" presName="FiveNodes_1" presStyleLbl="node1" presStyleIdx="0" presStyleCnt="5">
        <dgm:presLayoutVars>
          <dgm:bulletEnabled val="1"/>
        </dgm:presLayoutVars>
      </dgm:prSet>
      <dgm:spPr/>
    </dgm:pt>
    <dgm:pt modelId="{79F3FD95-EB15-4119-A96B-1D6FD6A4C62D}" type="pres">
      <dgm:prSet presAssocID="{3F407AD4-42FE-4AEA-8C8F-43173C781AD6}" presName="FiveNodes_2" presStyleLbl="node1" presStyleIdx="1" presStyleCnt="5">
        <dgm:presLayoutVars>
          <dgm:bulletEnabled val="1"/>
        </dgm:presLayoutVars>
      </dgm:prSet>
      <dgm:spPr/>
    </dgm:pt>
    <dgm:pt modelId="{96CC91FB-54FE-41ED-A8DA-D07D9655A989}" type="pres">
      <dgm:prSet presAssocID="{3F407AD4-42FE-4AEA-8C8F-43173C781AD6}" presName="FiveNodes_3" presStyleLbl="node1" presStyleIdx="2" presStyleCnt="5">
        <dgm:presLayoutVars>
          <dgm:bulletEnabled val="1"/>
        </dgm:presLayoutVars>
      </dgm:prSet>
      <dgm:spPr/>
    </dgm:pt>
    <dgm:pt modelId="{3539F88F-C1B3-4BE3-B164-34319C2A4C94}" type="pres">
      <dgm:prSet presAssocID="{3F407AD4-42FE-4AEA-8C8F-43173C781AD6}" presName="FiveNodes_4" presStyleLbl="node1" presStyleIdx="3" presStyleCnt="5">
        <dgm:presLayoutVars>
          <dgm:bulletEnabled val="1"/>
        </dgm:presLayoutVars>
      </dgm:prSet>
      <dgm:spPr/>
    </dgm:pt>
    <dgm:pt modelId="{9E1B8F9E-0AFD-4D35-8D30-64B8A89AF925}" type="pres">
      <dgm:prSet presAssocID="{3F407AD4-42FE-4AEA-8C8F-43173C781AD6}" presName="FiveNodes_5" presStyleLbl="node1" presStyleIdx="4" presStyleCnt="5">
        <dgm:presLayoutVars>
          <dgm:bulletEnabled val="1"/>
        </dgm:presLayoutVars>
      </dgm:prSet>
      <dgm:spPr/>
    </dgm:pt>
    <dgm:pt modelId="{7FAC3A9E-99D6-4C40-BAC4-723646EA50CE}" type="pres">
      <dgm:prSet presAssocID="{3F407AD4-42FE-4AEA-8C8F-43173C781AD6}" presName="FiveConn_1-2" presStyleLbl="fgAccFollowNode1" presStyleIdx="0" presStyleCnt="4">
        <dgm:presLayoutVars>
          <dgm:bulletEnabled val="1"/>
        </dgm:presLayoutVars>
      </dgm:prSet>
      <dgm:spPr/>
    </dgm:pt>
    <dgm:pt modelId="{D3F77207-B9D1-4A64-A410-75EE08CFF621}" type="pres">
      <dgm:prSet presAssocID="{3F407AD4-42FE-4AEA-8C8F-43173C781AD6}" presName="FiveConn_2-3" presStyleLbl="fgAccFollowNode1" presStyleIdx="1" presStyleCnt="4">
        <dgm:presLayoutVars>
          <dgm:bulletEnabled val="1"/>
        </dgm:presLayoutVars>
      </dgm:prSet>
      <dgm:spPr/>
    </dgm:pt>
    <dgm:pt modelId="{FB82B00B-382E-4496-9054-BF9E112601F8}" type="pres">
      <dgm:prSet presAssocID="{3F407AD4-42FE-4AEA-8C8F-43173C781AD6}" presName="FiveConn_3-4" presStyleLbl="fgAccFollowNode1" presStyleIdx="2" presStyleCnt="4">
        <dgm:presLayoutVars>
          <dgm:bulletEnabled val="1"/>
        </dgm:presLayoutVars>
      </dgm:prSet>
      <dgm:spPr/>
    </dgm:pt>
    <dgm:pt modelId="{65829A02-633F-4478-BADB-8F09B82E349B}" type="pres">
      <dgm:prSet presAssocID="{3F407AD4-42FE-4AEA-8C8F-43173C781AD6}" presName="FiveConn_4-5" presStyleLbl="fgAccFollowNode1" presStyleIdx="3" presStyleCnt="4">
        <dgm:presLayoutVars>
          <dgm:bulletEnabled val="1"/>
        </dgm:presLayoutVars>
      </dgm:prSet>
      <dgm:spPr/>
    </dgm:pt>
    <dgm:pt modelId="{2018BAB6-B34D-4C07-8C23-BAC97C12C854}" type="pres">
      <dgm:prSet presAssocID="{3F407AD4-42FE-4AEA-8C8F-43173C781AD6}" presName="FiveNodes_1_text" presStyleLbl="node1" presStyleIdx="4" presStyleCnt="5">
        <dgm:presLayoutVars>
          <dgm:bulletEnabled val="1"/>
        </dgm:presLayoutVars>
      </dgm:prSet>
      <dgm:spPr/>
    </dgm:pt>
    <dgm:pt modelId="{476367C9-1F22-45D1-A11F-468002362E4A}" type="pres">
      <dgm:prSet presAssocID="{3F407AD4-42FE-4AEA-8C8F-43173C781AD6}" presName="FiveNodes_2_text" presStyleLbl="node1" presStyleIdx="4" presStyleCnt="5">
        <dgm:presLayoutVars>
          <dgm:bulletEnabled val="1"/>
        </dgm:presLayoutVars>
      </dgm:prSet>
      <dgm:spPr/>
    </dgm:pt>
    <dgm:pt modelId="{096875AC-57E6-4E8A-ADE3-083C5CD65464}" type="pres">
      <dgm:prSet presAssocID="{3F407AD4-42FE-4AEA-8C8F-43173C781AD6}" presName="FiveNodes_3_text" presStyleLbl="node1" presStyleIdx="4" presStyleCnt="5">
        <dgm:presLayoutVars>
          <dgm:bulletEnabled val="1"/>
        </dgm:presLayoutVars>
      </dgm:prSet>
      <dgm:spPr/>
    </dgm:pt>
    <dgm:pt modelId="{CD1EF477-0616-425B-98F7-2519BBA04A13}" type="pres">
      <dgm:prSet presAssocID="{3F407AD4-42FE-4AEA-8C8F-43173C781AD6}" presName="FiveNodes_4_text" presStyleLbl="node1" presStyleIdx="4" presStyleCnt="5">
        <dgm:presLayoutVars>
          <dgm:bulletEnabled val="1"/>
        </dgm:presLayoutVars>
      </dgm:prSet>
      <dgm:spPr/>
    </dgm:pt>
    <dgm:pt modelId="{E399AF8A-6608-4F1B-8B7C-1F0C66509F8B}" type="pres">
      <dgm:prSet presAssocID="{3F407AD4-42FE-4AEA-8C8F-43173C781AD6}" presName="FiveNodes_5_text" presStyleLbl="node1" presStyleIdx="4" presStyleCnt="5">
        <dgm:presLayoutVars>
          <dgm:bulletEnabled val="1"/>
        </dgm:presLayoutVars>
      </dgm:prSet>
      <dgm:spPr/>
    </dgm:pt>
  </dgm:ptLst>
  <dgm:cxnLst>
    <dgm:cxn modelId="{4B6B5A05-6ADA-421B-AE8A-20C07AB110E0}" type="presOf" srcId="{97865610-2C4B-479C-A18A-6254C9F87F56}" destId="{96CC91FB-54FE-41ED-A8DA-D07D9655A989}" srcOrd="0" destOrd="0" presId="urn:microsoft.com/office/officeart/2005/8/layout/vProcess5"/>
    <dgm:cxn modelId="{BBCA1A14-72B2-48D3-80EF-359762927AF9}" srcId="{3F407AD4-42FE-4AEA-8C8F-43173C781AD6}" destId="{FA869602-C261-4424-8FB3-568D8A3A012B}" srcOrd="1" destOrd="0" parTransId="{E763157D-5D74-403E-9665-F8C51A7D3A45}" sibTransId="{4B6EE527-1CA4-4BE0-BCF0-85C6EB05B638}"/>
    <dgm:cxn modelId="{ABB37317-D3AC-44CA-91FC-FB8C0DAC0812}" type="presOf" srcId="{3F407AD4-42FE-4AEA-8C8F-43173C781AD6}" destId="{B656F95E-CE1A-4B36-8DED-AEBA8AE07C2C}" srcOrd="0" destOrd="0" presId="urn:microsoft.com/office/officeart/2005/8/layout/vProcess5"/>
    <dgm:cxn modelId="{0761201A-5043-4339-AE20-85B58E325BA9}" srcId="{3F407AD4-42FE-4AEA-8C8F-43173C781AD6}" destId="{E88FDB2E-7687-42B2-A384-23AF2429E81A}" srcOrd="4" destOrd="0" parTransId="{62AC6BA4-3A6E-4800-B132-4092F47934F0}" sibTransId="{1164F739-9724-4BEC-AF63-720BCD4E7E03}"/>
    <dgm:cxn modelId="{432E992E-AFB1-4A77-95DC-217D95799B77}" type="presOf" srcId="{B68701A7-EA48-45A9-8B08-8076C652367D}" destId="{C84E86DB-F308-42A1-BFCF-0E1BCA73AAEE}" srcOrd="0" destOrd="0" presId="urn:microsoft.com/office/officeart/2005/8/layout/vProcess5"/>
    <dgm:cxn modelId="{88CAD631-9B14-4038-BD92-FA5CBBEAA40C}" type="presOf" srcId="{E88FDB2E-7687-42B2-A384-23AF2429E81A}" destId="{E399AF8A-6608-4F1B-8B7C-1F0C66509F8B}" srcOrd="1" destOrd="0" presId="urn:microsoft.com/office/officeart/2005/8/layout/vProcess5"/>
    <dgm:cxn modelId="{33284C37-5ECA-45D0-9154-890964D2AC98}" srcId="{3F407AD4-42FE-4AEA-8C8F-43173C781AD6}" destId="{97865610-2C4B-479C-A18A-6254C9F87F56}" srcOrd="2" destOrd="0" parTransId="{DD81C214-6C87-4C63-8805-318DAF04ADD4}" sibTransId="{E0DEE9AD-7C21-4E73-B714-47AFDD0E4149}"/>
    <dgm:cxn modelId="{1DE0625C-FF9B-4211-BD55-B6128A72BEBC}" type="presOf" srcId="{22CC0313-194B-4A44-AA84-83BDB09B27EF}" destId="{CD1EF477-0616-425B-98F7-2519BBA04A13}" srcOrd="1" destOrd="0" presId="urn:microsoft.com/office/officeart/2005/8/layout/vProcess5"/>
    <dgm:cxn modelId="{1267374A-51F7-4ADB-8B51-767A598FDAF0}" type="presOf" srcId="{97865610-2C4B-479C-A18A-6254C9F87F56}" destId="{096875AC-57E6-4E8A-ADE3-083C5CD65464}" srcOrd="1" destOrd="0" presId="urn:microsoft.com/office/officeart/2005/8/layout/vProcess5"/>
    <dgm:cxn modelId="{A4E4C94F-6370-42EB-A510-C6FD91A0F4C7}" type="presOf" srcId="{4B6EE527-1CA4-4BE0-BCF0-85C6EB05B638}" destId="{D3F77207-B9D1-4A64-A410-75EE08CFF621}" srcOrd="0" destOrd="0" presId="urn:microsoft.com/office/officeart/2005/8/layout/vProcess5"/>
    <dgm:cxn modelId="{C4715374-80E1-49E7-A6AA-EAEFD2A04D15}" type="presOf" srcId="{FA869602-C261-4424-8FB3-568D8A3A012B}" destId="{476367C9-1F22-45D1-A11F-468002362E4A}" srcOrd="1" destOrd="0" presId="urn:microsoft.com/office/officeart/2005/8/layout/vProcess5"/>
    <dgm:cxn modelId="{657B477F-7708-46CE-9CE0-8B8691CAE259}" type="presOf" srcId="{E0DEE9AD-7C21-4E73-B714-47AFDD0E4149}" destId="{FB82B00B-382E-4496-9054-BF9E112601F8}" srcOrd="0" destOrd="0" presId="urn:microsoft.com/office/officeart/2005/8/layout/vProcess5"/>
    <dgm:cxn modelId="{BC56D397-9AAB-4BE8-BD09-344474D4BA07}" type="presOf" srcId="{B68701A7-EA48-45A9-8B08-8076C652367D}" destId="{2018BAB6-B34D-4C07-8C23-BAC97C12C854}" srcOrd="1" destOrd="0" presId="urn:microsoft.com/office/officeart/2005/8/layout/vProcess5"/>
    <dgm:cxn modelId="{D216329F-8C06-4E93-B11A-AC26294B81D3}" type="presOf" srcId="{FA869602-C261-4424-8FB3-568D8A3A012B}" destId="{79F3FD95-EB15-4119-A96B-1D6FD6A4C62D}" srcOrd="0" destOrd="0" presId="urn:microsoft.com/office/officeart/2005/8/layout/vProcess5"/>
    <dgm:cxn modelId="{52169BA0-2036-428F-93B9-D760E6B8962B}" srcId="{3F407AD4-42FE-4AEA-8C8F-43173C781AD6}" destId="{22CC0313-194B-4A44-AA84-83BDB09B27EF}" srcOrd="3" destOrd="0" parTransId="{8A6FB8AA-B03B-4AB1-9DE1-145CE55C2EB7}" sibTransId="{0161E49A-66F3-45F9-BCE5-0309AC42FFC1}"/>
    <dgm:cxn modelId="{1E8253A1-98B1-45D5-A7DA-63A578185134}" srcId="{3F407AD4-42FE-4AEA-8C8F-43173C781AD6}" destId="{B68701A7-EA48-45A9-8B08-8076C652367D}" srcOrd="0" destOrd="0" parTransId="{19FC9C72-2AF5-45B1-8149-F0F17D1F028D}" sibTransId="{6F2822CB-C9B4-4FFB-A52C-DE014C7BE530}"/>
    <dgm:cxn modelId="{56F1E5AB-E0CC-4E1E-A545-778F63975F47}" type="presOf" srcId="{6F2822CB-C9B4-4FFB-A52C-DE014C7BE530}" destId="{7FAC3A9E-99D6-4C40-BAC4-723646EA50CE}" srcOrd="0" destOrd="0" presId="urn:microsoft.com/office/officeart/2005/8/layout/vProcess5"/>
    <dgm:cxn modelId="{EFFA17B2-8A65-4665-8A77-B38535B8135F}" type="presOf" srcId="{22CC0313-194B-4A44-AA84-83BDB09B27EF}" destId="{3539F88F-C1B3-4BE3-B164-34319C2A4C94}" srcOrd="0" destOrd="0" presId="urn:microsoft.com/office/officeart/2005/8/layout/vProcess5"/>
    <dgm:cxn modelId="{098951BC-EB00-4100-9D00-2FF93167D92C}" type="presOf" srcId="{E88FDB2E-7687-42B2-A384-23AF2429E81A}" destId="{9E1B8F9E-0AFD-4D35-8D30-64B8A89AF925}" srcOrd="0" destOrd="0" presId="urn:microsoft.com/office/officeart/2005/8/layout/vProcess5"/>
    <dgm:cxn modelId="{AF2962C1-5AB4-4995-889D-0C519801C147}" type="presOf" srcId="{0161E49A-66F3-45F9-BCE5-0309AC42FFC1}" destId="{65829A02-633F-4478-BADB-8F09B82E349B}" srcOrd="0" destOrd="0" presId="urn:microsoft.com/office/officeart/2005/8/layout/vProcess5"/>
    <dgm:cxn modelId="{2808971F-A3E8-4AE7-9B6D-FD808817BB86}" type="presParOf" srcId="{B656F95E-CE1A-4B36-8DED-AEBA8AE07C2C}" destId="{5015F82D-0083-4E45-9592-7BDD076426A6}" srcOrd="0" destOrd="0" presId="urn:microsoft.com/office/officeart/2005/8/layout/vProcess5"/>
    <dgm:cxn modelId="{3FAC8D9D-B4C0-4A24-B13E-7180B533A9DE}" type="presParOf" srcId="{B656F95E-CE1A-4B36-8DED-AEBA8AE07C2C}" destId="{C84E86DB-F308-42A1-BFCF-0E1BCA73AAEE}" srcOrd="1" destOrd="0" presId="urn:microsoft.com/office/officeart/2005/8/layout/vProcess5"/>
    <dgm:cxn modelId="{DBDFFDA6-65FA-49F2-A7CF-BDEBB2BB0979}" type="presParOf" srcId="{B656F95E-CE1A-4B36-8DED-AEBA8AE07C2C}" destId="{79F3FD95-EB15-4119-A96B-1D6FD6A4C62D}" srcOrd="2" destOrd="0" presId="urn:microsoft.com/office/officeart/2005/8/layout/vProcess5"/>
    <dgm:cxn modelId="{69D478FE-0462-465B-A16D-24913449728E}" type="presParOf" srcId="{B656F95E-CE1A-4B36-8DED-AEBA8AE07C2C}" destId="{96CC91FB-54FE-41ED-A8DA-D07D9655A989}" srcOrd="3" destOrd="0" presId="urn:microsoft.com/office/officeart/2005/8/layout/vProcess5"/>
    <dgm:cxn modelId="{BDF66D89-49B5-48A2-91DF-BE26D8F658E2}" type="presParOf" srcId="{B656F95E-CE1A-4B36-8DED-AEBA8AE07C2C}" destId="{3539F88F-C1B3-4BE3-B164-34319C2A4C94}" srcOrd="4" destOrd="0" presId="urn:microsoft.com/office/officeart/2005/8/layout/vProcess5"/>
    <dgm:cxn modelId="{D1E851DE-19C7-4D50-B3C3-46422CFF4524}" type="presParOf" srcId="{B656F95E-CE1A-4B36-8DED-AEBA8AE07C2C}" destId="{9E1B8F9E-0AFD-4D35-8D30-64B8A89AF925}" srcOrd="5" destOrd="0" presId="urn:microsoft.com/office/officeart/2005/8/layout/vProcess5"/>
    <dgm:cxn modelId="{F51393C4-E8CB-48F7-8393-5AC6D2D54BBA}" type="presParOf" srcId="{B656F95E-CE1A-4B36-8DED-AEBA8AE07C2C}" destId="{7FAC3A9E-99D6-4C40-BAC4-723646EA50CE}" srcOrd="6" destOrd="0" presId="urn:microsoft.com/office/officeart/2005/8/layout/vProcess5"/>
    <dgm:cxn modelId="{FD491577-D28E-4026-8371-41B004DB8B03}" type="presParOf" srcId="{B656F95E-CE1A-4B36-8DED-AEBA8AE07C2C}" destId="{D3F77207-B9D1-4A64-A410-75EE08CFF621}" srcOrd="7" destOrd="0" presId="urn:microsoft.com/office/officeart/2005/8/layout/vProcess5"/>
    <dgm:cxn modelId="{AADEF1EE-36D1-4650-B01D-5286CE2E571B}" type="presParOf" srcId="{B656F95E-CE1A-4B36-8DED-AEBA8AE07C2C}" destId="{FB82B00B-382E-4496-9054-BF9E112601F8}" srcOrd="8" destOrd="0" presId="urn:microsoft.com/office/officeart/2005/8/layout/vProcess5"/>
    <dgm:cxn modelId="{7EEF48B5-D1EC-4017-A571-80456771D80D}" type="presParOf" srcId="{B656F95E-CE1A-4B36-8DED-AEBA8AE07C2C}" destId="{65829A02-633F-4478-BADB-8F09B82E349B}" srcOrd="9" destOrd="0" presId="urn:microsoft.com/office/officeart/2005/8/layout/vProcess5"/>
    <dgm:cxn modelId="{D3374C8B-C6A4-44C8-885D-85C15387CCC4}" type="presParOf" srcId="{B656F95E-CE1A-4B36-8DED-AEBA8AE07C2C}" destId="{2018BAB6-B34D-4C07-8C23-BAC97C12C854}" srcOrd="10" destOrd="0" presId="urn:microsoft.com/office/officeart/2005/8/layout/vProcess5"/>
    <dgm:cxn modelId="{36E758EC-B79F-4DFA-9BB0-A974E7706FD6}" type="presParOf" srcId="{B656F95E-CE1A-4B36-8DED-AEBA8AE07C2C}" destId="{476367C9-1F22-45D1-A11F-468002362E4A}" srcOrd="11" destOrd="0" presId="urn:microsoft.com/office/officeart/2005/8/layout/vProcess5"/>
    <dgm:cxn modelId="{9987508A-8157-4B5B-9E87-84E609B91679}" type="presParOf" srcId="{B656F95E-CE1A-4B36-8DED-AEBA8AE07C2C}" destId="{096875AC-57E6-4E8A-ADE3-083C5CD65464}" srcOrd="12" destOrd="0" presId="urn:microsoft.com/office/officeart/2005/8/layout/vProcess5"/>
    <dgm:cxn modelId="{A42E386A-DB43-48F8-B629-7C756B30EC31}" type="presParOf" srcId="{B656F95E-CE1A-4B36-8DED-AEBA8AE07C2C}" destId="{CD1EF477-0616-425B-98F7-2519BBA04A13}" srcOrd="13" destOrd="0" presId="urn:microsoft.com/office/officeart/2005/8/layout/vProcess5"/>
    <dgm:cxn modelId="{E56A03ED-8746-4B4D-A85A-402379195317}" type="presParOf" srcId="{B656F95E-CE1A-4B36-8DED-AEBA8AE07C2C}" destId="{E399AF8A-6608-4F1B-8B7C-1F0C66509F8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40A14F-68AE-459D-B754-72F9E994B8B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A7A9D37-3FED-42B1-AC07-36B881C97258}">
      <dgm:prSet/>
      <dgm:spPr/>
      <dgm:t>
        <a:bodyPr/>
        <a:lstStyle/>
        <a:p>
          <a:r>
            <a:rPr lang="en-US">
              <a:latin typeface="Comic Sans MS" panose="030F0702030302020204" pitchFamily="66" charset="0"/>
            </a:rPr>
            <a:t>Improper cleaning practices and disposal of wastes can contaminate the water bodies through external factors such as erosion, wind etc.</a:t>
          </a:r>
        </a:p>
      </dgm:t>
    </dgm:pt>
    <dgm:pt modelId="{3EC8C277-0F22-4436-A297-7E10AA888642}" type="parTrans" cxnId="{54880F69-5851-4A09-B333-9367B4826DAF}">
      <dgm:prSet/>
      <dgm:spPr/>
      <dgm:t>
        <a:bodyPr/>
        <a:lstStyle/>
        <a:p>
          <a:endParaRPr lang="en-US">
            <a:latin typeface="Comic Sans MS" panose="030F0702030302020204" pitchFamily="66" charset="0"/>
          </a:endParaRPr>
        </a:p>
      </dgm:t>
    </dgm:pt>
    <dgm:pt modelId="{4E2440E9-F976-4684-A947-3AA8F5B2390E}" type="sibTrans" cxnId="{54880F69-5851-4A09-B333-9367B4826DAF}">
      <dgm:prSet/>
      <dgm:spPr/>
      <dgm:t>
        <a:bodyPr/>
        <a:lstStyle/>
        <a:p>
          <a:endParaRPr lang="en-US">
            <a:latin typeface="Comic Sans MS" panose="030F0702030302020204" pitchFamily="66" charset="0"/>
          </a:endParaRPr>
        </a:p>
      </dgm:t>
    </dgm:pt>
    <dgm:pt modelId="{2504F3C2-29A2-42A7-A82F-C96C648B73AA}">
      <dgm:prSet/>
      <dgm:spPr/>
      <dgm:t>
        <a:bodyPr/>
        <a:lstStyle/>
        <a:p>
          <a:r>
            <a:rPr lang="en-US">
              <a:latin typeface="Comic Sans MS" panose="030F0702030302020204" pitchFamily="66" charset="0"/>
            </a:rPr>
            <a:t>Unhygienic practices such as open defecation without proper handwashing with soap can lead to exposure to infectious diseases </a:t>
          </a:r>
        </a:p>
      </dgm:t>
    </dgm:pt>
    <dgm:pt modelId="{C6ABE587-2BA2-4414-92E4-BDE340696B62}" type="parTrans" cxnId="{FBF21ED0-592E-450B-8AF9-3EBBE3B77C1C}">
      <dgm:prSet/>
      <dgm:spPr/>
      <dgm:t>
        <a:bodyPr/>
        <a:lstStyle/>
        <a:p>
          <a:endParaRPr lang="en-US">
            <a:latin typeface="Comic Sans MS" panose="030F0702030302020204" pitchFamily="66" charset="0"/>
          </a:endParaRPr>
        </a:p>
      </dgm:t>
    </dgm:pt>
    <dgm:pt modelId="{8F842E6A-6618-4918-93E0-6718718A66FF}" type="sibTrans" cxnId="{FBF21ED0-592E-450B-8AF9-3EBBE3B77C1C}">
      <dgm:prSet/>
      <dgm:spPr/>
      <dgm:t>
        <a:bodyPr/>
        <a:lstStyle/>
        <a:p>
          <a:endParaRPr lang="en-US">
            <a:latin typeface="Comic Sans MS" panose="030F0702030302020204" pitchFamily="66" charset="0"/>
          </a:endParaRPr>
        </a:p>
      </dgm:t>
    </dgm:pt>
    <dgm:pt modelId="{832D05D8-CE21-486D-B5CC-1E04E16E2C2A}">
      <dgm:prSet/>
      <dgm:spPr/>
      <dgm:t>
        <a:bodyPr/>
        <a:lstStyle/>
        <a:p>
          <a:r>
            <a:rPr lang="en-US">
              <a:latin typeface="Comic Sans MS" panose="030F0702030302020204" pitchFamily="66" charset="0"/>
            </a:rPr>
            <a:t>Poor sanitation reduces human well-being, social and economic development due to impacts such as anxiety, risk of sexual assault, and lost opportunities for education and work. </a:t>
          </a:r>
        </a:p>
      </dgm:t>
    </dgm:pt>
    <dgm:pt modelId="{EE74047E-D330-49B6-995F-537D235BFB1C}" type="parTrans" cxnId="{A6B21E5A-840F-471F-88DD-4FB537A6FAF8}">
      <dgm:prSet/>
      <dgm:spPr/>
      <dgm:t>
        <a:bodyPr/>
        <a:lstStyle/>
        <a:p>
          <a:endParaRPr lang="en-US">
            <a:latin typeface="Comic Sans MS" panose="030F0702030302020204" pitchFamily="66" charset="0"/>
          </a:endParaRPr>
        </a:p>
      </dgm:t>
    </dgm:pt>
    <dgm:pt modelId="{182CA532-599B-4DFE-B86F-14D93E6041A1}" type="sibTrans" cxnId="{A6B21E5A-840F-471F-88DD-4FB537A6FAF8}">
      <dgm:prSet/>
      <dgm:spPr/>
      <dgm:t>
        <a:bodyPr/>
        <a:lstStyle/>
        <a:p>
          <a:endParaRPr lang="en-US">
            <a:latin typeface="Comic Sans MS" panose="030F0702030302020204" pitchFamily="66" charset="0"/>
          </a:endParaRPr>
        </a:p>
      </dgm:t>
    </dgm:pt>
    <dgm:pt modelId="{AD19A97E-A452-44AB-A9EA-CEB74E8776FD}">
      <dgm:prSet/>
      <dgm:spPr/>
      <dgm:t>
        <a:bodyPr/>
        <a:lstStyle/>
        <a:p>
          <a:r>
            <a:rPr lang="en-US">
              <a:latin typeface="Comic Sans MS" panose="030F0702030302020204" pitchFamily="66" charset="0"/>
            </a:rPr>
            <a:t>Poor sanitation is linked to transmission of diarrheal diseases such as cholera and dysentery, as well as typhoid, intestinal worm infections and polio. It exacerbates stunting and contributes to the spread of antimicrobial resistance.</a:t>
          </a:r>
        </a:p>
      </dgm:t>
    </dgm:pt>
    <dgm:pt modelId="{91EF47F0-7467-4F82-A4CC-417E31E6C827}" type="parTrans" cxnId="{4E5A1BD6-EB62-4E48-A6AE-30FBDADD82BC}">
      <dgm:prSet/>
      <dgm:spPr/>
      <dgm:t>
        <a:bodyPr/>
        <a:lstStyle/>
        <a:p>
          <a:endParaRPr lang="en-US">
            <a:latin typeface="Comic Sans MS" panose="030F0702030302020204" pitchFamily="66" charset="0"/>
          </a:endParaRPr>
        </a:p>
      </dgm:t>
    </dgm:pt>
    <dgm:pt modelId="{9F60F93E-BAC1-4C0B-A83D-63FF320FAF71}" type="sibTrans" cxnId="{4E5A1BD6-EB62-4E48-A6AE-30FBDADD82BC}">
      <dgm:prSet/>
      <dgm:spPr/>
      <dgm:t>
        <a:bodyPr/>
        <a:lstStyle/>
        <a:p>
          <a:endParaRPr lang="en-US">
            <a:latin typeface="Comic Sans MS" panose="030F0702030302020204" pitchFamily="66" charset="0"/>
          </a:endParaRPr>
        </a:p>
      </dgm:t>
    </dgm:pt>
    <dgm:pt modelId="{956683FB-C7BD-4B1E-8BD9-DE38522A1570}" type="pres">
      <dgm:prSet presAssocID="{C940A14F-68AE-459D-B754-72F9E994B8B7}" presName="vert0" presStyleCnt="0">
        <dgm:presLayoutVars>
          <dgm:dir/>
          <dgm:animOne val="branch"/>
          <dgm:animLvl val="lvl"/>
        </dgm:presLayoutVars>
      </dgm:prSet>
      <dgm:spPr/>
    </dgm:pt>
    <dgm:pt modelId="{B9A4E409-D461-447C-8FD5-D1986D027137}" type="pres">
      <dgm:prSet presAssocID="{2A7A9D37-3FED-42B1-AC07-36B881C97258}" presName="thickLine" presStyleLbl="alignNode1" presStyleIdx="0" presStyleCnt="4"/>
      <dgm:spPr/>
    </dgm:pt>
    <dgm:pt modelId="{5312830A-7CA6-416D-8636-502BDE70C00C}" type="pres">
      <dgm:prSet presAssocID="{2A7A9D37-3FED-42B1-AC07-36B881C97258}" presName="horz1" presStyleCnt="0"/>
      <dgm:spPr/>
    </dgm:pt>
    <dgm:pt modelId="{A8FFF9A8-3DFC-4D44-97B1-4BBD6F51E9BC}" type="pres">
      <dgm:prSet presAssocID="{2A7A9D37-3FED-42B1-AC07-36B881C97258}" presName="tx1" presStyleLbl="revTx" presStyleIdx="0" presStyleCnt="4"/>
      <dgm:spPr/>
    </dgm:pt>
    <dgm:pt modelId="{ACF6A853-C3EC-4E65-9652-E51942BF2E74}" type="pres">
      <dgm:prSet presAssocID="{2A7A9D37-3FED-42B1-AC07-36B881C97258}" presName="vert1" presStyleCnt="0"/>
      <dgm:spPr/>
    </dgm:pt>
    <dgm:pt modelId="{76BBCB91-A7EF-4077-92A5-B0100231831E}" type="pres">
      <dgm:prSet presAssocID="{2504F3C2-29A2-42A7-A82F-C96C648B73AA}" presName="thickLine" presStyleLbl="alignNode1" presStyleIdx="1" presStyleCnt="4"/>
      <dgm:spPr/>
    </dgm:pt>
    <dgm:pt modelId="{5DBB1C7A-0284-4529-A014-FEB021A895B4}" type="pres">
      <dgm:prSet presAssocID="{2504F3C2-29A2-42A7-A82F-C96C648B73AA}" presName="horz1" presStyleCnt="0"/>
      <dgm:spPr/>
    </dgm:pt>
    <dgm:pt modelId="{458AAAEC-FD62-4F3A-97FB-C7159C77C7F0}" type="pres">
      <dgm:prSet presAssocID="{2504F3C2-29A2-42A7-A82F-C96C648B73AA}" presName="tx1" presStyleLbl="revTx" presStyleIdx="1" presStyleCnt="4"/>
      <dgm:spPr/>
    </dgm:pt>
    <dgm:pt modelId="{8603BCA7-FB05-4613-9BA8-5EBBE1CF8F5A}" type="pres">
      <dgm:prSet presAssocID="{2504F3C2-29A2-42A7-A82F-C96C648B73AA}" presName="vert1" presStyleCnt="0"/>
      <dgm:spPr/>
    </dgm:pt>
    <dgm:pt modelId="{04675785-97E4-4788-9962-C311EF611D40}" type="pres">
      <dgm:prSet presAssocID="{832D05D8-CE21-486D-B5CC-1E04E16E2C2A}" presName="thickLine" presStyleLbl="alignNode1" presStyleIdx="2" presStyleCnt="4"/>
      <dgm:spPr/>
    </dgm:pt>
    <dgm:pt modelId="{F77AEDEF-5A29-429C-BDD1-D2C80BA1C89B}" type="pres">
      <dgm:prSet presAssocID="{832D05D8-CE21-486D-B5CC-1E04E16E2C2A}" presName="horz1" presStyleCnt="0"/>
      <dgm:spPr/>
    </dgm:pt>
    <dgm:pt modelId="{7D71725C-1B8E-430D-8B8C-62419C3E133B}" type="pres">
      <dgm:prSet presAssocID="{832D05D8-CE21-486D-B5CC-1E04E16E2C2A}" presName="tx1" presStyleLbl="revTx" presStyleIdx="2" presStyleCnt="4"/>
      <dgm:spPr/>
    </dgm:pt>
    <dgm:pt modelId="{FF760808-34D6-4610-8984-8BED79864066}" type="pres">
      <dgm:prSet presAssocID="{832D05D8-CE21-486D-B5CC-1E04E16E2C2A}" presName="vert1" presStyleCnt="0"/>
      <dgm:spPr/>
    </dgm:pt>
    <dgm:pt modelId="{D6B6EC8C-A626-4BC4-9966-B17288FE904D}" type="pres">
      <dgm:prSet presAssocID="{AD19A97E-A452-44AB-A9EA-CEB74E8776FD}" presName="thickLine" presStyleLbl="alignNode1" presStyleIdx="3" presStyleCnt="4"/>
      <dgm:spPr/>
    </dgm:pt>
    <dgm:pt modelId="{526066DD-BAD2-4C7C-9FB3-6D7085636C37}" type="pres">
      <dgm:prSet presAssocID="{AD19A97E-A452-44AB-A9EA-CEB74E8776FD}" presName="horz1" presStyleCnt="0"/>
      <dgm:spPr/>
    </dgm:pt>
    <dgm:pt modelId="{FB63BBAF-0374-4A73-BB6B-1B65EC39339A}" type="pres">
      <dgm:prSet presAssocID="{AD19A97E-A452-44AB-A9EA-CEB74E8776FD}" presName="tx1" presStyleLbl="revTx" presStyleIdx="3" presStyleCnt="4"/>
      <dgm:spPr/>
    </dgm:pt>
    <dgm:pt modelId="{429E70A1-AFAE-42C8-853D-602FE4575D4C}" type="pres">
      <dgm:prSet presAssocID="{AD19A97E-A452-44AB-A9EA-CEB74E8776FD}" presName="vert1" presStyleCnt="0"/>
      <dgm:spPr/>
    </dgm:pt>
  </dgm:ptLst>
  <dgm:cxnLst>
    <dgm:cxn modelId="{F0C24515-720F-4986-BE75-C519EC36B306}" type="presOf" srcId="{2A7A9D37-3FED-42B1-AC07-36B881C97258}" destId="{A8FFF9A8-3DFC-4D44-97B1-4BBD6F51E9BC}" srcOrd="0" destOrd="0" presId="urn:microsoft.com/office/officeart/2008/layout/LinedList"/>
    <dgm:cxn modelId="{A77DEA60-2E94-4798-A4E4-8CFADBAD0E06}" type="presOf" srcId="{C940A14F-68AE-459D-B754-72F9E994B8B7}" destId="{956683FB-C7BD-4B1E-8BD9-DE38522A1570}" srcOrd="0" destOrd="0" presId="urn:microsoft.com/office/officeart/2008/layout/LinedList"/>
    <dgm:cxn modelId="{54880F69-5851-4A09-B333-9367B4826DAF}" srcId="{C940A14F-68AE-459D-B754-72F9E994B8B7}" destId="{2A7A9D37-3FED-42B1-AC07-36B881C97258}" srcOrd="0" destOrd="0" parTransId="{3EC8C277-0F22-4436-A297-7E10AA888642}" sibTransId="{4E2440E9-F976-4684-A947-3AA8F5B2390E}"/>
    <dgm:cxn modelId="{A6B21E5A-840F-471F-88DD-4FB537A6FAF8}" srcId="{C940A14F-68AE-459D-B754-72F9E994B8B7}" destId="{832D05D8-CE21-486D-B5CC-1E04E16E2C2A}" srcOrd="2" destOrd="0" parTransId="{EE74047E-D330-49B6-995F-537D235BFB1C}" sibTransId="{182CA532-599B-4DFE-B86F-14D93E6041A1}"/>
    <dgm:cxn modelId="{362BBD89-CA35-4087-A266-5657D76C071C}" type="presOf" srcId="{832D05D8-CE21-486D-B5CC-1E04E16E2C2A}" destId="{7D71725C-1B8E-430D-8B8C-62419C3E133B}" srcOrd="0" destOrd="0" presId="urn:microsoft.com/office/officeart/2008/layout/LinedList"/>
    <dgm:cxn modelId="{2D6E37B8-9356-42E8-99D7-64B9CF4B0562}" type="presOf" srcId="{2504F3C2-29A2-42A7-A82F-C96C648B73AA}" destId="{458AAAEC-FD62-4F3A-97FB-C7159C77C7F0}" srcOrd="0" destOrd="0" presId="urn:microsoft.com/office/officeart/2008/layout/LinedList"/>
    <dgm:cxn modelId="{A00B41C5-EBD4-44DC-BA30-6C8768727B56}" type="presOf" srcId="{AD19A97E-A452-44AB-A9EA-CEB74E8776FD}" destId="{FB63BBAF-0374-4A73-BB6B-1B65EC39339A}" srcOrd="0" destOrd="0" presId="urn:microsoft.com/office/officeart/2008/layout/LinedList"/>
    <dgm:cxn modelId="{FBF21ED0-592E-450B-8AF9-3EBBE3B77C1C}" srcId="{C940A14F-68AE-459D-B754-72F9E994B8B7}" destId="{2504F3C2-29A2-42A7-A82F-C96C648B73AA}" srcOrd="1" destOrd="0" parTransId="{C6ABE587-2BA2-4414-92E4-BDE340696B62}" sibTransId="{8F842E6A-6618-4918-93E0-6718718A66FF}"/>
    <dgm:cxn modelId="{4E5A1BD6-EB62-4E48-A6AE-30FBDADD82BC}" srcId="{C940A14F-68AE-459D-B754-72F9E994B8B7}" destId="{AD19A97E-A452-44AB-A9EA-CEB74E8776FD}" srcOrd="3" destOrd="0" parTransId="{91EF47F0-7467-4F82-A4CC-417E31E6C827}" sibTransId="{9F60F93E-BAC1-4C0B-A83D-63FF320FAF71}"/>
    <dgm:cxn modelId="{55AFD6AD-BC04-4BD6-AB71-9DB1F6BDEBB7}" type="presParOf" srcId="{956683FB-C7BD-4B1E-8BD9-DE38522A1570}" destId="{B9A4E409-D461-447C-8FD5-D1986D027137}" srcOrd="0" destOrd="0" presId="urn:microsoft.com/office/officeart/2008/layout/LinedList"/>
    <dgm:cxn modelId="{E7138BFF-DE43-4668-BF8E-C665AF6215A8}" type="presParOf" srcId="{956683FB-C7BD-4B1E-8BD9-DE38522A1570}" destId="{5312830A-7CA6-416D-8636-502BDE70C00C}" srcOrd="1" destOrd="0" presId="urn:microsoft.com/office/officeart/2008/layout/LinedList"/>
    <dgm:cxn modelId="{B6EE9880-6FC0-42B5-9014-CF09977BD27C}" type="presParOf" srcId="{5312830A-7CA6-416D-8636-502BDE70C00C}" destId="{A8FFF9A8-3DFC-4D44-97B1-4BBD6F51E9BC}" srcOrd="0" destOrd="0" presId="urn:microsoft.com/office/officeart/2008/layout/LinedList"/>
    <dgm:cxn modelId="{07C47313-DC39-4ABF-A57F-78438F4C61DC}" type="presParOf" srcId="{5312830A-7CA6-416D-8636-502BDE70C00C}" destId="{ACF6A853-C3EC-4E65-9652-E51942BF2E74}" srcOrd="1" destOrd="0" presId="urn:microsoft.com/office/officeart/2008/layout/LinedList"/>
    <dgm:cxn modelId="{F80D6D60-2974-4F75-91C2-649BE79080F1}" type="presParOf" srcId="{956683FB-C7BD-4B1E-8BD9-DE38522A1570}" destId="{76BBCB91-A7EF-4077-92A5-B0100231831E}" srcOrd="2" destOrd="0" presId="urn:microsoft.com/office/officeart/2008/layout/LinedList"/>
    <dgm:cxn modelId="{9CB132CB-AF09-4886-B4DF-D1345CC336AE}" type="presParOf" srcId="{956683FB-C7BD-4B1E-8BD9-DE38522A1570}" destId="{5DBB1C7A-0284-4529-A014-FEB021A895B4}" srcOrd="3" destOrd="0" presId="urn:microsoft.com/office/officeart/2008/layout/LinedList"/>
    <dgm:cxn modelId="{819478C6-B0A1-485F-8441-D3FAAF8556D5}" type="presParOf" srcId="{5DBB1C7A-0284-4529-A014-FEB021A895B4}" destId="{458AAAEC-FD62-4F3A-97FB-C7159C77C7F0}" srcOrd="0" destOrd="0" presId="urn:microsoft.com/office/officeart/2008/layout/LinedList"/>
    <dgm:cxn modelId="{47A09E7B-C8E5-49CE-B143-FD9FCB19E173}" type="presParOf" srcId="{5DBB1C7A-0284-4529-A014-FEB021A895B4}" destId="{8603BCA7-FB05-4613-9BA8-5EBBE1CF8F5A}" srcOrd="1" destOrd="0" presId="urn:microsoft.com/office/officeart/2008/layout/LinedList"/>
    <dgm:cxn modelId="{D748FDA9-1E34-402A-8223-D95470E594CA}" type="presParOf" srcId="{956683FB-C7BD-4B1E-8BD9-DE38522A1570}" destId="{04675785-97E4-4788-9962-C311EF611D40}" srcOrd="4" destOrd="0" presId="urn:microsoft.com/office/officeart/2008/layout/LinedList"/>
    <dgm:cxn modelId="{FB6638D7-2DEA-4E2E-A057-EFF46838CD2F}" type="presParOf" srcId="{956683FB-C7BD-4B1E-8BD9-DE38522A1570}" destId="{F77AEDEF-5A29-429C-BDD1-D2C80BA1C89B}" srcOrd="5" destOrd="0" presId="urn:microsoft.com/office/officeart/2008/layout/LinedList"/>
    <dgm:cxn modelId="{089116C3-2078-4046-84F5-4D8941C45685}" type="presParOf" srcId="{F77AEDEF-5A29-429C-BDD1-D2C80BA1C89B}" destId="{7D71725C-1B8E-430D-8B8C-62419C3E133B}" srcOrd="0" destOrd="0" presId="urn:microsoft.com/office/officeart/2008/layout/LinedList"/>
    <dgm:cxn modelId="{904913CA-8CB7-4872-9EC8-5A968DF4554E}" type="presParOf" srcId="{F77AEDEF-5A29-429C-BDD1-D2C80BA1C89B}" destId="{FF760808-34D6-4610-8984-8BED79864066}" srcOrd="1" destOrd="0" presId="urn:microsoft.com/office/officeart/2008/layout/LinedList"/>
    <dgm:cxn modelId="{98317449-88E9-4507-9893-947366382EA1}" type="presParOf" srcId="{956683FB-C7BD-4B1E-8BD9-DE38522A1570}" destId="{D6B6EC8C-A626-4BC4-9966-B17288FE904D}" srcOrd="6" destOrd="0" presId="urn:microsoft.com/office/officeart/2008/layout/LinedList"/>
    <dgm:cxn modelId="{FBC6FE4F-3ED0-482A-A30E-B6BD3917322B}" type="presParOf" srcId="{956683FB-C7BD-4B1E-8BD9-DE38522A1570}" destId="{526066DD-BAD2-4C7C-9FB3-6D7085636C37}" srcOrd="7" destOrd="0" presId="urn:microsoft.com/office/officeart/2008/layout/LinedList"/>
    <dgm:cxn modelId="{BA6A5B2B-F3D9-42AF-8F5F-607D045CF5C9}" type="presParOf" srcId="{526066DD-BAD2-4C7C-9FB3-6D7085636C37}" destId="{FB63BBAF-0374-4A73-BB6B-1B65EC39339A}" srcOrd="0" destOrd="0" presId="urn:microsoft.com/office/officeart/2008/layout/LinedList"/>
    <dgm:cxn modelId="{A8F7EFB3-890A-47F5-BAD5-C23C86F9DE13}" type="presParOf" srcId="{526066DD-BAD2-4C7C-9FB3-6D7085636C37}" destId="{429E70A1-AFAE-42C8-853D-602FE4575D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20E6A7-3859-49CC-9FAF-9242FD62B7D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E97285D-8F67-426D-BDFD-5DF08541EEC8}">
      <dgm:prSet/>
      <dgm:spPr/>
      <dgm:t>
        <a:bodyPr/>
        <a:lstStyle/>
        <a:p>
          <a:r>
            <a:rPr lang="en-US"/>
            <a:t>Climate Change </a:t>
          </a:r>
        </a:p>
      </dgm:t>
    </dgm:pt>
    <dgm:pt modelId="{5764177E-0634-4322-8C3F-E17C27603FA8}" type="parTrans" cxnId="{F49C585B-17BE-45F0-BF92-63E56DFC6A75}">
      <dgm:prSet/>
      <dgm:spPr/>
      <dgm:t>
        <a:bodyPr/>
        <a:lstStyle/>
        <a:p>
          <a:endParaRPr lang="en-US"/>
        </a:p>
      </dgm:t>
    </dgm:pt>
    <dgm:pt modelId="{07355D2D-5BAD-448E-9A88-AFCD888569A9}" type="sibTrans" cxnId="{F49C585B-17BE-45F0-BF92-63E56DFC6A75}">
      <dgm:prSet/>
      <dgm:spPr/>
      <dgm:t>
        <a:bodyPr/>
        <a:lstStyle/>
        <a:p>
          <a:endParaRPr lang="en-US"/>
        </a:p>
      </dgm:t>
    </dgm:pt>
    <dgm:pt modelId="{C2504106-090D-4364-8850-8BCF5B1B114E}">
      <dgm:prSet/>
      <dgm:spPr/>
      <dgm:t>
        <a:bodyPr/>
        <a:lstStyle/>
        <a:p>
          <a:r>
            <a:rPr lang="en-US"/>
            <a:t>Water pollution</a:t>
          </a:r>
        </a:p>
      </dgm:t>
    </dgm:pt>
    <dgm:pt modelId="{8888A955-5320-4D72-B51C-7E6DA075FCBB}" type="parTrans" cxnId="{2116EB4F-8E2F-4395-BFCB-42E40CA0D51A}">
      <dgm:prSet/>
      <dgm:spPr/>
      <dgm:t>
        <a:bodyPr/>
        <a:lstStyle/>
        <a:p>
          <a:endParaRPr lang="en-US"/>
        </a:p>
      </dgm:t>
    </dgm:pt>
    <dgm:pt modelId="{72033FFD-7682-4C23-BD6C-41FBAA43DF1E}" type="sibTrans" cxnId="{2116EB4F-8E2F-4395-BFCB-42E40CA0D51A}">
      <dgm:prSet/>
      <dgm:spPr/>
      <dgm:t>
        <a:bodyPr/>
        <a:lstStyle/>
        <a:p>
          <a:endParaRPr lang="en-US"/>
        </a:p>
      </dgm:t>
    </dgm:pt>
    <dgm:pt modelId="{4A2C30E1-6D64-4420-85C1-4A3E3E4FA8F0}">
      <dgm:prSet/>
      <dgm:spPr/>
      <dgm:t>
        <a:bodyPr/>
        <a:lstStyle/>
        <a:p>
          <a:r>
            <a:rPr lang="en-US"/>
            <a:t>Mismanagement of water resources </a:t>
          </a:r>
        </a:p>
      </dgm:t>
    </dgm:pt>
    <dgm:pt modelId="{15760100-3E7F-470E-A6AB-34CEB5D187C7}" type="parTrans" cxnId="{A55F02EA-85DB-4613-BD60-F19405581AEF}">
      <dgm:prSet/>
      <dgm:spPr/>
      <dgm:t>
        <a:bodyPr/>
        <a:lstStyle/>
        <a:p>
          <a:endParaRPr lang="en-US"/>
        </a:p>
      </dgm:t>
    </dgm:pt>
    <dgm:pt modelId="{92EF0940-9236-40A5-B0D7-013B88ED6D74}" type="sibTrans" cxnId="{A55F02EA-85DB-4613-BD60-F19405581AEF}">
      <dgm:prSet/>
      <dgm:spPr/>
      <dgm:t>
        <a:bodyPr/>
        <a:lstStyle/>
        <a:p>
          <a:endParaRPr lang="en-US"/>
        </a:p>
      </dgm:t>
    </dgm:pt>
    <dgm:pt modelId="{C50E8E4A-A8B1-49A6-9F93-9C6BD033B634}">
      <dgm:prSet/>
      <dgm:spPr/>
      <dgm:t>
        <a:bodyPr/>
        <a:lstStyle/>
        <a:p>
          <a:r>
            <a:rPr lang="en-US"/>
            <a:t>Urbanization </a:t>
          </a:r>
        </a:p>
      </dgm:t>
    </dgm:pt>
    <dgm:pt modelId="{7E7D6C5A-4A3E-4AC1-B615-439E6DEC5F80}" type="parTrans" cxnId="{9124AE80-6FCC-4606-AD45-BF7F9AF5D2C2}">
      <dgm:prSet/>
      <dgm:spPr/>
      <dgm:t>
        <a:bodyPr/>
        <a:lstStyle/>
        <a:p>
          <a:endParaRPr lang="en-US"/>
        </a:p>
      </dgm:t>
    </dgm:pt>
    <dgm:pt modelId="{364D4CC5-D602-4C0E-84D9-9C5B21F0443E}" type="sibTrans" cxnId="{9124AE80-6FCC-4606-AD45-BF7F9AF5D2C2}">
      <dgm:prSet/>
      <dgm:spPr/>
      <dgm:t>
        <a:bodyPr/>
        <a:lstStyle/>
        <a:p>
          <a:endParaRPr lang="en-US"/>
        </a:p>
      </dgm:t>
    </dgm:pt>
    <dgm:pt modelId="{3C5D49EC-7B55-4550-8A21-12B0956B9B94}">
      <dgm:prSet/>
      <dgm:spPr/>
      <dgm:t>
        <a:bodyPr/>
        <a:lstStyle/>
        <a:p>
          <a:r>
            <a:rPr lang="en-US"/>
            <a:t>Overpopulation </a:t>
          </a:r>
        </a:p>
      </dgm:t>
    </dgm:pt>
    <dgm:pt modelId="{54504F75-0C17-46E0-B4A9-50D3AAAE3CC7}" type="parTrans" cxnId="{33E164F0-EC34-4930-A814-F8FDB3B3EC68}">
      <dgm:prSet/>
      <dgm:spPr/>
      <dgm:t>
        <a:bodyPr/>
        <a:lstStyle/>
        <a:p>
          <a:endParaRPr lang="en-US"/>
        </a:p>
      </dgm:t>
    </dgm:pt>
    <dgm:pt modelId="{463EF068-F4E6-4216-9AC6-E60C676DFE88}" type="sibTrans" cxnId="{33E164F0-EC34-4930-A814-F8FDB3B3EC68}">
      <dgm:prSet/>
      <dgm:spPr/>
      <dgm:t>
        <a:bodyPr/>
        <a:lstStyle/>
        <a:p>
          <a:endParaRPr lang="en-US"/>
        </a:p>
      </dgm:t>
    </dgm:pt>
    <dgm:pt modelId="{44AEF099-B47C-4976-966A-7B3836B70FC0}">
      <dgm:prSet/>
      <dgm:spPr/>
      <dgm:t>
        <a:bodyPr/>
        <a:lstStyle/>
        <a:p>
          <a:r>
            <a:rPr lang="en-US"/>
            <a:t>Lack of education </a:t>
          </a:r>
        </a:p>
      </dgm:t>
    </dgm:pt>
    <dgm:pt modelId="{AA4B6C52-4BBA-4692-A1C8-7E1AEB0A9B30}" type="parTrans" cxnId="{2204D2CB-EC9D-4FF8-BCF1-8BC7289FE9BE}">
      <dgm:prSet/>
      <dgm:spPr/>
      <dgm:t>
        <a:bodyPr/>
        <a:lstStyle/>
        <a:p>
          <a:endParaRPr lang="en-US"/>
        </a:p>
      </dgm:t>
    </dgm:pt>
    <dgm:pt modelId="{4232F2DC-7AE0-4781-B39A-D7ED39FDCCF3}" type="sibTrans" cxnId="{2204D2CB-EC9D-4FF8-BCF1-8BC7289FE9BE}">
      <dgm:prSet/>
      <dgm:spPr/>
      <dgm:t>
        <a:bodyPr/>
        <a:lstStyle/>
        <a:p>
          <a:endParaRPr lang="en-US"/>
        </a:p>
      </dgm:t>
    </dgm:pt>
    <dgm:pt modelId="{310E1BB8-934D-4403-8A18-BB840C0EFE8B}" type="pres">
      <dgm:prSet presAssocID="{1B20E6A7-3859-49CC-9FAF-9242FD62B7D7}" presName="linear" presStyleCnt="0">
        <dgm:presLayoutVars>
          <dgm:animLvl val="lvl"/>
          <dgm:resizeHandles val="exact"/>
        </dgm:presLayoutVars>
      </dgm:prSet>
      <dgm:spPr/>
    </dgm:pt>
    <dgm:pt modelId="{C3510CBB-D0D1-4471-9859-431C23E991DF}" type="pres">
      <dgm:prSet presAssocID="{1E97285D-8F67-426D-BDFD-5DF08541EEC8}" presName="parentText" presStyleLbl="node1" presStyleIdx="0" presStyleCnt="6">
        <dgm:presLayoutVars>
          <dgm:chMax val="0"/>
          <dgm:bulletEnabled val="1"/>
        </dgm:presLayoutVars>
      </dgm:prSet>
      <dgm:spPr/>
    </dgm:pt>
    <dgm:pt modelId="{FD9AB840-01FA-41C2-94EE-0D7B2CB9966F}" type="pres">
      <dgm:prSet presAssocID="{07355D2D-5BAD-448E-9A88-AFCD888569A9}" presName="spacer" presStyleCnt="0"/>
      <dgm:spPr/>
    </dgm:pt>
    <dgm:pt modelId="{72EA73B2-429F-4648-B128-6C1A5590AF2F}" type="pres">
      <dgm:prSet presAssocID="{C2504106-090D-4364-8850-8BCF5B1B114E}" presName="parentText" presStyleLbl="node1" presStyleIdx="1" presStyleCnt="6">
        <dgm:presLayoutVars>
          <dgm:chMax val="0"/>
          <dgm:bulletEnabled val="1"/>
        </dgm:presLayoutVars>
      </dgm:prSet>
      <dgm:spPr/>
    </dgm:pt>
    <dgm:pt modelId="{081DB6C4-4DE8-443B-942D-17E450434FE2}" type="pres">
      <dgm:prSet presAssocID="{72033FFD-7682-4C23-BD6C-41FBAA43DF1E}" presName="spacer" presStyleCnt="0"/>
      <dgm:spPr/>
    </dgm:pt>
    <dgm:pt modelId="{649FA616-337E-4A20-A187-8307794F8EC9}" type="pres">
      <dgm:prSet presAssocID="{4A2C30E1-6D64-4420-85C1-4A3E3E4FA8F0}" presName="parentText" presStyleLbl="node1" presStyleIdx="2" presStyleCnt="6">
        <dgm:presLayoutVars>
          <dgm:chMax val="0"/>
          <dgm:bulletEnabled val="1"/>
        </dgm:presLayoutVars>
      </dgm:prSet>
      <dgm:spPr/>
    </dgm:pt>
    <dgm:pt modelId="{F5F5860B-C5B0-46B4-AA9B-C938EAFA2A86}" type="pres">
      <dgm:prSet presAssocID="{92EF0940-9236-40A5-B0D7-013B88ED6D74}" presName="spacer" presStyleCnt="0"/>
      <dgm:spPr/>
    </dgm:pt>
    <dgm:pt modelId="{96FF5C91-1D29-4BE8-B764-FF8B895C401C}" type="pres">
      <dgm:prSet presAssocID="{C50E8E4A-A8B1-49A6-9F93-9C6BD033B634}" presName="parentText" presStyleLbl="node1" presStyleIdx="3" presStyleCnt="6">
        <dgm:presLayoutVars>
          <dgm:chMax val="0"/>
          <dgm:bulletEnabled val="1"/>
        </dgm:presLayoutVars>
      </dgm:prSet>
      <dgm:spPr/>
    </dgm:pt>
    <dgm:pt modelId="{9DDB8E37-89C3-4626-BC8E-9A3285BFD474}" type="pres">
      <dgm:prSet presAssocID="{364D4CC5-D602-4C0E-84D9-9C5B21F0443E}" presName="spacer" presStyleCnt="0"/>
      <dgm:spPr/>
    </dgm:pt>
    <dgm:pt modelId="{13118ED5-2EDE-4B8D-88FB-10A809C2EED9}" type="pres">
      <dgm:prSet presAssocID="{3C5D49EC-7B55-4550-8A21-12B0956B9B94}" presName="parentText" presStyleLbl="node1" presStyleIdx="4" presStyleCnt="6">
        <dgm:presLayoutVars>
          <dgm:chMax val="0"/>
          <dgm:bulletEnabled val="1"/>
        </dgm:presLayoutVars>
      </dgm:prSet>
      <dgm:spPr/>
    </dgm:pt>
    <dgm:pt modelId="{D7FA17CA-0EF2-451A-BC46-24AADDF538B8}" type="pres">
      <dgm:prSet presAssocID="{463EF068-F4E6-4216-9AC6-E60C676DFE88}" presName="spacer" presStyleCnt="0"/>
      <dgm:spPr/>
    </dgm:pt>
    <dgm:pt modelId="{977864E9-F270-4079-A7A0-1C57FB1E3B50}" type="pres">
      <dgm:prSet presAssocID="{44AEF099-B47C-4976-966A-7B3836B70FC0}" presName="parentText" presStyleLbl="node1" presStyleIdx="5" presStyleCnt="6">
        <dgm:presLayoutVars>
          <dgm:chMax val="0"/>
          <dgm:bulletEnabled val="1"/>
        </dgm:presLayoutVars>
      </dgm:prSet>
      <dgm:spPr/>
    </dgm:pt>
  </dgm:ptLst>
  <dgm:cxnLst>
    <dgm:cxn modelId="{2E8BA907-1BD8-469B-83DF-7448F1E3DB4C}" type="presOf" srcId="{C50E8E4A-A8B1-49A6-9F93-9C6BD033B634}" destId="{96FF5C91-1D29-4BE8-B764-FF8B895C401C}" srcOrd="0" destOrd="0" presId="urn:microsoft.com/office/officeart/2005/8/layout/vList2"/>
    <dgm:cxn modelId="{F49C585B-17BE-45F0-BF92-63E56DFC6A75}" srcId="{1B20E6A7-3859-49CC-9FAF-9242FD62B7D7}" destId="{1E97285D-8F67-426D-BDFD-5DF08541EEC8}" srcOrd="0" destOrd="0" parTransId="{5764177E-0634-4322-8C3F-E17C27603FA8}" sibTransId="{07355D2D-5BAD-448E-9A88-AFCD888569A9}"/>
    <dgm:cxn modelId="{2116EB4F-8E2F-4395-BFCB-42E40CA0D51A}" srcId="{1B20E6A7-3859-49CC-9FAF-9242FD62B7D7}" destId="{C2504106-090D-4364-8850-8BCF5B1B114E}" srcOrd="1" destOrd="0" parTransId="{8888A955-5320-4D72-B51C-7E6DA075FCBB}" sibTransId="{72033FFD-7682-4C23-BD6C-41FBAA43DF1E}"/>
    <dgm:cxn modelId="{D81DEC58-9557-4670-A444-E9617F72FCD4}" type="presOf" srcId="{C2504106-090D-4364-8850-8BCF5B1B114E}" destId="{72EA73B2-429F-4648-B128-6C1A5590AF2F}" srcOrd="0" destOrd="0" presId="urn:microsoft.com/office/officeart/2005/8/layout/vList2"/>
    <dgm:cxn modelId="{9124AE80-6FCC-4606-AD45-BF7F9AF5D2C2}" srcId="{1B20E6A7-3859-49CC-9FAF-9242FD62B7D7}" destId="{C50E8E4A-A8B1-49A6-9F93-9C6BD033B634}" srcOrd="3" destOrd="0" parTransId="{7E7D6C5A-4A3E-4AC1-B615-439E6DEC5F80}" sibTransId="{364D4CC5-D602-4C0E-84D9-9C5B21F0443E}"/>
    <dgm:cxn modelId="{32D97286-A4A3-4D50-A4D8-6F7F3C8B4BD3}" type="presOf" srcId="{1E97285D-8F67-426D-BDFD-5DF08541EEC8}" destId="{C3510CBB-D0D1-4471-9859-431C23E991DF}" srcOrd="0" destOrd="0" presId="urn:microsoft.com/office/officeart/2005/8/layout/vList2"/>
    <dgm:cxn modelId="{BF3F0692-53F1-4C70-AD28-8C1632B06782}" type="presOf" srcId="{4A2C30E1-6D64-4420-85C1-4A3E3E4FA8F0}" destId="{649FA616-337E-4A20-A187-8307794F8EC9}" srcOrd="0" destOrd="0" presId="urn:microsoft.com/office/officeart/2005/8/layout/vList2"/>
    <dgm:cxn modelId="{2204D2CB-EC9D-4FF8-BCF1-8BC7289FE9BE}" srcId="{1B20E6A7-3859-49CC-9FAF-9242FD62B7D7}" destId="{44AEF099-B47C-4976-966A-7B3836B70FC0}" srcOrd="5" destOrd="0" parTransId="{AA4B6C52-4BBA-4692-A1C8-7E1AEB0A9B30}" sibTransId="{4232F2DC-7AE0-4781-B39A-D7ED39FDCCF3}"/>
    <dgm:cxn modelId="{0926A4D6-7FE8-4D06-9F77-06A2AF39F7CC}" type="presOf" srcId="{44AEF099-B47C-4976-966A-7B3836B70FC0}" destId="{977864E9-F270-4079-A7A0-1C57FB1E3B50}" srcOrd="0" destOrd="0" presId="urn:microsoft.com/office/officeart/2005/8/layout/vList2"/>
    <dgm:cxn modelId="{812135DD-9BDE-41D2-9DA7-AA3B65412600}" type="presOf" srcId="{3C5D49EC-7B55-4550-8A21-12B0956B9B94}" destId="{13118ED5-2EDE-4B8D-88FB-10A809C2EED9}" srcOrd="0" destOrd="0" presId="urn:microsoft.com/office/officeart/2005/8/layout/vList2"/>
    <dgm:cxn modelId="{A55F02EA-85DB-4613-BD60-F19405581AEF}" srcId="{1B20E6A7-3859-49CC-9FAF-9242FD62B7D7}" destId="{4A2C30E1-6D64-4420-85C1-4A3E3E4FA8F0}" srcOrd="2" destOrd="0" parTransId="{15760100-3E7F-470E-A6AB-34CEB5D187C7}" sibTransId="{92EF0940-9236-40A5-B0D7-013B88ED6D74}"/>
    <dgm:cxn modelId="{33E164F0-EC34-4930-A814-F8FDB3B3EC68}" srcId="{1B20E6A7-3859-49CC-9FAF-9242FD62B7D7}" destId="{3C5D49EC-7B55-4550-8A21-12B0956B9B94}" srcOrd="4" destOrd="0" parTransId="{54504F75-0C17-46E0-B4A9-50D3AAAE3CC7}" sibTransId="{463EF068-F4E6-4216-9AC6-E60C676DFE88}"/>
    <dgm:cxn modelId="{DD2C02FB-775F-406E-B003-6481C78B3255}" type="presOf" srcId="{1B20E6A7-3859-49CC-9FAF-9242FD62B7D7}" destId="{310E1BB8-934D-4403-8A18-BB840C0EFE8B}" srcOrd="0" destOrd="0" presId="urn:microsoft.com/office/officeart/2005/8/layout/vList2"/>
    <dgm:cxn modelId="{E450FFE5-DAD8-4209-AC39-DC611E8E033B}" type="presParOf" srcId="{310E1BB8-934D-4403-8A18-BB840C0EFE8B}" destId="{C3510CBB-D0D1-4471-9859-431C23E991DF}" srcOrd="0" destOrd="0" presId="urn:microsoft.com/office/officeart/2005/8/layout/vList2"/>
    <dgm:cxn modelId="{B8224E4E-4FDD-4393-8988-496A95BF14AA}" type="presParOf" srcId="{310E1BB8-934D-4403-8A18-BB840C0EFE8B}" destId="{FD9AB840-01FA-41C2-94EE-0D7B2CB9966F}" srcOrd="1" destOrd="0" presId="urn:microsoft.com/office/officeart/2005/8/layout/vList2"/>
    <dgm:cxn modelId="{39733D84-A8F7-4640-8BCC-281E79BE6B47}" type="presParOf" srcId="{310E1BB8-934D-4403-8A18-BB840C0EFE8B}" destId="{72EA73B2-429F-4648-B128-6C1A5590AF2F}" srcOrd="2" destOrd="0" presId="urn:microsoft.com/office/officeart/2005/8/layout/vList2"/>
    <dgm:cxn modelId="{DAB16CC3-BD4E-420F-9A7C-AA7D713CBA76}" type="presParOf" srcId="{310E1BB8-934D-4403-8A18-BB840C0EFE8B}" destId="{081DB6C4-4DE8-443B-942D-17E450434FE2}" srcOrd="3" destOrd="0" presId="urn:microsoft.com/office/officeart/2005/8/layout/vList2"/>
    <dgm:cxn modelId="{C4E06A99-6030-4E2C-9DCE-4FC7081BDCC2}" type="presParOf" srcId="{310E1BB8-934D-4403-8A18-BB840C0EFE8B}" destId="{649FA616-337E-4A20-A187-8307794F8EC9}" srcOrd="4" destOrd="0" presId="urn:microsoft.com/office/officeart/2005/8/layout/vList2"/>
    <dgm:cxn modelId="{6D76A044-5736-4923-8F74-D2708AEC01C7}" type="presParOf" srcId="{310E1BB8-934D-4403-8A18-BB840C0EFE8B}" destId="{F5F5860B-C5B0-46B4-AA9B-C938EAFA2A86}" srcOrd="5" destOrd="0" presId="urn:microsoft.com/office/officeart/2005/8/layout/vList2"/>
    <dgm:cxn modelId="{4B0D6765-5C8E-47F1-9049-C0C25E93564C}" type="presParOf" srcId="{310E1BB8-934D-4403-8A18-BB840C0EFE8B}" destId="{96FF5C91-1D29-4BE8-B764-FF8B895C401C}" srcOrd="6" destOrd="0" presId="urn:microsoft.com/office/officeart/2005/8/layout/vList2"/>
    <dgm:cxn modelId="{6D726BCA-B20E-4CCE-8137-BEF65D74C22B}" type="presParOf" srcId="{310E1BB8-934D-4403-8A18-BB840C0EFE8B}" destId="{9DDB8E37-89C3-4626-BC8E-9A3285BFD474}" srcOrd="7" destOrd="0" presId="urn:microsoft.com/office/officeart/2005/8/layout/vList2"/>
    <dgm:cxn modelId="{2A899860-F2BC-4124-BFFA-3B0FB64B0161}" type="presParOf" srcId="{310E1BB8-934D-4403-8A18-BB840C0EFE8B}" destId="{13118ED5-2EDE-4B8D-88FB-10A809C2EED9}" srcOrd="8" destOrd="0" presId="urn:microsoft.com/office/officeart/2005/8/layout/vList2"/>
    <dgm:cxn modelId="{2F4F2E96-CEC8-423B-B621-C50F2B9BF5C3}" type="presParOf" srcId="{310E1BB8-934D-4403-8A18-BB840C0EFE8B}" destId="{D7FA17CA-0EF2-451A-BC46-24AADDF538B8}" srcOrd="9" destOrd="0" presId="urn:microsoft.com/office/officeart/2005/8/layout/vList2"/>
    <dgm:cxn modelId="{3E8B1AD3-6984-4124-A987-05DAF7BC2062}" type="presParOf" srcId="{310E1BB8-934D-4403-8A18-BB840C0EFE8B}" destId="{977864E9-F270-4079-A7A0-1C57FB1E3B5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2C4C0-A06E-4F87-9D8D-C785E5A915B0}">
      <dsp:nvSpPr>
        <dsp:cNvPr id="0" name=""/>
        <dsp:cNvSpPr/>
      </dsp:nvSpPr>
      <dsp:spPr>
        <a:xfrm>
          <a:off x="1283" y="558279"/>
          <a:ext cx="1617389" cy="970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No Poverty</a:t>
          </a:r>
          <a:endParaRPr lang="en-US" sz="1700" kern="1200" dirty="0"/>
        </a:p>
      </dsp:txBody>
      <dsp:txXfrm>
        <a:off x="1283" y="558279"/>
        <a:ext cx="1617389" cy="970433"/>
      </dsp:txXfrm>
    </dsp:sp>
    <dsp:sp modelId="{6B0DE67D-C830-4149-9013-2FADCB5223F4}">
      <dsp:nvSpPr>
        <dsp:cNvPr id="0" name=""/>
        <dsp:cNvSpPr/>
      </dsp:nvSpPr>
      <dsp:spPr>
        <a:xfrm>
          <a:off x="1780412" y="558279"/>
          <a:ext cx="1617389" cy="970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Zero Hunger </a:t>
          </a:r>
          <a:endParaRPr lang="en-US" sz="1700" kern="1200" dirty="0"/>
        </a:p>
      </dsp:txBody>
      <dsp:txXfrm>
        <a:off x="1780412" y="558279"/>
        <a:ext cx="1617389" cy="970433"/>
      </dsp:txXfrm>
    </dsp:sp>
    <dsp:sp modelId="{0C0A8335-05CF-411F-8042-AFDCC0A3E05F}">
      <dsp:nvSpPr>
        <dsp:cNvPr id="0" name=""/>
        <dsp:cNvSpPr/>
      </dsp:nvSpPr>
      <dsp:spPr>
        <a:xfrm>
          <a:off x="3559540" y="558279"/>
          <a:ext cx="1617389" cy="970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Good Health And Well-being </a:t>
          </a:r>
          <a:endParaRPr lang="en-US" sz="1700" kern="1200" dirty="0"/>
        </a:p>
      </dsp:txBody>
      <dsp:txXfrm>
        <a:off x="3559540" y="558279"/>
        <a:ext cx="1617389" cy="970433"/>
      </dsp:txXfrm>
    </dsp:sp>
    <dsp:sp modelId="{C133B3E2-BAAE-4CE4-A752-BE3494B287FE}">
      <dsp:nvSpPr>
        <dsp:cNvPr id="0" name=""/>
        <dsp:cNvSpPr/>
      </dsp:nvSpPr>
      <dsp:spPr>
        <a:xfrm>
          <a:off x="5338669" y="558279"/>
          <a:ext cx="1617389" cy="970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Quality Education </a:t>
          </a:r>
          <a:endParaRPr lang="en-US" sz="1700" kern="1200" dirty="0"/>
        </a:p>
      </dsp:txBody>
      <dsp:txXfrm>
        <a:off x="5338669" y="558279"/>
        <a:ext cx="1617389" cy="970433"/>
      </dsp:txXfrm>
    </dsp:sp>
    <dsp:sp modelId="{356D4EF8-7C0A-4C5E-9FCF-D04B54B1D96E}">
      <dsp:nvSpPr>
        <dsp:cNvPr id="0" name=""/>
        <dsp:cNvSpPr/>
      </dsp:nvSpPr>
      <dsp:spPr>
        <a:xfrm>
          <a:off x="7117798" y="558279"/>
          <a:ext cx="1617389" cy="970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Gender Equality </a:t>
          </a:r>
          <a:endParaRPr lang="en-US" sz="1700" kern="1200" dirty="0"/>
        </a:p>
      </dsp:txBody>
      <dsp:txXfrm>
        <a:off x="7117798" y="558279"/>
        <a:ext cx="1617389" cy="970433"/>
      </dsp:txXfrm>
    </dsp:sp>
    <dsp:sp modelId="{7D90A715-0221-40EB-9FC0-F40F54841F10}">
      <dsp:nvSpPr>
        <dsp:cNvPr id="0" name=""/>
        <dsp:cNvSpPr/>
      </dsp:nvSpPr>
      <dsp:spPr>
        <a:xfrm>
          <a:off x="8896926" y="558279"/>
          <a:ext cx="1617389" cy="970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Clean Water And Sanitation</a:t>
          </a:r>
          <a:endParaRPr lang="en-US" sz="1700" kern="1200" dirty="0"/>
        </a:p>
      </dsp:txBody>
      <dsp:txXfrm>
        <a:off x="8896926" y="558279"/>
        <a:ext cx="1617389" cy="970433"/>
      </dsp:txXfrm>
    </dsp:sp>
    <dsp:sp modelId="{B4377A27-B8A1-4617-9B30-3DAD0566F034}">
      <dsp:nvSpPr>
        <dsp:cNvPr id="0" name=""/>
        <dsp:cNvSpPr/>
      </dsp:nvSpPr>
      <dsp:spPr>
        <a:xfrm>
          <a:off x="1283" y="1690452"/>
          <a:ext cx="1617389" cy="970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Affordable And Clean Energy</a:t>
          </a:r>
          <a:endParaRPr lang="en-US" sz="1700" kern="1200" dirty="0"/>
        </a:p>
      </dsp:txBody>
      <dsp:txXfrm>
        <a:off x="1283" y="1690452"/>
        <a:ext cx="1617389" cy="970433"/>
      </dsp:txXfrm>
    </dsp:sp>
    <dsp:sp modelId="{300750EC-0BEF-4154-A749-5F1EA35B7C58}">
      <dsp:nvSpPr>
        <dsp:cNvPr id="0" name=""/>
        <dsp:cNvSpPr/>
      </dsp:nvSpPr>
      <dsp:spPr>
        <a:xfrm>
          <a:off x="1780412" y="1690452"/>
          <a:ext cx="1617389" cy="970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Decent Work And Economic Growth</a:t>
          </a:r>
          <a:endParaRPr lang="en-US" sz="1700" kern="1200" dirty="0"/>
        </a:p>
      </dsp:txBody>
      <dsp:txXfrm>
        <a:off x="1780412" y="1690452"/>
        <a:ext cx="1617389" cy="970433"/>
      </dsp:txXfrm>
    </dsp:sp>
    <dsp:sp modelId="{5CC07E5E-348B-4E3E-888E-380CA57E9EA6}">
      <dsp:nvSpPr>
        <dsp:cNvPr id="0" name=""/>
        <dsp:cNvSpPr/>
      </dsp:nvSpPr>
      <dsp:spPr>
        <a:xfrm>
          <a:off x="3559540" y="1690452"/>
          <a:ext cx="1617389" cy="970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Industry, Innovation And Infrastructure</a:t>
          </a:r>
          <a:endParaRPr lang="en-US" sz="1700" kern="1200" dirty="0"/>
        </a:p>
      </dsp:txBody>
      <dsp:txXfrm>
        <a:off x="3559540" y="1690452"/>
        <a:ext cx="1617389" cy="970433"/>
      </dsp:txXfrm>
    </dsp:sp>
    <dsp:sp modelId="{E401FCAE-9CE9-427D-9CC8-DAA290557F79}">
      <dsp:nvSpPr>
        <dsp:cNvPr id="0" name=""/>
        <dsp:cNvSpPr/>
      </dsp:nvSpPr>
      <dsp:spPr>
        <a:xfrm>
          <a:off x="5338669" y="1690452"/>
          <a:ext cx="1617389" cy="970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Reduced Inequality</a:t>
          </a:r>
          <a:endParaRPr lang="en-US" sz="1700" kern="1200" dirty="0"/>
        </a:p>
      </dsp:txBody>
      <dsp:txXfrm>
        <a:off x="5338669" y="1690452"/>
        <a:ext cx="1617389" cy="970433"/>
      </dsp:txXfrm>
    </dsp:sp>
    <dsp:sp modelId="{80E2C957-050E-4838-93FC-48F6DF2D7984}">
      <dsp:nvSpPr>
        <dsp:cNvPr id="0" name=""/>
        <dsp:cNvSpPr/>
      </dsp:nvSpPr>
      <dsp:spPr>
        <a:xfrm>
          <a:off x="7117798" y="1690452"/>
          <a:ext cx="1617389" cy="970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Sustainable Cities And Communities </a:t>
          </a:r>
          <a:endParaRPr lang="en-US" sz="1700" kern="1200" dirty="0"/>
        </a:p>
      </dsp:txBody>
      <dsp:txXfrm>
        <a:off x="7117798" y="1690452"/>
        <a:ext cx="1617389" cy="970433"/>
      </dsp:txXfrm>
    </dsp:sp>
    <dsp:sp modelId="{8A8827DC-D737-4D95-948D-43521DEBA2DD}">
      <dsp:nvSpPr>
        <dsp:cNvPr id="0" name=""/>
        <dsp:cNvSpPr/>
      </dsp:nvSpPr>
      <dsp:spPr>
        <a:xfrm>
          <a:off x="8896926" y="1690452"/>
          <a:ext cx="1617389" cy="970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Responsible Consumption And Production </a:t>
          </a:r>
          <a:endParaRPr lang="en-US" sz="1700" kern="1200" dirty="0"/>
        </a:p>
      </dsp:txBody>
      <dsp:txXfrm>
        <a:off x="8896926" y="1690452"/>
        <a:ext cx="1617389" cy="970433"/>
      </dsp:txXfrm>
    </dsp:sp>
    <dsp:sp modelId="{84DE9126-0AA6-47A5-B997-48794A7AEECA}">
      <dsp:nvSpPr>
        <dsp:cNvPr id="0" name=""/>
        <dsp:cNvSpPr/>
      </dsp:nvSpPr>
      <dsp:spPr>
        <a:xfrm>
          <a:off x="890847" y="2822624"/>
          <a:ext cx="1617389" cy="970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Climate Action </a:t>
          </a:r>
          <a:endParaRPr lang="en-US" sz="1700" kern="1200" dirty="0"/>
        </a:p>
      </dsp:txBody>
      <dsp:txXfrm>
        <a:off x="890847" y="2822624"/>
        <a:ext cx="1617389" cy="970433"/>
      </dsp:txXfrm>
    </dsp:sp>
    <dsp:sp modelId="{E4D8AEC6-8721-4ADA-80D8-79FABE0562F4}">
      <dsp:nvSpPr>
        <dsp:cNvPr id="0" name=""/>
        <dsp:cNvSpPr/>
      </dsp:nvSpPr>
      <dsp:spPr>
        <a:xfrm>
          <a:off x="2669976" y="2822624"/>
          <a:ext cx="1617389" cy="970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Life Below Water</a:t>
          </a:r>
          <a:endParaRPr lang="en-US" sz="1700" kern="1200" dirty="0"/>
        </a:p>
      </dsp:txBody>
      <dsp:txXfrm>
        <a:off x="2669976" y="2822624"/>
        <a:ext cx="1617389" cy="970433"/>
      </dsp:txXfrm>
    </dsp:sp>
    <dsp:sp modelId="{3DF9EB55-A9E0-4691-B2A1-B9FCDBF3FC37}">
      <dsp:nvSpPr>
        <dsp:cNvPr id="0" name=""/>
        <dsp:cNvSpPr/>
      </dsp:nvSpPr>
      <dsp:spPr>
        <a:xfrm>
          <a:off x="4449105" y="2822624"/>
          <a:ext cx="1617389" cy="970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Life On Land </a:t>
          </a:r>
          <a:endParaRPr lang="en-US" sz="1700" kern="1200" dirty="0"/>
        </a:p>
      </dsp:txBody>
      <dsp:txXfrm>
        <a:off x="4449105" y="2822624"/>
        <a:ext cx="1617389" cy="970433"/>
      </dsp:txXfrm>
    </dsp:sp>
    <dsp:sp modelId="{474F4907-0DB0-4059-8F75-0D5DEE30B2B4}">
      <dsp:nvSpPr>
        <dsp:cNvPr id="0" name=""/>
        <dsp:cNvSpPr/>
      </dsp:nvSpPr>
      <dsp:spPr>
        <a:xfrm>
          <a:off x="6228233" y="2822624"/>
          <a:ext cx="1617389" cy="970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Peace, Justice, And Strong Institutions</a:t>
          </a:r>
          <a:endParaRPr lang="en-US" sz="1700" kern="1200" dirty="0"/>
        </a:p>
      </dsp:txBody>
      <dsp:txXfrm>
        <a:off x="6228233" y="2822624"/>
        <a:ext cx="1617389" cy="970433"/>
      </dsp:txXfrm>
    </dsp:sp>
    <dsp:sp modelId="{0B7885BF-EBE9-4C37-AA62-BCCC3B205E64}">
      <dsp:nvSpPr>
        <dsp:cNvPr id="0" name=""/>
        <dsp:cNvSpPr/>
      </dsp:nvSpPr>
      <dsp:spPr>
        <a:xfrm>
          <a:off x="8007362" y="2822624"/>
          <a:ext cx="1617389" cy="970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i="0" kern="1200" dirty="0"/>
            <a:t>Partnerships For The Goals</a:t>
          </a:r>
          <a:endParaRPr lang="en-US" sz="1700" kern="1200" dirty="0"/>
        </a:p>
      </dsp:txBody>
      <dsp:txXfrm>
        <a:off x="8007362" y="2822624"/>
        <a:ext cx="1617389" cy="970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E66FF-A7F8-4107-808E-F28E15A17EBE}">
      <dsp:nvSpPr>
        <dsp:cNvPr id="0" name=""/>
        <dsp:cNvSpPr/>
      </dsp:nvSpPr>
      <dsp:spPr>
        <a:xfrm>
          <a:off x="1303460" y="43"/>
          <a:ext cx="3577351" cy="21464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mic Sans MS" panose="030F0702030302020204" pitchFamily="66" charset="0"/>
            </a:rPr>
            <a:t>Unsafe water is one of the world’s largest health and environmental problems – particularly for the poorest in the world.</a:t>
          </a:r>
        </a:p>
      </dsp:txBody>
      <dsp:txXfrm>
        <a:off x="1303460" y="43"/>
        <a:ext cx="3577351" cy="2146411"/>
      </dsp:txXfrm>
    </dsp:sp>
    <dsp:sp modelId="{A56EBA83-264B-4EEE-9B0D-B97B665A2C2B}">
      <dsp:nvSpPr>
        <dsp:cNvPr id="0" name=""/>
        <dsp:cNvSpPr/>
      </dsp:nvSpPr>
      <dsp:spPr>
        <a:xfrm>
          <a:off x="5238547" y="43"/>
          <a:ext cx="3577351" cy="214641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omic Sans MS" panose="030F0702030302020204" pitchFamily="66" charset="0"/>
            </a:rPr>
            <a:t>Lack of access to safe water sources is a leading risk factor for infectious diseases, including cholera, diarrhea, dysentery, hepatitis A, typhoid and polio. It also exacerbates malnutrition, and in particular, childhood</a:t>
          </a:r>
          <a:r>
            <a:rPr lang="en-US" sz="1400" u="sng" kern="1200">
              <a:latin typeface="Comic Sans MS" panose="030F0702030302020204" pitchFamily="66" charset="0"/>
            </a:rPr>
            <a:t> </a:t>
          </a:r>
          <a:r>
            <a:rPr lang="en-US" sz="1400" kern="1200">
              <a:latin typeface="Comic Sans MS" panose="030F0702030302020204" pitchFamily="66" charset="0"/>
            </a:rPr>
            <a:t>stunting. In the chart we see that it ranks as a very important risk factor for death globally.</a:t>
          </a:r>
        </a:p>
      </dsp:txBody>
      <dsp:txXfrm>
        <a:off x="5238547" y="43"/>
        <a:ext cx="3577351" cy="2146411"/>
      </dsp:txXfrm>
    </dsp:sp>
    <dsp:sp modelId="{E780A5C1-CC1A-4628-9E5F-0C49AC6FF843}">
      <dsp:nvSpPr>
        <dsp:cNvPr id="0" name=""/>
        <dsp:cNvSpPr/>
      </dsp:nvSpPr>
      <dsp:spPr>
        <a:xfrm>
          <a:off x="3271004" y="2504189"/>
          <a:ext cx="3577351" cy="214641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Comic Sans MS" panose="030F0702030302020204" pitchFamily="66" charset="0"/>
            </a:rPr>
            <a:t>According to the </a:t>
          </a:r>
          <a:r>
            <a:rPr lang="en-US" sz="1400" i="1" kern="1200">
              <a:latin typeface="Comic Sans MS" panose="030F0702030302020204" pitchFamily="66" charset="0"/>
            </a:rPr>
            <a:t>Global Burden of Disease</a:t>
          </a:r>
          <a:r>
            <a:rPr lang="en-US" sz="1400" kern="1200">
              <a:latin typeface="Comic Sans MS" panose="030F0702030302020204" pitchFamily="66" charset="0"/>
            </a:rPr>
            <a:t> study 1.2 million people died prematurely in 2017 as a result of unsafe water. To put this into context: this was three times the number</a:t>
          </a:r>
          <a:r>
            <a:rPr lang="en-US" sz="1400" u="sng" kern="1200">
              <a:latin typeface="Comic Sans MS" panose="030F0702030302020204" pitchFamily="66" charset="0"/>
            </a:rPr>
            <a:t> </a:t>
          </a:r>
          <a:r>
            <a:rPr lang="en-US" sz="1400" kern="1200">
              <a:latin typeface="Comic Sans MS" panose="030F0702030302020204" pitchFamily="66" charset="0"/>
            </a:rPr>
            <a:t>of</a:t>
          </a:r>
          <a:r>
            <a:rPr lang="en-US" sz="1400" u="sng" kern="1200">
              <a:latin typeface="Comic Sans MS" panose="030F0702030302020204" pitchFamily="66" charset="0"/>
            </a:rPr>
            <a:t> </a:t>
          </a:r>
          <a:r>
            <a:rPr lang="en-US" sz="1400" kern="1200">
              <a:latin typeface="Comic Sans MS" panose="030F0702030302020204" pitchFamily="66" charset="0"/>
            </a:rPr>
            <a:t>homicides in 2017; and equal to the number that died in road accidents globally.</a:t>
          </a:r>
        </a:p>
      </dsp:txBody>
      <dsp:txXfrm>
        <a:off x="3271004" y="2504189"/>
        <a:ext cx="3577351" cy="21464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E86DB-F308-42A1-BFCF-0E1BCA73AAEE}">
      <dsp:nvSpPr>
        <dsp:cNvPr id="0" name=""/>
        <dsp:cNvSpPr/>
      </dsp:nvSpPr>
      <dsp:spPr>
        <a:xfrm>
          <a:off x="0" y="0"/>
          <a:ext cx="8783764" cy="8727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Comic Sans MS" panose="030F0702030302020204" pitchFamily="66" charset="0"/>
            </a:rPr>
            <a:t>Yearly, billions of people around the world are affected by issues caused by inadequate water supply, contaminated water and poor sanitation. </a:t>
          </a:r>
        </a:p>
      </dsp:txBody>
      <dsp:txXfrm>
        <a:off x="25561" y="25561"/>
        <a:ext cx="7739913" cy="821607"/>
      </dsp:txXfrm>
    </dsp:sp>
    <dsp:sp modelId="{79F3FD95-EB15-4119-A96B-1D6FD6A4C62D}">
      <dsp:nvSpPr>
        <dsp:cNvPr id="0" name=""/>
        <dsp:cNvSpPr/>
      </dsp:nvSpPr>
      <dsp:spPr>
        <a:xfrm>
          <a:off x="655930" y="993941"/>
          <a:ext cx="8783764" cy="87272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a:latin typeface="Comic Sans MS" panose="030F0702030302020204" pitchFamily="66" charset="0"/>
            </a:rPr>
            <a:t>Millions have died from respiratory diseases and diarrheal diseases linked to unsafe water, inadequate sanitation and poor hygiene practices.  </a:t>
          </a:r>
        </a:p>
      </dsp:txBody>
      <dsp:txXfrm>
        <a:off x="681491" y="1019502"/>
        <a:ext cx="7509438" cy="821607"/>
      </dsp:txXfrm>
    </dsp:sp>
    <dsp:sp modelId="{96CC91FB-54FE-41ED-A8DA-D07D9655A989}">
      <dsp:nvSpPr>
        <dsp:cNvPr id="0" name=""/>
        <dsp:cNvSpPr/>
      </dsp:nvSpPr>
      <dsp:spPr>
        <a:xfrm>
          <a:off x="1311861" y="1987882"/>
          <a:ext cx="8783764" cy="87272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Comic Sans MS" panose="030F0702030302020204" pitchFamily="66" charset="0"/>
            </a:rPr>
            <a:t>Access to clean water and sanitation plays a vital role in the general well being of humans. </a:t>
          </a:r>
        </a:p>
      </dsp:txBody>
      <dsp:txXfrm>
        <a:off x="1337422" y="2013443"/>
        <a:ext cx="7509438" cy="821607"/>
      </dsp:txXfrm>
    </dsp:sp>
    <dsp:sp modelId="{3539F88F-C1B3-4BE3-B164-34319C2A4C94}">
      <dsp:nvSpPr>
        <dsp:cNvPr id="0" name=""/>
        <dsp:cNvSpPr/>
      </dsp:nvSpPr>
      <dsp:spPr>
        <a:xfrm>
          <a:off x="1967791" y="2981824"/>
          <a:ext cx="8783764" cy="87272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latin typeface="Comic Sans MS" panose="030F0702030302020204" pitchFamily="66" charset="0"/>
            </a:rPr>
            <a:t>Most of the sources of water in rural areas are terribly polluted due to poor sanitation and lack of waste treatment plants. </a:t>
          </a:r>
        </a:p>
      </dsp:txBody>
      <dsp:txXfrm>
        <a:off x="1993352" y="3007385"/>
        <a:ext cx="7509438" cy="821607"/>
      </dsp:txXfrm>
    </dsp:sp>
    <dsp:sp modelId="{9E1B8F9E-0AFD-4D35-8D30-64B8A89AF925}">
      <dsp:nvSpPr>
        <dsp:cNvPr id="0" name=""/>
        <dsp:cNvSpPr/>
      </dsp:nvSpPr>
      <dsp:spPr>
        <a:xfrm>
          <a:off x="2623722" y="3975765"/>
          <a:ext cx="8783764" cy="87272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Comic Sans MS" panose="030F0702030302020204" pitchFamily="66" charset="0"/>
            </a:rPr>
            <a:t>Overall level of global pollutants are having a negative effect on drinking water that is currently clean; as time goes on, this damage will be exacerbated. </a:t>
          </a:r>
        </a:p>
      </dsp:txBody>
      <dsp:txXfrm>
        <a:off x="2649283" y="4001326"/>
        <a:ext cx="7509438" cy="821607"/>
      </dsp:txXfrm>
    </dsp:sp>
    <dsp:sp modelId="{7FAC3A9E-99D6-4C40-BAC4-723646EA50CE}">
      <dsp:nvSpPr>
        <dsp:cNvPr id="0" name=""/>
        <dsp:cNvSpPr/>
      </dsp:nvSpPr>
      <dsp:spPr>
        <a:xfrm>
          <a:off x="8216491" y="637577"/>
          <a:ext cx="567273" cy="56727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1600200">
            <a:lnSpc>
              <a:spcPct val="90000"/>
            </a:lnSpc>
            <a:spcBef>
              <a:spcPct val="0"/>
            </a:spcBef>
            <a:spcAft>
              <a:spcPct val="35000"/>
            </a:spcAft>
            <a:buNone/>
          </a:pPr>
          <a:endParaRPr lang="en-US" sz="3600" kern="1200"/>
        </a:p>
      </dsp:txBody>
      <dsp:txXfrm>
        <a:off x="8344127" y="637577"/>
        <a:ext cx="312001" cy="426873"/>
      </dsp:txXfrm>
    </dsp:sp>
    <dsp:sp modelId="{D3F77207-B9D1-4A64-A410-75EE08CFF621}">
      <dsp:nvSpPr>
        <dsp:cNvPr id="0" name=""/>
        <dsp:cNvSpPr/>
      </dsp:nvSpPr>
      <dsp:spPr>
        <a:xfrm>
          <a:off x="8872421" y="1631518"/>
          <a:ext cx="567273" cy="56727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1600200">
            <a:lnSpc>
              <a:spcPct val="90000"/>
            </a:lnSpc>
            <a:spcBef>
              <a:spcPct val="0"/>
            </a:spcBef>
            <a:spcAft>
              <a:spcPct val="35000"/>
            </a:spcAft>
            <a:buNone/>
          </a:pPr>
          <a:endParaRPr lang="en-US" sz="3600" kern="1200"/>
        </a:p>
      </dsp:txBody>
      <dsp:txXfrm>
        <a:off x="9000057" y="1631518"/>
        <a:ext cx="312001" cy="426873"/>
      </dsp:txXfrm>
    </dsp:sp>
    <dsp:sp modelId="{FB82B00B-382E-4496-9054-BF9E112601F8}">
      <dsp:nvSpPr>
        <dsp:cNvPr id="0" name=""/>
        <dsp:cNvSpPr/>
      </dsp:nvSpPr>
      <dsp:spPr>
        <a:xfrm>
          <a:off x="9528352" y="2610914"/>
          <a:ext cx="567273" cy="56727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just" defTabSz="1600200">
            <a:lnSpc>
              <a:spcPct val="90000"/>
            </a:lnSpc>
            <a:spcBef>
              <a:spcPct val="0"/>
            </a:spcBef>
            <a:spcAft>
              <a:spcPct val="35000"/>
            </a:spcAft>
            <a:buNone/>
          </a:pPr>
          <a:endParaRPr lang="en-US" sz="3600" kern="1200"/>
        </a:p>
      </dsp:txBody>
      <dsp:txXfrm>
        <a:off x="9655988" y="2610914"/>
        <a:ext cx="312001" cy="426873"/>
      </dsp:txXfrm>
    </dsp:sp>
    <dsp:sp modelId="{65829A02-633F-4478-BADB-8F09B82E349B}">
      <dsp:nvSpPr>
        <dsp:cNvPr id="0" name=""/>
        <dsp:cNvSpPr/>
      </dsp:nvSpPr>
      <dsp:spPr>
        <a:xfrm>
          <a:off x="10184282" y="3614553"/>
          <a:ext cx="567273" cy="567273"/>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just" defTabSz="1111250">
            <a:lnSpc>
              <a:spcPct val="90000"/>
            </a:lnSpc>
            <a:spcBef>
              <a:spcPct val="0"/>
            </a:spcBef>
            <a:spcAft>
              <a:spcPct val="35000"/>
            </a:spcAft>
            <a:buNone/>
          </a:pPr>
          <a:endParaRPr lang="en-US" sz="2500" kern="1200"/>
        </a:p>
      </dsp:txBody>
      <dsp:txXfrm>
        <a:off x="10311918" y="3614553"/>
        <a:ext cx="312001" cy="4268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4E409-D461-447C-8FD5-D1986D027137}">
      <dsp:nvSpPr>
        <dsp:cNvPr id="0" name=""/>
        <dsp:cNvSpPr/>
      </dsp:nvSpPr>
      <dsp:spPr>
        <a:xfrm>
          <a:off x="0" y="0"/>
          <a:ext cx="1140748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FF9A8-3DFC-4D44-97B1-4BBD6F51E9BC}">
      <dsp:nvSpPr>
        <dsp:cNvPr id="0" name=""/>
        <dsp:cNvSpPr/>
      </dsp:nvSpPr>
      <dsp:spPr>
        <a:xfrm>
          <a:off x="0" y="0"/>
          <a:ext cx="11407487"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Comic Sans MS" panose="030F0702030302020204" pitchFamily="66" charset="0"/>
            </a:rPr>
            <a:t>Improper cleaning practices and disposal of wastes can contaminate the water bodies through external factors such as erosion, wind etc.</a:t>
          </a:r>
        </a:p>
      </dsp:txBody>
      <dsp:txXfrm>
        <a:off x="0" y="0"/>
        <a:ext cx="11407487" cy="1087834"/>
      </dsp:txXfrm>
    </dsp:sp>
    <dsp:sp modelId="{76BBCB91-A7EF-4077-92A5-B0100231831E}">
      <dsp:nvSpPr>
        <dsp:cNvPr id="0" name=""/>
        <dsp:cNvSpPr/>
      </dsp:nvSpPr>
      <dsp:spPr>
        <a:xfrm>
          <a:off x="0" y="1087834"/>
          <a:ext cx="1140748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AAAEC-FD62-4F3A-97FB-C7159C77C7F0}">
      <dsp:nvSpPr>
        <dsp:cNvPr id="0" name=""/>
        <dsp:cNvSpPr/>
      </dsp:nvSpPr>
      <dsp:spPr>
        <a:xfrm>
          <a:off x="0" y="1087834"/>
          <a:ext cx="11407487"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Comic Sans MS" panose="030F0702030302020204" pitchFamily="66" charset="0"/>
            </a:rPr>
            <a:t>Unhygienic practices such as open defecation without proper handwashing with soap can lead to exposure to infectious diseases </a:t>
          </a:r>
        </a:p>
      </dsp:txBody>
      <dsp:txXfrm>
        <a:off x="0" y="1087834"/>
        <a:ext cx="11407487" cy="1087834"/>
      </dsp:txXfrm>
    </dsp:sp>
    <dsp:sp modelId="{04675785-97E4-4788-9962-C311EF611D40}">
      <dsp:nvSpPr>
        <dsp:cNvPr id="0" name=""/>
        <dsp:cNvSpPr/>
      </dsp:nvSpPr>
      <dsp:spPr>
        <a:xfrm>
          <a:off x="0" y="2175669"/>
          <a:ext cx="1140748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1725C-1B8E-430D-8B8C-62419C3E133B}">
      <dsp:nvSpPr>
        <dsp:cNvPr id="0" name=""/>
        <dsp:cNvSpPr/>
      </dsp:nvSpPr>
      <dsp:spPr>
        <a:xfrm>
          <a:off x="0" y="2175669"/>
          <a:ext cx="11407487"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Comic Sans MS" panose="030F0702030302020204" pitchFamily="66" charset="0"/>
            </a:rPr>
            <a:t>Poor sanitation reduces human well-being, social and economic development due to impacts such as anxiety, risk of sexual assault, and lost opportunities for education and work. </a:t>
          </a:r>
        </a:p>
      </dsp:txBody>
      <dsp:txXfrm>
        <a:off x="0" y="2175669"/>
        <a:ext cx="11407487" cy="1087834"/>
      </dsp:txXfrm>
    </dsp:sp>
    <dsp:sp modelId="{D6B6EC8C-A626-4BC4-9966-B17288FE904D}">
      <dsp:nvSpPr>
        <dsp:cNvPr id="0" name=""/>
        <dsp:cNvSpPr/>
      </dsp:nvSpPr>
      <dsp:spPr>
        <a:xfrm>
          <a:off x="0" y="3263503"/>
          <a:ext cx="1140748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3BBAF-0374-4A73-BB6B-1B65EC39339A}">
      <dsp:nvSpPr>
        <dsp:cNvPr id="0" name=""/>
        <dsp:cNvSpPr/>
      </dsp:nvSpPr>
      <dsp:spPr>
        <a:xfrm>
          <a:off x="0" y="3263503"/>
          <a:ext cx="11407487"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latin typeface="Comic Sans MS" panose="030F0702030302020204" pitchFamily="66" charset="0"/>
            </a:rPr>
            <a:t>Poor sanitation is linked to transmission of diarrheal diseases such as cholera and dysentery, as well as typhoid, intestinal worm infections and polio. It exacerbates stunting and contributes to the spread of antimicrobial resistance.</a:t>
          </a:r>
        </a:p>
      </dsp:txBody>
      <dsp:txXfrm>
        <a:off x="0" y="3263503"/>
        <a:ext cx="11407487" cy="10878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10CBB-D0D1-4471-9859-431C23E991DF}">
      <dsp:nvSpPr>
        <dsp:cNvPr id="0" name=""/>
        <dsp:cNvSpPr/>
      </dsp:nvSpPr>
      <dsp:spPr>
        <a:xfrm>
          <a:off x="0" y="298538"/>
          <a:ext cx="6263640"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Climate Change </a:t>
          </a:r>
        </a:p>
      </dsp:txBody>
      <dsp:txXfrm>
        <a:off x="36296" y="334834"/>
        <a:ext cx="6191048" cy="670943"/>
      </dsp:txXfrm>
    </dsp:sp>
    <dsp:sp modelId="{72EA73B2-429F-4648-B128-6C1A5590AF2F}">
      <dsp:nvSpPr>
        <dsp:cNvPr id="0" name=""/>
        <dsp:cNvSpPr/>
      </dsp:nvSpPr>
      <dsp:spPr>
        <a:xfrm>
          <a:off x="0" y="1131353"/>
          <a:ext cx="6263640" cy="743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Water pollution</a:t>
          </a:r>
        </a:p>
      </dsp:txBody>
      <dsp:txXfrm>
        <a:off x="36296" y="1167649"/>
        <a:ext cx="6191048" cy="670943"/>
      </dsp:txXfrm>
    </dsp:sp>
    <dsp:sp modelId="{649FA616-337E-4A20-A187-8307794F8EC9}">
      <dsp:nvSpPr>
        <dsp:cNvPr id="0" name=""/>
        <dsp:cNvSpPr/>
      </dsp:nvSpPr>
      <dsp:spPr>
        <a:xfrm>
          <a:off x="0" y="1964168"/>
          <a:ext cx="626364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Mismanagement of water resources </a:t>
          </a:r>
        </a:p>
      </dsp:txBody>
      <dsp:txXfrm>
        <a:off x="36296" y="2000464"/>
        <a:ext cx="6191048" cy="670943"/>
      </dsp:txXfrm>
    </dsp:sp>
    <dsp:sp modelId="{96FF5C91-1D29-4BE8-B764-FF8B895C401C}">
      <dsp:nvSpPr>
        <dsp:cNvPr id="0" name=""/>
        <dsp:cNvSpPr/>
      </dsp:nvSpPr>
      <dsp:spPr>
        <a:xfrm>
          <a:off x="0" y="2796983"/>
          <a:ext cx="6263640"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Urbanization </a:t>
          </a:r>
        </a:p>
      </dsp:txBody>
      <dsp:txXfrm>
        <a:off x="36296" y="2833279"/>
        <a:ext cx="6191048" cy="670943"/>
      </dsp:txXfrm>
    </dsp:sp>
    <dsp:sp modelId="{13118ED5-2EDE-4B8D-88FB-10A809C2EED9}">
      <dsp:nvSpPr>
        <dsp:cNvPr id="0" name=""/>
        <dsp:cNvSpPr/>
      </dsp:nvSpPr>
      <dsp:spPr>
        <a:xfrm>
          <a:off x="0" y="3629799"/>
          <a:ext cx="6263640" cy="74353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Overpopulation </a:t>
          </a:r>
        </a:p>
      </dsp:txBody>
      <dsp:txXfrm>
        <a:off x="36296" y="3666095"/>
        <a:ext cx="6191048" cy="670943"/>
      </dsp:txXfrm>
    </dsp:sp>
    <dsp:sp modelId="{977864E9-F270-4079-A7A0-1C57FB1E3B50}">
      <dsp:nvSpPr>
        <dsp:cNvPr id="0" name=""/>
        <dsp:cNvSpPr/>
      </dsp:nvSpPr>
      <dsp:spPr>
        <a:xfrm>
          <a:off x="0" y="4462614"/>
          <a:ext cx="6263640"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Lack of education </a:t>
          </a:r>
        </a:p>
      </dsp:txBody>
      <dsp:txXfrm>
        <a:off x="36296" y="4498910"/>
        <a:ext cx="619104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130C-AA47-A2F8-4ED0-F68BD9FF71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89176F-D39E-A7FE-89C0-5C7956CD7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06F53-F0E8-C362-B1AD-7B447EB764F1}"/>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5" name="Footer Placeholder 4">
            <a:extLst>
              <a:ext uri="{FF2B5EF4-FFF2-40B4-BE49-F238E27FC236}">
                <a16:creationId xmlns:a16="http://schemas.microsoft.com/office/drawing/2014/main" id="{24232ED4-B934-0996-A4DD-FCBA1AD75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B5225-F86A-6314-DE2C-4A89848015DB}"/>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374734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09D6-29D8-2B3A-28B0-1B6BB35A4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06614-75AC-C036-D82B-B7A47ED89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14D8B-CD41-767F-F79C-C36ACEDC8A21}"/>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5" name="Footer Placeholder 4">
            <a:extLst>
              <a:ext uri="{FF2B5EF4-FFF2-40B4-BE49-F238E27FC236}">
                <a16:creationId xmlns:a16="http://schemas.microsoft.com/office/drawing/2014/main" id="{26E1A040-3533-7F7E-2F92-7B0214B83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4CE03-CA52-1DA9-3771-AFA9C02B3006}"/>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13971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951C5-25E9-1B82-02F4-0B32AC3A36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CFD32-539C-2733-EB11-5C5E0AB98A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AAD2D-015F-13BF-103A-BFAFA3437D75}"/>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5" name="Footer Placeholder 4">
            <a:extLst>
              <a:ext uri="{FF2B5EF4-FFF2-40B4-BE49-F238E27FC236}">
                <a16:creationId xmlns:a16="http://schemas.microsoft.com/office/drawing/2014/main" id="{BB804F67-FBC8-401E-FA85-2614D6F63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CEEB-5F93-D283-34A0-7A78B2F8C319}"/>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359139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B608-A89A-61CD-CF39-F024A9AC8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622CE-D7BF-E9C4-26EE-D16F173026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E0EF8-0BEE-F43A-BFE1-402CCD5F222A}"/>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5" name="Footer Placeholder 4">
            <a:extLst>
              <a:ext uri="{FF2B5EF4-FFF2-40B4-BE49-F238E27FC236}">
                <a16:creationId xmlns:a16="http://schemas.microsoft.com/office/drawing/2014/main" id="{8702B6E6-2AA7-B854-4649-09016ABE9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9F47C-BA7B-1FD8-5560-DED27D392A03}"/>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74198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6831-FE7C-89DC-BD45-D31A5B45C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D3003-CD8A-9849-6362-2117020D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5D890-0E53-3DD1-B82A-BC17E080D1CB}"/>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5" name="Footer Placeholder 4">
            <a:extLst>
              <a:ext uri="{FF2B5EF4-FFF2-40B4-BE49-F238E27FC236}">
                <a16:creationId xmlns:a16="http://schemas.microsoft.com/office/drawing/2014/main" id="{A50B70CF-FA18-809C-7BC4-585BA792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81604-9993-C57D-03E4-EEAC5F1C8F1F}"/>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270677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7751-59F7-8025-6403-0A3F61D61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E33F7E-848C-8E3D-7F3D-B62B8DDDC8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B3F64-210F-0D8F-E9F5-C03531EE2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3F2FB-F1D4-6EC0-6105-2ADCBE98F227}"/>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6" name="Footer Placeholder 5">
            <a:extLst>
              <a:ext uri="{FF2B5EF4-FFF2-40B4-BE49-F238E27FC236}">
                <a16:creationId xmlns:a16="http://schemas.microsoft.com/office/drawing/2014/main" id="{9B7B4406-77BB-2534-3072-439A2C7A5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7ED6A-1DCC-D442-743C-80FD23239C51}"/>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307392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CC45-0BE5-A039-8506-05285BC8D6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AB84A-AEC6-D841-1633-894A82EF0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604D9-C220-761A-EF09-887E1246E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DDC10D-8747-17FB-502E-81B2FC7F5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8007D-A281-AD76-B9E4-D4E5E2A3E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E661-937E-D79C-7356-EF61ACB8C1CF}"/>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8" name="Footer Placeholder 7">
            <a:extLst>
              <a:ext uri="{FF2B5EF4-FFF2-40B4-BE49-F238E27FC236}">
                <a16:creationId xmlns:a16="http://schemas.microsoft.com/office/drawing/2014/main" id="{3646080F-65D1-D837-E1DC-A196223122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BC9A6-EFD9-DE3D-5BCD-1203B91E4DCF}"/>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2429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68CC-6A56-8641-AE09-D0C79E237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9E180F-F44B-A358-EBAE-DB5713DB2B52}"/>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4" name="Footer Placeholder 3">
            <a:extLst>
              <a:ext uri="{FF2B5EF4-FFF2-40B4-BE49-F238E27FC236}">
                <a16:creationId xmlns:a16="http://schemas.microsoft.com/office/drawing/2014/main" id="{830D6D12-8D12-D6C8-75C6-044917D71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684DD8-4C80-8C0E-C456-193F827B519D}"/>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124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6D2BD-568D-DCC1-17F9-7EAC87BC914E}"/>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3" name="Footer Placeholder 2">
            <a:extLst>
              <a:ext uri="{FF2B5EF4-FFF2-40B4-BE49-F238E27FC236}">
                <a16:creationId xmlns:a16="http://schemas.microsoft.com/office/drawing/2014/main" id="{8EE4D052-C075-FAF5-0EC8-E60E25944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4859A-E0B7-D4BF-3C0A-13F2AE54DF62}"/>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401056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8271-33FA-A12D-D1AF-7C876933B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8C37E-0D73-0CDE-469F-893534AAB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5FBCED-A69A-178C-612B-CE7EA0F6E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DB12F-E834-B232-5B28-051B885B0C0B}"/>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6" name="Footer Placeholder 5">
            <a:extLst>
              <a:ext uri="{FF2B5EF4-FFF2-40B4-BE49-F238E27FC236}">
                <a16:creationId xmlns:a16="http://schemas.microsoft.com/office/drawing/2014/main" id="{EA6F4DFE-1280-2566-0F19-9AFAE79C0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7B6F2-59D7-F20D-F4FA-A3B43EC7B77D}"/>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278952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D786-2733-7B97-D997-4A3CFA77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E5530-22DB-EEAB-3291-1F577F815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E1FE34-A057-6443-DF7D-0C77BD8A8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A96D-A032-99CC-97DB-E9A6EB188E0E}"/>
              </a:ext>
            </a:extLst>
          </p:cNvPr>
          <p:cNvSpPr>
            <a:spLocks noGrp="1"/>
          </p:cNvSpPr>
          <p:nvPr>
            <p:ph type="dt" sz="half" idx="10"/>
          </p:nvPr>
        </p:nvSpPr>
        <p:spPr/>
        <p:txBody>
          <a:bodyPr/>
          <a:lstStyle/>
          <a:p>
            <a:fld id="{0E24D4EB-60F2-4D34-ABEC-10B00A5AEF73}" type="datetimeFigureOut">
              <a:rPr lang="en-US" smtClean="0"/>
              <a:t>11/25/2022</a:t>
            </a:fld>
            <a:endParaRPr lang="en-US"/>
          </a:p>
        </p:txBody>
      </p:sp>
      <p:sp>
        <p:nvSpPr>
          <p:cNvPr id="6" name="Footer Placeholder 5">
            <a:extLst>
              <a:ext uri="{FF2B5EF4-FFF2-40B4-BE49-F238E27FC236}">
                <a16:creationId xmlns:a16="http://schemas.microsoft.com/office/drawing/2014/main" id="{2D6DF029-0055-DF5B-C575-6FD189034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8D705-69E0-9B9C-469B-BE50777C86D7}"/>
              </a:ext>
            </a:extLst>
          </p:cNvPr>
          <p:cNvSpPr>
            <a:spLocks noGrp="1"/>
          </p:cNvSpPr>
          <p:nvPr>
            <p:ph type="sldNum" sz="quarter" idx="12"/>
          </p:nvPr>
        </p:nvSpPr>
        <p:spPr/>
        <p:txBody>
          <a:bodyPr/>
          <a:lstStyle/>
          <a:p>
            <a:fld id="{F5CC5116-9207-4853-9B66-2FCA9781DC51}" type="slidenum">
              <a:rPr lang="en-US" smtClean="0"/>
              <a:t>‹#›</a:t>
            </a:fld>
            <a:endParaRPr lang="en-US"/>
          </a:p>
        </p:txBody>
      </p:sp>
    </p:spTree>
    <p:extLst>
      <p:ext uri="{BB962C8B-B14F-4D97-AF65-F5344CB8AC3E}">
        <p14:creationId xmlns:p14="http://schemas.microsoft.com/office/powerpoint/2010/main" val="389841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6C36D-B459-B931-9BED-E00579C1B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112BE2-7130-8EA7-B3D4-580F8180C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7E28B-2CAC-33F0-FE90-23731520A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4D4EB-60F2-4D34-ABEC-10B00A5AEF73}" type="datetimeFigureOut">
              <a:rPr lang="en-US" smtClean="0"/>
              <a:t>11/25/2022</a:t>
            </a:fld>
            <a:endParaRPr lang="en-US"/>
          </a:p>
        </p:txBody>
      </p:sp>
      <p:sp>
        <p:nvSpPr>
          <p:cNvPr id="5" name="Footer Placeholder 4">
            <a:extLst>
              <a:ext uri="{FF2B5EF4-FFF2-40B4-BE49-F238E27FC236}">
                <a16:creationId xmlns:a16="http://schemas.microsoft.com/office/drawing/2014/main" id="{E8A79D86-9F0F-C683-9A1C-6D3E4B79C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6FCBD-4271-9E19-7C9B-EF34850BA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C5116-9207-4853-9B66-2FCA9781DC51}" type="slidenum">
              <a:rPr lang="en-US" smtClean="0"/>
              <a:t>‹#›</a:t>
            </a:fld>
            <a:endParaRPr lang="en-US"/>
          </a:p>
        </p:txBody>
      </p:sp>
    </p:spTree>
    <p:extLst>
      <p:ext uri="{BB962C8B-B14F-4D97-AF65-F5344CB8AC3E}">
        <p14:creationId xmlns:p14="http://schemas.microsoft.com/office/powerpoint/2010/main" val="391577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59221-8341-ABCC-DFE3-0552BCD50966}"/>
              </a:ext>
            </a:extLst>
          </p:cNvPr>
          <p:cNvSpPr>
            <a:spLocks noGrp="1"/>
          </p:cNvSpPr>
          <p:nvPr>
            <p:ph type="ctrTitle"/>
          </p:nvPr>
        </p:nvSpPr>
        <p:spPr>
          <a:xfrm>
            <a:off x="890338" y="640080"/>
            <a:ext cx="3734014" cy="3566160"/>
          </a:xfrm>
        </p:spPr>
        <p:txBody>
          <a:bodyPr anchor="b">
            <a:normAutofit/>
          </a:bodyPr>
          <a:lstStyle/>
          <a:p>
            <a:pPr algn="l"/>
            <a:r>
              <a:rPr lang="en-US" sz="3800">
                <a:latin typeface="Comic Sans MS" panose="030F0702030302020204" pitchFamily="66" charset="0"/>
              </a:rPr>
              <a:t>CLEAN WATER &amp; SANITATION</a:t>
            </a:r>
          </a:p>
        </p:txBody>
      </p:sp>
      <p:sp>
        <p:nvSpPr>
          <p:cNvPr id="3" name="Subtitle 2">
            <a:extLst>
              <a:ext uri="{FF2B5EF4-FFF2-40B4-BE49-F238E27FC236}">
                <a16:creationId xmlns:a16="http://schemas.microsoft.com/office/drawing/2014/main" id="{4F3B4C25-26B5-93C5-CC8F-72FD66869FE0}"/>
              </a:ext>
            </a:extLst>
          </p:cNvPr>
          <p:cNvSpPr>
            <a:spLocks noGrp="1"/>
          </p:cNvSpPr>
          <p:nvPr>
            <p:ph type="subTitle" idx="1"/>
          </p:nvPr>
        </p:nvSpPr>
        <p:spPr>
          <a:xfrm>
            <a:off x="890339" y="4636008"/>
            <a:ext cx="3734014" cy="1572768"/>
          </a:xfrm>
        </p:spPr>
        <p:txBody>
          <a:bodyPr>
            <a:normAutofit/>
          </a:bodyPr>
          <a:lstStyle/>
          <a:p>
            <a:pPr algn="l"/>
            <a:r>
              <a:rPr lang="en-US" dirty="0">
                <a:latin typeface="Comic Sans MS" panose="030F0702030302020204" pitchFamily="66" charset="0"/>
              </a:rPr>
              <a:t>PRESENTED BY</a:t>
            </a:r>
          </a:p>
          <a:p>
            <a:pPr algn="l"/>
            <a:r>
              <a:rPr lang="en-US" b="1" dirty="0">
                <a:latin typeface="Comic Sans MS" panose="030F0702030302020204" pitchFamily="66" charset="0"/>
              </a:rPr>
              <a:t>DATA MAVERICKS </a:t>
            </a:r>
          </a:p>
          <a:p>
            <a:pPr algn="l"/>
            <a:r>
              <a:rPr lang="en-US" b="1" dirty="0">
                <a:latin typeface="Comic Sans MS" panose="030F0702030302020204" pitchFamily="66" charset="0"/>
              </a:rPr>
              <a:t>GROUP 5</a:t>
            </a:r>
          </a:p>
        </p:txBody>
      </p:sp>
      <p:sp>
        <p:nvSpPr>
          <p:cNvPr id="3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3FD59E-A039-12D9-D952-FD312C4F48A7}"/>
              </a:ext>
            </a:extLst>
          </p:cNvPr>
          <p:cNvPicPr>
            <a:picLocks noChangeAspect="1"/>
          </p:cNvPicPr>
          <p:nvPr/>
        </p:nvPicPr>
        <p:blipFill rotWithShape="1">
          <a:blip r:embed="rId2"/>
          <a:srcRect l="22692" r="2264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5255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6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48597BA-25C6-A346-FA21-9210487AF19E}"/>
              </a:ext>
            </a:extLst>
          </p:cNvPr>
          <p:cNvSpPr txBox="1"/>
          <p:nvPr/>
        </p:nvSpPr>
        <p:spPr>
          <a:xfrm>
            <a:off x="638881" y="457200"/>
            <a:ext cx="10909640" cy="136861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600" dirty="0">
                <a:latin typeface="+mj-lt"/>
                <a:ea typeface="+mj-ea"/>
                <a:cs typeface="+mj-cs"/>
              </a:rPr>
              <a:t>World Population Affected by Unsafe Sanitation</a:t>
            </a:r>
          </a:p>
        </p:txBody>
      </p:sp>
      <p:sp>
        <p:nvSpPr>
          <p:cNvPr id="7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EAB2C6A-D0B4-4705-A373-B95D3FD29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582" y="2642616"/>
            <a:ext cx="3599332" cy="3605784"/>
          </a:xfrm>
          <a:prstGeom prst="rect">
            <a:avLst/>
          </a:prstGeom>
        </p:spPr>
      </p:pic>
      <p:pic>
        <p:nvPicPr>
          <p:cNvPr id="4" name="Content Placeholder 4">
            <a:extLst>
              <a:ext uri="{FF2B5EF4-FFF2-40B4-BE49-F238E27FC236}">
                <a16:creationId xmlns:a16="http://schemas.microsoft.com/office/drawing/2014/main" id="{4CA07F4A-B6DF-F4E3-5F41-D52AB5E4A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983" y="2642616"/>
            <a:ext cx="4713442" cy="3605784"/>
          </a:xfrm>
          <a:prstGeom prst="rect">
            <a:avLst/>
          </a:prstGeom>
        </p:spPr>
      </p:pic>
    </p:spTree>
    <p:extLst>
      <p:ext uri="{BB962C8B-B14F-4D97-AF65-F5344CB8AC3E}">
        <p14:creationId xmlns:p14="http://schemas.microsoft.com/office/powerpoint/2010/main" val="253619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6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48597BA-25C6-A346-FA21-9210487AF19E}"/>
              </a:ext>
            </a:extLst>
          </p:cNvPr>
          <p:cNvSpPr txBox="1"/>
          <p:nvPr/>
        </p:nvSpPr>
        <p:spPr>
          <a:xfrm>
            <a:off x="638881" y="457200"/>
            <a:ext cx="10909640" cy="136861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600" dirty="0">
                <a:latin typeface="+mj-lt"/>
                <a:ea typeface="+mj-ea"/>
                <a:cs typeface="+mj-cs"/>
              </a:rPr>
              <a:t>World Population Affected by Unsafe Sanitation</a:t>
            </a:r>
          </a:p>
        </p:txBody>
      </p:sp>
      <p:sp>
        <p:nvSpPr>
          <p:cNvPr id="7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A1CDA3F-60ED-985C-B8E7-92AB374B6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342" y="2573107"/>
            <a:ext cx="3481411" cy="3225745"/>
          </a:xfrm>
          <a:prstGeom prst="rect">
            <a:avLst/>
          </a:prstGeom>
        </p:spPr>
      </p:pic>
      <p:pic>
        <p:nvPicPr>
          <p:cNvPr id="3" name="Picture 2">
            <a:extLst>
              <a:ext uri="{FF2B5EF4-FFF2-40B4-BE49-F238E27FC236}">
                <a16:creationId xmlns:a16="http://schemas.microsoft.com/office/drawing/2014/main" id="{F13A9649-F5B0-4475-D48B-25EFD288F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37" y="2573107"/>
            <a:ext cx="4160936" cy="3394108"/>
          </a:xfrm>
          <a:prstGeom prst="rect">
            <a:avLst/>
          </a:prstGeom>
        </p:spPr>
      </p:pic>
    </p:spTree>
    <p:extLst>
      <p:ext uri="{BB962C8B-B14F-4D97-AF65-F5344CB8AC3E}">
        <p14:creationId xmlns:p14="http://schemas.microsoft.com/office/powerpoint/2010/main" val="30770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EDA1A9-FB53-B676-D6CD-26E4C532F9E2}"/>
              </a:ext>
            </a:extLst>
          </p:cNvPr>
          <p:cNvSpPr>
            <a:spLocks noGrp="1"/>
          </p:cNvSpPr>
          <p:nvPr>
            <p:ph type="title"/>
          </p:nvPr>
        </p:nvSpPr>
        <p:spPr>
          <a:xfrm>
            <a:off x="459971" y="620392"/>
            <a:ext cx="3808268" cy="5504688"/>
          </a:xfrm>
        </p:spPr>
        <p:txBody>
          <a:bodyPr>
            <a:normAutofit/>
          </a:bodyPr>
          <a:lstStyle/>
          <a:p>
            <a:r>
              <a:rPr lang="en-US" sz="4800" dirty="0">
                <a:solidFill>
                  <a:schemeClr val="bg1"/>
                </a:solidFill>
                <a:effectLst/>
                <a:latin typeface="Comic Sans MS" panose="030F0702030302020204" pitchFamily="66" charset="0"/>
                <a:ea typeface="Times New Roman" panose="02020603050405020304" pitchFamily="18" charset="0"/>
              </a:rPr>
              <a:t>Causes of Water and Sanitation Issues </a:t>
            </a:r>
            <a:br>
              <a:rPr lang="en-US" sz="4800" dirty="0">
                <a:solidFill>
                  <a:schemeClr val="bg1"/>
                </a:solidFill>
                <a:effectLst/>
                <a:latin typeface="Comic Sans MS" panose="030F0702030302020204" pitchFamily="66" charset="0"/>
                <a:ea typeface="Times New Roman" panose="02020603050405020304" pitchFamily="18" charset="0"/>
              </a:rPr>
            </a:br>
            <a:endParaRPr lang="en-US" sz="4800" dirty="0">
              <a:solidFill>
                <a:schemeClr val="bg1"/>
              </a:solidFill>
              <a:latin typeface="Comic Sans MS" panose="030F0702030302020204" pitchFamily="66" charset="0"/>
            </a:endParaRPr>
          </a:p>
        </p:txBody>
      </p:sp>
      <p:graphicFrame>
        <p:nvGraphicFramePr>
          <p:cNvPr id="5" name="Content Placeholder 2">
            <a:extLst>
              <a:ext uri="{FF2B5EF4-FFF2-40B4-BE49-F238E27FC236}">
                <a16:creationId xmlns:a16="http://schemas.microsoft.com/office/drawing/2014/main" id="{5D856580-6DEA-E8DD-FC6B-515027A062CD}"/>
              </a:ext>
            </a:extLst>
          </p:cNvPr>
          <p:cNvGraphicFramePr>
            <a:graphicFrameLocks noGrp="1"/>
          </p:cNvGraphicFramePr>
          <p:nvPr>
            <p:ph idx="1"/>
            <p:extLst>
              <p:ext uri="{D42A27DB-BD31-4B8C-83A1-F6EECF244321}">
                <p14:modId xmlns:p14="http://schemas.microsoft.com/office/powerpoint/2010/main" val="348227427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080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309C37-6572-10F9-4A28-CA4C56468AF3}"/>
              </a:ext>
            </a:extLst>
          </p:cNvPr>
          <p:cNvSpPr>
            <a:spLocks noGrp="1"/>
          </p:cNvSpPr>
          <p:nvPr>
            <p:ph type="title"/>
          </p:nvPr>
        </p:nvSpPr>
        <p:spPr>
          <a:xfrm>
            <a:off x="5354954" y="552182"/>
            <a:ext cx="6532245" cy="3343135"/>
          </a:xfrm>
          <a:noFill/>
        </p:spPr>
        <p:txBody>
          <a:bodyPr vert="horz" lIns="91440" tIns="45720" rIns="91440" bIns="45720" rtlCol="0" anchor="b">
            <a:normAutofit/>
          </a:bodyPr>
          <a:lstStyle/>
          <a:p>
            <a:r>
              <a:rPr lang="en-US" sz="3600" dirty="0">
                <a:effectLst/>
                <a:latin typeface="Comic Sans MS" panose="030F0702030302020204" pitchFamily="66" charset="0"/>
              </a:rPr>
              <a:t>Solutions/Recommendations </a:t>
            </a:r>
            <a:endParaRPr lang="en-US" sz="3600" dirty="0">
              <a:latin typeface="Comic Sans MS" panose="030F0702030302020204" pitchFamily="66" charset="0"/>
            </a:endParaRPr>
          </a:p>
        </p:txBody>
      </p:sp>
      <p:pic>
        <p:nvPicPr>
          <p:cNvPr id="4" name="Picture 3" descr="White stones balanced in a stack">
            <a:extLst>
              <a:ext uri="{FF2B5EF4-FFF2-40B4-BE49-F238E27FC236}">
                <a16:creationId xmlns:a16="http://schemas.microsoft.com/office/drawing/2014/main" id="{D6F3F428-B5BD-8DAC-0CD6-297CC4A0430C}"/>
              </a:ext>
            </a:extLst>
          </p:cNvPr>
          <p:cNvPicPr>
            <a:picLocks noChangeAspect="1"/>
          </p:cNvPicPr>
          <p:nvPr/>
        </p:nvPicPr>
        <p:blipFill rotWithShape="1">
          <a:blip r:embed="rId2"/>
          <a:srcRect l="51403" r="-1" b="-1"/>
          <a:stretch/>
        </p:blipFill>
        <p:spPr>
          <a:xfrm>
            <a:off x="20" y="10"/>
            <a:ext cx="4992985" cy="6857990"/>
          </a:xfrm>
          <a:prstGeom prst="rect">
            <a:avLst/>
          </a:prstGeom>
        </p:spPr>
      </p:pic>
    </p:spTree>
    <p:extLst>
      <p:ext uri="{BB962C8B-B14F-4D97-AF65-F5344CB8AC3E}">
        <p14:creationId xmlns:p14="http://schemas.microsoft.com/office/powerpoint/2010/main" val="418422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Arc 5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309C37-6572-10F9-4A28-CA4C56468AF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marL="0" marR="0" algn="ctr" fontAlgn="base">
              <a:spcAft>
                <a:spcPts val="0"/>
              </a:spcAft>
            </a:pPr>
            <a:r>
              <a:rPr lang="en-US" sz="4800" kern="1200" dirty="0">
                <a:solidFill>
                  <a:schemeClr val="tx1"/>
                </a:solidFill>
                <a:effectLst/>
                <a:latin typeface="Comic Sans MS" panose="030F0702030302020204" pitchFamily="66" charset="0"/>
              </a:rPr>
              <a:t>To achieve the SDG 6 targets by 2030, everyone has a role to play. </a:t>
            </a:r>
          </a:p>
        </p:txBody>
      </p:sp>
    </p:spTree>
    <p:extLst>
      <p:ext uri="{BB962C8B-B14F-4D97-AF65-F5344CB8AC3E}">
        <p14:creationId xmlns:p14="http://schemas.microsoft.com/office/powerpoint/2010/main" val="21710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09C37-6572-10F9-4A28-CA4C56468AF3}"/>
              </a:ext>
            </a:extLst>
          </p:cNvPr>
          <p:cNvSpPr>
            <a:spLocks noGrp="1"/>
          </p:cNvSpPr>
          <p:nvPr>
            <p:ph type="title"/>
          </p:nvPr>
        </p:nvSpPr>
        <p:spPr>
          <a:xfrm>
            <a:off x="686834" y="1153572"/>
            <a:ext cx="3200400" cy="4461163"/>
          </a:xfrm>
        </p:spPr>
        <p:txBody>
          <a:bodyPr>
            <a:normAutofit/>
          </a:bodyPr>
          <a:lstStyle/>
          <a:p>
            <a:pPr marL="0" marR="0" indent="0" fontAlgn="base">
              <a:spcBef>
                <a:spcPts val="0"/>
              </a:spcBef>
              <a:spcAft>
                <a:spcPts val="600"/>
              </a:spcAft>
              <a:buNone/>
            </a:pPr>
            <a:r>
              <a:rPr lang="en-US" b="1">
                <a:solidFill>
                  <a:srgbClr val="FFFFFF"/>
                </a:solidFill>
                <a:effectLst/>
                <a:latin typeface="Comic Sans MS" panose="030F0702030302020204" pitchFamily="66" charset="0"/>
                <a:ea typeface="Times New Roman" panose="02020603050405020304" pitchFamily="18" charset="0"/>
                <a:cs typeface="Times New Roman" panose="02020603050405020304" pitchFamily="18" charset="0"/>
              </a:rPr>
              <a:t>Role to play as an Individual </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1B0F05-3692-F852-59D6-B5347C1A3637}"/>
              </a:ext>
            </a:extLst>
          </p:cNvPr>
          <p:cNvSpPr>
            <a:spLocks noGrp="1"/>
          </p:cNvSpPr>
          <p:nvPr>
            <p:ph idx="1"/>
          </p:nvPr>
        </p:nvSpPr>
        <p:spPr>
          <a:xfrm>
            <a:off x="4447308" y="591344"/>
            <a:ext cx="6906491" cy="5585619"/>
          </a:xfrm>
        </p:spPr>
        <p:txBody>
          <a:bodyPr anchor="ctr">
            <a:normAutofit/>
          </a:bodyPr>
          <a:lstStyle/>
          <a:p>
            <a:pPr marL="0" marR="0" fontAlgn="base">
              <a:spcBef>
                <a:spcPts val="0"/>
              </a:spcBef>
              <a:spcAft>
                <a:spcPts val="600"/>
              </a:spcAft>
            </a:pPr>
            <a:endParaRPr lang="en-US" sz="2600">
              <a:effectLst/>
              <a:latin typeface="Comic Sans MS" panose="030F0702030302020204" pitchFamily="66" charset="0"/>
              <a:ea typeface="Times New Roman" panose="02020603050405020304" pitchFamily="18" charset="0"/>
              <a:cs typeface="Times New Roman" panose="02020603050405020304" pitchFamily="18" charset="0"/>
            </a:endParaRPr>
          </a:p>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600">
                <a:effectLst/>
                <a:latin typeface="Comic Sans MS" panose="030F0702030302020204" pitchFamily="66" charset="0"/>
                <a:ea typeface="Times New Roman" panose="02020603050405020304" pitchFamily="18" charset="0"/>
                <a:cs typeface="Times New Roman" panose="02020603050405020304" pitchFamily="18" charset="0"/>
              </a:rPr>
              <a:t>Join a community that is focused on raising awareness about the need for clean water and sanitation and contributing to projects that will solve water and sanitation issues.</a:t>
            </a:r>
          </a:p>
          <a:p>
            <a:pPr marL="0" marR="0" lvl="0" indent="0" fontAlgn="base">
              <a:spcBef>
                <a:spcPts val="0"/>
              </a:spcBef>
              <a:spcAft>
                <a:spcPts val="600"/>
              </a:spcAft>
              <a:buSzPts val="1000"/>
              <a:buNone/>
              <a:tabLst>
                <a:tab pos="457200" algn="l"/>
              </a:tabLst>
            </a:pPr>
            <a:r>
              <a:rPr lang="en-US" sz="2600">
                <a:effectLst/>
                <a:latin typeface="Comic Sans MS" panose="030F0702030302020204" pitchFamily="66" charset="0"/>
                <a:ea typeface="Times New Roman" panose="02020603050405020304" pitchFamily="18" charset="0"/>
                <a:cs typeface="Times New Roman" panose="02020603050405020304" pitchFamily="18" charset="0"/>
              </a:rPr>
              <a:t> </a:t>
            </a:r>
          </a:p>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600">
                <a:effectLst/>
                <a:latin typeface="Comic Sans MS" panose="030F0702030302020204" pitchFamily="66" charset="0"/>
                <a:ea typeface="Times New Roman" panose="02020603050405020304" pitchFamily="18" charset="0"/>
                <a:cs typeface="Times New Roman" panose="02020603050405020304" pitchFamily="18" charset="0"/>
              </a:rPr>
              <a:t>Get involved in legislation and policymaking. </a:t>
            </a:r>
          </a:p>
          <a:p>
            <a:pPr marL="342900" marR="0" lvl="0" indent="-342900" fontAlgn="base">
              <a:spcBef>
                <a:spcPts val="0"/>
              </a:spcBef>
              <a:spcAft>
                <a:spcPts val="600"/>
              </a:spcAft>
              <a:buSzPts val="1000"/>
              <a:buFont typeface="Symbol" panose="05050102010706020507" pitchFamily="18" charset="2"/>
              <a:buChar char=""/>
              <a:tabLst>
                <a:tab pos="457200" algn="l"/>
              </a:tabLst>
            </a:pPr>
            <a:endParaRPr lang="en-US" sz="2600">
              <a:effectLst/>
              <a:latin typeface="Comic Sans MS" panose="030F0702030302020204" pitchFamily="66" charset="0"/>
              <a:ea typeface="Times New Roman" panose="02020603050405020304" pitchFamily="18" charset="0"/>
              <a:cs typeface="Times New Roman" panose="02020603050405020304" pitchFamily="18" charset="0"/>
            </a:endParaRPr>
          </a:p>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600">
                <a:effectLst/>
                <a:latin typeface="Comic Sans MS" panose="030F0702030302020204" pitchFamily="66" charset="0"/>
                <a:ea typeface="Times New Roman" panose="02020603050405020304" pitchFamily="18" charset="0"/>
                <a:cs typeface="Times New Roman" panose="02020603050405020304" pitchFamily="18" charset="0"/>
              </a:rPr>
              <a:t>Do your part to conserve water </a:t>
            </a:r>
          </a:p>
          <a:p>
            <a:pPr marL="342900" marR="0" lvl="0" indent="-342900" fontAlgn="base">
              <a:spcBef>
                <a:spcPts val="0"/>
              </a:spcBef>
              <a:spcAft>
                <a:spcPts val="600"/>
              </a:spcAft>
              <a:buSzPts val="1000"/>
              <a:buFont typeface="Symbol" panose="05050102010706020507" pitchFamily="18" charset="2"/>
              <a:buChar char=""/>
              <a:tabLst>
                <a:tab pos="457200" algn="l"/>
              </a:tabLst>
            </a:pPr>
            <a:endParaRPr lang="en-US" sz="2600">
              <a:effectLst/>
              <a:latin typeface="Comic Sans MS" panose="030F0702030302020204" pitchFamily="66" charset="0"/>
              <a:ea typeface="Times New Roman" panose="02020603050405020304" pitchFamily="18" charset="0"/>
              <a:cs typeface="Times New Roman" panose="02020603050405020304" pitchFamily="18" charset="0"/>
            </a:endParaRPr>
          </a:p>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600">
                <a:effectLst/>
                <a:latin typeface="Comic Sans MS" panose="030F0702030302020204" pitchFamily="66" charset="0"/>
                <a:ea typeface="Times New Roman" panose="02020603050405020304" pitchFamily="18" charset="0"/>
                <a:cs typeface="Times New Roman" panose="02020603050405020304" pitchFamily="18" charset="0"/>
              </a:rPr>
              <a:t>Stay informed. </a:t>
            </a:r>
          </a:p>
        </p:txBody>
      </p:sp>
    </p:spTree>
    <p:extLst>
      <p:ext uri="{BB962C8B-B14F-4D97-AF65-F5344CB8AC3E}">
        <p14:creationId xmlns:p14="http://schemas.microsoft.com/office/powerpoint/2010/main" val="259184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09C37-6572-10F9-4A28-CA4C56468AF3}"/>
              </a:ext>
            </a:extLst>
          </p:cNvPr>
          <p:cNvSpPr>
            <a:spLocks noGrp="1"/>
          </p:cNvSpPr>
          <p:nvPr>
            <p:ph type="title"/>
          </p:nvPr>
        </p:nvSpPr>
        <p:spPr>
          <a:xfrm>
            <a:off x="686834" y="1153572"/>
            <a:ext cx="3200400" cy="4461163"/>
          </a:xfrm>
        </p:spPr>
        <p:txBody>
          <a:bodyPr>
            <a:normAutofit/>
          </a:bodyPr>
          <a:lstStyle/>
          <a:p>
            <a:pPr marL="342900" marR="0" lvl="0" indent="-342900" fontAlgn="base">
              <a:spcBef>
                <a:spcPts val="0"/>
              </a:spcBef>
              <a:spcAft>
                <a:spcPts val="0"/>
              </a:spcAft>
              <a:buSzPts val="1000"/>
              <a:buFont typeface="Symbol" panose="05050102010706020507" pitchFamily="18" charset="2"/>
              <a:buChar char=""/>
              <a:tabLst>
                <a:tab pos="457200" algn="l"/>
              </a:tabLst>
            </a:pPr>
            <a:br>
              <a:rPr lang="en-US" sz="3400">
                <a:solidFill>
                  <a:srgbClr val="FFFFFF"/>
                </a:solidFill>
                <a:effectLst/>
                <a:latin typeface="Comic Sans MS" panose="030F0702030302020204" pitchFamily="66" charset="0"/>
                <a:ea typeface="Times New Roman" panose="02020603050405020304" pitchFamily="18" charset="0"/>
                <a:cs typeface="Times New Roman" panose="02020603050405020304" pitchFamily="18" charset="0"/>
              </a:rPr>
            </a:br>
            <a:r>
              <a:rPr lang="en-US" sz="3400" b="1">
                <a:solidFill>
                  <a:srgbClr val="FFFFFF"/>
                </a:solidFill>
                <a:effectLst/>
                <a:latin typeface="Comic Sans MS" panose="030F0702030302020204" pitchFamily="66" charset="0"/>
                <a:ea typeface="Times New Roman" panose="02020603050405020304" pitchFamily="18" charset="0"/>
                <a:cs typeface="Times New Roman" panose="02020603050405020304" pitchFamily="18" charset="0"/>
              </a:rPr>
              <a:t>Role to play as an Organization and Governing Body </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1B0F05-3692-F852-59D6-B5347C1A3637}"/>
              </a:ext>
            </a:extLst>
          </p:cNvPr>
          <p:cNvSpPr>
            <a:spLocks noGrp="1"/>
          </p:cNvSpPr>
          <p:nvPr>
            <p:ph idx="1"/>
          </p:nvPr>
        </p:nvSpPr>
        <p:spPr>
          <a:xfrm>
            <a:off x="4447308" y="591344"/>
            <a:ext cx="6906491" cy="5585619"/>
          </a:xfrm>
        </p:spPr>
        <p:txBody>
          <a:bodyPr anchor="ctr">
            <a:normAutofit/>
          </a:bodyPr>
          <a:lstStyle/>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000">
                <a:effectLst/>
                <a:latin typeface="Comic Sans MS" panose="030F0702030302020204" pitchFamily="66" charset="0"/>
                <a:ea typeface="Times New Roman" panose="02020603050405020304" pitchFamily="18" charset="0"/>
                <a:cs typeface="Times New Roman" panose="02020603050405020304" pitchFamily="18" charset="0"/>
              </a:rPr>
              <a:t>Education, training and encouraging local community participation in water and sanitation management. </a:t>
            </a:r>
          </a:p>
          <a:p>
            <a:pPr marL="342900" marR="0" lvl="0" indent="-342900" fontAlgn="base">
              <a:spcBef>
                <a:spcPts val="0"/>
              </a:spcBef>
              <a:spcAft>
                <a:spcPts val="600"/>
              </a:spcAft>
              <a:buSzPts val="1000"/>
              <a:buFont typeface="Symbol" panose="05050102010706020507" pitchFamily="18" charset="2"/>
              <a:buChar char=""/>
              <a:tabLst>
                <a:tab pos="457200" algn="l"/>
              </a:tabLst>
            </a:pPr>
            <a:endParaRPr lang="en-US" sz="2000">
              <a:effectLst/>
              <a:latin typeface="Comic Sans MS" panose="030F0702030302020204" pitchFamily="66" charset="0"/>
              <a:ea typeface="Times New Roman" panose="02020603050405020304" pitchFamily="18" charset="0"/>
              <a:cs typeface="Times New Roman" panose="02020603050405020304" pitchFamily="18" charset="0"/>
            </a:endParaRPr>
          </a:p>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000">
                <a:effectLst/>
                <a:latin typeface="Comic Sans MS" panose="030F0702030302020204" pitchFamily="66" charset="0"/>
                <a:ea typeface="Times New Roman" panose="02020603050405020304" pitchFamily="18" charset="0"/>
                <a:cs typeface="Times New Roman" panose="02020603050405020304" pitchFamily="18" charset="0"/>
              </a:rPr>
              <a:t>Formulating policies and developing legal frameworks relating to equitable access to water and sanitation.  </a:t>
            </a:r>
          </a:p>
          <a:p>
            <a:pPr marL="342900" marR="0" lvl="0" indent="-342900" fontAlgn="base">
              <a:spcBef>
                <a:spcPts val="0"/>
              </a:spcBef>
              <a:spcAft>
                <a:spcPts val="600"/>
              </a:spcAft>
              <a:buSzPts val="1000"/>
              <a:buFont typeface="Symbol" panose="05050102010706020507" pitchFamily="18" charset="2"/>
              <a:buChar char=""/>
              <a:tabLst>
                <a:tab pos="457200" algn="l"/>
              </a:tabLst>
            </a:pPr>
            <a:endParaRPr lang="en-US" sz="2000">
              <a:effectLst/>
              <a:latin typeface="Comic Sans MS" panose="030F0702030302020204" pitchFamily="66" charset="0"/>
              <a:ea typeface="Times New Roman" panose="02020603050405020304" pitchFamily="18" charset="0"/>
              <a:cs typeface="Times New Roman" panose="02020603050405020304" pitchFamily="18" charset="0"/>
            </a:endParaRPr>
          </a:p>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000">
                <a:effectLst/>
                <a:latin typeface="Comic Sans MS" panose="030F0702030302020204" pitchFamily="66" charset="0"/>
                <a:ea typeface="Times New Roman" panose="02020603050405020304" pitchFamily="18" charset="0"/>
                <a:cs typeface="Times New Roman" panose="02020603050405020304" pitchFamily="18" charset="0"/>
              </a:rPr>
              <a:t>Funding and financing water and sanitation infrastructure systems. </a:t>
            </a:r>
          </a:p>
          <a:p>
            <a:pPr marL="342900" marR="0" lvl="0" indent="-342900" fontAlgn="base">
              <a:spcBef>
                <a:spcPts val="0"/>
              </a:spcBef>
              <a:spcAft>
                <a:spcPts val="600"/>
              </a:spcAft>
              <a:buSzPts val="1000"/>
              <a:buFont typeface="Symbol" panose="05050102010706020507" pitchFamily="18" charset="2"/>
              <a:buChar char=""/>
              <a:tabLst>
                <a:tab pos="457200" algn="l"/>
              </a:tabLst>
            </a:pPr>
            <a:endParaRPr lang="en-US" sz="2000">
              <a:effectLst/>
              <a:latin typeface="Comic Sans MS" panose="030F0702030302020204" pitchFamily="66" charset="0"/>
              <a:ea typeface="Times New Roman" panose="02020603050405020304" pitchFamily="18" charset="0"/>
              <a:cs typeface="Times New Roman" panose="02020603050405020304" pitchFamily="18" charset="0"/>
            </a:endParaRPr>
          </a:p>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000">
                <a:effectLst/>
                <a:latin typeface="Comic Sans MS" panose="030F0702030302020204" pitchFamily="66" charset="0"/>
                <a:ea typeface="Times New Roman" panose="02020603050405020304" pitchFamily="18" charset="0"/>
                <a:cs typeface="Times New Roman" panose="02020603050405020304" pitchFamily="18" charset="0"/>
              </a:rPr>
              <a:t>Application of smart technologies supported by information technology to improve all aspects of water and sanitation management </a:t>
            </a:r>
          </a:p>
          <a:p>
            <a:pPr marL="342900" marR="0" lvl="0" indent="-342900" fontAlgn="base">
              <a:spcBef>
                <a:spcPts val="0"/>
              </a:spcBef>
              <a:spcAft>
                <a:spcPts val="600"/>
              </a:spcAft>
              <a:buSzPts val="1000"/>
              <a:buFont typeface="Symbol" panose="05050102010706020507" pitchFamily="18" charset="2"/>
              <a:buChar char=""/>
              <a:tabLst>
                <a:tab pos="457200" algn="l"/>
              </a:tabLst>
            </a:pPr>
            <a:endParaRPr lang="en-US" sz="2000">
              <a:effectLst/>
              <a:latin typeface="Comic Sans MS" panose="030F0702030302020204" pitchFamily="66" charset="0"/>
              <a:ea typeface="Times New Roman" panose="02020603050405020304" pitchFamily="18" charset="0"/>
              <a:cs typeface="Times New Roman" panose="02020603050405020304" pitchFamily="18" charset="0"/>
            </a:endParaRPr>
          </a:p>
          <a:p>
            <a:pPr marL="342900" marR="0" lvl="0" indent="-342900" fontAlgn="base">
              <a:spcBef>
                <a:spcPts val="0"/>
              </a:spcBef>
              <a:spcAft>
                <a:spcPts val="600"/>
              </a:spcAft>
              <a:buSzPts val="1000"/>
              <a:buFont typeface="Symbol" panose="05050102010706020507" pitchFamily="18" charset="2"/>
              <a:buChar char=""/>
              <a:tabLst>
                <a:tab pos="457200" algn="l"/>
              </a:tabLst>
            </a:pPr>
            <a:r>
              <a:rPr lang="en-US" sz="2000">
                <a:effectLst/>
                <a:latin typeface="Comic Sans MS" panose="030F0702030302020204" pitchFamily="66" charset="0"/>
                <a:ea typeface="Times New Roman" panose="02020603050405020304" pitchFamily="18" charset="0"/>
                <a:cs typeface="Times New Roman" panose="02020603050405020304" pitchFamily="18" charset="0"/>
              </a:rPr>
              <a:t>Data acquisition and monitoring for evidence-based decision-making and to ensure accountability. </a:t>
            </a:r>
          </a:p>
        </p:txBody>
      </p:sp>
    </p:spTree>
    <p:extLst>
      <p:ext uri="{BB962C8B-B14F-4D97-AF65-F5344CB8AC3E}">
        <p14:creationId xmlns:p14="http://schemas.microsoft.com/office/powerpoint/2010/main" val="24872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309C37-6572-10F9-4A28-CA4C56468AF3}"/>
              </a:ext>
            </a:extLst>
          </p:cNvPr>
          <p:cNvSpPr>
            <a:spLocks noGrp="1"/>
          </p:cNvSpPr>
          <p:nvPr>
            <p:ph type="title"/>
          </p:nvPr>
        </p:nvSpPr>
        <p:spPr>
          <a:xfrm>
            <a:off x="838200" y="365125"/>
            <a:ext cx="10515600" cy="1325563"/>
          </a:xfrm>
        </p:spPr>
        <p:txBody>
          <a:bodyPr>
            <a:normAutofit/>
          </a:bodyPr>
          <a:lstStyle/>
          <a:p>
            <a:pPr algn="l" rtl="0" fontAlgn="base"/>
            <a:r>
              <a:rPr lang="en-US" sz="4400" b="0" i="0" dirty="0">
                <a:solidFill>
                  <a:srgbClr val="000000"/>
                </a:solidFill>
                <a:effectLst/>
                <a:latin typeface="Comic Sans MS" panose="030F0702030302020204" pitchFamily="66" charset="0"/>
              </a:rPr>
              <a:t>References </a:t>
            </a:r>
            <a:endParaRPr lang="en-US" b="0" i="0" dirty="0">
              <a:solidFill>
                <a:srgbClr val="000000"/>
              </a:solidFill>
              <a:effectLst/>
              <a:latin typeface="Comic Sans MS" panose="030F0702030302020204" pitchFamily="66"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71B0F05-3692-F852-59D6-B5347C1A3637}"/>
              </a:ext>
            </a:extLst>
          </p:cNvPr>
          <p:cNvSpPr>
            <a:spLocks noGrp="1"/>
          </p:cNvSpPr>
          <p:nvPr>
            <p:ph idx="1"/>
          </p:nvPr>
        </p:nvSpPr>
        <p:spPr>
          <a:xfrm>
            <a:off x="838200" y="1825625"/>
            <a:ext cx="10515600" cy="4351338"/>
          </a:xfrm>
        </p:spPr>
        <p:txBody>
          <a:bodyPr>
            <a:normAutofit lnSpcReduction="10000"/>
          </a:bodyPr>
          <a:lstStyle/>
          <a:p>
            <a:pPr algn="l" rtl="0" fontAlgn="base"/>
            <a:r>
              <a:rPr lang="en-US" sz="1600" b="0" i="0" dirty="0">
                <a:solidFill>
                  <a:srgbClr val="000000"/>
                </a:solidFill>
                <a:effectLst/>
                <a:latin typeface="Comic Sans MS" panose="030F0702030302020204" pitchFamily="66" charset="0"/>
              </a:rPr>
              <a:t>Hannah Ritchie and Max </a:t>
            </a:r>
            <a:r>
              <a:rPr lang="en-US" sz="1600" b="0" i="0" dirty="0" err="1">
                <a:solidFill>
                  <a:srgbClr val="000000"/>
                </a:solidFill>
                <a:effectLst/>
                <a:latin typeface="Comic Sans MS" panose="030F0702030302020204" pitchFamily="66" charset="0"/>
              </a:rPr>
              <a:t>Roser</a:t>
            </a:r>
            <a:r>
              <a:rPr lang="en-US" sz="1600" b="0" i="0" dirty="0">
                <a:solidFill>
                  <a:srgbClr val="000000"/>
                </a:solidFill>
                <a:effectLst/>
                <a:latin typeface="Comic Sans MS" panose="030F0702030302020204" pitchFamily="66" charset="0"/>
              </a:rPr>
              <a:t> (2021) - "Clean Water and Sanitation". Published online at OurWorldInData.org. Retrieved from: 'https://ourworldindata.org/clean-water-sanitation' [Online Resource] </a:t>
            </a:r>
          </a:p>
          <a:p>
            <a:pPr algn="l" rtl="0" fontAlgn="base"/>
            <a:endParaRPr lang="en-US" sz="1100" b="0" i="0" dirty="0">
              <a:solidFill>
                <a:srgbClr val="000000"/>
              </a:solidFill>
              <a:effectLst/>
              <a:latin typeface="Comic Sans MS" panose="030F0702030302020204" pitchFamily="66" charset="0"/>
            </a:endParaRPr>
          </a:p>
          <a:p>
            <a:pPr algn="l" rtl="0" fontAlgn="base"/>
            <a:r>
              <a:rPr lang="en-US" sz="1600" b="0" i="0" dirty="0">
                <a:solidFill>
                  <a:srgbClr val="000000"/>
                </a:solidFill>
                <a:effectLst/>
                <a:latin typeface="Comic Sans MS" panose="030F0702030302020204" pitchFamily="66" charset="0"/>
              </a:rPr>
              <a:t>Global Burden of Disease Collaborative Network. Global Burden of Disease Study 2019 (GBD 2019) Burden by Risk 1990-2019. Seattle, United States of America: Institute for Health Metrics and Evaluation (IHME), 2020 </a:t>
            </a:r>
          </a:p>
          <a:p>
            <a:pPr algn="l" rtl="0" fontAlgn="base"/>
            <a:endParaRPr lang="en-US" sz="1100" b="0" i="0" dirty="0">
              <a:solidFill>
                <a:srgbClr val="000000"/>
              </a:solidFill>
              <a:effectLst/>
              <a:latin typeface="Comic Sans MS" panose="030F0702030302020204" pitchFamily="66" charset="0"/>
            </a:endParaRPr>
          </a:p>
          <a:p>
            <a:pPr algn="l" rtl="0" fontAlgn="base"/>
            <a:r>
              <a:rPr lang="en-US" sz="1600" b="0" i="0" dirty="0">
                <a:solidFill>
                  <a:srgbClr val="000000"/>
                </a:solidFill>
                <a:effectLst/>
                <a:latin typeface="Comic Sans MS" panose="030F0702030302020204" pitchFamily="66" charset="0"/>
              </a:rPr>
              <a:t>What causes lack of clean water (2021). Retrieved from </a:t>
            </a:r>
            <a:r>
              <a:rPr lang="en-US" sz="1600" b="0" i="0" dirty="0" err="1">
                <a:solidFill>
                  <a:srgbClr val="000000"/>
                </a:solidFill>
                <a:effectLst/>
                <a:latin typeface="Comic Sans MS" panose="030F0702030302020204" pitchFamily="66" charset="0"/>
              </a:rPr>
              <a:t>Oasense</a:t>
            </a:r>
            <a:r>
              <a:rPr lang="en-US" sz="1600" b="0" i="0" dirty="0">
                <a:solidFill>
                  <a:srgbClr val="000000"/>
                </a:solidFill>
                <a:effectLst/>
                <a:latin typeface="Comic Sans MS" panose="030F0702030302020204" pitchFamily="66" charset="0"/>
              </a:rPr>
              <a:t>: https://www.oasense.com/post/what-causes-a-lack-of-clean-water </a:t>
            </a:r>
          </a:p>
          <a:p>
            <a:pPr algn="l" rtl="0" fontAlgn="base"/>
            <a:endParaRPr lang="en-US" sz="1100" b="0" i="0" dirty="0">
              <a:solidFill>
                <a:srgbClr val="000000"/>
              </a:solidFill>
              <a:effectLst/>
              <a:latin typeface="Comic Sans MS" panose="030F0702030302020204" pitchFamily="66" charset="0"/>
            </a:endParaRPr>
          </a:p>
          <a:p>
            <a:pPr algn="l" rtl="0" fontAlgn="base"/>
            <a:r>
              <a:rPr lang="en-US" sz="1600" b="0" i="0" dirty="0">
                <a:solidFill>
                  <a:srgbClr val="000000"/>
                </a:solidFill>
                <a:effectLst/>
                <a:latin typeface="Comic Sans MS" panose="030F0702030302020204" pitchFamily="66" charset="0"/>
              </a:rPr>
              <a:t>Clean Water and Sanitation Solutions: How To Help Nationally and Internationally. (n.d.). Retrieved from Healing Waters International: https://healingwaters.org/how-to-help-clean-water-and-sanitation-nationally-and-internationally/ </a:t>
            </a:r>
          </a:p>
          <a:p>
            <a:pPr algn="l" rtl="0" fontAlgn="base"/>
            <a:endParaRPr lang="en-US" sz="1100" b="0" i="0" dirty="0">
              <a:solidFill>
                <a:srgbClr val="000000"/>
              </a:solidFill>
              <a:effectLst/>
              <a:latin typeface="Comic Sans MS" panose="030F0702030302020204" pitchFamily="66" charset="0"/>
            </a:endParaRPr>
          </a:p>
          <a:p>
            <a:pPr algn="l" rtl="0" fontAlgn="base"/>
            <a:r>
              <a:rPr lang="en-US" sz="1600" b="0" i="0" dirty="0">
                <a:solidFill>
                  <a:srgbClr val="000000"/>
                </a:solidFill>
                <a:effectLst/>
                <a:latin typeface="Comic Sans MS" panose="030F0702030302020204" pitchFamily="66" charset="0"/>
              </a:rPr>
              <a:t>Sustainable Development Goal 6. Synthesis Report on Water and Sanitation. (2018). Retrieved from https://sustainabledevelopment.un.org/content/documents/19901SDG6_SR2018_web_3.pdf </a:t>
            </a:r>
            <a:endParaRPr lang="en-US" sz="1100" b="0" i="0" dirty="0">
              <a:solidFill>
                <a:srgbClr val="000000"/>
              </a:solidFill>
              <a:effectLst/>
              <a:latin typeface="Comic Sans MS" panose="030F0702030302020204" pitchFamily="66" charset="0"/>
            </a:endParaRPr>
          </a:p>
        </p:txBody>
      </p:sp>
    </p:spTree>
    <p:extLst>
      <p:ext uri="{BB962C8B-B14F-4D97-AF65-F5344CB8AC3E}">
        <p14:creationId xmlns:p14="http://schemas.microsoft.com/office/powerpoint/2010/main" val="113808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oogle Answers Questions About AMP Indexing">
            <a:extLst>
              <a:ext uri="{FF2B5EF4-FFF2-40B4-BE49-F238E27FC236}">
                <a16:creationId xmlns:a16="http://schemas.microsoft.com/office/drawing/2014/main" id="{35098634-3840-021E-7FCB-9829636C35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5200" y="1688293"/>
            <a:ext cx="6569449" cy="346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23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2" descr="Image result for THANK YOU">
            <a:extLst>
              <a:ext uri="{FF2B5EF4-FFF2-40B4-BE49-F238E27FC236}">
                <a16:creationId xmlns:a16="http://schemas.microsoft.com/office/drawing/2014/main" id="{C058EC12-996C-C521-5822-3EF0F56E5464}"/>
              </a:ext>
            </a:extLst>
          </p:cNvPr>
          <p:cNvPicPr>
            <a:picLocks noChangeAspect="1" noChangeArrowheads="1"/>
          </p:cNvPicPr>
          <p:nvPr/>
        </p:nvPicPr>
        <p:blipFill rotWithShape="1">
          <a:blip r:embed="rId2" cstate="print"/>
          <a:srcRect t="12400" b="10920"/>
          <a:stretch/>
        </p:blipFill>
        <p:spPr bwMode="auto">
          <a:xfrm>
            <a:off x="3841844" y="2034573"/>
            <a:ext cx="4768755" cy="244083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2A4E1-4673-793D-657A-C426DF4EA2F0}"/>
              </a:ext>
            </a:extLst>
          </p:cNvPr>
          <p:cNvSpPr>
            <a:spLocks noGrp="1"/>
          </p:cNvSpPr>
          <p:nvPr>
            <p:ph type="title"/>
          </p:nvPr>
        </p:nvSpPr>
        <p:spPr>
          <a:xfrm>
            <a:off x="838200" y="365125"/>
            <a:ext cx="5558489" cy="1325563"/>
          </a:xfrm>
        </p:spPr>
        <p:txBody>
          <a:bodyPr>
            <a:normAutofit/>
          </a:bodyPr>
          <a:lstStyle/>
          <a:p>
            <a:r>
              <a:rPr lang="en-US">
                <a:latin typeface="Comic Sans MS" panose="030F0702030302020204" pitchFamily="66" charset="0"/>
              </a:rPr>
              <a:t>INTRODUCTION</a:t>
            </a:r>
            <a:endParaRPr lang="en-US" dirty="0">
              <a:latin typeface="Comic Sans MS" panose="030F0702030302020204" pitchFamily="66" charset="0"/>
            </a:endParaRPr>
          </a:p>
        </p:txBody>
      </p:sp>
      <p:sp>
        <p:nvSpPr>
          <p:cNvPr id="49" name="Freeform: Shape 4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Content Placeholder 2">
            <a:extLst>
              <a:ext uri="{FF2B5EF4-FFF2-40B4-BE49-F238E27FC236}">
                <a16:creationId xmlns:a16="http://schemas.microsoft.com/office/drawing/2014/main" id="{EC625820-707C-CC94-6523-BA07EECF1D4F}"/>
              </a:ext>
            </a:extLst>
          </p:cNvPr>
          <p:cNvSpPr>
            <a:spLocks noGrp="1"/>
          </p:cNvSpPr>
          <p:nvPr>
            <p:ph idx="1"/>
          </p:nvPr>
        </p:nvSpPr>
        <p:spPr>
          <a:xfrm>
            <a:off x="838200" y="1825625"/>
            <a:ext cx="5558489" cy="4351338"/>
          </a:xfrm>
        </p:spPr>
        <p:txBody>
          <a:bodyPr>
            <a:normAutofit/>
          </a:bodyPr>
          <a:lstStyle/>
          <a:p>
            <a:pPr algn="just"/>
            <a:r>
              <a:rPr lang="en-US" sz="2000" i="0" dirty="0">
                <a:effectLst/>
                <a:latin typeface="Comic Sans MS" panose="030F0702030302020204" pitchFamily="66" charset="0"/>
                <a:cs typeface="Times New Roman" panose="02020603050405020304" pitchFamily="18" charset="0"/>
              </a:rPr>
              <a:t>The Sustainable Development Goals (SDGs) or Global Goals are a collection of 17 interlinked global goals designed to be a "shared blueprint for peace and prosperity for people and the planet, now and into the future".</a:t>
            </a:r>
            <a:endParaRPr lang="en-US" sz="2000" i="0" baseline="30000" dirty="0">
              <a:effectLst/>
              <a:latin typeface="Comic Sans MS" panose="030F0702030302020204" pitchFamily="66" charset="0"/>
              <a:cs typeface="Times New Roman" panose="02020603050405020304" pitchFamily="18" charset="0"/>
            </a:endParaRPr>
          </a:p>
          <a:p>
            <a:pPr marL="0" indent="0" algn="just">
              <a:buNone/>
            </a:pPr>
            <a:endParaRPr lang="en-US" sz="2000" dirty="0">
              <a:latin typeface="Comic Sans MS" panose="030F0702030302020204" pitchFamily="66" charset="0"/>
              <a:cs typeface="Times New Roman" panose="02020603050405020304" pitchFamily="18" charset="0"/>
            </a:endParaRPr>
          </a:p>
          <a:p>
            <a:pPr algn="just"/>
            <a:r>
              <a:rPr lang="en-US" sz="2000" i="0" dirty="0">
                <a:effectLst/>
                <a:latin typeface="Comic Sans MS" panose="030F0702030302020204" pitchFamily="66" charset="0"/>
                <a:cs typeface="Times New Roman" panose="02020603050405020304" pitchFamily="18" charset="0"/>
              </a:rPr>
              <a:t>The SDGs were set up in 2015 by the </a:t>
            </a:r>
            <a:r>
              <a:rPr lang="en-US" sz="2000" i="0" strike="noStrike" dirty="0">
                <a:effectLst/>
                <a:latin typeface="Comic Sans MS" panose="030F0702030302020204" pitchFamily="66" charset="0"/>
                <a:cs typeface="Times New Roman" panose="02020603050405020304" pitchFamily="18" charset="0"/>
              </a:rPr>
              <a:t>United Nations General Assembly</a:t>
            </a:r>
            <a:r>
              <a:rPr lang="en-US" sz="2000" i="0" dirty="0">
                <a:effectLst/>
                <a:latin typeface="Comic Sans MS" panose="030F0702030302020204" pitchFamily="66" charset="0"/>
                <a:cs typeface="Times New Roman" panose="02020603050405020304" pitchFamily="18" charset="0"/>
              </a:rPr>
              <a:t> (UN-GA) and are intended to be achieved by 2030. They emphasize the interconnected environmental, social and economic aspects of </a:t>
            </a:r>
            <a:r>
              <a:rPr lang="en-US" sz="2000" i="0" strike="noStrike" dirty="0">
                <a:effectLst/>
                <a:latin typeface="Comic Sans MS" panose="030F0702030302020204" pitchFamily="66" charset="0"/>
                <a:cs typeface="Times New Roman" panose="02020603050405020304" pitchFamily="18" charset="0"/>
              </a:rPr>
              <a:t>sustainable development</a:t>
            </a:r>
            <a:r>
              <a:rPr lang="en-US" sz="2000" i="0" dirty="0">
                <a:effectLst/>
                <a:latin typeface="Comic Sans MS" panose="030F0702030302020204" pitchFamily="66" charset="0"/>
                <a:cs typeface="Times New Roman" panose="02020603050405020304" pitchFamily="18" charset="0"/>
              </a:rPr>
              <a:t>, by putting </a:t>
            </a:r>
            <a:r>
              <a:rPr lang="en-US" sz="2000" i="0" strike="noStrike" dirty="0">
                <a:effectLst/>
                <a:latin typeface="Comic Sans MS" panose="030F0702030302020204" pitchFamily="66" charset="0"/>
                <a:cs typeface="Times New Roman" panose="02020603050405020304" pitchFamily="18" charset="0"/>
              </a:rPr>
              <a:t>sustainability</a:t>
            </a:r>
            <a:r>
              <a:rPr lang="en-US" sz="2000" i="0" dirty="0">
                <a:effectLst/>
                <a:latin typeface="Comic Sans MS" panose="030F0702030302020204" pitchFamily="66" charset="0"/>
                <a:cs typeface="Times New Roman" panose="02020603050405020304" pitchFamily="18" charset="0"/>
              </a:rPr>
              <a:t> at their center.</a:t>
            </a:r>
          </a:p>
          <a:p>
            <a:pPr marL="0" indent="0" algn="just">
              <a:buNone/>
            </a:pPr>
            <a:endParaRPr lang="en-US" sz="2000" dirty="0">
              <a:latin typeface="Comic Sans MS" panose="030F0702030302020204" pitchFamily="66" charset="0"/>
            </a:endParaRPr>
          </a:p>
        </p:txBody>
      </p:sp>
      <p:sp>
        <p:nvSpPr>
          <p:cNvPr id="62" name="Oval 5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Block Arc 5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eeform: Shape 5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66" name="Straight Connector 5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9" name="Freeform: Shape 5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1" name="Arc 6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83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D2A4E1-4673-793D-657A-C426DF4EA2F0}"/>
              </a:ext>
            </a:extLst>
          </p:cNvPr>
          <p:cNvSpPr>
            <a:spLocks noGrp="1"/>
          </p:cNvSpPr>
          <p:nvPr>
            <p:ph type="title"/>
          </p:nvPr>
        </p:nvSpPr>
        <p:spPr>
          <a:xfrm>
            <a:off x="643467" y="321734"/>
            <a:ext cx="10905066" cy="1135737"/>
          </a:xfrm>
        </p:spPr>
        <p:txBody>
          <a:bodyPr>
            <a:normAutofit/>
          </a:bodyPr>
          <a:lstStyle/>
          <a:p>
            <a:pPr marL="0" indent="0">
              <a:buNone/>
            </a:pPr>
            <a:r>
              <a:rPr lang="en-US" sz="3600" i="0" dirty="0">
                <a:effectLst/>
                <a:latin typeface="Times New Roman" panose="02020603050405020304" pitchFamily="18" charset="0"/>
                <a:cs typeface="Times New Roman" panose="02020603050405020304" pitchFamily="18" charset="0"/>
              </a:rPr>
              <a:t>The 17 SDGs are: </a:t>
            </a:r>
          </a:p>
        </p:txBody>
      </p:sp>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Content Placeholder 2">
            <a:extLst>
              <a:ext uri="{FF2B5EF4-FFF2-40B4-BE49-F238E27FC236}">
                <a16:creationId xmlns:a16="http://schemas.microsoft.com/office/drawing/2014/main" id="{68016485-8A04-A042-BEEA-71F0187990A4}"/>
              </a:ext>
            </a:extLst>
          </p:cNvPr>
          <p:cNvGraphicFramePr>
            <a:graphicFrameLocks noGrp="1"/>
          </p:cNvGraphicFramePr>
          <p:nvPr>
            <p:ph idx="1"/>
            <p:extLst>
              <p:ext uri="{D42A27DB-BD31-4B8C-83A1-F6EECF244321}">
                <p14:modId xmlns:p14="http://schemas.microsoft.com/office/powerpoint/2010/main" val="48821060"/>
              </p:ext>
            </p:extLst>
          </p:nvPr>
        </p:nvGraphicFramePr>
        <p:xfrm>
          <a:off x="670705" y="158781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51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2A4E1-4673-793D-657A-C426DF4EA2F0}"/>
              </a:ext>
            </a:extLst>
          </p:cNvPr>
          <p:cNvSpPr>
            <a:spLocks noGrp="1"/>
          </p:cNvSpPr>
          <p:nvPr>
            <p:ph type="title"/>
          </p:nvPr>
        </p:nvSpPr>
        <p:spPr>
          <a:xfrm>
            <a:off x="640080" y="325369"/>
            <a:ext cx="4368602" cy="1956841"/>
          </a:xfrm>
        </p:spPr>
        <p:txBody>
          <a:bodyPr anchor="b">
            <a:normAutofit/>
          </a:bodyPr>
          <a:lstStyle/>
          <a:p>
            <a:r>
              <a:rPr lang="en-US" sz="3600" dirty="0">
                <a:latin typeface="Comic Sans MS" panose="030F0702030302020204" pitchFamily="66" charset="0"/>
              </a:rPr>
              <a:t>INTRODUCTION</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625820-707C-CC94-6523-BA07EECF1D4F}"/>
              </a:ext>
            </a:extLst>
          </p:cNvPr>
          <p:cNvSpPr>
            <a:spLocks noGrp="1"/>
          </p:cNvSpPr>
          <p:nvPr>
            <p:ph idx="1"/>
          </p:nvPr>
        </p:nvSpPr>
        <p:spPr>
          <a:xfrm>
            <a:off x="640080" y="2872899"/>
            <a:ext cx="4243589" cy="3320668"/>
          </a:xfrm>
        </p:spPr>
        <p:txBody>
          <a:bodyPr>
            <a:normAutofit/>
          </a:bodyPr>
          <a:lstStyle/>
          <a:p>
            <a:endParaRPr lang="en-US" sz="2200" dirty="0">
              <a:latin typeface="Comic Sans MS" panose="030F0702030302020204" pitchFamily="66" charset="0"/>
              <a:cs typeface="Times New Roman" panose="02020603050405020304" pitchFamily="18" charset="0"/>
            </a:endParaRPr>
          </a:p>
          <a:p>
            <a:pPr marL="0" indent="0">
              <a:buNone/>
            </a:pPr>
            <a:r>
              <a:rPr lang="en-US" sz="2200" i="0" dirty="0">
                <a:effectLst/>
                <a:latin typeface="Comic Sans MS" panose="030F0702030302020204" pitchFamily="66" charset="0"/>
                <a:cs typeface="Times New Roman" panose="02020603050405020304" pitchFamily="18" charset="0"/>
              </a:rPr>
              <a:t>Fo</a:t>
            </a:r>
            <a:r>
              <a:rPr lang="en-US" sz="2200" dirty="0">
                <a:latin typeface="Comic Sans MS" panose="030F0702030302020204" pitchFamily="66" charset="0"/>
                <a:cs typeface="Times New Roman" panose="02020603050405020304" pitchFamily="18" charset="0"/>
              </a:rPr>
              <a:t>r this presentation we would be talking about the sixth SDG:</a:t>
            </a:r>
          </a:p>
          <a:p>
            <a:r>
              <a:rPr lang="en-US" sz="2200" dirty="0">
                <a:latin typeface="Comic Sans MS" panose="030F0702030302020204" pitchFamily="66" charset="0"/>
                <a:cs typeface="Times New Roman" panose="02020603050405020304" pitchFamily="18" charset="0"/>
              </a:rPr>
              <a:t>CLEAN WATER AND SANITATION</a:t>
            </a:r>
            <a:endParaRPr lang="en-US" sz="2200" i="0" dirty="0">
              <a:effectLst/>
              <a:latin typeface="Comic Sans MS" panose="030F0702030302020204" pitchFamily="66" charset="0"/>
              <a:cs typeface="Times New Roman" panose="02020603050405020304" pitchFamily="18" charset="0"/>
            </a:endParaRPr>
          </a:p>
          <a:p>
            <a:endParaRPr lang="en-US" sz="2200" dirty="0">
              <a:latin typeface="Comic Sans MS" panose="030F0702030302020204" pitchFamily="66" charset="0"/>
            </a:endParaRPr>
          </a:p>
        </p:txBody>
      </p:sp>
      <p:pic>
        <p:nvPicPr>
          <p:cNvPr id="14" name="Picture 13" descr="Abstract background of blue and water droplets">
            <a:extLst>
              <a:ext uri="{FF2B5EF4-FFF2-40B4-BE49-F238E27FC236}">
                <a16:creationId xmlns:a16="http://schemas.microsoft.com/office/drawing/2014/main" id="{382D877D-5984-9F18-32D5-0222FF830646}"/>
              </a:ext>
            </a:extLst>
          </p:cNvPr>
          <p:cNvPicPr>
            <a:picLocks noChangeAspect="1"/>
          </p:cNvPicPr>
          <p:nvPr/>
        </p:nvPicPr>
        <p:blipFill rotWithShape="1">
          <a:blip r:embed="rId2"/>
          <a:srcRect l="19727" r="830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8557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B6055FE-35DA-3162-E282-5C75290DE4E1}"/>
              </a:ext>
            </a:extLst>
          </p:cNvPr>
          <p:cNvSpPr>
            <a:spLocks noGrp="1"/>
          </p:cNvSpPr>
          <p:nvPr>
            <p:ph type="title"/>
          </p:nvPr>
        </p:nvSpPr>
        <p:spPr>
          <a:xfrm>
            <a:off x="804672" y="457200"/>
            <a:ext cx="10579608" cy="1188720"/>
          </a:xfrm>
        </p:spPr>
        <p:txBody>
          <a:bodyPr>
            <a:normAutofit/>
          </a:bodyPr>
          <a:lstStyle/>
          <a:p>
            <a:r>
              <a:rPr lang="en-US" sz="4000">
                <a:solidFill>
                  <a:schemeClr val="tx2"/>
                </a:solidFill>
                <a:latin typeface="Comic Sans MS" panose="030F0702030302020204" pitchFamily="66" charset="0"/>
              </a:rPr>
              <a:t>UNSAFE WATER</a:t>
            </a:r>
          </a:p>
        </p:txBody>
      </p:sp>
      <p:grpSp>
        <p:nvGrpSpPr>
          <p:cNvPr id="23" name="Group 2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24" name="Freeform: Shape 2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30" name="Freeform: Shape 2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 name="Content Placeholder 2">
            <a:extLst>
              <a:ext uri="{FF2B5EF4-FFF2-40B4-BE49-F238E27FC236}">
                <a16:creationId xmlns:a16="http://schemas.microsoft.com/office/drawing/2014/main" id="{F4ED1A24-820E-CD12-E8F2-E4AD9D4D330A}"/>
              </a:ext>
            </a:extLst>
          </p:cNvPr>
          <p:cNvGraphicFramePr>
            <a:graphicFrameLocks noGrp="1"/>
          </p:cNvGraphicFramePr>
          <p:nvPr>
            <p:ph idx="1"/>
            <p:extLst>
              <p:ext uri="{D42A27DB-BD31-4B8C-83A1-F6EECF244321}">
                <p14:modId xmlns:p14="http://schemas.microsoft.com/office/powerpoint/2010/main" val="1866786029"/>
              </p:ext>
            </p:extLst>
          </p:nvPr>
        </p:nvGraphicFramePr>
        <p:xfrm>
          <a:off x="1036320" y="1459150"/>
          <a:ext cx="10119360" cy="4650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28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F3FB-86C4-79A7-741C-ECDB8A7AFDB1}"/>
              </a:ext>
            </a:extLst>
          </p:cNvPr>
          <p:cNvSpPr>
            <a:spLocks noGrp="1"/>
          </p:cNvSpPr>
          <p:nvPr>
            <p:ph type="title"/>
          </p:nvPr>
        </p:nvSpPr>
        <p:spPr>
          <a:xfrm>
            <a:off x="344623" y="320675"/>
            <a:ext cx="11407487" cy="1325563"/>
          </a:xfrm>
        </p:spPr>
        <p:txBody>
          <a:bodyPr>
            <a:normAutofit/>
          </a:bodyPr>
          <a:lstStyle/>
          <a:p>
            <a:r>
              <a:rPr lang="en-US" sz="5400" dirty="0">
                <a:latin typeface="Comic Sans MS" panose="030F0702030302020204" pitchFamily="66" charset="0"/>
              </a:rPr>
              <a:t>UNSAFE WATER</a:t>
            </a:r>
          </a:p>
        </p:txBody>
      </p:sp>
      <p:sp>
        <p:nvSpPr>
          <p:cNvPr id="29" name="Rectangle 28">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4C7E9D7-F633-AEF8-3656-2104FDB3C3A1}"/>
              </a:ext>
            </a:extLst>
          </p:cNvPr>
          <p:cNvGraphicFramePr>
            <a:graphicFrameLocks noGrp="1"/>
          </p:cNvGraphicFramePr>
          <p:nvPr>
            <p:ph idx="1"/>
            <p:extLst>
              <p:ext uri="{D42A27DB-BD31-4B8C-83A1-F6EECF244321}">
                <p14:modId xmlns:p14="http://schemas.microsoft.com/office/powerpoint/2010/main" val="3823712606"/>
              </p:ext>
            </p:extLst>
          </p:nvPr>
        </p:nvGraphicFramePr>
        <p:xfrm>
          <a:off x="344624" y="1328468"/>
          <a:ext cx="11407487" cy="4848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83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48597BA-25C6-A346-FA21-9210487AF19E}"/>
              </a:ext>
            </a:extLst>
          </p:cNvPr>
          <p:cNvSpPr txBox="1"/>
          <p:nvPr/>
        </p:nvSpPr>
        <p:spPr>
          <a:xfrm>
            <a:off x="638881" y="457200"/>
            <a:ext cx="10909640" cy="136861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dirty="0">
                <a:latin typeface="Comic Sans MS" panose="030F0702030302020204" pitchFamily="66" charset="0"/>
                <a:ea typeface="+mj-ea"/>
                <a:cs typeface="+mj-cs"/>
              </a:rPr>
              <a:t>World Population Affected by Unsafe Water Consumption</a:t>
            </a:r>
          </a:p>
        </p:txBody>
      </p:sp>
      <p:sp>
        <p:nvSpPr>
          <p:cNvPr id="5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8754B81D-6766-0548-3B08-A952F18B9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954" y="2557207"/>
            <a:ext cx="4309352" cy="3203902"/>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DFE3543-CCDE-8088-398A-315E28AAB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696" y="2449036"/>
            <a:ext cx="4199104" cy="3312073"/>
          </a:xfrm>
          <a:prstGeom prst="rect">
            <a:avLst/>
          </a:prstGeom>
        </p:spPr>
      </p:pic>
    </p:spTree>
    <p:extLst>
      <p:ext uri="{BB962C8B-B14F-4D97-AF65-F5344CB8AC3E}">
        <p14:creationId xmlns:p14="http://schemas.microsoft.com/office/powerpoint/2010/main" val="18408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48597BA-25C6-A346-FA21-9210487AF19E}"/>
              </a:ext>
            </a:extLst>
          </p:cNvPr>
          <p:cNvSpPr txBox="1"/>
          <p:nvPr/>
        </p:nvSpPr>
        <p:spPr>
          <a:xfrm>
            <a:off x="638881" y="457200"/>
            <a:ext cx="10909640" cy="136861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dirty="0">
                <a:latin typeface="Comic Sans MS" panose="030F0702030302020204" pitchFamily="66" charset="0"/>
                <a:ea typeface="+mj-ea"/>
                <a:cs typeface="+mj-cs"/>
              </a:rPr>
              <a:t>World Population Affected by Unsafe Water Consumption</a:t>
            </a:r>
          </a:p>
        </p:txBody>
      </p:sp>
      <p:sp>
        <p:nvSpPr>
          <p:cNvPr id="5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5770FE3-4C69-901F-A473-96705F2EB700}"/>
              </a:ext>
            </a:extLst>
          </p:cNvPr>
          <p:cNvPicPr>
            <a:picLocks noChangeAspect="1"/>
          </p:cNvPicPr>
          <p:nvPr/>
        </p:nvPicPr>
        <p:blipFill rotWithShape="1">
          <a:blip r:embed="rId2">
            <a:extLst>
              <a:ext uri="{28A0092B-C50C-407E-A947-70E740481C1C}">
                <a14:useLocalDpi xmlns:a14="http://schemas.microsoft.com/office/drawing/2010/main" val="0"/>
              </a:ext>
            </a:extLst>
          </a:blip>
          <a:srcRect r="-5" b="2178"/>
          <a:stretch/>
        </p:blipFill>
        <p:spPr>
          <a:xfrm>
            <a:off x="963038" y="2527638"/>
            <a:ext cx="4348264" cy="3294695"/>
          </a:xfrm>
          <a:prstGeom prst="rect">
            <a:avLst/>
          </a:prstGeom>
        </p:spPr>
      </p:pic>
      <p:pic>
        <p:nvPicPr>
          <p:cNvPr id="3" name="Picture 2">
            <a:extLst>
              <a:ext uri="{FF2B5EF4-FFF2-40B4-BE49-F238E27FC236}">
                <a16:creationId xmlns:a16="http://schemas.microsoft.com/office/drawing/2014/main" id="{F1E1F4B7-6107-D702-0E0D-A145FC898661}"/>
              </a:ext>
            </a:extLst>
          </p:cNvPr>
          <p:cNvPicPr>
            <a:picLocks noChangeAspect="1"/>
          </p:cNvPicPr>
          <p:nvPr/>
        </p:nvPicPr>
        <p:blipFill rotWithShape="1">
          <a:blip r:embed="rId3">
            <a:extLst>
              <a:ext uri="{28A0092B-C50C-407E-A947-70E740481C1C}">
                <a14:useLocalDpi xmlns:a14="http://schemas.microsoft.com/office/drawing/2010/main" val="0"/>
              </a:ext>
            </a:extLst>
          </a:blip>
          <a:srcRect r="6" b="2350"/>
          <a:stretch/>
        </p:blipFill>
        <p:spPr>
          <a:xfrm>
            <a:off x="7401090" y="2438919"/>
            <a:ext cx="4242919" cy="3294695"/>
          </a:xfrm>
          <a:prstGeom prst="rect">
            <a:avLst/>
          </a:prstGeom>
        </p:spPr>
      </p:pic>
    </p:spTree>
    <p:extLst>
      <p:ext uri="{BB962C8B-B14F-4D97-AF65-F5344CB8AC3E}">
        <p14:creationId xmlns:p14="http://schemas.microsoft.com/office/powerpoint/2010/main" val="80332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19F7-3C6A-9AF9-8BE1-4F824DE38DD5}"/>
              </a:ext>
            </a:extLst>
          </p:cNvPr>
          <p:cNvSpPr>
            <a:spLocks noGrp="1"/>
          </p:cNvSpPr>
          <p:nvPr>
            <p:ph type="title"/>
          </p:nvPr>
        </p:nvSpPr>
        <p:spPr>
          <a:xfrm>
            <a:off x="344623" y="320675"/>
            <a:ext cx="11407487" cy="1325563"/>
          </a:xfrm>
        </p:spPr>
        <p:txBody>
          <a:bodyPr>
            <a:normAutofit/>
          </a:bodyPr>
          <a:lstStyle/>
          <a:p>
            <a:r>
              <a:rPr lang="en-US" sz="5400">
                <a:latin typeface="Comic Sans MS" panose="030F0702030302020204" pitchFamily="66" charset="0"/>
              </a:rPr>
              <a:t>UNSAFE SANITATION</a:t>
            </a:r>
          </a:p>
        </p:txBody>
      </p:sp>
      <p:sp>
        <p:nvSpPr>
          <p:cNvPr id="30" name="Rectangle 8">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12CB53C-C3A7-9775-5626-FD0873C3B04E}"/>
              </a:ext>
            </a:extLst>
          </p:cNvPr>
          <p:cNvGraphicFramePr>
            <a:graphicFrameLocks noGrp="1"/>
          </p:cNvGraphicFramePr>
          <p:nvPr>
            <p:ph idx="1"/>
            <p:extLst>
              <p:ext uri="{D42A27DB-BD31-4B8C-83A1-F6EECF244321}">
                <p14:modId xmlns:p14="http://schemas.microsoft.com/office/powerpoint/2010/main" val="3299059744"/>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62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A72F2A00CBB046884417177A9B2017" ma:contentTypeVersion="2" ma:contentTypeDescription="Create a new document." ma:contentTypeScope="" ma:versionID="9d532fbee748b44be05ad7d19e3a2e8b">
  <xsd:schema xmlns:xsd="http://www.w3.org/2001/XMLSchema" xmlns:xs="http://www.w3.org/2001/XMLSchema" xmlns:p="http://schemas.microsoft.com/office/2006/metadata/properties" xmlns:ns2="37574482-7f66-4e6b-af47-5d387cf5dc9c" targetNamespace="http://schemas.microsoft.com/office/2006/metadata/properties" ma:root="true" ma:fieldsID="73e3a0b812e373a4fae232344f2ebc67" ns2:_="">
    <xsd:import namespace="37574482-7f66-4e6b-af47-5d387cf5dc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574482-7f66-4e6b-af47-5d387cf5dc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E05940-41AA-4AAB-A9C3-E66739EDF1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574482-7f66-4e6b-af47-5d387cf5dc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F4B657-F174-493D-89DF-3512A24C57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891</TotalTime>
  <Words>903</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Comic Sans MS</vt:lpstr>
      <vt:lpstr>Symbol</vt:lpstr>
      <vt:lpstr>Times New Roman</vt:lpstr>
      <vt:lpstr>Office Theme</vt:lpstr>
      <vt:lpstr>CLEAN WATER &amp; SANITATION</vt:lpstr>
      <vt:lpstr>INTRODUCTION</vt:lpstr>
      <vt:lpstr>The 17 SDGs are: </vt:lpstr>
      <vt:lpstr>INTRODUCTION</vt:lpstr>
      <vt:lpstr>UNSAFE WATER</vt:lpstr>
      <vt:lpstr>UNSAFE WATER</vt:lpstr>
      <vt:lpstr>PowerPoint Presentation</vt:lpstr>
      <vt:lpstr>PowerPoint Presentation</vt:lpstr>
      <vt:lpstr>UNSAFE SANITATION</vt:lpstr>
      <vt:lpstr>PowerPoint Presentation</vt:lpstr>
      <vt:lpstr>PowerPoint Presentation</vt:lpstr>
      <vt:lpstr>Causes of Water and Sanitation Issues  </vt:lpstr>
      <vt:lpstr>Solutions/Recommendations </vt:lpstr>
      <vt:lpstr>To achieve the SDG 6 targets by 2030, everyone has a role to play. </vt:lpstr>
      <vt:lpstr>Role to play as an Individual </vt:lpstr>
      <vt:lpstr> Role to play as an Organization and Governing Body </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Islamiyah Nasir</dc:creator>
  <cp:lastModifiedBy>Islamiyah Nasir</cp:lastModifiedBy>
  <cp:revision>6</cp:revision>
  <dcterms:created xsi:type="dcterms:W3CDTF">2022-11-25T07:01:45Z</dcterms:created>
  <dcterms:modified xsi:type="dcterms:W3CDTF">2022-11-25T22:02:28Z</dcterms:modified>
</cp:coreProperties>
</file>