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30240" y="2412443"/>
            <a:ext cx="3810000"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R</a:t>
            </a:r>
            <a:r>
              <a:rPr lang="en-IN" sz="3200" dirty="0">
                <a:latin typeface="Times New Roman" panose="02020603050405020304" pitchFamily="18" charset="0"/>
                <a:cs typeface="Times New Roman" panose="02020603050405020304" pitchFamily="18" charset="0"/>
              </a:rPr>
              <a:t>IHANA BEGUM 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1051</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Rihana Begum M</cp:lastModifiedBy>
  <cp:revision>7</cp:revision>
  <dcterms:created xsi:type="dcterms:W3CDTF">2024-03-26T08:16:00Z</dcterms:created>
  <dcterms:modified xsi:type="dcterms:W3CDTF">2024-03-27T05:07:38Z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