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f054fbf50_1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f054fbf50_1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af054fbf50_1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f054fbf50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f054fbf50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f054fbf50_4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054fbf5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f054fbf5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af054fbf50_4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f054fbf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f054fbf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af054fbf5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58f17b624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58f17b624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a58f17b624_0_5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f054fbf50_8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f054fbf50_8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revenue shows high increase in November and December considering Christmas period it seems normal</a:t>
            </a:r>
            <a:endParaRPr/>
          </a:p>
        </p:txBody>
      </p:sp>
      <p:sp>
        <p:nvSpPr>
          <p:cNvPr id="196" name="Google Shape;196;gaf054fbf50_8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f054fbf50_1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af054fbf50_1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58f17b624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a58f17b624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58f17b624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a58f17b624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f054fbf50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f054fbf50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af054fbf50_1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5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5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685800" y="3342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CFO 4.0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5376300" y="5959925"/>
            <a:ext cx="30819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04.12.2020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Philipps University of Marburg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3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Gunay Farajova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Kübra Karagöz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Sirajul Islam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 Eckhardt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Profit, Bottle sold, Top and Bottom Products in B2B and B2C</a:t>
            </a: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0" y="1600200"/>
            <a:ext cx="4019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3014063"/>
            <a:ext cx="38671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254" y="2290950"/>
            <a:ext cx="3867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400" y="2293550"/>
            <a:ext cx="4019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650" y="3112700"/>
            <a:ext cx="4114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188" y="1669850"/>
            <a:ext cx="41814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3200" y="4851625"/>
            <a:ext cx="36112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Rating Analysis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→ use rating as an indicator for quality of products as experienced by customers</a:t>
            </a:r>
            <a:endParaRPr sz="2000"/>
          </a:p>
        </p:txBody>
      </p:sp>
      <p:sp>
        <p:nvSpPr>
          <p:cNvPr id="262" name="Google Shape;262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825625"/>
            <a:ext cx="3943350" cy="27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5625"/>
            <a:ext cx="3943350" cy="27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Rating Analysis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→ use rating as an indicator to eliminate products from our portfolio</a:t>
            </a:r>
            <a:endParaRPr sz="2000"/>
          </a:p>
        </p:txBody>
      </p:sp>
      <p:sp>
        <p:nvSpPr>
          <p:cNvPr id="272" name="Google Shape;272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3474600"/>
            <a:ext cx="3943350" cy="19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8225"/>
            <a:ext cx="2945925" cy="164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6075" y="1758225"/>
            <a:ext cx="2945925" cy="17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Tax Analysis: Accuracy of applied taxes</a:t>
            </a:r>
            <a:endParaRPr sz="3900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628650" y="1486800"/>
            <a:ext cx="7886700" cy="468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41" y="1486803"/>
            <a:ext cx="7304730" cy="46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89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focus on B2C most potential with increasing number and higher profit margins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do not neglect B2B which still generates most sales → introduce to countries with no B2B to increase customers, e.g. China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increase minimum order size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eliminate products with low profit (margin)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eliminate or improve products with low rating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→ cutting costs by eliminating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make prices dynamic to react to market changes</a:t>
            </a:r>
            <a:endParaRPr dirty="0"/>
          </a:p>
        </p:txBody>
      </p:sp>
      <p:sp>
        <p:nvSpPr>
          <p:cNvPr id="292" name="Google Shape;292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213E5D-1E48-45D1-B4E6-C29559488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195754"/>
            <a:ext cx="6858000" cy="4061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0F813-3798-47B1-A904-93FA412293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Times New Roman"/>
              <a:buChar char="•"/>
            </a:pPr>
            <a:r>
              <a:rPr lang="en-US" sz="22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Times New Roman"/>
              <a:buChar char="•"/>
            </a:pPr>
            <a:r>
              <a:rPr lang="en-US" sz="22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analysis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Times New Roman"/>
              <a:buChar char="•"/>
            </a:pPr>
            <a:r>
              <a:rPr lang="en-US" sz="22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analysis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Times New Roman"/>
              <a:buChar char="•"/>
            </a:pPr>
            <a:r>
              <a:rPr lang="en-US" sz="22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Ratings &amp; Tax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Times New Roman"/>
              <a:buChar char="•"/>
            </a:pPr>
            <a:r>
              <a:rPr lang="en-US" sz="22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&amp; 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457200" y="1687725"/>
            <a:ext cx="4584300" cy="1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Large company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Dealer of various wines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213" y="3549905"/>
            <a:ext cx="6351576" cy="3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5817000" y="2113275"/>
            <a:ext cx="2869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DeVine Bliss</a:t>
            </a:r>
            <a:endParaRPr sz="37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Total Revenues &amp; Profits</a:t>
            </a:r>
            <a:endParaRPr sz="3959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93225" y="1417650"/>
            <a:ext cx="38052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Increasing trend with slight change in last years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5399925" y="1504613"/>
            <a:ext cx="36012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Doubled profit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 the period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3825"/>
            <a:ext cx="4419600" cy="370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175" y="2816163"/>
            <a:ext cx="4072951" cy="336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224825"/>
            <a:ext cx="8086725" cy="41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1265475" y="387800"/>
            <a:ext cx="689430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Sales Revenue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28625" y="1204225"/>
            <a:ext cx="395970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High increase in November &amp; December (Christmas period)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Sales Quantity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11675"/>
            <a:ext cx="5172926" cy="446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475" y="1911675"/>
            <a:ext cx="3653525" cy="3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00625" y="3003425"/>
            <a:ext cx="3740700" cy="30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Customer Analysis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927" y="3003424"/>
            <a:ext cx="3932626" cy="28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4301" y="882875"/>
            <a:ext cx="2358300" cy="17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3290977" y="3352800"/>
            <a:ext cx="357900" cy="28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/>
          <p:nvPr/>
        </p:nvSpPr>
        <p:spPr>
          <a:xfrm rot="9357270" flipH="1">
            <a:off x="7224108" y="3595356"/>
            <a:ext cx="378440" cy="291043"/>
          </a:xfrm>
          <a:prstGeom prst="rightArrow">
            <a:avLst>
              <a:gd name="adj1" fmla="val 50000"/>
              <a:gd name="adj2" fmla="val 62245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Customer Analysis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040" y="1862999"/>
            <a:ext cx="3249585" cy="35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026" y="1863000"/>
            <a:ext cx="3143532" cy="35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823075" y="3517750"/>
            <a:ext cx="1811400" cy="12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2292" y="3428988"/>
            <a:ext cx="1573725" cy="14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6589675" y="5125000"/>
            <a:ext cx="2278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 with B2C transactions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6615925" y="5094250"/>
            <a:ext cx="2225700" cy="711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and Order size in B2B and B2C Market</a:t>
            </a: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1"/>
          </p:nvPr>
        </p:nvSpPr>
        <p:spPr>
          <a:xfrm>
            <a:off x="687075" y="2021625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50" y="1600200"/>
            <a:ext cx="5003725" cy="45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 rotWithShape="1">
          <a:blip r:embed="rId4">
            <a:alphaModFix/>
          </a:blip>
          <a:srcRect l="63285"/>
          <a:stretch/>
        </p:blipFill>
        <p:spPr>
          <a:xfrm>
            <a:off x="6016813" y="1704963"/>
            <a:ext cx="15981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244</Words>
  <Application>Microsoft Office PowerPoint</Application>
  <PresentationFormat>On-screen Show (4:3)</PresentationFormat>
  <Paragraphs>82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Office</vt:lpstr>
      <vt:lpstr>CFO 4.0</vt:lpstr>
      <vt:lpstr>Outline</vt:lpstr>
      <vt:lpstr>Introduction</vt:lpstr>
      <vt:lpstr>Total Revenues &amp; Profits</vt:lpstr>
      <vt:lpstr>PowerPoint Presentation</vt:lpstr>
      <vt:lpstr>Sales Quantity</vt:lpstr>
      <vt:lpstr>Customer Analysis</vt:lpstr>
      <vt:lpstr>Customer Analysis</vt:lpstr>
      <vt:lpstr>Profit and Order size in B2B and B2C Market</vt:lpstr>
      <vt:lpstr>Profit, Bottle sold, Top and Bottom Products in B2B and B2C</vt:lpstr>
      <vt:lpstr>Rating Analysis</vt:lpstr>
      <vt:lpstr>Rating Analysis</vt:lpstr>
      <vt:lpstr>Tax Analysis: Accuracy of applied taxes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4.0</dc:title>
  <cp:lastModifiedBy>siraj joy</cp:lastModifiedBy>
  <cp:revision>3</cp:revision>
  <dcterms:modified xsi:type="dcterms:W3CDTF">2020-12-04T13:13:48Z</dcterms:modified>
</cp:coreProperties>
</file>