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273E04-0970-D173-30F4-09E97B4F835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3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628515-8A8D-80EE-8B7D-7DE92E0609F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58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0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3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17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1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67" y="1344924"/>
            <a:ext cx="10058400" cy="1578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798" y="3681319"/>
            <a:ext cx="100263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Predicting Customers Buying Behaviour</a:t>
            </a:r>
            <a:endParaRPr lang="en-GB" sz="2800" dirty="0">
              <a:ln w="0"/>
              <a:solidFill>
                <a:srgbClr val="2C5CA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1798" y="4962324"/>
            <a:ext cx="100263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Islam Omar</a:t>
            </a:r>
          </a:p>
          <a:p>
            <a:pPr algn="ctr"/>
            <a:endParaRPr lang="en-GB" sz="2800" dirty="0" smtClean="0">
              <a:ln w="0"/>
              <a:solidFill>
                <a:srgbClr val="2C5CA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800" dirty="0" smtClean="0">
                <a:ln w="0"/>
                <a:solidFill>
                  <a:srgbClr val="2C5CA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12/17/2023</a:t>
            </a:r>
            <a:endParaRPr lang="en-GB" sz="2800" dirty="0">
              <a:ln w="0"/>
              <a:solidFill>
                <a:srgbClr val="2C5CA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-30721"/>
            <a:ext cx="12192000" cy="712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12" r="-1" b="33890"/>
          <a:stretch/>
        </p:blipFill>
        <p:spPr>
          <a:xfrm>
            <a:off x="9691452" y="95282"/>
            <a:ext cx="2289146" cy="5805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2823" y="483855"/>
            <a:ext cx="1489166" cy="19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" descr="data:image/png;base64,iVBORw0KGgoAAAANSUhEUgAAA7YAAAHkCAYAAAAKI7NNAAAAOXRFWHRTb2Z0d2FyZQBNYXRwbG90bGliIHZlcnNpb24zLjcuMiwgaHR0cHM6Ly9tYXRwbG90bGliLm9yZy8pXeV/AAAACXBIWXMAAA9hAAAPYQGoP6dpAAEAAElEQVR4nOy9d5wd2V2n/Zyqujn0vd19O2e1cg6jMDknJxhnG5wwYAws7LL2AsvC8rKYJacFbBbD2gZne+zxZE/SjGY0CqOcWlLnHG+OFc77x2211Oqgbo1G0mjq8Wf8Ud9bdepU1blV53t+SUgpJTY2NjY2NjY2NjY2NjY2b1OUa90BGxsbGxsbGxsbGxsbG5s3gy1sbWxsbGxsbGxsbGxsbN7W2MLWxsbGxsbGxsbGxsbG5m2NLWxtbGxsbGxsbGxsbGxs3tbYwtbGxsbGxsbGxsbGxsbmbY0tbG1sbGxsbGxsbGxsbGze1tjC1sbGxsbGxsbGxsbGxuZtjS1sbWxsbGxsbGxsbGxsbN7W2MLWxsbGxsbGxsbGxsbG5m2NLWxtbGxsbGxsbGxsbGxs3tZo17oDNjY2Nm83etLD/Hv3T8kYuanP3l9/BxtCrQghrmHPbly60kN8rfMZdEsHQBEKH6y/k7WhlmvcM5tLMZqP8b2elxjIjk19tq1sFe+u2WH/Xq4Tnhz8Id2Zzlm/U1BYF9rEjrI73tI+ZM0MTw4+ykh+CIBby+9mdXA9irBtMFeDsaE4T31nD8MDMR768FZWbWy8ar/Pw6+385P/2A3Aez6+g/Xbl1yV49rceNjC1sbGxmaRJI0s+8ZPkTAyU5/dXrHh2nXoHUBCT7N3/CQ5qwCAKhTuqth4jXtlsxCyZp4j8Q7OJPumPqtwh5GALWuvD7rTnRxNHJz1OwWFiLvyLe+DYRmcTbXRnekAYGVgLSDf8uPaFDm2v5NHv7aLXFYnny2wckPDVRO2Y0Nx9u08BcD2e1ZdlWPa3JjYwtbGxsbGxsbG5h3MqpJ1uDUPBTNPQRbImVmGcgNkzcyld7a5LPo6R5GWpLqhDM2hXuvu4PW78Qc9WJaksjZse1PYvC2xha2NjY2NjY2NzTuYOyL3cXv5vehSp2DlmSiM873eb9CebrvWXbshyed0/vXPn8LpdvC533sPoVL/te4SqzY18qt/8DOkElnWbW2xha3N2xJb2NrY2NjY2NjYvMMRQuAUTpyKEyktnIrrWnfphqXn7DBtR3opryrBNKxr3R0A/EEP2+5aea27YWPzprAj8m1sbGxsbGxsbGyuEicO9pBJ5a91N2xsbjhsYWtjY2NjY2NjY2NzFcjnCrQf7yef0691V2xsbjhsV2QbGxsbGxubGxYpZ2bWnS1+8HK3mysWcbb2ZmOhsYxzHfdKH+etYKF9fCuOaxgWh147w5E9HQz3R8mk83P2xx/08KFfvJMlq2qmtYGE/u4xDu/poKttiInRBIZu4vW7qKorZd22FlZtasLp0mZcZ9O0GOwZ5+zxfjrbhug+M8ypwz1IKenrHOVPf+tbOJzTp+MOh8p7fu5mNt+6DEM3+ZP//E1y2QLv+8QtbLltGYqiTPXtwKtn+OG/vQLAhh2tfPCz08synTrUw4+/8SqmafGxz99D07IqAHo7Rvj3v3+OVCI7bXtFUbj5vtU89KGti77W0dEkh15v5/TRXsZHkuSzOk6XRnlVCY1LK1m9uYnapnIURSx6PJqmxd6XTvHM9/Zi6CZNy6r48OfuIlDiXdD+lpT8j2eeoz+RJOxx8xu37qAxFJrWDyklj504xWMnT2FaEr/Tyee238TqyooZ273U0ck3Dx1BSnhwWSsfWLdm2vcAppR0TkQ50D/A6bExRlJpcrqBU1MJezwsKStla30dyyPlqGL2ayKl5NjwMP+0ex8ZXSfkcfPpLZtYV1W5oGsopeT/7N7Dgb4BJLC6soLfvHUHDvXaJyx7K7CFrY2NjY2Njc0Ni0TyJyf/OxP6OCWOMJ9f8luUuSKIC4oNWdLi0f5v8fr4K1hY+FQ/v9D8azR4m2dMaJ8bfoKfjjyBKjQerHovd0Tum348KTGlSUyf4GyqjaPxgwznBkibKRzCSamznGWBlawp2UilqxqXurBY1s70Wb7W/WXSRortZbfxgbqfAyBv5ejJdPJGdA+d6bPE9RhCCIJaCXXeRlYH17MysAav5rsCV3PxWNIkYcQ5EjvA8cRhhnOD5MwcIWeYJt8SNoe20+BtQhHKtHvypo9rFYXjv/zpExzZ04ElJQ6HihACXTcp5PWpakJOl4bL46S8MkguW5jWTsfJQb71Ty9w8LUz6AXjfEysAClBEYIff/1V1m9fwqf+y4M0tE4XQalElu//y05e++lxTMPCMC30ggFANl2g7XAvXCRQnC6N2x5aVzyMIhgfSdB2uJfWVbVs2L4Ep0uZOsf9L7dxYNcZAGJjKR759G2o6nnh29k2xOsvnCRQ4sFf4pk6Rj6rT4r0JJZpoesmesFAVRUaWysWfJ2llKSTOZ789h5+8h+7SUTTGIaJZcmp66uoAlVV8Qfd/MnXfpGGJQtvH8AwTPbtbONvfvf7pBJZGlsr+aXfeTe+gOfSO08igGg2x66ubhyKwgfXraExFJq2Tbqgs7unl50dXVP73LWkmVWVFdNGpmFZHBkc5sX2TrwOBw8sa53WTiKf54WzHXzz0BFOj46hWxamZWFJOVXAShECVRE4FJXtDfV84Y5baSkNoyoznWmDLjexXI69vX1oikJDqITVFRG0BYjTwWSKHxw9Tl88gQBub25CuYETg9nC1sbGxsbGxuaGRSAoc0Xoz/WSN3OkjCRlzsi0IropI8nQpPgEyJoZRvLDNHibp7VVsAqM5IdJGUkCWpBSR9mM4+WtHLvHX2bX2IsM5vq5uBbrWGGE06kTvDDyNDeX3cGt5XcTcV3a+mJJk5yZIWOmGcuPADCeH+Wnw0+we3wnupzu2prQY/Rlu2lPtVHSUEJrYMVCL9kVQ7d0TiaO8tTQj6bq0071z4jRk+lk99hObovcy63ld6EpV25aOjYU51///Cn2v3KaYMjLzfetZvm6ejxeFyMDUfa/3MbxN7qxLIvNty7jgQ/eRE1jGZW1pdPaSadynDnWh5TQuLSKSHWIUJkPh1MjGcvQc3aY9lODvP7CSRRV4bf+9EN4fecXK1xuB9vvWU19S1HMZVJ5dj51mP7OMcqrgtz3yGa8Pve0Y6qqMmU1FgKWra2j7XAvvR0jGLqJ0+UAQFqS429043CqWJZkYjTJSH+U6obiuDQNi5HBKLlMgaZlVZRFglPHqG0q5zf+1/uJT6RJJbOcPtLLC48dJJ9dnIv0+EiCf/+7n/LcowcwTYtAiZclLRFKIwE0h4peMIiOpRjqHWf5+gbCZf5FWWsLeYM9L57kn/6/H5NK5li9uYlf/u/voX5JxaLaEUKwrrqKZ8+cRbcsOieibKuvQ72gjfFMhp5YfOpvCZwcGeVdhonbcX5spgsFeuPF7VyayrJI+bRj7enp4093vsJY+ny5LL/TScjjxqmqGJbFeCZLulBANy1eaO9gJJXijx+8j1UVkWnnJYSgtiTI9oY6Dg0MUjBN9vb20RtP0FwanvecJfByRyfRbNEqXxMMsK2h1ha2NjY2NjY21xOCxbuy2bxzafA2cyR+AAuLodwAjd6Wad/H9AlihYlpn/VmOtkUvgn1gqlSxkwR04vbuRQ3EXfVtH2yZoZnhh5j5+hPyVvF5ECa0KhwVePT/OhWgdH8CGkzScZM8+LoMwznh3hfzYeodtcueEwn9DgThXEeH/wh+yZew8JEExp+LYBDcZIx0mTMNBJJuTNChbt60dfszWJJi7bkcX7Q/x+M5oenPi91lhF2loOUjBVGSegxXh59jrSRJGdm52lxEce2JKcO9XBkTztCCN79sR28/zO34ZkUnFJKtt+zii/9xn/Q2TZELlugeXkVFTUzhcLydfU88pnbCJX6aWitpKImhNfvQghBIa/Tc3aEf/mzJzn8ejv7drbR3znK0jV1U/u7PU62370SKGYcHh9J0Hakl/7OMcLlAR7+yHbKKoIzjnsOIQStq2oB6Oscw9DNqe+S8Qy9HSM0tFaSTmRJxLJ0tg1OCdtMOs/IQAyA1lW1COX8+PL4XKza1Dj1d7jMz+7nTixK2OayBX76wzfY+eQRLMti6Zpa3veJW1ixrp7SiiCaQ6VQMIiNpejvHiNU6sMXcM/b5oU/AUM32f38cb72V88Qj6ZZe1MLv/DFh2heXnVZz/+1VUXLqwTOjk9gScmFNs+JTJbeSWHbGArRHYtxanSUgmlcJGx1+iaFrUdz0HKRwNxUW01rWSmZgs5N9bVsqa2hqTRMqceDU9UwLJOhVIpnT5/lxfZOcobBydExHj1+ksZwCL/TOa09TVG4vbmJ7x89zkAiyYnhUU6NjNIYDs0rUlP5PHt6+8kUivd0c10tNcHgDf3utIWtjY2NzRXg3GtCSokhTSYKSfaMn+B4vIvB7DgpI4tDcRB0eKn1lLMh3MqakmZCDj+qUBb8ojGlRd4sIC+wArkU56LaONdOwdSxOF9qwqFoOMTMGLH5OHe+cT3NsXgnbYleutNDJIw0GTOPioJHcxNy+Kn1lNHsr2ZloJFyVwkORVt0v8+hCAWF8zGGujToy4zy2thxTiV7GMvHyZs6Ps1NjaeMtaEWbi5bQ4nDd9nHPHcsC4lhGST0DMcTnZxNDtCdGSZWSJExc6goeDU3YWeAJl8lSwP1rCtpwa1e3n268H5rQsOpFO/RQsZajaecjeFWVgebCDsDb+rcoShWcmaBE4lu9k+c4mxqgFghBUhKHH5a/DVsK1vFimA9XtWFQFC8U9d2ItXoOy9k+7LdbOMWuGD8xAoTRPUJFBTqvA30ZLroynRgSQv1gq6njTTRSQHsVX2UOyNT35nS4LWxnbw8+jx5K48qVFYHN/BA1XsIO8pQhIJEkjUzHIrt46WRn5IwYhyPH8KluPhQ/SfwqQuzZiWNBC+MPMWB6B4CjgC3l9/L6pL1+NQAihCY0mS8MMrx+GECjhICWuDKXMgFIqUkZSR4YvDRKVEb1ELcV/ku1oU24VKK4ka3CpxMHuPxgR/wRnQPkitT+sbQDdpPDpDNFHC6NO57/+YpUQuTVrCmcrbcvpzOtiE624aIjadmFbYut4OHPrQNh1OdcW+cLgdLVtXwyKdu5ejeDvSCwemjfdOE7ZWgeXkVDofKUM84uWyBQMiLEIIzx/op5A2al1dRyBu8/sJJ2k8NsuPe1QghyCRzDPdFAVi+/sr2SUrJyECMF358gFymQFlFkF/9/Z+hdU3tlCs0gMOp4fO7qWmc6d0wAyHQHEWpaZoW+15u4//+7yeIjiZZvr6e//RHj1BVX4qiXN7zZEUkglPTyBsGp0fHsC6ItbakZDCZYDiVwqNpvHvlcv5h9x5OjYyRM0zOLT1IKUkVCvTGEgC0lIVnCNEyr5ffvPVmPA4H1YEAfpcThzL92WtJyfaGepyqxuMnT2FaFvt6+xhLp2e0B8XY2PXVVQwkkmR0nWfPnOWOJc14HY5Zz1VKSfv4BCdGRpAULcZb62opcc+/sPB2xxa2NjY2Nm8SRShoQkUCPZlhnhrYwzND+0gamVm3PxA9zU8GXiPiCvFA1U08VL2NKk/prNteTFuih987+lUSenrqs/+28mPcW7l5UX3uSA3wZye/RWd6cOqzjzTcw2daHl6wBMmbOl3pQZ4Y2MPLo4fnPN+L0YRKvTfCrZG17ChbQ7O/Cqcy+8t57jYUVKFiSotTiR5+3L+LXaNHyVszrQ0nE908P3yArzme4d01O7i/egtV7rJFu2PlzAL92VGOxjp5ffwER2Ltsx7vQl4eLcqniDvM/ZVbuLtyI/XeChSxsKIE0++34KHqrfynZR9ARVnwWHv8MsfahUgkGSPPwehpvtPzIicS3bNudyh2lh/37WJpoJYP1N/JtrJVOBUNh3JtE5VUu2txK25yVo7eTDeS84tRFhYj+WEyZpoSR5iNoa30ZLroy3RTsAo4lOIkU0pJ2kwS1ccBqPM2ogpt6rueTCevjD1PzsqiCY0dZXfwnpoPzBCrQa2EByrfS7W7jn/v+RfSRpL90d20+JbOiNedi/HCKDtHf0qjt4WPN/wCVe6iRW8qoRSSMmeEZf5V0z6/muyZeJXuTDsATsXFI3Uf5abwzTP6ebPzDkqdZfxHz1eJFsavyLEtsxj3CcUY1XD5TGEvhKB00jU3m86jF8wZ25zD6Zp/ulxeVYIv4CYZzxKbSM+77eXgL/FQ1VBKb/soPe0jRKpDABzb34mqCqrqSwmUeHn9+RN0nxlGzxs43Q7SyRxDvRMoimDZ2vor2icpoe1IL32dYwDc/4GbWLaubs6xtpAxKAR4vC70gsG+nW389e9+n1y2wMabW/mN//V+yqtK3tRY9jgdLC0r5djwCGfGxtFNi3O31jAtjgwNY0nJskg5W+qKLruxXI6O8QkiPu/UscfTaUZSxbCF9dXVM/okhGBzbc3Uv2dDEYJyr5cPrF3Fzo5OYrkcnRNRErnZy0A5VJWPrF/Hc2fa0S2L58928GuJJEvKZn+em1JyZHCIrmgMgPpQCVsb6m5oN2Swha2NjY3Nm8YhVDRF5VSimy+3P8aJePc0i+pcjOZj/Ef3c3SmB/l080M0+y/tLigpTqLlRZ9dDnLGvgtvKW8WeHZoP9/v3Ul/dnRRfTCkSWd6iM70EB2pQb6w4iOLF7aKiqoovD52gq92PEF3ZviS+0T1JN/qeZ6TyW5+ecl7aPHXXHKfc1hS8vTgXn4y8Brd6eEF3d9zSGAkF+WbPc9zMHaGX2l9HyuDjZfc79y+5++3ZCwfJ66nGMlFL2Os/ZSO9CCfWeBYm+qDlGTMPD/o3cmP+18lpqfm3d7E4lSyl79q+x4fqL+deys34xTXbrohhMCpuKh0V9Od6WQ4N4ApDRRRFKwFK09/tgeABm8TNe56VFTyVo6BbB9LJ2NTJZJoYYKsmUEgaPA2TU1aTWlyMnF8yjpZ5qzgjsh9+GexlJ7bZ13JJraGb+bF0WcAeGXsebaW3rLgJE9hRynvqn6ESnfNzIk1gmtpJDekzv6J3VN/L/WvYFNo26z9FELQ4lvGupJNvDz63KJ+W3OhagqhMj9QjEMd7otS3xKZsd1gb1GUBUJenO75n0Hn4lUHeyaIjibJpPMU8jpGwWR0KE4hX0wIZepzC+TLQQiBx+uitrGc3vZROk8NFbMlGyanj/bh9rqoqiujoiaEqqlER5KMjySoqi8lNpEiNp6itCI4r7vz5SCl5PTRvqm/d9yz8k0voAghcLq0KUttLltg650r+NR/fuBNi1oAVQhWVEQ4NjxCLJtlJJXC7yoKQ90yOTZU/P2urIhQFfAT8fkYTqU4ODDItoaixVsCp8fGp0bp2qrKOc9lIefbGA7h1IoLf1ldJ2+aSCln3X9TbTUrKiIcHRomo+v85MQpfvO2m2dtO5XP80pXN6ZloQjBuqpKGi5KlnUjYgtbGxsbmzeJQ9EYzcX4Ts+LnLzAkiUAgYJXc6EgSJs5LGldJEolu8dO4FKcfH7p+wg5FpdY41ogpWT3+An+rfMp4vp064SgaMH2qC6cikbOLJCbdKW9eLrqVDRWBBvwaQvPbHkOTWi0JXp4ceQQvZmRC45fzDLpVl1kjRyGtKYd2ZAm+yfa0C2D3175cSKuhU2WBFCwdHozIzPOREz+vyqK9/qcELz4XlvS4ni8i3888yN+b/UnqHTPn/hjNsYLCU7Eu/hu70uXMdbg9bETuBc51iTw4/5dfK/3JTLmdGvChff7nNv0uaNmzBzf792JKSXmFRArbwZNaFS56+jOdJI1M0QL41S4q5FSUrAKDGR7Aaj3NBF0lBB0hogWxulKn50StpY0GcoNAEwK2/OJpQpWnhOJI0gkAsFS/wqq3JdeONledhuvjr1IQRYYy4/SmWlndXDdgs6p1b+SZl/rgq3/V5PR/DBjhfO/yy2lN6OKua32LtVFs28p+yd2TyXwejNoDpXW1TUEw15S8SyPfeNVPv1bD+HxnbO+w9njfex/+TQAratqKI3MXIQ4V7al/cQAP/r6q3ScGiQVz5DLFNB1E8u0sEwL05JI660b426vk9qmYoKizrail83YUJzx4Then4uahlLqWiI4nCoTY0lGh+JU1Ibp7RjBNC2al1ehald2nEgpGRucTKDkdkxZkd8sPWdHeOq7exnun8Af9HDrA2uoa45ckfeipiismEz0JIG2sTFaJi2eBcPkxMgoAMsj5fidTprDIYZTKQ4NnvdssqSkbbS4IOJQFFZUzFwwuZALS0vNGCGyaIk9F6ohAcOce2HEpWm8f+0qjk4K8KfaTvPpLZso8Ux3L5ZSMpRKsbe3HwCnqvLg8qVos2RcvtGwha2NjY3Nm6Rg6Xyr5/nJWEPwax42hFq5t2ozq4JNeLVibFfGyHEk1sHjA7s5nuhCt4or/BYWr40dY0O4lYeqt17zeMRLES2k+PLZx6aJ2hKHj5tKV3BnxQZWBBtwq04EAokkbeToyQzTlujljYk2+rNjJIwMAc3LHZENl+UaldQzfLf3JXJmAU2o1HrLuTOygVsj66hyhxFCYFoWZ1P9PDu0jz3jJ6dZGo/FO/mP7p/yK63vw63OjGe6GCEED1Zv5dH+XYzmYvg0NyUOH6tLmlkfWsLSQB1V7tKpc8kaeQ7FzvLs0H6OxjvImedLiJxJ9vH4wG4+1fzAvJP92ejPjPEPZ37ERKEY3/VWjzUpJUdi7Xyz+zmyF5zDuUWJ+6tuYnvZqqlrmNDT7Bk/yYvDhziV7CFj5vle70tY8srETl4uDsVBrafoimkh6cv2TiVUyhipyezFxVhcn+Yn4qwgWhinPX2aeyetJ6Y0pyy7btVN9aT7L1B0cc52AUXRuyywckGCs8QRptpTS3emE1ManE2eXJCwdSluGrzNU7Gq1xv92V7MyTHnVJw0eJrm3V4giLgq8Gq+KyJshRCs2dzMHQ+v59kf7Ofp7+3j9NE+1m1twRtwM9A1xoHXzhIdTVK/pIKHP7JtVmFr6CbP//gA3/i754iNJfF4XZRWBli2rp6ahjICJV48fheJiTTf+eeXKOQWl1F4objcDmqaytEcKh2nBpESus4Mk0rmKK8IUtccwR/00NBayemjfQz3RVm5oYGOk0VBtnRNHZp2hcMBZNGFG8DlcaCob1405bM63/zH58mk82gOjWQiy5Pf2UvTsmqali2sbut8KEKwrLwcp6pSME1ODI/y0PJlAJwaHSWRy6MpCsvLywm4XCwpK+X13j6OD4+QMww8DgdSSo4PFwVwc2mYoGv2cl3nYnFH02nOjI1zfHiE9vEJotkciVyOrG6QNXRyukEyn79gv7n7L4AdDQ20lpVydnyCwWSK586288iaVTOuzROnTpMuFJ/ZTaUhtjdcWVf06xVb2NrY2MxAN032jvTSlYwBsDxUzsbymlnrq9lAwTKYKCQBqPWU8/HG+7ijYv0MweRRXdxVuZGbylbw1Y4neHJgD4Ysrs7mrAK7x49zS/kaQk7/VT+HxbB7/BjRyfMFcCkOfnHJu7mncjPOWcp1eFQX5a4SNoWX8aH6O+nLjnIweoaCZVDrLZ+x/ULQpYFugoLCLeVr+GTzAzR4L5r4qLAh3MrqkiZeHj3Cl88+NiUITWnx+vgJtpWtZHvZ6gWJ64Dm5UP1d3I60cvm0uVsCi8j7Jzd6ulRXdxduYmbSlfwg76X+Vb381P3Wpcmh6NnGarauujzz1kFcpOTlasx1qKFJN/ueWGaqFWFwsPV2/hI4z1EXKEZx31v7S3cFlnHD/te4fu9L1G4RBzy1UBBJeKqwKm4MCydwWwfhLcC0J3pxJAGLsVFhasKn+anzBWB1EmGc4NkzQxezYcpLQazRQFc6zkfXwvFrMq6VbxGQggqLsqWPBtCCDShUeospzvTORXruxAcipOws/S69e6IFaJTielKHGEciuOSffVrAZzKwmr6LgR/iYeP/srdqJrKY994lTPH+jh7vB8pwe1xEI4EuPWBNTz8kW2s27ZkRv+klHScGuT7//IyEyMJKmvDfORzd7HjvtUEQ95p25890c/3v/ryFev7xQghiFSVUFLqIzaeIhnL0N85Si5doLY5QiDkRUrJqo2NHNvXyWDvOIWcTveZYRRF0LSsalpCpyvTKXBPWsDzWR3LfPOLV1JKHE6N9/zMJjRN5cdff5Xj+zv55j8+z+f/x3sJLbJU0IwuC0HY66Y6GKA7Wsx4fI43+oveGDXBAGGvG49Do6k0jCoEmYLO6bFx1ldXkdF1umPFhFwrKiI4ZrmuBdPk0MAgPzp+kp0dXQyn5l6sUYRYsD+LEILqgJ/bW5romIiS1XVe7Ojk/mWtBC4Q2Gld5+m2M1N/P7J61TvCWgu2sLWxsZmFnGnw7TNH+EnXSQA+uWITa8uqUHlnPBgvF5fi5FPND3JbZB2Oeeox+lQ3H6y/i+70MIdj7VOfn4h3kzIylDh917XV9nSyD/MCC1yDr5J7KjfNKmovRlVUGn1VNHgrr4gVr9FXyWeXvIsaz9wC0aFo3Fmxgbie4itnfzIl8MbycV4fO8H60JIFu0M/WLWV+6u24NXcC7pHAYeXD9Tdzol4F29ET099PpKPMZgbv2xhf7XG2sHYGdqSPdM+Wx9q5eea7ifsnDvTbtgZ4MMNdxEtJHlqcM8izuytQQhBQCuhxBFiND88ZaEF6EgXJ4ARVyUuxY1LcVPmrEBBJWdlGc4P0qy1kjaTxPTihLbe2zhtgp0xprvke1XvgvqlCAX3BdtmzQyWtC5p7VVQcCqX9jS4VuSs7JTLvktxoSzAM8GpOBftwXApLClJJzK4PE5ue3At67cvQVEELreDklIfdZOicDaxZJnFkkED3WNFj40PbeW+92+ZIRCllJi6hT4ZY/tWUV5ZQqjUz1D/BL0dI4wMxNB1g+Xrz1viVqxvAKC/a4x0KsdA9zglpT7KK4PTSv1cCc6JbYB8TmdkIDYV13y5aA6VBz+0lZ/91K0IAYW8zo+//hq7nztOWUWAz37xYTTHm5MuQZebumCQ7miMvniCrK7jcTg4MClsm8IhAi4XqqJQEwxQ4naT0XVOjoywvrqKrokoOb14r5eXl88QjAXT5Om2M/zDa3vomJiYSlTXGA6xpqqS6oCfkNtDwOXE7dBIF3T+etdrcyaNuhiPw8G2+nqeOHma4VSKk5Olf26qP5/1el9vH4OJ4uJzmdfLbc1Nb+qavZ2wha3NO4qMoaObJm5Nw6Xaw9/mynJbZC23R9ajXSIDrBCCSneY7WWrOR7vmhJacT1Ff2acWk/kmiZ+uRTxQmpanGmpI4BjkcmBhBBXZBL7gfo7qHZfuoyEguDW8rW8PnZimsDcN3GKDxXuwqu6L2kJEELg0RZvUfJpHt5Vs33acRN6eprVe7FcjbF2zp05oZ/PuOwQKh9vvIeQ49ITWJ/q5n21t3AgeprhXHThJ/cWEXCUEHKUMpofJqqPkzOzOBUXHanifan1NOBSXShCIeKqxKN6yZt5BrK9NPtaGcj2YVG8fg3eZpQLFvqmx10XixwtlAsv/0LL3QjBtONfb1y4aCWmCnPNj4J6RRf0TMPkiW++zs4nj7BqYyOf/eLD+Es8Cy+tZlkM9UWREhQFNmxfMqvVU0roaBvEMBaWNEoIMVWrVUq5YEtneXUJoXI//d1jnDnWz+hgDIFg1cbzieiaV1Th9jjp7Rilv3OMTCrHsrX1BEILW2hZDEIIVm5s5Ilv7UFKyStPH6F1dQ3Km7AMKoqgsjaM11fMVfCBz95BdCzFK08d4dnv76e8soSf+eStUyWBLocSj5u6UAl0Q7pQYCCRpMLvo328+IxqKSudKolTGwwS8fs4OzbOyZExpJScGh1DAg5VYUlZ6TRhK6Xk9OgYf/fqbrqiMQTQWlbKr2zfyraGenxOBw5FRVUEiij+N5RM8U+v7yXBwoTtuYzLyyNlDKdS9Mbj7OvtZ31NNU5VxbQsnmo7TWEyVvfWpgYq/dd/7o4rxfX7VLSxucKY0uIP9z7Hux7/f3zv7NFr3R2bGwynovHe2ltQF5jIRUFQ741Q4pieAXUoP/FWdO+K4nd4pk1AuzPDRC+RKfetIOIqYXN42YK2FUJQ7ipha9lKtAsE9Ug+xvFE11vUw/PUeSum3euCpZM189MSiyyUqzXWRvIxTsSnl/VZF1pCi39mFt7ZEEJQ5S5lY2jpgvr5VhPUgoSdxUQxWTNDVJ8grseYKIwjENR6GqZcYStdVfg1PwUrz1BuAEta9GWL18KteKh0Tc8q7VMvvLbFWrULwZIWeev8hNateK5rb42F4lLdnJPsuiwsyDvDkMYVjcVOxrN0nh5CLxh4/G4Mw8Ky5IJ/cwJwuc8v2EXHZn/GjQ/Heeo7C/dKcLq0qQzMmVSe8ZHEgvbzBz1U1oaRUnL2eD9jg3H8JR6alhbd3oUQeH0umpZXMdQ7wZlJt+uq+jDB8MIybS8GIWDZ2joaWisAeO5HBziypwNjnqzQlmkt/PoLQWkkwMc+fzfrti0hl9N59Gu72PnkYXT98q3jPoeDhlAJDkUhZxj0xeOcGZsgo+u4NY2W0lLcWvG+15YEifh8mFLSE42RKhSKGZGlpCoQoNw3fcHAlJKn2s5Mldgp9/n4w/vu4b2rVlDp9xFwuXA7NBxqMau/EIKCac4bVzsbJW4X9y9bikvTsKTk+fYOxjOZ4tgYn+DY0AiWlHgdDm5vacLvun69O640trC1eccwmk1zZHyIsVyarHHtY75sbiyafFXUeMoWvCoqhCDg8OJRp1sAU/rCJsTXkqWB+mmiajQf4xtdzzCUm7gsoXbZ/fDXFZNULfCaK0KhyVdFqXN62Yu2RM9bmrNXCIFDaAS085MgSTE2+3JKm1yNsSalJKGnGcpNryu6pqQZt7pwq7VPc9Psr5q2mHCtcCouypwRVKGSN/PEChP0Z3swpYlH9RJxna8vXO6qwKf5sbCYKIyTs7JT7svlrghudbrlL+gIoYmiWJFSMlEYW1CfTGkSn3RvFiiEruO42cXg1wJTdtqUkcSUl7Zm5swshrxy72a3x0m4vGipOrKnnX/4wx/x1T97kn/7i6f51794in/9y6f5979/jme+v4/OWSyuqqbQ2FqJ5lCxLMlzP3qDkYHo1DNOLxicOtzDv/7FU7SfGEBZoKuvx+eisi6MqimMDcV58SeHGBuOT7VrWRbpZI78RYmohBA0tlaiKIKOUwOMjSRoXV07zXrpcGk0L68im85zdF8HQhFU1Ibx+a9c7PKF/YlUh7jnfZvw+lzEx1N85UuP85P/2E3HqQHSyRyFvE4qnqXn7DCvPnuMR7/2Kql4dlHHqF9Swc/9p3upbihjYiTJd//5JdoO9172u0YIQV0wSMDlIm8YDCSStI+PUzAMSr0e6kuCU7/BEreb+pIgihBMZLMMJVN0RaNIoCYQoNQ7/TlgWhYHBwam/l5dWcFN9bWTVvrZx8doOo1hLa5ElBCCe1pbiEwK65Mjo7RNWpIPDw4xMOmGvKSslJUVkRu+du2F2L6YNu8YTkVHmchf/6LB5u1Js68a1yJrsToVxwxX0mJpnOvaE5lbytfwjc5npqy0prR4enAfZ5P9PFi9lbsrN+FSnMUSNG/hC7XWG1lQXO+FVLjChJw+RvLnXWPPJvvhLb7qiiiWIbqQi+sRL5SrMdYkkqHcxLTyPg6hUu+twLEIkVp06w3j0zzEr4FV/0KEEFS4qnAqLvJWjrgeJa7HsDAJOSoIOUqnrKUe1UuFq5LO9FniepSEHmckV8wwWz7ppnwhHtVLpbua/mwPEklXuoO1JZvmHf9SSvJWjsFscSKsCoUGb9Nbc/JXmUp3NapQ0aVO2kgR1ceJuObPahvXo+TM3BU5vpQSl8fBwx/ZRtvhXjpODfLqs8dmbKeoCh6vk9JIgIc/sp13f2z7lFAUQrB8XT0rNzRwdF8n+3aeYqQ/Rl1LBLfXwehAnP6uMSZGE9z+8HoGe8dpO9x7yb6pqsKt96/h5SePMD6c4Kc/2M+RPR2UVQRQVIVMKoeU8Mn//ADrtrZM27dxWSWKqtDXOYZlWqzc2MCFjhtOl4OW5UVvgqN7O3F7nFTVlaJelBE5EU1zdF8nmVSOTCpPKpmj+/QQ6VQOy5Ic3dfJ1//2Wbw+F76AG6/fTW1TOc0rqqe5Y7vcDu5//2aG+6M8+/19dJ0e4ht/91Me/6Yfr9+NoghM0yKfLZBK5HA4VW59YM2iXKOFEKzc0Mgv/bd38edf/A49Z0f4yp88zh/84ycoqwhe1jumLlRC0O2iP55nKJmiYJrkTZNSj5f6C2q9KkKwPBLBqapEs1k6JqKMpIrx9DXBAGHP9NwMEpjInh/DDaGSeUWllJLDA0NkL8MCXe718sCypXx13xsUTJNn2s6ysaaawwNDpAoFFCFYU1lJU3jxZeXeztjC1uYdgSUlxyeGieay76iVK5urR42nfN4kPrNRrD16USbOa1zvcyGUOYN8qvkhvtz+GNlJ4VOwdE4kumlL9vKdnhd5sHorN5WuoMIdJqB53pJamxFXaNGWwLAzMCNRVM8stWkXSrEOqkHeKlCwDAzLxJQWFkWXO4ui6+NQboKCdWWSy1yNsWZJSV9mdNpnQYePoMO36IlkyOnDp7muubAFqHLX4FLcJI0EcT1Gf7YXS1qEnWWUOs/HagshaPK1si+6m7geZTDbT8oo9r/CVTVD2DoVJ6uD6xjI9iKRHE8c5o6K+yhxhObtz5HYAdJm0briVj0s86+6sid8jahzN+BRfeSsHBLJweg+lvpXzulmbUmTnkwnKWNhbrnzIaXENC2OvN7O9/5lJ4O9E1TWhnF7nNMSKEkpMXSTZDxDX+coX/3zJymtDHD7g8VyS0IIqhvL+Mx/fYj/99fP0H5ygM7Tg3ScGkBRFZwujWDYx0c/fzcPfXgb3/ibZxckbAFWbGjk8//jvfy/v3qGidEkve0jdJ8ZQlEUVIdKSdg7q0tv87IqXC4H6UQORSkKvgt/j4oiqKovJRDykoxlqKjxUds4M0Fd5+kh/vd/+RbSmnwKSImU52uunp7MII2YfG4IuPNdG/jVP3gfHt90628w7ONz//09NC+r4snv7GF8JMHYUBxDn8CyJIoqcDg1vD4XVfVlOC4jPlZRBJtvW8Zn/utD/NtfPk378X7+/g8e5Tf+6P1TVvnF0BAqIeR20xWN0RePk9F1DMuiOuCnNjg9Kd6aqgqcmkosm+PY0DBZXUdTFOpDJfid0118BRC8wO13LJ3BknLWeec5t+GnT58hZ1zeu+GD61bz3SPHSObzvNDezkc2rJ2quRt0ubintQXHOyQb8jlsYWtzwyOBeCFHW3SUgmXitpNG2bwF+N8i8XY9IoTg7spNJIwMP+l/lZF8bOo7U1r0Z8f4aseT/KD3ZTaGl7IpvIxVwUbqvJFLJjtaDD7Nvehr7tNcM6ydBUunYBl41IX3Laln6EoP0ZMZZiA7znAuykQhQcrIkjOLIlc/9580MSwD6wotWlyNsSaRpIzpLoNe1YVnATV/L8ajunEu0sL8VlHhrsKteojpE4zmhxkvjAKCclcEnzZ9QtvobUFBIWkk6ct2Y0oDp+KkzBVBu2hhQRMO1pRs5I3oHsYLo4zkh3ht7CXurnhwMt50Jv3ZXl4ae3bq703hbZQ6Ly9L9vWGW/WwPrSZl0aL53cgtodtZbfR7FsyY1spJSP5YY4lDqFfIVfko/s6+avf/T7JWJaHP7KV+z+wharaUhzO8/fNNC2SsQyHdp/l219+kf6uMZ745uvccu8aVK34+xJCsGJDA7/z1x/jjV2n6escJZcp4HI7iNSEWLmxgfqWChRFsOPe1agOlRUbGi7Zv3PbNy+v5sjeDob6ouQyeZwuB/4SD9UNZbSurpmxXzDs490f30FsLIXL46ChtWKaqDvnuvuzn7yV2HiKcMRP/ZLIjHbKK0t4+CPbWMwjaema2lmTNgkh0BwqD390GzvuW03bkV5620dIxjMYuonTpREqC1DfEqF1dS0lpTPjfetaIrzro9tBQH3LzP5CMWPy7Q8XFx26zwzjdGsM9U0QLl98JuaQ201NSZDDg0N0TETRTRNNUSbL90w/x9ayUvxOJwOJJMeHh0kXdPxOJ43h0AxBrQjB6soKDvQXxeWBgQGODA6xrrpqmri1pOT40DBf2bOfI0MLK/F1MUIIqvwB7l7SzI9PnCKRz/Ps6TN0ThS9kepKgmypq70hQhsWgz3Dv0HJGjonJoY5Mj5EdzJGrJDFtCQ+zUHE46c1VMYtVY2Ue+ZPKPCt04fYNdjFslCET6/cjM/hZGd/Jy/2t5PWC6wtq+I9TSun2knrBV7oa2fXYBemtFgeivBw4wpqfIEF/bjihRy7B3s4FRthOJMipRfdKXwOB1WeAK2hMtaVVVPtC8yZOEVKSdoo0JmYoD0xwdnYOKeioxwcK7p7FSyTH7Qf48Bo/6z7A/zCqpvYHFnYA8GwLI6MDbJ/tJ/eVJx4IYtbdVDh8bG+vJptlfUEnbNPbGbju2ePsLO/k4DTyc8t28iasqqp45yYGGbXYBddySgZXceladR4g6wIR9hSUUeF59LWFAmcnBjh1cl2UnqekMvD0pJybqtpot5ffFgv9lFoWhZdySiHxgY5GxtjNJcmbxo4FY2wy0NzSSlbIrW0hsrmTXpzbHyIfz25H8Oy+G+b76DWV8LZ2Bg/7DjOYDpJlc/Pe5tWsSIcQQiBlJIDYwM80XWKiVyGSm+ABxqWsqG85qpa592Kc4G5P28MvJqLn629lWWBOn7Ut4vXx0/MsADG9BQvjhxk9/hx6j0VrA8v4eHq7TT6Kt/08QWi6Ia8yEuuCGVW9+WMkZsRgzobebPAK6NHeWX0CF3pQUbysStmiV0oV2OsSSQZY3qWTk3RLmthwiHU6yLGForJmSKuCoZy/fRne0kacZyKg2p33YzFgip3DW7VQ9JI0JVpR7cK+NQApY6yGZZHIQR1nka2hHfwwshT5K0cL489h4XFnZH78WnnJ9+GZXA6dYKnhx5jPF+0ile7a7mt7O63/gJcRXaU3c7B6F7iRoyUkeSHfd/kvTUfoMW/bFpG9MFcP48P/oDOdPs8rS2OH31tF+PDCdZvW8L7P3M7ZZUzXVY1h4qrqoQd963m2P5O+rvGGBuKk0nnCJRMt8iXlPq4+70b5z3m5tuWsfm2hSWzg0mLcEMZ1Q2Xzup+IR/9lfnHSWVtmI9+fv5tapvK+ZXfe++ijnspziV72nHPKnbcszjPg+Xr6lm+rv6S2/mDnqIgf5MIIVgRifDM6TN0TExgSXAoCmuqKmYe0+ViSVkpA4kkhweHyRQKVAb8NF7gsnwOTVG4a0kLj504RTyXZySV5n8+9yIPLmtlRSSCpiqMpzMcHRrm9Z5eTo+Ns6oiQqpQmEo4tRi8Tgd3LWnhubMdZAoFfnzi1FQ25AeWLX1HJY06hy1sbzCGMkm+feYwT3W3MZhJUjBNdMvEmozlUhCoSjHWq8zt5ePLNvKRpesocc5e6uL4xDBP9ZymP53gocZl7Brs5m8O7SJtFLCk5MnuNl4b7Ob3b7qHMreXvzj0Mt89c4SsUUyK4lQ1ftJ1kr+77b00BmaubsG5JCV5ftJ5kn87uZ+hTIqCZWJa1pSFQxECTSg4FBWPprG2rIrfXH8L68tnrmhK4L+++iS7h3rQLXPyv/OZFi0pORUb5VRsdMa+53i4acUlr7VumRyfGObvj+xm/0gfObPoymJKOXWdXapGoz/EL67eyr31S/Fply5Sf2JihKd72vA5nNxW3czq0kr60wn+6ehunu49Q7KQx5i8NoLig9SpaNxa08Tf3faeOcsYSSkZzqb41xP7+GHHCZJ6Dt2ysKREnYz/Czpd/OLqrXxgydoFl0NK6Xle6u/g39sO0hYbI28aFMyiO+a5+D1VKDgUBZemcUdNC7+14Tbq/LPHnoxk0/y09yw50+B9LavoScb5o33Pczo+hmlZqIrCjztO8Fe3vpstFXU83dPGH+x9jlg+hyUtVKHweNdJfmvDbby3+eoVJX8zJQ7erng0F5vDy1gRaOBIvJ1H+3ZxOtlLxshNs07mzAJnUn10pAfYOXKYB6u38q7q7ZS7Si57NVkRgnP/WywORUNw3lghgbw1v6XIkpLRXJS/P/MoB2NnyE/Gp56jOM6LAq5YxkEp9m5ykUjKogX0Slhtr8ZYkxLyVmHaZ6pQLqtEkyqU68ZqIISg0dvC0fhB+rM9WNLCp/mp8zTO2NahOKnzNnIycZSzyVMY0iDiqqTMNbtFyaW6uLviQUbygxyOHyCux3hm6CfsHn+ZRm8LJY4QulWgL9vDcG6Q/KSbbqmjjHdVP0K15+pbV0xpkDWzGJZO1sqSNTPkzCwThTHiejFrtkQymO3nYHQvHtWLR/PiUbw4FReaouJTZ1m4FkWxfm/lwzw++APyVp6O9Gm+0vE31HkaqXLXAJLh/CAD2T4yZpql/pWkzRS9ma43dU6WKTl9tA8oxqT6gvOX8lKEQFHPW2hnK+ljc+OxprICVSikC8Vnf4nbxdqqqlm33Vxbwyud3cRzxfjZgMtFYzg0c8PJUjwf27Cer71xkIyuc2xomNOjYzhVFSHAtCR50wAJa6oq+d27bue5M+38y743Fn0OihCsrapkdWUFe3v7GEoWwyV8TgfvWbV80e3dCNjC9gbjbw+/yrfOHJ76WxGCoMOF1+FEE4KsYRArZMkYOplUnL849DLDmSRf2HQHHlWb8+EfzWV5squNb545hENVKdd8jOcz5EyDF/s7WB+pIehw8bVTB/A7nFT7AoxNWuyOjA/xt0d28Ze3vHvWKWjaKPDXh17hm2cOUzBNBOB1OAm6vTgUFUNapPUCST1PwTBJGwVeHezmV9Zun/M6lLm9NARCU38XTIPeVJyMoSOAKm9gXmt16BIW1oJp8FjnSf768C7608WYIJeqUu724VJVCpZFPJ8lpRc4Hh3hd3Y/zYmJEX593c0EnAvLTpjRdVJ6gZ5UnN99/WleHSyWmnAqKgGnq2hR0XV0y0K3Cqwrq5rXit2fTvDH+1/gmZ4zU5Nrn+agxOVGIEjqBUazaf7swE56EjGyk9fqUtPwF/ra+YO9zxHNn3db9GkOgk4fmqJgWhbRQo6soZM1DR7rPEF/Ks6XdjzI0pK5M7taUvLqQDddySg9qRiVHj/RfHHsDmSS/M3hXfzCqpv4y0OvkCzkqfT6SesF4oUc/ekEXz25jw2RGpoD4etmUn09YU3Gf75ZhBD4HR52lK3mptIVHI938eLwAU4le+nPjk3F4ELRTbmYQflZDkbP8Est72ZVqOmyxKl1QfzqYu6vRE5mI77gHAD3PC62Ukq60oP8Tdv3Z5QG8qhO6jwRaj3lNPqqqPaUEXL4p7IQu1QHbsXJSD7GHx3/GgPZ8dkPcp0hBDPch01pYV5GORaJZNH1LN5CGn1LEAgMWbS0e1Qv1Z66GdsJBEt8yziZODrlIhtwlBB2zm5hEwj8WoCfa/xFfP3f5mj8IHE9ykRhbNYsyZrQaPS2cF/lu1hTsvGahDL0Znr4Zs9Xp0oZzca5mOHjicPTPhcIypwR/ufqv5hpwUagKQ5uLr+TgpXn5bEXiOtRMmaa06kTnE6dmNpWFSorAmt4V/UjHIm/QX+mB2uB9XxnRYDDUZzeJqLpecvPSCnp7RjlzLGiB1dVXemMGFKbG5OVlREcqjJl4WwMhaayDF/M5rraaX/XlwQJuWfOE4vzVwe/vO0myrweHj/ZRm88QTKfJ10ooCoKfqeT2mCQLXU1fGrLJlpKwyTy+csStgB1JSVsb6jn0MDg1LnctaSFct+VL/H0dsAWtjcYH2hdy6Mdxwm5PGyK1LChvIYaX4ASpxtNUUjpBc7Gx/lRx3HaYmMYlsV3zh7h3vql3Fw1d1zISDbFt84cZm1ZFR9cshanqvFY5wl+0nUSQ1r8uOM4Kb3AqnAln1yxiWpvgD0jvfzz8b3kTYOXB7oYy6Wp8MyMhXhtsJtvnzlCwTRxKiqPLFnDTRV1lLu9uFSNgmWSKOQYSCc4Nj7MwbEBanxBVoVnd2cUwOfX7CBrnrfA9Kfi/MXBlzk6MYxT1Xhv8yo+2Lp2zvOt9M4dsyGl5LWhHv7i0CsMZZIoQnBnTQt31DZT7w/h0TTypslgJsnO/g6e7T1D1jT4t1P7KXV7+MXVWxdUf9KQFr2pGLsOdvHaYA/1/hB31DSzqrSCgKMobGP5HG2xUU5FR7mpog51jgm+BL56Yh/P9BZFrSYU7qxt4b76Vqp9k6nscxkOjw3yw47jPNp5HNcCk9PcVFFPSzDMyajBpkgtG8qraQqEKfcURb5uWfSl4jzXe5ZXB7vIWyaHxgf5Ucdxfm3dzXi12WPvLGnxVE8b5R4fv7XhdlpLSjk4OsDX2w4wlstwMjrKXxx8mUQhz3/ZcBurSisYyab4y4OvMJhJcio6yunYKE2B8DvIQXjh6NLAXGSJgfk4V9JmQ7iVNSXN9GZGOJXsYd/4KfZH20gb07OdHot38n/OPsoXVnyEFv9Mz4tLIZHol+ECbMnZ9/POEQcJkDAy/LDvFU4le6Z9Xu+t4P11t7O2pIVabzmaUOcU2Qk9/baqTyoQM1yzDWle1pjRLRPjCtYnfbPUeupRhTZVWqbaXYtH9cy6bdMFMaEKChFXJS5lbuEjhMCteHik9qOsDq7nZPIoHakzTBTGyFs5NOEgoAWp8dSxxL+MtSWbqHRXX7OxYUkT/SLL/EKRyMkavHMvWnhUL3dXPESNp4GDsb30ZDqJFaLoUsen+qh017AisJotpTuIuCoZzg0Uf0NvYh1EUQSrNzXy0hMxDu1u56XHD3P3+zbi85//jUspScazHH+ji8e/uZuOkwNoDoUHPniTvRD6DqHM6+W377qd/GRG4vmyB6+urOD37r6Tc9nzV1SUzzlOhBD4XU4+uXkjd7Q0c2Z8nIl0hrxp4lBVQm43dSVBVkTKcU7Wy91YXc3v3X1HsR+li8tirCqCZeVleB0OCqaJS1W5t3UJzkXkjLiRsIXtDcaa0kr+6pZ30RQspdLrJ+R0o17ktnZnTQu3VTfzmRe+x0g2TcbQebL71LzCNmsaBIHfWHcLa8uqivEJ4XJeHuhkIp/lbHwct6rxv3c8yK01TSgIWkNl7Bvu5fXhXrKGzqno6KzC9snuNnJm8cHyvuZV/PamO2Z1jTYti0Qhz1gujSIEHm324SuEoNY/vU6lJgTuSQElgHK3l9aSxcW1nCNayPGnB3YylEkigE8s38Tn12ynzO2ddq0tKbm7dgmV3gBfP/UGumXxrTOH2V7VwPqy6gW9PL9z5ghJPc+Oqnq+sPEOlobK8Gnn63ZKKUnpBRKFPGVuz5xtHhob4Aftx7AmrSYPNy7nf0y6jysXtHVPXSsbI7X8zu6nGF9gaaRKr5/fWH8rHtVBfaCEsMuDU5k+wbek5I6aZv6//S/w054zGJbF7qEePr5sA15/yaztSiBWyPGJFZv4+LINOFWVDeXVnImP8XjXKeKFHIlCjl9Zu51PrdiMW9MwpcXp2Bj/fHwvppQcHR/mvrqlRfOTzTQKlo6xgNqSl4OmqDT7q2n0VbGjbDWd6UF+0r+bPeMnyF0wiT6b7OeHfS/za0sfmddiOhdJI4MprUXFb6YnkztdiFt1zijFcw4pJd3pIV4dOzbNWlnjKee/rvgwK4ONC1qoksjLsnZeK4rWx+liL2fmp92/hZK3Cpe1CPFWEdRK+MLy/4mctAr61cCc2y7xLee3V/zR5F+CoDb78+pChBC4VQ/rSjaxLLCKtJGkYOUxpYkiFDThwKN68Wo+VNQFi9o6bxO/3vo7WJioQqXMObtL9GKo9dTziy2/cdn1Y1WhIph//LtUN+tKNtHqX07aSKHLYiiTJjTcqoeAFkAVxff52pJNfHH5HyKRhB1ll2x7Lh759G0c29/F2HCcr//Nszz7g/1UN5TiD3owCibR8STjwwmiYyniEyk0p8Z7Pradm25/Z7pvvhNRhOCj69ctaNugy8WntswfY30xQgiaS8M0L0Cohr0ePrVl06LaP0cxu/I4Gb34G15aXjav8L7RsYXtDYZTUXmosfhgnmtQO1SVVaUVfKh1Hf/n6G4A9o3MnUjpHDdV1FF/QZxstTfIhkgNL/S1I4HmYCm31jRNTfKCDhcrwxW8PtyLaVn0puKztjuQTk79e01ZJcE54n1VRSHs9hByLTwR05VGSskPzx7lbLzoTri9qoFfXbudcvfMpE2KEFR4fHx82QYOjvZzZHyIvlScJ7vaWFNahbaAh85oLs3SkjL+6tZ3U+mZmdJeCEHA6ZrXvdmUFt87e5SkXnQJrfOV8Nub76Tc7Z2RTdHncHJP3RI+tmwj/3x8z4IWzRUhuK26aaqNubap8QX56NL1vDbYRVIvcCY+NtWnuYi4fWyrrJ9aefQ7XGwor+G5vnayhk7Y5eX+uqW4Jr9XhcL2ygb++fheAHqSUSwkN9K6pYAZQv1yCtXHCinSF2W9vdIoQlDi9LHB0crakhZeGT3CP5z9EdFC8TdvITkc6+B0spd1oZnZUi/FSC6KIU20RdzhaCE5I9tvo7dyTnFhSotD0bMk9PTUZ5pQ+WD9nawMNiw4iZNhmTOSMV3PKEJQ550unOJ6mrieXrT7d7yQnlYP91qjCIV678yY2osRQuBSXTR4my/rOEIIPKpnTmvwYnGrbuq8l864uxhcqpuaWdywrzRCCHyaf1oSrdnwaj682ptzoRRCsGR1Db/zNx/lO195iY5Tg/R1jtLZNohlyak4WqdLw+t3s3ZrCw9+cCs77lmFy3N9ZO+2sVkoQ8kUb/QNUDBNFCHY1lBHXUnJ28g/6MpiC9sbjIVONgSwqvS8K288n50UAHPvX+cvmVEqp9Efmvr32rKqaZM8TVEJuYovdAtIFmYvvF7lO/+ie6GvnYcallMxjyvwtVyFSuh5XuzvQLdMVKFwf/1Swi7vvC4ptb4gK8MVHBkfwpSSM/ExxnJpqrxzWwnOoSD45dXbZhW1C2U8W3QxPid9HmhYRqlrbuuuW9W4pbqR77cfZTy3MKvtQvomhKC1pGzKMpbWC+RNc95Jst/hpNobnNZGlTeAU1HJolMfKCnGCF+wf8UFsdOJQv5NubRdjyhCwXGRhTJvFZDIBVt+zsW6Xg2xca4GoiZU7qhYT1RP8eWzP56yXo7n4wzloixs3Xw6vZkRCpa+KGvvcC5K/AKRCrAkUMtc6ZUtadGVHpr2WYU7RIu/asGJlKSUxPU0afOtXUi4kggE1e5S3IpzykpbsAz6s2MY0sQhFjZ9kFIyVoiTMhb2LLGxuRIoisKqTU188S8+wpnj/fScGSYeTVPI66iqisfrJFTup6axnCWravDacbU2b0OklJweG+fkaDEZarnXy7b6etxzeDS+E3jnnvk7gEtZcTwXiFRTWhiWNW82wLDLM8Ndz3+BpbDWN939VxFc4OMvp4LaL+ahhuX8pPMkEnh1qJv/9tpTfKB1LXfUNuPTihPW68WlojsZZShbtDaVOF00BEKokyVn5sKjOShze6cSMY1m08Ty2QUJ2wqvj02R2ktuN2+fUzESk5ZRVQjWllfinCfjsRCCSq+fWl9wwcL2HJcac+4LEpRJiqWX5sOlapRcZI32aI4p9+mwy4Nbnb7C7r4gZjdvGjearkUTKq6Lznk8n8CQJs6FuMRKSUrPcjY5cNVdYwWCjaFWypwljOSLtfbylk7GyC3aCghwOtlHxsgT0OZeXLoQc1KknrMYn2NlsGHOJYFiPdfpi3IBzYtvEVY4C8nReOfbyxVZCIIOH1We0mnC/ni8k1zNzTgWGIOfNQt0p4evekkkGxsAX8DNhu1L2LB98R4hNjbXO1nd4IX2dsbTxbnakvJSttS9uTnj2x1b2N6AmJNZhMcnkwGdiI4wkE4wkcuSKOTImQY505hhQb24BuXFeB2OGcmJLrTwzqzVKqYsuBLmzMB6W00TH1m6nkc7jpMzDV4a6OD1kV7q/SX8TMsq7q9fRqXHj8/hRHBtRW5/KkEsX7xu0XyO33zlcRwLKL2RMfSps08bOjljYZO8pkAYv8P5ps55OJMkoxctLiGXh3K375L1XUNON6Wu2bMDzoaUkqypE83nOBsb4+j4EO2JCaL5LLF8jqxRIGsaZHWdiWlief4xpykKnouSS13Yd6/qmHH9L/QaMK+jTKxXCrfqpMThn5Zdty3ZS84s4BBzZza/kIHsGIdjZ9/Kbs6JEGLaPVRQ5oxvvRRxPc2usaO8v+72S24rpWQsH2fvxKlpscVV7lJWBOZz7xQzLMKmtLAWIVLjepqnBvcsePvrhYgrxMpg4zRheyh6lq70EGtKmi9dM1tKRvNRDseuXH1SGxsbGxvQTZNXu7v54bGiYcitafzchvUE3oG1ay/EFrY3GGm9wAt97fyk6ySvDXWT0udO9LHQ2DAoWlouVYvwcjOw+R0uvrDxdhoCIX7SeZK22ChZQ+d0bIw/O/AyXzm2l1urm7i/filbKmqnsvheC1J6gcJkoiuJvGSM6GwYi8gQ6ne4ZiT/WiwZQ586nldzzHAnnw2nqi3YleVcPd8ftB/jud6zDGaSc267kPJBF6Ip8485VVGu2Vi4VpQ4fNR6yjmZOF+e40isndOJPjaXLrvk/gkjw3d7X2K8kLis4+fMYiIgvza3O/t8dKYGGcufj7f3O9wEHTNj1BfKo32vsDm8jCZf1bxtWEh2jR7hyAUiSwA3la4g5JylDuckihBEXNMTBo3nE4wW4rTImkv2O66n+Xrn04zlYws+p+sFv8PDulALu0aPkJyMS85bOt/sfo7/tvJjhJzzx0vq0uDZof10pgevRndtbGxsbkhS+Tyd0RhSShQhyOg6x4dG+PKefWQnk0bdvaSZu1tbrhsPx2uFLWxvIJKFPP947HW+efoQ8UlrrEtRWR6O0BwME/H4CTpdeFQHLlXjdGyUfz99aEFtK+LSltI382MqdXv57KqbuK26mZcGOni+9yzHJ4YpWCbxQo4nuk/xYn87WyvreaRlNffWteJ1XP1VqYJlYkxaAT2qg6WhMgKOxcXmVHj9s1i3Z0dVFrP8MDu6ZU5lQ1aFsqBaiZpQ0BYgqAumyTO9p/n7I69xOlas0yiAhkCIleEKKjx+Slxu/A4nLlUjoxf4h6O7SRsLy8B5qWyz78Tnt1dz0+qv5ZXRI+St4nXMWzr/2vkUIaef1sDsbkgSyUguynd7XuK1sWOXffz+7Bg/6X+NGk85m0uXUe+twLkAt1QpJcfinXyz5/lpFtNqdxkN3orL7s9ILspX2h/j080PsTRQN+v41i2Dl0eO8O2eF6a5A0dcIXaUr5pR1uZCVKGwPNiA6D+/KBPTU7w8cpi1JS14Ndessc1Fa2Wc7/W+xHPDB962LvGbwsto9ddxMHZm6rMD0TP8R/dzfLjhLspds2cJzpp5nh7cy+MDu69WV21sbGxuSHpicf7spVcYTRergqQKBUZSaQyr+D5bV13F53dsW9C87UbHFrY3CJaUfK/9KN9oO0BKL6Ag2FHdwK+vvZnGQAiP5sCpamhCQVUEAsEzvacXLGxhrtQqVw6HorK6tIJloXI+sGQNp6Kj/LD9GC8NdJDWC2QMnZ39HRweG6A7GeOXVm/FtQDr45XEqahT2YzL3F5+be3NbIxUL6oNRSgE58lifKVxKtqUVdNYoAulJeWUGJ4LKSVtsVH+5vCrtE9miW4OhvmlVdvYUdVA0OnCpWpoijIpqAWDmQT/cmLfgoWtzUxUobC5dDnPDO2l8wIX0dPJXr508t+5r3ILt0bWEnGFgOJ9GsyNs3vsOLvGjtKZGsSQJmGHn4JlkDZnT+o2F1kjx/6JNiYK+3i072Uq3GHWh1pZEayn0VtJ2BmYJi5TRpazqX5eGz3G/ok2hidjawEcisbWspXUehZftsQhVIRQKFg6B6Jn6M+OcUdkPbdXbKDOU44iFExp0ZEa4JmhveweO0FMT027jjvK17Ah1Dqv1V8gaPXX0OSrmrreEsmLI4ewpMXHm+6jwhWeXNiTSAkpI8PrYyf4ycBuujNDFCwDn+rGq7kZfZtZbsucQT7UcCcnE91TSaQMafL4wG7aU/08UHUT28pW4p5cHMgYeQ7FzvDC8EGOxNpJmzmCmg9dGmSvo8zINjcWOcPgw49+h4yhU+sP8PcPvHtGtQApJX/06kvs6u1GUiz799f3PUylb7rHiJSSf3hjD4+fbcOjOfj85q3c19w6ra3/+vzTHB4ZojEY4g9vv5vaQBBLStKFAj/tauflni56EjFyhkHA6aIpFGZTZTV3N7UQ8c6f9VlKiW6ZdMSivNjdyZGRIYZTKUwpKfV4WFdRxb1NS1hWWoZTnbt2NkCqUOCfD+7jqY4zlLk9fOnO+2gOhdEti9MTYzzTcZaTYyOMZNKoQqHS52dzVQ0PLVlKlT+AKsSCjBaWlGT0Aq/19fJKbzcdsQmiuSy6Nf98Q0HwxR23ck+THQM9H4ZlMZJK0zExMbVIKih6Sq6vruKLd9zG0vKyd7y1Fmxhe8PQm4rxdHfblOvxXXUt/NG2+6n2zu5iJ+XcyZyuJUIInKpKlTdApcfPbdVN9KbjfPfMEZ7qbqMzGSWaz/G3h19lVWkl99Rd3YdhYFKsJfUCWVNHUxQis9TmvZ7wO87X6MzoBbILiO/NmwbZS4hPQ1o80XVqStRWevz88bYH2DFZD3m2caebc0Va2yyGZl8VP1t3G/909rEpsSCRdKeH+WrHE/xrx5N4NRea0MiYeQzLQF4QRR9y+PlMy8O8ET3NzpFDl3VP8pbOSD7GSD7GsXgnYtJuqSoqXtWFKlTyZoGsVUBKOSOGXxUKW0qX84G629EuI8Z2bWgJd1ds5Fs9z9OfHWMgO863el7gOz0v4lA0PKqLjJlDt8wZxxbA2pIWPtZ4D05l/vIeQgjqvRXcV3UT3+h6dup6Fyydnw6/wcujR6j2lFHuLMGUFlE9yVBugrypTx037PTzCy3vZjwf52udT8+Zb+B6RAjBltIVfLD+Dr7Xu/OCDMk6h2PtHIl1oAiBV3MjpSRj5qfd74Dm5eeb7+N0oo/nht+4ZC4HG5vL4Vz+jzMT43TFoiTzhRnCdiST5uDQIKcniu+ss4zTn0pQ6ZsuNDO6zpGRYU6Nj1EfLME3i3dYbyLOmYlxYrksGV2nYJq82tvNX+99jWNjIzMWhvcM9PHdE8f4zPpN/I9b75zzPAzLoj06zlcPH+BHp0+im+aMX8xL3Z3834P7ubd5CZ9dv5k1FZVzLs5ZUjKcTnFmYpwRl5vOWBS3pvHPh/bzH8cOY1gzn0bPdJzhKwf38dkNm/nY6nUEnK55BVPeMNg/OMCXXtvJibGRBf/CFSHwaA7yxvU3F73eqPT7ed/qlRwfHiGZy6EoClUBP7c0NnBPawseh8MWtZPYwvYGYSCdoD9djJnzag7uql0yp6iFokvdYPryYuyuFkIIVCFoCoT5rxtv587aFn5vz7Ocjo1hSItvnzl01YVtrS9IyOVhLJchls/Sm4phWNZ17f5R6fXj1RyMA/FCjtFsCmsyTmMuEoXcVJKsuTAsizdGz9c/XltWxfaqhnkfriPZ1NsqM+z1ihCC+6tuYiQX4ycDr00rXyOZPZPvOUIOPx9vvJd7KjcRLaTYJY5Ocw2+FIpQZx0756SMZRnEL5EBN6B5uCWylk82PYjfsfAkZVN9QNDoreTeqs0EHF7+rfOpqQRHFpK8pU+5aV+MJlQ2hZfyy0veM6cb7cU4FI0Hqm5iopDgsf5Xp2X4zVs6XemhGSWBzlHnifCRxrt5oGoLr40do8TpI1pIzbrt9YoA3l9/J4a0eHLw9YvGm8SUkqQ+M4N6QPPy0ca7ebBqK1LCSyOH0KWdHdnmyiOEYE2kgsMjQ+iWRXt0gprA9MoDPfEYE7nzJbckcGhokE2V072uRjNpxrPF8Rx2u2e0cyHxfJ6cYfBidwdfeu1luuMxBBBwOvE5nBiWRTSXnUxkKLmzsWnOtkzLYu9AH3+2+xUOjwwhKf72Il4v5R4fQsBENstwOkXG0HnszCnaxsf43Vtu5/b6pksKm4JpsG+on5+cbePxs22YlkWJ202F149TVZjIZhlJpzGkxVg2w9/tex2AX9ywZUbi0HMYlsXO3i7+166X6EnEUYSgpSTM2opKStxucrpBZyzKgeGBKbdZl6rys8tXUeHzEfH4WFdROWvbNuepDPj5/I6tb0nbOd3g3189iGlZLK+OcPvyZhTl7SuSbWF7g5AxdDKTFjaf5iTimT8Zi5SS14d6rlb33jSKEGyO1PLBJWv54zdeBOBsfPySAu0cF2ZilRSz5V5OeZHmYJgqb4Cz8XFMKdk12MV7m1cRcrqv29WyxkCYEqebXuKYUnJofJCHGpfPyDZ8DiklQ9kUfan4rN+fw5JyWobjpmB43nshpeTQ2AB58waZ2F50rpd792fut7CWNKHy4Ya7afRV8qP+VzmV6J530UATKmtLWnh//e1sDi/DqTpo9lfhUDSMKe+NSx+70VfJp1se4on+1zmR6JpTQM7Vh03hpdxfdRObwksJOuZ3yZuOmLrkXs3NsmAdDkVjR/lqSp0BHht4jVdGj5Az506YF3YGeE/NDu6ruolqd+kijg0hp5+PNd5LtbuMH/TtnJaVejY0oXJLZA3vq72VVcFGFKFQ562g3Bk6L2wXOmiu8VgTQuDX3Hyk4W6WBGr5Xs+LtCV759xeFQrLAw18sP5OtpWtwKU6afZV4VBU9Mnf//X5tLR5u6IIwerI+Vj9U+Oj3NbQOPW3lJLuRJyJbLboFebz05OIc3B4ZmKz0UyaiUlhW+r2Uu2bW9gWTJOjo8P830P76EvEuam6lkeWr6IlXIpTVYvvyWyWg0MDHB0dZk1kdhEnpWQgleTPX981JWqrfH5+fs0GttbWEXS6EKJoTT42OsxXDx2gMx6lbWKMP399F2G3h7WRynnnITnD5Hsnj5HVDVyqyic3bOH2hiZCbjeqUEjrBd4YGuAf39jDeDZLxtD5l0Nv8O7WFdQFgzPak1Iymknz9SOH6J0UtXc0NPGftmynORTGoznQLYvxbIYfnT7J3+3bjTk5Z7u3aQl3N7UsaP52cRnB63Wu9XYlrxv8w3O7KRgmP7tlNbcua1pUctnrDVvY3iA4FRXnpDufbpmk9cKcws2UFruGutg9PPfE5GphSgvTsuatq3ohFyYTcquOBf/0nIo2VRNXN02GM0kMaeEQi3OB9GlOfqZlFftH+siZBi/2dfB0z2ne37Lmklmhz8XNqJMxp1eLUpeHHVWNnJgYwULyeNcpPr50A8tC5TPGh5SS7GQs82guPUeLRYQQ01y0ovnsnAsNUko6EhM803OG/HXoAr9YVgTr+cb23532wr24JMxCaPHX8Debfn1a3LNTWdi4FkLgUZ3cWbGBHWWraUv2cCB6hvbUANFCkrSRw6FolLuCtPrr2F62khZ/LW7VOdX+1tKVfHvH70+5hy7k2D7NzR2R9WwvW0VCz9CW6KUj3c9AZpyxQpyMmSdvFrCQeBQnfoeXWk85rf5a1oeWUOEOT8Z9L+43sDrYyLd3/AGS4nPNrRSvtyoUVgYbWeKv5cP1d/Hq2DFOJroZycXIWwV8qpsabznrQ0u4pXwtQYcXTcwflzYXQc3Le2p3cFtkLUdiHRyInqY7PUzKyGIh8aluKt2ltAZq2F62ilpPBKdyvgRTg7eCv9r4+akFCJfquOQE4noYazApbh0e7oisY2vpco7GO9k/3kZ7eoDYZF3gkMPPEn8N28tXsyLYgFc9n1hrfXgJ37r596fOw6Fob+Opk831hgBWlEVwqioF0+TY2PC07w3LojM2QbKQpyFYwp0NzXz92CEOTloSHZPvbyklw+k0Y9kMqhAsLS295Lv9S6/uBAGf37yNT63bSMjlnqpmIIuNckdDE4Zl4Zmj2oAlJX+//3UODQ8igUqfj7+9/11sqqpGu6gixdpIJesrqvmDV57n4NAgx0dH+JdDb/AHt91FmWduDxiJZDybJeRy8yd33cc9TUtwXFB5QErJmkgljcEQv/L0T9Atk/FshsfPtvG5TTfN2ubJsVF29/cUY5Y9Hr64/VZWlEWm2nQBPoeDn1+zgVPjozzVfoacYfJU+2nubmqZ97qe43DPIH/82Iv0jse5c2Uz//vDDy1ov3cihmmRyuVxOx24tMt7z73dsYXtDUKFx0+F189wNkW8kOPVoW5ur2mmzO2d9tDKGDqvD/fwv9946bqwnI1m0/yo4wSrSitoCoSp9gVmPMSh6EJzbGKYH7Qfnfpsc+TSpTbOUeJyUesPIii6Ku4d6eXg6ABbKmoXNcEWQvBw43Ie7zzFSwMdGNLif7/xEllD567aFur8JWjK+eq+UkpSeoHhTJKeVIyORJR3N66gap4V4CuNEIL3L1nNox3HGculmchl+OM3XuT3ttzFkmDZtHJCiUKeJ3va+M7ZI5dsVxOCVaUVHBkvumDuG+njVHSUFeHINHFrScnJ6AhfPvY6h8ZujLIfqlDxa54r0I6CT1tYhuzZEKIY2erRXGwIL2VDeOmi9tcUFb+y+PNQhIJHdeFRXVS6w9zOukW3sVjUefoqhMClOmj2V9PsX1wyt8UghEBFpcxVwl2VG7mrcuOi9leEgneR9/t6GWvnUISCT/OwvWwV28tWLeL4V+Y8bGxmQwhBictNXSBIRyxK2/gYpmVNvd9i+Rzt0WLiuo1V1SwrK0cRgmg2R1c8xtLSMqDozTWYSpIsFHCrGqvKKy45z0jrBT6wYg2f23gTPuf0RSdR7BxOVZ1XIHfEojzVfnrK/fjzm7axtbp21mOrisKaSAWfXreJztjzRHM5dvV2c3h4iDsbm+e1gqpC8JHVa7mzoXlGf4QQaEKwo66erTW1vNpXFKwHhgZmbcuSkgNDA1P14peGy1hZPjPDffHeuLi5toFn2s9iIemMR4nnc4Tdl34mGJZFKlcgmcuTKdiJJ+dCSsmZ4TH+9plX+eDWtdy5smVOF/IbGVvY3iDUB0KsL6vmxMQIprR4tuc0umlyb30rlZ4AhjTpTyfYN9LHa4PdDKaTbKuo51RsdKo00LUgpRf45+N70BSFpmAp9f4SmgJhyt0+PA4HpmUxkcvQkZjgjdH+qZIyZW4vH166fsHH8agONkfqeLzrFNF8lpPRUf5o/wvcXbeExkAYBUHO1InncyT1PD/TsprWkrI52/rCptsZz2c4Oj5EvJDjLw6+zJNdp2gtKafS68elquRNk2g+y0g2xVAmSU8yht/h5I6aZqq4esIWYFkows8v38jfHXmtaLEf7OILrz3FjsoGmoOlaIpgOJPi+MQIrw514dUcVHj8dMQn5kx0oykqd9cu4YmuUyT1AgOpBP9z7095qHE5y0LlqEJhPJfheHSYXQNdHJ8YZkUoQlzPX9LN2cbGxsbGZjH4nU4aS0J0xKKMZ7OMZTNU+orJHeP5HJ2xorBdG6mixh8g5HKT0gscHR2eErY5w6A7EQOKddRXlF06Y7tL0/jshk0zRO1ieK6znaxeNDbUB0u4t3n+/CFCCG5vaKKxJEQ0N8RELsuegT5uqW+Yt1pEpc/PrXWN89apdygq6yoqebWvGK42mErO6o0lgaH0+XwB9cHQnG2qikKpx4NLU8kaBjnDIJ7PL0jY2iwMS0re6OznlbYubl/efK27c82whe0Ngkdz8JlVWzg42s+J6AhJvcDj3UWrokNRkRIKlkHG0FEQPNCwlF9dezP/c+9P2X9BAqCrjaAYGzOSTTOSTbN3uBeXqqIpKioCSdG1umCaWEgEgkqvny9uvJ2V4YXXvhRCcF99K68NdfNoxzF0y+Lo+BBt0VFcqjZlyTUsC4eisrWifk5hK4RgRTjCl7Y/wJ8e2Mne4V4yhs7+0X7eGO3HoRTdP6QstnehMAy5PAuKKbnSCODnlm9kLJfmu2ePkjcNDo8NcmJiePL8BQXLpGAaBJ1uPrvqJvKmyf858hrZOSz7Qgi2VTXwSMsavn32MHnTZN9IH8cmhvGoDhDFldaMUcC0JCtLI/zelnt4qruNr7cduLoXwMbGxuY65tHv7uWJxw5i6LOHaqxcU8sXf++919y1UErJC88e4xv/+goApeV+/vL//Pw17xcUqxY0lYSBTgqmSUc0SqXPj5yMcz0nWNdEKvA7nVT4fMQmchwZGeJnl61ECEHO0OmKFwWwz+mkJXzpWPyl4TJaQouL2b8QU0reGB7AmAwTWF9RNRlTO/81DTpdrKuo4vBwMSZ3/2A/BdOcV9jWBYI0BEvmbVsRglL3eZfmgmmimyauWcSwaZ2f38yX7V1O5jU5F1EhENdkLnQjY1qS19uvfYjhtcYWtjcIAmgOhPnynT/Lnx18mSPjg4znMqQmY20diorf4aK5NMyDDcv5uWUbUYRgeThyTYVtlTfAJ1Zs4qX+DsayGZJ6noyhkzN0rMkYYaeiEnZ7KHN5WVtWxSdWbGRNWdWig9u9moM/3HovFR4fz/WeZSSbIqkXSOl5FKHgVBR8DicVHj9ex/wlQFShsKa0kn+4/X38uPMEP+48wXAmRayQJWcYmJaJIgRuTSPgcBFyeaj3l/De5lXU+heWifVKIoSg1OXhCxvvYEmwjB92HKM/nSBZKF5vp6IScrppCIT4pdVbubeulWd7z+DWHHMLWyDocPFbG28j4vHxePcphtJJ0kax5rAmFLyag1pfCVsqavnl1dtoLSkjms/YwtbGxsbmAtLpPEMDUfL52Z+3kcqZyXuuCRJSqTz9fRMAFArXPqTpHB5No7EkhENRKJgG7bEJdtTVY0nJsdERcoaBV9NYWlqGJSVVPj+nxsdoGx8jZxh4HA4yhkHHpMvymvIKnAuoeLB80q35cknkc4xlzue0aCwJXTKuF4rv9eWl5VML6e3RianMw3NR6vFSOk8c7jmUC85bwqx17QXQHApN/d0eHadgmrP23bAs+pNJcpPziaDLRdj95kMjbM6TyuU50Hnt5vPXC7awvYEQQlDnL+FPdzzI8egIZ+PjxPJZTMvCozmo9AZYVVpBoz+EqiiYlsV7m1YWhZzmQJsl1vSeulYqvUW32TWlM7P57bigvMvai75XhGBLRR3/ef2tqEJwU2XdjP19Die/tvZmPrZ0Ax2JCYYySSZyWbKmXiyjIxS8DgcRj4/mQClLQ2WXVfPy3PXxaA5+c/2tvK95FaeiowxnU+RMHU2oeDUH5R4vtb6SOa21F7dX4nLz88s38lDjcs7ExuhNxYkXchRMA01RCTidVHoCNARCNAZCOJVLB/PfVdtCmduLJSWtJWVzZi++nPMPOl18cuVm7qpr4dj4cPH8DR2fw0mtr4R15VVE3MWM2mtKK/nVtTtI6wXWl1fPmvCq2Kabz6/dwX31SzkZHWE0myZnGjhVlVKXl5ZgKWvKKqdWkbdEimMCoNY3U+Q3B8P86todFEyD+kBoxvdNgTC/smY7WUNneTgy4/qE3R7+y/pbkUCtP/iOjDGxsbF5e7HppmacTpVUMk8mkyeTKXD8SC8D/dFr3bW3DUIIagIBQm4PE9nslOuxKSWHJ7MfLwmX4VY1XJpKtT+AoFhCpy8ZpzVcRiyXZWRSZK5dYBmai+vlLpaMrqOb5wVp0OVasFAuuUAcJgv5Swpbl6riWoBoXgiKEGypriXgdJIsFDgbneDlnq4Z2Y6llAymUzzTcQaYrGFeXfumr9vlYknJSCLF8b5h+ibiZAs6DlWlosTP6tpKGstD03KPXMirZ7o52DVAfWmQ921ejZSSsyPjHO8bYSyZxjBN/G4XzZEwa+urCLjnt7zLyb4c7R2mPxonnS9Ms4JfzKamGnYsbUQRgrxh0D0Woz8aZyiWpG1wjES2GFq481QnY8n0jGPXhIPcu7qVEu/siwrnaofEMlmO9Q3TNRollcujqSqRoI+1dVU0ReavgHGtsYXtDYYQAq/DyU0VddxUMVNIXoiqKGyramBbVcOc29xVt4S75qgVe84Vda79FSHYXFHL5oraefuhCEG5x0e5ZzGlPy4fTVFYGipnaaj8irQnhCDiKdZjuxLcUdvCHbULyxZ4OQiKJYAaA+F5t6v1l/DZVbNnQryYc9b/5eFLxyNVeP38xvpb5vy+OVjK59Zsm/P7pmCYX1o9dz23sMvDf5qnfRsbG5vrjVVr6li5uhbLlOi6QaFg8s//8JwtbBdJjT9AqdvDaCbNQCpBzjCQSA6NFJMcrqmoRFMUNEWlJVyKW9OI5bP0xIvC9kx0fEocrquoWtAx32yVA9OypllE1VkSaM6Fppz3XTOlxJpHFEHREjuXaFssQghWlJVzV2MLj505RTKf589ef4XhdIr7W1opdXvImQZHR4b5pwN7OTx5D2oCAT68cu0V6cNiMUyTJw618f29R+mZiJPI5jBMC0UR+FxOqksCPLhuGR/evm5WUfr62R7+7eU3WFNXye0rWnjqcBvf23uUoXiSTL7oaejUVEJeDytqInzhXbfTWBaatQKFYVq8cLKdb752iK7RKMlcHt205rSOA3zmji1sb20AITg7NM4f/uh5RhMpUrkC2YI+5Qy+63QXu053zWhnU1MtW1vq5hS2Lk3jzPA4X35+D8f6hohlchSMogei1+WgNlzCB7au4X2bVuF2aNdFCMLF2MLWxsbGxuaGxZIWcT1BxizWpfSpPkocwevyhWzzzkYIgaoJVM2JyyVxuuwp2mKpDQSnSt6MZ7OMZzOYlkVfIo4ANlZWo00Ku5VlETwOB7Fcju5EDAmcGB0FiiVqziWUeqvxOBw41PNiMzMZirUQ0oXClJjxaNq0dq4GYbeHz226ibFMhn2DfZyeGOcPXnmB//XqSzhVDVNa6GYxT4qqKCwpCfMnd91HbeByE2he/nM7pxv82879fOXFvYAk5PXQVB7G53KSyReIZXKcGR7jzE/HaR8Z57+/924CntmsypKJVIa//+lrPHmoDVURlPu9BCJu8rrBWCrNaCLFcDzJeDLD333ivVQEZxo+drZ18j9/+BzJXJ6aUJC7VrVQGy4hlS+wp72X00Nj5HWDUr+XT9yykZaKUlbVVk5ZS70uB2vrKskbxXE6msywq60LgPX1VTRXlF5cAp3GyfOdi2Quzxe+9SSDsSRhn4eWSCkOTSWWzjKSTHNyYIS/fmoXLk3jvZtWXpcecfZT08bGxsbmhiVvFfhO7w95ZWw3AHdX3M7PN34Yp7j8DKY2NjbXJyGXm9pAEAVBLJdjPJuhNxHHkpISl5vmUHgqfnR5WTk+zcFENktvIk7O0Dk9MQ7AknApXs1xVRbAAk7XtJrwI+k0hmUtKM52IJWcSsgU8fretPV4sQghWFVewR/feS9ffOEZ9g32Y05avHNGrpjfxeVkeSDIpqoaPrhyDSsvqHO7eBYm+C/GtCyePtLG/9v1BpoquG910Sq7uq4Sh6pimBanBkf4f6+8wXPH2nn80ClaK8v5zB1bZnW7HYgm+MHeY6yuq+Qzt29he2s9frcL07I40NXPV17Yy572Xs4Mj/HkoVN88rZN0845b5j80/Ovk8jmaa0s448/eD+rayun4qVjmRx/9dQufnzgBAXDYG19VdFSewHNkVL+x8/cM/X33vZeXjvdjSUl7964kg9vX7do6/wzR0/jcTr4uVs28r5NK2kqL4rjsVSGx944wT89/zqpfIFv7j7EPatbCc4q/K8ttrC1sbGxsbGxsbFZNNebwUYIwbKyMjRVIZ7PMZHNcnR0BICGkhLCbveUza/M46UuWEJvMkFvIkE8n6czVkyKtbS0DJd2ZWJRL4Vb01hWWsaegT4sKTkzUUxmdakklpaUHBsZRk6KvRVlEbSrbLGFYmKoN4YGGMtkcGsa725dzm31jUDRVdrvcFLlD9BQUnLFcoYslsFYkscOnCSdL7CtpZ7fePAWKoOBqfGrqQqrayv53N3bGYwmOdQzyOMHT/LgumXUlc7MBSIpxqv+2n072L6kAUUpNqQqCpub6/jYzQXaRyaK8bN9Q2QLOt4LLKXdY1G6RothBg+sXcayqvIp4SuEIOR1c9+aVl4908V4MsPrZ3tmCNu3AsO0eNf6FfzinVvxu8/3NxLw8fFbNnCoZ5AXTrTTNjjKUDxpC1sbGxubdwpSSsYKE3yt65s4FQe/0PwJfNqls1Ha3PhIK0M++VfouScAgea6C3fJHyLE7K9ko7CPfOJLSHMCp+/TOP2fuqr9tZkdKSWmaaHrJqZhTZU0AYGiCBRVoKkqmkOdmvheLSzLIpspYBhF65nH48ThnD95oZSSXFafynTsdGq4PfNbLS88L9O0KBQMTMPCsiRCgKIqOB3Fa3C13P9XlkVwKAqJfJ5oLsuJ0WEk0FQSpuyCMjaKEGysrGZ3fy+9yTg9iTgTuSwAy8Ll85bNudLc0dDMt08cI28aHBwepDcZL4rwOa6ZlJKz0XHaJsaAYvmcbTV1V7XP5/qxZ6CPf9i/h+5EjIeXLON3b76dsNtz3YR7SCk5OTDC8f5hNEXlofXLqQz6ZyzKCCFoLA+xtr6KQz2DjCbTHOsbmlXYCmB7az0bG2tm/LYVIVhZE6Ei6GMkkSKeyZHMFaYJ2+FEasrdvDYcxHGRdV4IQanfQ8DtYiSRYiSR5mrg1FR+/taN00Tt+e80blvexAsn2jEtSd9EnGVVVyZXzZXEFrY2NjY2bxH92QEOxo5Q5a7AlLPXp7R5JyKRVhRpFkszGPkXMQvvRnPtmGPzPJY5hDTHkDJ5FftpMxfZTIGOs8McO9LLiaN9dHaOkIxnyeV0VE2lJOSlqqqE5iUVrFnfwKo1tVRULqLU25vUBGOjSb70B49y/GgfAL/2Xx7gvY9smXefTKbAV/7+pzz1k0MA3P/wOn7zi+/C4Zjbcqk5tMnjJXhjXye7XjpF+5lh4vEMLpeD6poQGzc3seO2ZSxbUTNvW1eKFWURXKrGRC5LdzxGTyKOKgTNofC0LMIAW6prEcBQKsnx0WFMy8LrcNAUCk3F4l4NbqtvZE2kgjeGBsibJn+/73X+/J4HCLs9s26f0gt8+8RRBpLF58Gy0jJ21NVf9ZhHw7LYO9BHZzyKR3Owo7b+uhK1ALpp0T48QSpXwKmqpPMFXm7rnHP7aCaLIgQ53WAwNvvz1utysrw6gtsxu4zyu124Jr8rGCYFY3pZrJD3vOdALJvDtCSaOv2aZfI6Od1AEYKg9+pYRpdWllMdmr20mADKA+djhVO5/FXp02Kxha2NjY3NW4BEciJx6lp3w+ZtgDSHMHLPoTrWIxTbqn89IyUM9k/w+I8P8MqLpxgajM3YxjAsRobijAzFOXKoh+eePsp//u13L07YXl4o4ZVu4pK43RrdnWP8+7+9zO5Xz1C4oA5vIW+QTGQ5fWqQXTtP8f6PbOP+h9fjcr217qilHg81gQATuSwHhwdJ5PMEXC6aSkIz4iVXlhdFcCKf5+DQIKaU1Hj9lHt9V1WcaYrC5zbdxG+/+Czj2Sw7ezr5672v8Yk1G2gJl07r93A6xX8cO8yPT5+iYJl4HQ7evXQ5zSXhqy4oTSnJTYo23TTZM9DH5uoaGoMh3Nr1kTVXN02G4kWBWjBN/uyJlxe0n2lZZOeo0+zSVMp83jnPTyCmhKucchY/T1N5KVWhAN1jMV480c69q5dQEzqf1DBT0Hn9bA+jiRQuTWNjY82C+vxmqQ4H5g0vuHAcLjTB2dXGFrY2NjY2bwESyfG4LWxtLoUTKGDkX8DhfQRFrLouJoM2M5FS0ts9zpf//qcceqMLXS96YQhF4HColEeCeDxOCnmdkeE4um4ipcTnd7Fm3fzl996uGLrFV7/8AvtebwegsTlCbV0YhGCgd4Ke7jEsS9LfF+UbX30FVVV54F3rUd/CWFABrIlUcmx0hDeGBsjqOvXBElpCM0vclbjctITCnBgf5eXebgzLotLnI+K5+gtMt9Y18sm1m/jywb1kdJ1vnzjKa309rK2oormkWFu1P5Hg8MgQnbEoGUNHEYLb65v46Op1eC4Rk/tW4FRVWsOlBJwukoU8z3ac5ejIMAGXc1oiKyEEfoeT2kCQLdU13NfcSsDpvCrPOsuSZAqFYj8oWh0XEhqgqQreORZhVEWZssheDgG3k0/dtpkvPfYSB7sG+OK3nuK+tUupDgXJFgq8drqbXae7KRgmd61q4rZlTZd9rMXgcznfrLPINccWtjZvCyxLMj6SIJ3I4vY6KasI4nDaw9fm+kQiGcmP0Z8dvNZdsbnO0Vx3YOqHsYx2jOxTOAPLgGuTYMVmflLJHF/98gvs39OOlOBwqKxYVcOD797ATTta8flcCIqW0nxO50zbIHt2txMs8VBa5r/W3X9L6O4apa93nJVravnkZ+9g1Zq6KauOYZrs39vJ1/9lJ10dI0SjaR793l5al1exdFnVWypqNlZW8+0TR0lNCppSj5eWcOmM7TRFYUNVNSfGR4nncwBUBwJEvFemLv1CEULg1jR+ceNm3JrG148epD+Z4Gx0gvboBEIULYCWLFr/BBByu7mveQm/f+td+B3XJsu7AO5pamHfYD8/OHWcnGnQGZ+79rIAvnfqGF8+uI8vbLuVOxubF5T9+U31UTAVw+p2Ovi/v/AIDWWhBew4d41iIXjT4/fdG1eSzhf41537OdQzyLG+4al2HapKwO3kvjVr+M0HbsXjvDrvhOI5vb2lra0MbN4WDPaM8w9/+COOv9FNTWMZv/oH72P15ibbsvEOQbd0hnIjDOdGSJsZdEvHoTgIaH6q3JVUuStQFlDmYDQ3xoHYYQAUoXB3xe2oYv6XatpI8/r4fgxZdEnaUXYTAS0wbexZ0iJjZokVYkzoMWKFGCcTp6f2SRsZXhx5Bbc6e5yMW3Vxa/nNqEJBSklUj7F/4iASScRVzqbw+hn7SCnZOfoqeasY51LiCLKtdMusv4nXxvaQNFK4VRebwxvxazMnbbqlM5IfYyw/TkJPTrYr0YQDn+al1Bmm1lONW529sPtstCXP0J3uxak4WBVcQYU7MnW9xgsT9GUGiOlxDGmgChW/5qPUGabaXYlXndvNa+oaIJnIx+jL9hPX4xQsHZfiIuwMUe+tJagFJl/R1/FzQqg4fB+jkPxbCpnv4/B+BKEt3ronpYk0B7HMLixzGGRmsn03ilKJ4liCUKoQF413KQuYhX1Y+mk09wMItRRTP4qln0UovqJ7tFpf3NbswywcRMoUilqH6tyAUOZ2r5VSxzJOYxndSCsGWAjhR2h1qNpKEJe+x9cTu3a28dqu0yCLE9v7HlrHz336NiIVM2PSnE6NTTe1sHFLM/DmJ8HXK1JCQ1M5n/v1+1i2onraeWoOlVtuW4ZDU/jLP3mc6ESaro5Rdr9ympaWCrS3MN52TaQSVQhMKREwZVW8GFUI1kUq+ebk3w5FoSEYuibWTyEEHs3BZ9dvYl1FJY+2neDE2Cj9qQTJfAGQ+J1OqnwBVpRHuKexhXuaW65aWaKLkVLSHY/xVPsZeuIxAJyKStDlQlOUC1xxi7G4ab1A1jAwLIszE+P8r1d3EnC52F5T95b2X1NVyvzFd55lSUaTaZZe46RHQgicqkJrZRllfi9up4M7VzSjKgoOTaUy6GdtfRUrqiNvyjL8TsS+WjZvC84c6+PM8X4KeZ2u00O0Hell5YYG1KuUjt/m2mBJi55MHy+MvEx7qpOJQpSsmcOQBg7FgVf1UOoMszq4gnsq7yDimv9l1Zft5+vd3wZAExp3RG69pLCN60m+2fM9cpMCclmglYA2vbh8Z7qHJwafYTg3QtJIkTJS5K3C1PdJI8V3+x6d8xhhR4gdZdumVoejhRg/6H+MlJGmxdfExvC6CyJ2iiSMJP/R810yZjGLZ5mzlM3hDTjE9AlZwSrwnd5HGSuM0+CtY2Vg+ZSwlVKSs/K8ET3EkdhxBnKDxPUEaaO4eCCRaELDrboIagHqvXXcEbmFVcHlaMqlXx/7Jw7xzPBzuFUPn276OBXuCFkzx66x3bw+vp+h3DApI40pTRSh4FHdlDiCrA6u5KMNH8Ap5p5c5sw8eyfeYNfYbgYn2zEsHYfiLC54eCq5r+JO1oVWo13iHl9LpMzhcN2LkX0My+hAzz6KK/Dri2rD1E+gZ76PqR8qJpmyJkAWrU8IF0IJo6iNODyP4PA+grjwusoceubH6Nlv41b8COEkn/xbLKMHhBvNuRV38PdAKOTiv49ROAAyg1ArcHo/gtP3CwglMKNPltFLPv11zPzLSHMIKVOABcKLokRQnGtx+T+H6lj9Jq7e1SOTyfPEj9+YClxtXVbFz3/mdsojM8/9Qm5UQXsOTVPYsm0JS5ZWznquQgg23dTMxi1NvPDscQBefuEkH/zY9rdU2LaEwvzjg++ZErZLQjOttVCMGbyrqYV/evA9SEATCstKyy7Z/n/eevNUBuXmkvCstU4vF0VR2FZTx5pIJf3JBGOZNBlDR8piaaBSj4e6QJAS19xZk8/h0TR+bs0G7mgsLrDU+oOXXOZThODuxmaq/UUvg4DTOatVtS+Z4Hde+ikHhgYwLcnPLFvJPU1LCLndqBcKWykxpSSj65yNjvO1o4cYTCXpScT43sljbK6qeUuttk5NpTkSLtartUz2tvdy89LGt+x4C0FKyWA8xV8//So94zH++IMPcN+apW+qXNP0xfbrM/71amALW5srgpSSr3zpcdpPDvDIp29jxz2rrmj7gZAXt8dJOpHF6XJQWhFEXOXyCTZXF8My2Bc9yHd6fsh4YQILC4FAEyoOxYElLeJ6gpgepzvTy/HEKT5S/35WBpcVEzdcxQllykjRneklricAUISKU3FQsHSgmEiiaK2dvU8e1TP1jRACn+alwhUhZaSJ6wnihQQh53TLWEeqa6p9gIyRYSA7SKNveq274dwIOWvSxc5dhecii+u/dHyNg7GjFKzCVIoLVaiooliew5IWSSNF0kgxkBviROIUH2v4ILeUb1uQlRwgb+bJGhlyZo7v9P6QnaOvUrAKCASKUFCEgiVNUkaalJFmbXDVDCF/DiklWSvHE4PP8MzQC2Qnhb2Cgio0JBZRPcZYYZzudA/vqn7gkosX1xQrjaItQXPdT8H4vxQy38XheQRFq11wE0b+NQrpbwAmCA9CeBFKFSCQMo40xzHNAUz9MAgHTs/PzlqA1Mi/gmWcQcocQi1DmiMY+RcoZJZgWQMYhYMIpRQsFWkOkE/9K6rzFlTneU8BKSWW0UYu8f9h5vcACkLxI5Q6BApSxrDMfqxsF5Z+Enfw91FdtyIWOJauFe1nhhkciAHFS/een91yw7oXLwany8HGLc1o8ywyOxwat9+5ihd/egIpJX2944yNJGloemsyvQoh8DgcPNCydEHbVvr8PLRk2aKOsb22/nK7tyCEEPidTpaXlbO87PKtiw5VZW1FJWsrKhe8jzKZQbp5lpjkc+imyZ++/gqv9/cihOBzG2/ilzfdRNDpmrdE0R0NTdQGgvz6s08AsLOnC8My31JhqwjBipoISypLOTUwys5TnTywbhnLqyNzLkhIKTEtC+0t7Nex3iFOD45SUeJnVW0FihBIKS977uK7wF15OJHCtCTXoKzxNccWtjZXhPhEmj0vnCQRS5OIXvl6W+u2LeGjn7+b4290sXRNHVtuW4ZyFVPx21xdLCnZFz3I/+342pSrbY27ilZ/C7Xearyql6SeojfbT/v/z957h8lxXXfab4XOYXLOA8wgZ4AEEQnmTJESlbMVbcly2LW9+rxre23vrm3JlmVLVs6URIpiDmAGiZxzmsHknDrnCvf7owcNDCcikQDZLx8+D4CuvnW7urqqfvec8zuRNgaTQ7RG2/lh28/5cv1nafTMflvnO8tdy5fqP5NJPQY4FDjG830vYWKSZ83h07Ufw6lM3LpBlSwo5/UwdSlOSuzFtEbT4rU/MThO2J6JtGIKE6tsQQjQhUFrtGOcsO2O96Gb6XmV2UvGpRIvy1vCXv8BnIqDInshJbZiSu3F5FpyUWWFQCq9cHA63ExYjxDS0xHsRs8sSuzFMzo+utDxa0Ge7t3MKwNbcCpOatxVlNlL8FrSES9/KsBQcoSAFmBBzrwpo6xbh3bwTO9mDGEgIVHhKGOOp4FyRymKpDKcHKE92kFzpJXn+l7CqdiRkCbwpnznEcTTkVHHreiJzZhGH1r891jdfzhpX9u3YnHcg558E8UyD9W6DsW6GKR0eqwwfWix35KK/hhhDpOKfAeL/VYkaXykUU+8hNXxEFbvn4MQxAN/jJF8Ay32a5CcOHL/BdV+M4Z2jNjIJ0AEMFJ7UKzLgdHvSwRIhr+JkdyGpJRjdX0Oi+MeJLkYkBDmIFr8aVKRH2DqTSQj/45DrUJSaicU21cLZ5r6SY46/uYXeJgzr+zK9qa9eg/FGFRVpqp6+ghn47wyZEXC0AWmKTjT3E917dXXAzPLzDg1Msyh/r50f2BvDrfXN5Bjm7pM5Wzt6JrK6kwtuj8eRzfNGe/XNAXxlDbtdnbLWEfmhpIC7ljcSPuQnzMDI/zrC1v55LoVzC0vwuuwIUsSmmESSSTxReJ0+4OYQnDbwukXRy4Wl82KqigMBiP8+0vbWd9Yh8tmzYhtWZZwWFSKvG6qCnKwqVPfD8rzvHjsNoLxBFtOtnLn4kYaS4tQFXlUqKfFukVVLmuGwdVGVthmuSw0H+smFklcsfEtFoW7PnQ9d33o+iu2jyxXD52xLp7seTYjahfnLOB9Ffcw2103JvqWMlOcibTxaNfjNEdaGUoO80jXE3yt8UvkWCbuxXYlcKtuGjxjozcDiaHMn62ylQb3rIyImw6H4qB4NK1aMzUGEoPM9Z67weqmQUesC4FJlaOGlJmiJ95HR6xz3Fh98X50YWCVrRTZClDfIpaW5Czk3rI7KXeUUuuqptRWgiKPFZUxPc5u3z5+2fEISTNJSA+zx7efe8vvnNHnAdjrO4AvFaDcUcqdpbeyMGc+hdb8MZG+kZSPgcQQVc6KSVetB5KDPN/3cqYvcIO7no/XfIhaV3Xm3BAIgqkgW4a281TPc4T1q7j3q0g/pCmWRSjW6zHjv0NPbkF13IOi1s9oCEkuwZH7TWS5AN4S+ZSUAqyuT2GafWjRXyCMIQy9CdW6Yvw4khOL8/3Ici5CmFgd7yeefBMhwqi2Daj2W5AkFUVtRLUsQU9txdTPACZnha2efBM98Qpgx+b+Ghbnh8ZEYyWlBKvrMwgRJxX+JkbqEHpyOxZnNRJXb2R9ZDiCoafPueKStPvxFeXqW4OZEFmWyc2b3kHY43HgcFiJhNPPCSPDkSs9tSxXkN5ImPhom59CpwuvbebR93R7oLS0tanKjDN/AE71DfGPT70+5TYWVebP79yA237uN6oqCh9YtYj+QJhHdx9lR3MnrYM+5pUXU+BxoUgSSV3HH43THwjT6Qty15I5V1TYLqws5daFDbx8rIkXjzTz4pHmMa8rsoTbZqOqIIeb5s/igZULKPZOniXislu5bVEDv9tzlNZBH3/3xKssqS7DY7ehmyaRRIrqghzet2IBOc6Ze2Vca2SFbZZLRgjB6SPdxGPJrFNxlktGN3V2jOyhLzEAQJWjggcr7mW2u36c2LHKVuZ5Gvlo9UP8e/P3CGhBWqJt7Bjewx2lN1+z9W2KpFBkK8Qu29CERn9iYEyKki/lx5fyo0oqczyz6UsM0BXvoS8xSNyI4xiNDJvCpC8xgC50Ci35FNjyxxwTSZJwqy7ur7gLizS5AYlTdXBDwXUcC51g18g+AE6Gmi5I2HbFe3ApTj5b+wkaPPXj0oMlSaLQVkChbfLojxCCnSN78aXSrpsOxc6Hqz9AvWuskZyERK41l1tLbqQv0c+24V0znufbTzpaIUl2LK6PoiWexdCOYaR2ISs148yeJkKSJCSlaIoNXChqIxo2BAbCGJxkOzuymn6Qk5CQlHKQXCCiqNZV5yLIkoKklkMKhHnOAVUIQSr6a8BAsa5AtW2YMKVcklSszgdJhb8FaOjJN7E43w9MnNFwNRCNJDHMtNp0umxXtD70WkKWJawzuO9LEjjPE7bRaPJKTy3LFUSRzv2yE7qOZhgzSqM1heCV9pZM9kxtbh7KBWQ+9AXCPLH/+JTb2C0qX711DelWaufIczn4yq1rKMv18usdhxgKRxk42TpmDUmSQEbCalFn5px8EQgh0AyTl441cbpvEAFYFJnxaRqCSDLFse4BWgZGSGg6n79xFU7bxItqqizzyXXL6QuE2dXSyfHuAY53D6DIMgKBKQQb59Rzx+I5XEBH7WuOrArJckkIIYgE47Se7EVLGVlhm+WS6UsMcCJ0GkMYKJLCqvxl1LuncMCWoMZZzbrC1TzX9yK60Nnr28/qgpXkWXPf1rlfLiRJoshWiFt1M5waYSg5jCb0jJlSb6KPsBbGKtuY5a7HxERGJpgKMpgcpsaZrv8KaiECqQAAXouXQut40ShJElZp+uiTVbYw19OYEba+lP+C64HuKruVRs+sC1qhP5+YEeNI4BjmqBhclbeMaufktahOxcmagus54D+cMdm6mlEsS7DYb0WLP4kW+z2q7SaQZ14bJ4SeNmkywwiRAHTAAGFiGoOcjZIgJhYVkuQFyXn2LyCpSJINIaJIyvlOzRJIjtF9JjgbXhTmAKbelN5CzsU02hHmxCJaiGR6DBFOR32FcVWn35rCzERRr9H1smkRIp0mfKU4P+H03XoM3ytUeXNwWa0Mx2M0+0bY3t1JhdeLa5K2Q6YQhJJJdvZ08p19u4G0OL57ViMWeepFIpfNypyywhlHGW2qgjpJqVqu085nN6zk7qVz2NHcyb7WbgZDUZK6jtNqoaogh3nlxayeXU1Z7vgMq7IcD4uqSsl1OvDYJ49SK7JEfXEBSd1gVnEB1vNq0KPJFN94fitP7j9ORV4O//2uDWycW0e+25n+XYjR4xVP0tw/zHdf3cWx7gGe2Hecu5bMYXZJwaRGbXVFefzLR+5k6+l2tjW10+cPYwqBx2GlKj+X1bOryXGMnbciSyysLEUzDCrzc6b8bXodNhZVlQLphYKrkatChQhT0Nfto6tlkMBIhHg0iWpRcHkclFbmUdNYitM1dZqDoRu8/swhgr50fac7x8FN9y/DMo1NdiQU59UnD6CPNlqvrC/iuhvnzuhhzdBNRgZD9HYMM9wfJB5LoWsGiiLjdNvw5rsoKsulvLoAm31m1vFCCCKhOF2tQ/R1jBCLJjANkendWj27mMKSHORpKsLDwRi7Xj1JyB+lrKaAFWsbsDms6JpBf7eP9qZ+gr4oumbgcNkory6gdk4pbu/UJ6oQgmRCwzcYYmQgxFB/kI7mfs6c6AVASxns39pEJDj5Q+T6OxdTVJYz6TGOhOLsfv0UgeGJ0wclWWLdbQsprpjc2GA6dN1guC9Ix5kB/MNhEnENVZVxex2U1xRSNasIu2P65uHhQIytm48Sjyapnl3MktWzsNos6JrBQI+fttP9hPxRUkkN1aKQW+ihur6IspqCac/N9yJn01EHR9N4PaqbelfdlOY/EhJW2UK9qxan4iRqxPBpAXrifdessAUoshXgVl0Mp0YI6WHCWpgCWz5CCPoTg0SMGG7VRZm9hJgRwyJbCOlhhhLnhG1ACxLW0yl/ORYvedaL/80AOORz1wddGOjCwDLDOlC36mJp7qJJTaFmwmByOPN5JCRmu+uxyZOblUiSRL41jxJ7MW3Rjove79uHhMX5CbTEaxipgxjJXaiO+5lO8aUNm06hJ7djascxjTaEMYIQ0bTwFClAI63MJk9lk2TXuMj32X1L8tgWUef5b56bh9GFGE2t1hMvoSdemtGnFmaYqz331uW0IcsShiGIxVLoo2nJV4x3QPgZupmpI54ppmmSTGjYp0nNNoUgHju3oOKa5pkuy9XNrLw8bqioojMYIGHofHvfTvoiYVaWVVDscuFQLWnXfUMnmEzSHQqyv7+XLR1t+BJxJGB5aTl3zW5EmeY5a155Md/6+L2XZd6SJCFJUJbr5f2rFvL+VQsv6P0fXbOUj65ZOu12DquFv3ng5glf29HcyWsnWrCqKp9cv5wPrFqIMoEQd9ttlOd5MYTgq794mqFwlKFwlNklk2c1SZKE12Hn7qVzuXvp3Bl9Jrfdxi+/9MFpt5MkieW1Ffz2jz4yo3HfKd7RJ2shBL6hMC/+bi97tpxiuD9INBwnldSRFRm7w0pugYu6OWXc+aHrWbSqDkWVJ36IkSTCgRg/+cYLmKbA6bZhs1vZePfiSR96TNPk6V/t5NffeQVDN7E7rfzlNz887ZwB+rv9vPDIbo7tbcM3FCYciJFK6Ri6iaxIWG2WtLjNc1FRW8i9H7uBxddNXS+l6wZ7t5zm5Sf20XlmEP9wmFRCxxQCq1XFneOguCyX1TfP566PXI/TNfkDXXAkyuM/fZP2pgGW3jCbWfPKycmDx3+6lV2vnmCwL0AsksQwTGw2ldxCD7Pnl3PfJ9Ywb1kNsjyxq6yuG/z4X17g9OEuIqEYIX+MWCSZOS5aSmfr5qNs3Xx00s9ZP7+corLJEyHCgRhP/WIbzcd6JnxdUWXq5pRdlLAVQuAbDPPcb3dxcMcZBnsDRMNxtJSOLMvYnVbyCz3UNpZy/yfXMm9Z2ohnsuMc8EX4zXdfZXggxOqb5zNrXjlWu85Tv9jOni2nGOjxE48m0wseqozTbaewNIclq2fzoS9sxJN7bfVxvNIIBL6Un5iR7sHpVJzTtvCB9PeTZ83Fa/ESNWKEtQjDqZErPd0rSp41D48lLUJCWpjQqLBNjdbcpswUNjmfYnsRCSOBVbYQ0aMMJUcykVR/KkBYjyAjU2wvwiZP/PB59vebNFN0xrroiw8Q0IJE9CgJM4FmaqRMjcHk0Pnv4kLESLGtCJfquqTz3Z8KEDfSqYwOxU6eNW/a6K9Ldb6t9daXgiRJKJY5qPZN6PGnSEZ/iuq4k3T96sSfUwgTPfEsych/YWpngCRgR1brkNU6JMmDJLkwjXaM1N5pZjDVI8H0Ufa0QB0VupIDSXIwE4WW7oV7dV8H8wrcqKqMYZgMD4ZIxLVLcjCdlkvU+eeWJGY+XjKpEQlfWGaDaQh8vijlFVML21AwTiJ+zvSnsOja+E1mmRhVVvjD5dfRGvCxp7cHfyLBjw7v54mmE+TY7FgVBSFAMw1imoYvER+trSUjav/yhvVUe3PfU89AQgjODAzjj8Yp9rpYWl02oag9nwL3uRp24wpmVLxbeMeErTAFzce7+dE/Pc/JQ53omoEkS1gsCla7BWEK4tEkkVCcnvYRju5t46EvbOTuD6+eMPopyxK3PLCCllO9vP70IWKRJI/+cAuVdYXMml8+7odjmia7Xz/FC4/sxtBNVIvCBz63geVrGqa0Ktc0gz2vneQn/7qZwR4/hn5utVpRZRQ17T4WjyaJR5OMDIQIjkS47+M3THk84rEkv/nuazzzq50kEymESDc3Vy0KSOmI9HB/kOH+IM3Hezi2r43P/9XdVNQUTtv2JjASoa9zhB/+v+fY/fpJDMPEYlFGFwkgEdfo6xyhv8vHiYMd/OH/vI/VN8+f8DgIE7rbhujvGskcd4fLRiKexDTSPzi7w4rFOnmEbaq2AAAWq0ppZT4BXxRDMzBNgabpxMLnBPTFYBombU39fOMvHqW7bSgTpbfaVKy29DkXiySJBNMR8yN7WvnIl2/i9g+sxGqfvgH6yECQwb4AD//nqxzaeQZdM7BYFRRFwWKT0FMGQV+UoC9Ke1M/rSd6+KtvfZScPNeU476XMIVJWItk6m+ssiXTc3U6HIpjtKVO2lQqpseu7IPnFcYiqVQ4yjgePJVu+TPaSiisRzL1x2X2EuyyjUpnOTbZNvpaPwkzgV22408FiOgRVFml2lk57lik+wsa9MT7eHN4B/t8B4ka6b6yphCYwsx8F5fqKOxWXeOMqy6UuBHPOE87FHvm+54Ki2TBJl9D0SHJg8VxL0ZyG6Z2Ej2+GUmtZCJhKYTASG4jEfpnhNGJJJdgcX0cq+PBUbEop/+XJFLR32KkDky384t87SyWzHZW5wexuv8ISZrJsZfTtbxXMbMbSrDaLCSTOkODIVpbBqipK7pyKbWXOK5qUVDOy+yKJzRMQ6Cokz/fhEMJ+vuCF7QfTTfoaBuifJqF5lPHezJpzrIsMbth5in2Wa5Oqrw5fOvWu/np4f280NKMP5EgkEgwEo9n+qjKkoQsSVhlhVy7nRKnmwfnzudD8xbitdnf1e68k2GYAiEEQoAxjSO0bpjsbukC0lHg80Vulol5x4RtV9sQ//7Xj9N6qg+AqlnFzF1SRfXsEry5ThLxFL0dI5w+3EXT0S4CIxF++o3NOBw2bn9o5bhWL5Ik4cl18uBnNtDdOszpo110NPXzxM+28fm/upuc/HORAiEEve0jPPGzrQz3B5EVmdU3zeO2B9MCZjIM3WTLs4f46Tc3Exh19LM7rFTVF1FeU0BhaQ42h5VUQmOwL8DIQIj+bh/Vs4qZs6R60nGj4QS//d5rPPnz7eiagSfXSeOiShoXVVJUll7N8g2FaDrazalDnQR9Ufa+cRpZlvjy/7x/yrRegJGBED/91820n+6npCKPecuqqW1Mpx2HR+tjD+1qwT8UZmQgxH/8zZMUleXRsHB87Zpqkfn8X9xF7Dzjh75OH498/3V62oexOSzc+/EbuO7GyVMgahtLJ30NoLA0h6//+8cwdINIKEEkFKf5eDff/8dnCYxcnJOiEIKmo918638+TkdTPwAFJV7mL6th9oIKvHlOtKROV+sQpw530t40QGAkwi+//TKmaXLXh6/Haps6nXygx8+P/+UFThzowJPjoHFRFXOWVJJf5MU0TLrbhjiyu5W20/0Yusmxfe089sM3+OSf3JatTR5FIEiaqczfZUlGlWd2bNTR3qsAJiYpU0NwtceBJkeSJGqc1SiSTESPEtCC6VIFPUz/qLA9a6jlGk1JHk6N0JfoJ6rHUCwKQ8lhdGHglG1UOyrH7UMTGm8MbueJ3mczwlmVFHItuXgtHhyKA6tsQZVUFElmJOWjOdJ6UZ9HldRLfojRTD1d6wgokoo8AxddRVJmnC59NZCO2i5HsV6HnniRVPxRbK4vIKFMsLSQQEu+jDC6QHJj83wFi/NjE7QJOvvOmbfVuKi5K4WZeQozgiTZkeTcK7rPt4vZc0opLvYSDsURAp554gDLV9WTd6UWJi8xMONw2sakB/d0jZBIpHC5J65TFELQdLqP3m7fBe0nldTZv6eVldfXT1pek0rpbN1yMrMwXVtXRH5htgfwtY4kSZS7PXx9zUY+s3gFe/q6afH7GI5Fiet6up+wqpJjs1PlzWFOfiHzCgtxTlKH+15AkiQq83Nw220EYgmeO3SaQo+LQo8rc38825pnIBRhb2sXv9yWXpBcPauKYu+lZT29F3hH7vaJWIqH//OVjKhdtmY2H//jW2lYUDHmAd80TbrbhvnNf73GlmcOoWsGj/5gC3OXVlE3p2zCsWsaSnjgM+v4zt8+STgYZ+erJ5i7tIq7PrwaRUmfDFpK59lf7+TkgXTNVWllHg9+dgOFpZOnxwoh6God5Lf/9XpG1BaUeLn/k2u5buNcymvP1UwKITB0k+GBIN2tQzjd9kldAw3DZN+bpzN1vgUlXh76/EY23rVknBgPB+Ns3XyUX3zrRUL+GPu3NfPmC4d536fWTRkFDQdjhI/EmDWvnC/99b00LqocI9IS8RQ7Xz3Bj/7fc/iGwgR8ER79wev86f99aFxtsyzL1M8rH/NvTrcduzN9oVIUmYraQhaurJt0PjNFURVy8l3k5LtIxlNTRoGnwzcU5slfbKOrJW1kUttYwoe+uInVN83H5jgXjTVGBegTP9vGK0/sJxKK88TPtjF7QQULVkxhYASE/DGO7W0jv8jDJ752K2tuWTAm1ViYglNHOvnZN1/kyJ5WdN3g0M4z3PLAcmoaphb77x0kLOcJWYGJKWZWy2YIMyN6JCRUSbksovZsD9h3gmpnJbKkoAmd4dQImtAJpEL4Un4kJBo858obZrvrORo6wUBiiJgRxybbGEoOA2BXrJQ7xp5jQgh2jezjd91PEh1N/a5zVrOu6AaqHBXkWnNxKU5sijXjmLx1aMdFC9vLgSIpmRrd86PJ03GtJW/JSgGq/Tb05DZM7QR6ai9MUGcuzCDC6AEEkpyHYr1hwt63QqRGTZyu7LksKzVIch7CCGBoxxFm8F0jbD0eB7ffs4TvfitdN3ziaDe/+cV2PvrJteROI26FEBiGOW220uXEZlMpq8hDliVMU3Bofzu9PX5mN5ZOeB/r6w3w1GN7L9g8yjBM9u9t5cSxHhYvrZ4gO06wb3cLhw+eq3HfcNO8GTkpZ7k2kCSJco+H93nmvdNTuSa4fnYVCytL2HWmk9/vPUbL4Ahzy4rIdzlAkoilNAZDETqG/JzoHSQUT1JbmMuHVi++ag2briYuzpryEhBCcHBHMwe3p/s1VdQW8sk/uY15S6vHRa1kWaaqvogPfn5jJso31B/glScOICa5+CqKzA03L+COD16HJEvEo+kU384zg6Ohf8GeLafY/Nhe9NEU5I995RYaF41P03srz/56F32d6RRcq93CF79+L/d/Yg01DSVjViolSUK1KJRW5rNifWOmTnOiYxHyR3n96YP4hyOoFoXb3r+SOz94HbkF7nFtOby5Tm57cAUb7loCjAr0h3eRiKYmHP98LFaFT//57SxYUTsu8mh3WFl320Lu/9TadMN5AacOdXH60PiemNciwhQ0Heliz5bTmIaJJ8fBg5/dwLo7FmF3jjWIUhSZmtkl/MF/u5OGhekI12BvgKd+sX1GN3xJknj/H2zg5vctx5v3FiMWWWLO4ipuf2gVntx0OslQX5Cu1qHJhnvPIUsSLuVcqo1mGsSMmfVHTpkpUma6hkuVVOyKfYLf9IVL3ZgRv+Q03Iul3F6aSbcdSoyQNJL0xHsxhIFdsVE9ahIF0OCZBaTdioOpEEkzyVByZHSc8nHpuCMpH28Obc+I2jme2Xy+/tPcWrKJBTnzqHCUkWvNwaE4UGUVCQlDXNmI33TYFGsmKq+ZGpqpTfMO0IWOJqbf7upCwmK/HVmdjTB96Mk3EeZEKaIiXR8y+p639rCF9H1GGH0YyR1XdMYAkuxEddwGgKk3oyVeRYjJxXT6nmxeUonJ28lNty5kxXV1IKXn/tyTB/g/f/sEb7x6glAwTjKpZf6PRpO0NPfz1GN7+fu//j0nj0/sGXGWs88npikwTRPDNMc855z/mplJZZz8uEmSxOo1s7GPZqH19wX5z3/dTEvzAKmkjqbppFI68ViK/Xta+ee/f5q2lsH0M8AFIMsSfT0Bvvftl9m5rZlEQkNL6WijY29/4xQ/+f4WgoH0dWZWQwmr1zaOSZPOkuW9RFmOh7++fxNrG2tJajo7mjr42db9fPulHXz7pR384LXdPLbnKPvaekhqOhvm1vF/PngHq2dVT1uPm+UdiNimkjrbNh8lEoojSXDDzfOpmzPxCiKkL86lVQUsWT2L9qZ0CueZEz2MDIUoLJk4wmq1qXz4yzfRcrKXg9ub8Q9H+N4/PM1f/dtHCPii/PhfXiA56oJ790dWs+HOxdNeZIf6Amx78Zwh0q3vW87aWxdM6048nVjubh3iwI4zAHhzndz1oeumTHm1WFVufWAFz/1mF8IUDPT4aTrWzfK1UzeRnr+8lsaF41MRz6JaFFaub+SNZw/TeqoP/3CYo3vbWHLDrHFp39caqaTGG88fIT6aPl03p4yNdy2ecvXcnePgI1++ib/78s8xTcHeN07T0TxA/dyJMwXOUladzx0PrZo0JUuWZernllFSnks4ECMciuMfCl/TtaCXExmZIlshDsVO3EgQN+IMJ4cptRdP+T4hBH4tSGg0ndatOsmfwAFYesuDvyEM0nWBkzOQHMxEgt9uLLKFGmcVR4LHGUgOkjATtI66+9a5arGeZwZV66zCJttImknaY53kWXMzBloNnvEZFF2xHvpH3adtspWNResmrMM9i0AQ0iZ2Kn+7yLF4sSt2QnqYiBElrE//24kbCSLaxZUwvJNIkgub63PEA1/D1A6Tjjvb3rKNB0kpASSEGcRI7kJWKkfrWiWE0BBGL4nwtzG0Q2/LvK3OT6PHX8I02kiGv4EkOVFt65DkfJCsnG03JEQUYQ5hGj0olqWjn+Pqxpvj4At/dAvf/feXOH6ki1RK5+C+dg7t78BmVyks9GCzWUimdEaGwyQSGgiBy23nrvuWTTimrhv0dPlGzZVSRKPJzP/Np/sz2w30BXjsN7twumw4nVZcbhsOhxWLRaVhbhnqBMaay1bWsXpdA1teOYFpCk4c6+FPvvRzauuLKCrxkkxo9HT7GOgLYpomi5fWUFKWw2svHUPXZ3bNW7NhDvFoikMH2vm7r/+Osoo8qqoLkGWJ3m4/nR3DmUXh/AI3D37wOmrri7L3uyzvWSRJoqYwj29/4l6OdPWz60wnrYM+QvEEgnQf3pIcN7OLC1hZX8ms4nwUeRLj3CzjeNuF7VBfgL4uH0Kkm5xXzSrGZp86397usFBY6kWSQAgIjEQZGZhc2AI4nFY+/pVbGO4P0nlmkNNHunj4O6/iHwoz2BsACRZdV8/7PrUWRZ1euJ061EUykV71t9osbLp36bSmTdMhBJw40IGWSq9oV9QUUjDFZzpLRW0Biiqjp9Ipms3HeqYVtg0LK7FN0b5GkiQKS3OorCui9VQfhmHS3+0jFk7izrm2Ux+0lM6J0TQoSZJYvq5h2npZgNnzyykqz2Wg24+uGxzZ3TKtsF2+tnHasd05DhyjdU6mkW6VIES2rx+ca89SbCuiI9ZFWI/QEetivnfulO63ujDojvUQ0dPtvnIsOZTaxz8oO5Vz9WUCQVAL4VAm741nCpOWSNuoAL4wzp/vpQjjencNR4LH8aX8JM0UXfFuAGa56lDO24dVsVHlqOBMtJWOWCcNnlmERwVdnWu8sI0ZcVJmerHHrbrJt+ZNeeM0hEFLtO2iP8floMhWiEt1QjI9n45oN6vylmNVJr+HhLQQQ9eiQ7Ykodo3IlsWYk4iSiXZhWpbg554EWH6SEZ+gGn0IKu1af1o9KGntmNox1AsKzGNFoSYPsPnkqatlGDz/iWJ0P9DGO0kgn+DYl2GbGlM98lFR5ihdBRZP42EjCPvO3ANCFtJkqibVcxX/uwOnn1yP9u2nGJkOJJuaxLX6O6auD7V4bDicE58jkYjSb73Hy+zf0/blBHY/r4gP/qv194yIbBYFH7+yB9RWDS+56YsS3z2izchBOza1kw8niKZ1Dh9spfTJ3vPbafIrLx+Fp/47AZ6un3s3NZMODQzd+SNN82npraQX/9iOzu3nqany0fPBMehqrqAD3xkNTfesiAbrc3ynkeSJGwWlVX1layqnzzolOXCeduF7chACN9of9JUUufJn2/jjecPT/u+wZ4AZ6/5yUSKRGzqm7MkScxeUME9H72BX3zrJSKhOK88vj+dzmOYlFbm8+Bn1lNcNjOr8fbm/oyLbmlVPoUzfN+UCEHTse7MX7vahvjrz/1k2reZhsA8bzXVP0m/1/MpLs9JOyxPgcvjIL/Yk87WFOAfjhANx695YRvwRRnpT6fxSRLMmj/eFOutSJKE1W6hur6YgW4/piE4c7x32vfVzS2dNpVLUeRMvTekTcnSDzRZZQtQYi9mlquOrlg3KTPFkcBxrstfQaF14qbkQghCeog9/v2YmMjIzHLXUTxBm6A8Sy6qpKALI22WEj5DiW3i6IEQgr7EAGcirZgXkYrsUEbbcQkI62mn4YuJzNc5awEIaiEiWpTBRLputt5dg3xeNYkiKdS6qjkTbaU73stQYggTE1VSqXKUjxtXls619BJnHZAnmZ8Qgq5YDydDTRc098tNjsVLjbOK9mgnAsGBwCFuL72JfHliUX5WjPuSF2aIc9UgubA6P0oieIyJ62MlVNtNWJwtpCLfQRjtpCLfA2k0nV/EABmr+wuothtJhP43Qr+yixOSpKLab8IhuUhG/hMjtQcjtQMjNVEqtIRkWXxuvtcAkiRRW1fEpz9/Ixs2zePIwU6OH+mis3OYUDCOljKwWlXy8l1UVObTOK+MpSvqqJs1edaJrhkXl44t0r3jJ3uvJEkUl3j50ldv5Ya1jeza3sTJEz34fVFMU5Cb66RuVgmr1zWw8rp6SkpzSCY0nC7rjISt1arSOLeMsvJcvvTVW1i9ZjZvvn6K5qY+goEYNpuF8opcVqyq54b1jcxuLH1b64yzZMny3uNtF7axSCJTE6rrBm2n+2k7L91mJuiakYlyToXFqnLrgytoOdHLS4/vOy/iqnL/J9ewbG3DtKnEZwmMRDL1LoUlXqy2Sz90grTQP38fB7Y1X/A45zc9nwyX2zGt4JJlCZfHjqLIGLpJIp4iNYPjfLUTGImcq4+V0t/fTFAUmdxR58Z0z+XQtMIkr9A9bSQ/m04yNTbZytrC6zkaOs5QcoQTodO80Pcy91fcjUf1jHHWNYVJRI/yaNcTdETTlvhei4ebijdM6KbsVB1UOytpjXZgYvLK4BvM8cymyFb4lghrup/u5v5X6I5Pv6AxEWX2MmRkDAziRpx9/oNsKlp/wS1vKh3lWGUrKTPFseAJNKGRZ82lyDa2SbsqKdS5agDojw/SFU/X9JXbS3EojnHnXa4lB6fiJKJHCeohOmKdzPfOQUUdI3gNYdCfGOCn7Q+TMGdW73ylUCSFdYWr2e3bR9xI0JcY4Pc9T/Ox6odwKmN7QuumTnu0kxf6Xsa4wm7AF46EpBQgKdVIylRZIDKqbQ2q/RYM7QSSZB1t43PeSLIHm+crqLbr0WKPY+inQMSR5HwUy3xU+70o1sWAQFHngdCRZNeYfUhK/uhc3hI1lWzISiWm5IYxbXskJPn894w9tyTJjmJbj9O6Aj21HT2xBVNrwhQ+JFQkpRBZbUC1rUexLL8mDabcbjuLllQzf2Elum5iGOfVxEqjbU4UGVWRR1vrTXzd93od/N0/fRDDuPhz1OWayE9gdCqSRH6Bm403z2PNhkYM3czcDyVZQlFkLBYl07t+0dJqvv+zL2CKdFtA9a0ZbRLcee9SbrptARISTld6Aa+g0MOmWxewbuNc9NFjIUnp8ht1dJzsvS9LlixXmrdd2GopA01LiyVFlSko9mYcdWdKXoF7xu+xO6ysvnkerz19AG00ddfhtHH9pnkXlA4TjyYzfblsDsvlqTsVaaF/Fk+uk7wLtMCXgIJpGp1LkoSsSNPeVM6aXsmyhAHoKX1Mn95rlfiY6L40YR/kiZAkaUxacTKhYZpiTLT1rUyXVp9leiRJYo63gTtLb+XRridImEleGnidweQI1+evoMCWh1W2kjRSDCWH2eXby7HgSQQCu2zn/vK7qDnPVOl8bLKN1QXX0RnrQRc6bZF2ftT2S9YX3kCxrQhVVkgaKYZTI+wc3sPx0ClK7MUMJ4fRpjDBmYhSewnVzipaomkX4ce7nyFlatQ6q7ErNkxhogmNpJFCkWQW5y6c8FjYFTtl9hI6Yl3s8x8E0v1r3epYgzlZkimxF+FWXESMKIcDxwCoclaMcZo+S4WjnApHGYPJIQxh8PLAFmyyjUbPbOyyHROTsBamLdrBlqHt9Mb7KLEV49f8GZOud4I5ngZuKLie1wffRCDYOrSThJHguvwV5FlzkZGJGXE6Y928OvgGUSNOriWHoBZ6x0zA3ookO7F7v47d+/Wpt5MkJLUaZ/4PptnOimpbi2pbO+V2jrxvTDAXN3bvX2H3/tW41xTLfFxFT0+4P5vnT7B5/mSKOckgubHYb8div33KeV2rSJKEqiqXFIWUZAmn88r3WZZlGZtNfmuZ9jgURcblnnwjSZKwWtUJXY1lWcZml6fbRZYsWbJcMd52YSsrUkYUenKcPPDpdcxbVnNBY5x1HJ4JAz1+nv/t7kwaMUAkFOepX27nk39y+7h2NpPuU023mRCI81JHLxEJ1PNuDouvq+Ohz994wcPk5E/fakDXJ08zPB9DNzMmm4qqzDiifTVjHyNkxYyi/TB63LRz255d1Z6KS627zpJGQmJj0TpiRpwX+l4masQ4GDjM8dAJvKoXq2whaaYIaeGM461bdXN7yc2sL1oz6biKpLAqbxknQqc4HDiGicmJ0ClaIq3kWHJQJYWkmSKohdCFTpGtgA9VPcDvu5/OREBniiLJ3Ft+Oz9u+yVhPUJID/No1+PkWHKwyzZMBJqpkTSTFNsKJxS2AFbZQrmjjI5YVyZ6XGovwa2O/917VA9FtkIisSg98XQ7tUpnxYRRYo/Fza0lmzgTaSWsR/Cl/Pym8/eU2otxKHYMYRLWw/hSfnRhMN87l1uKN/L7nqczY78TSEjcU3Y7/pSfQ4GjmJjs9u3nSPA4XtWDLKWFbViLIEkSNxWvxy7beXHgNVLmla0vzZIlS5YsWbK8c7ztwtbusGKzW4iE4gghKCj2MmfxxNGVS+GsmcPzv93NoZ0tCAEOlxXTFCTjGq8/c4j6ueXcfP/yGZlHuXMcSLKEMAShQAxdv3AzmYnIeUv/u5m0HboY4tHktNFGYQpikSSGkf5sNrsFyzR1udcC3nxXpm4Yka65nbgB01hMM907GAAJPLnZxthvJzbZyl2lt1LlqOCp3ufpjvegm0bG6Vca/c8qWah0VvC+irtZ6J2HVZ7GJM1WwCdrPszvlKc44D+ELnRSpsZgMu0QLCOjSAr1rlo+WPU+5nrmsMe3/4KFLcCS3EV8rPohnuh9jpGkD0MYjKR8o/NPf4Z0CvTk55VFtlLhSKerCgSqpFBqK8Yujze98lo8FNkLaYt1IBBYJJUye0mmRc6YY4HEwpx5fL7+0/y683cMJ0fQhZ75nGfnZpOtrM1fzvvK78YiWyi1l7yzwlaSKLYV8omaD5NvzWPnyB6SZpKEkSRuJDLztit27iq7jdtKNnEseALbaDp3lixZsmTJkuXdydsubPMKPeTkuxgZDBEJxunr9mEY5mV3yROmYPdrJ3j+kd1oKR1PjoNP/dntDPYEeOJnWwn5Yzz24zeoqi9i7gRNxd9KRW0RqiqTMkx62oYIB2IUFHsvSehIEtTPLePQznS7n9ZTfaSS+oxTZS+EgW4/umZMeZyjkQS+oXDGpCu30I3LM7lj7LVCQbGXgiIvI4MhhICWE70svq5+yvcIIUglNbpaBoF0ilXdnNK3Y7pZRpEkCatsZUXeUhblzudkqImTodMMp0ZI6EmcqpNiWyFzPA3M9TZikdR0K89pTLhkSabYVsQfzvoDWiLtHAudoC/eT1SPYVWs5FtymettZHHOgkw7ncU5CzKtbqZyUX7r/C2orCu8gcW5CzngP0xrtJ2gFsQQBg7ZgdfiodReQr17vGvxWVRJocE9i8U5CzCFiVN1Uu+um/Da41ZdLPDOJaane0Z6LR5K7MWTXqcUSWF57mJmu+s4HDhGU/gMfi2IGN1PpaOcxTnzqXZWoYyabi30zidpJMm35k97rEvtJSzwzsMUJjWuyguuL56Ms+L207Uf48bi9RzyH6Ev0U/ciONW3VQ5K1iWu4RSezGyJFPhKGNRznxCWphyexnS29/CPUuWLFmyZMlyhXnbhW1JZR4lFXmZljKnD3UR8kfJKxxvVX8pdLUN8evvvEpkNOK24c7F3HzfcqLhBKePdHF4VwtdLUP89nuv89//+UPTOv/OXVKFalFIJXXCwTgHtzdT21B6SUa2kiSxcFUdT/58G6YpCPqiHNvbxor1jRc/6CS0nuolmdCmFM2+wRB9nelomCxLFJfnzUjYSmPcVTln1HSVoFoU5q+oYesLRxFCcHhXC/d8bPWkvWbP0tM+TN9o2wJFkViwsvZtmG2W8zl7XtkkG0tzF7E0d9FlG1dCosFTT4Nn6kUOgPVFa6ZMcZ5qP5B2891UvJ5NrL+oMRbmzGNhzrxpt5UlmVtKbuSWkhsvaPwci5cNRWvYMM1ntEgqt5Vu4rbSTTMa++aSDdxcsmHGc7kQ0t8h1LtqqHdNXc5S6azgj2Z//orMI0uWLFmyZMlydfC2L1u7PHaWrW3A7khHQg7tOsOR3a2Y5sxMioQQU9a3CiGIRZP84lsv09WaTi2sm1PGh760CbvTSkGJl0/96W14ctPtBfZva+LJX2w/52Y4CTUNJcyaf65lxtO/2klv58iMam2nmnPdnNLMuPFYis2P7U07MF/AuDPZ9tThTnrahibd1jBMmo710N6Udqj25DppXFSJMgNTDItVwTJaK6wldaKjaeZXC1abyg03z884WZ853sOxve3TnkdP/2pHpja7elYJjYuyvcayZMmSJUuWLFmyZLkaeduFrSRJbLp3KfVz0zVjsUiS7/3j0+x67SThYAzTGGvMlDbwMQgH4wz0+Nmz5RT+ocn7tmopnSd+upX9W08D6dTnz/3FnRSWnmuR0LCwko9/9RZsDguGbvLcb3ex7aVjU9rtqxaFD/zBxowgH+jx842/fJTj+9uJhhPjhPHZVNagL0p/l49oeHybDEmSKCzN4ZYHVuBwWtPp06+f5Ff/+Qq9nSNoKX2c+DJNk0QsxchgiBMHOjhzvGdaUQ4Qj6b40T8/z0CPf1x9sKEbtJ3u45HvvZ5piVQ9q5glq6ePZEG6Tji3IO3mrOsGx/a1MdDtv2rErSRJLFhRx/K1DUiyxMhQiN9+7zWaj/WMOxbCFERCcX7/463sef0UkK41fvCz6zPffZYsWbJkyZIlS5YsWa4u3vZUZAC318EX/sc9/MtfPEJP+zCBkSjf+ItHuW7jHOYvryWvyI1qUTF0g0QsxVB/kM4zgzQd7SIWSfIPP/4D8ovHt7gxDJP9W5t46ffpnrV2h5W7P3I985fXjqkxU1WF9Xcs4vSRLt547jCB4QiP/3QrlbWF1M4pnbAeTZIkFl9fz70fv4FnfrWDRFzj1KFO/u+f/ppVG+bQuLgKb64TRVUwNINwKC3E20730dfp44/+5n6WXD9r3LiqqrDhrsV0NA/w4mN70ZI6z/9mN6cPd3HDzfMprcpPi14gldAI+WP0dY5w+mg3baf7+OAXN1E3t2zKFQqrTcXhsnH6SBf/9Ge/YePdS6msL8TutJGMp+huG+L53+6muy0d4XZ57Hzg8xvx5k7ttpz5PnMczF1Sxf6tp0kldfZva+YX//4S625fmHZsliT0lEE8liKV1FiyetY406zzEUJgmmn3Yi2pk0rpjAyGzrUeEuAbCjPcH8RiS7cdsFjVSXsFSpJEUVkO7/vUOno6RuhqGeTI7lb+7euPcfP7llEzuwSHy4ahmwwPBNm/rZndr50gmdCwWFVueWA51904N2sclSVLlixZsmTJkiXLVco7ImwBZi+s4Atfv4eH/+MVmo91E48meeP5I2x98RgOpxXVomAYJsl4KtN/FsA7iSASQjAyEOKxH73JYG8ASYIFK2u57f0rJ+x5m1vg5v5PrqX5WA9dLYM0H+3miZ9v48v/8z4ck/SUs9ktvO+TazENwXO/2UUinsI3GObFx/bxypMHcDhtKKqMoRvEo6lMBDh3mt60ufluPvylTSiqzPO/2Y1hmJw53sOZEz3Y7JbR3qiCVFInGdcuOBLqcNm47+NreOP5w5w63MWZE73k5LuwO6wkExpBXyRzjO1OKw99fiPL1zTMeHxJkrjxnqXs2XKK4/vb0TWD1585xP5tTXhynCCBnjIy0eD//YNPTypsW0728uzDO4nHUmlhO9r3OBKMEw6kDXEM0+SxH73By4/vw2JV06nQFhWr3cLytbNZe9vCMf1nz85xwcpaPv+Xd/Gd//0UA91+2pv6+ek3NpM72hfZMExC/hjxaBJIR+k33rWYD/zBxneFiVaWLFmuDDuOtvPKntNok7jlVxTl8Pn33YByOfqfZ8lyHsFYgm8/v51oIu34/ZlNK2ksL8wuxF4EQgiGQlEe3XEEXyTOunk1bFowK3ssLzNCCDqHAzyx5ziReJJbFjewunEmvSqyZJmed0zYKorMinWNVNYWsfl3e3jp9/uIx1IYmkEsksg488qyhMWqoKgK3lwnN96zhJKK3HHj6ZrBL7/9EicPdwKQk+/mM392+5gU5PORJInZ88r5yJc38a2/fpxUIt0CqHFRJXd9+PpMr923vievyMPHv3oLC1bU8LsfvkF78wC6pmPoJpHQudYwsixjsaqoFoWquqJpzbGKynL59J/ezvxlNTz58+10tgyipfSMmD27f1mRUFQVu8PCnMVVLL2+fsK5no+W1KltLGXdHYv48b88z9HdrQRGIqNp3+ljbLWpFJfn8dDnN7L+zkUzaoE0dv45/On/+QDf+4dnOLa/DS2lEw7ECPlj6eMhSciKjNvrmPImMdDt5+Un9p+Lzk6EIFML/FZsdpXrb5qPdYK1CVVVWLG+kb/57id55PtbOLCtiXgshX8kghgSSNLZBvMW8oo8vP8z69l071KcHnv2xpYlS5ZJ6ez38creJuJJbcLX59eV8Ln7b3ibZ5XlvUBC03j5SDP+SPr5454V82gsL3yHZ3Xt8siOw/z0tX0YpmDryTYWVpVSnDN1cCLLhaEZJr988wC/33UM0xQc7ujje194kAKP852eWpZ3Ae+YsIW0uC2rzuczf34H935sDUf3ttJ6shffUJh4LIXFouDJdVJRW0j9vHIaF1TgcE8cTW1v6icWSbJy1FF4491LqJ9XPqUgkRWZjXcvobNliJYT6d6Np490seHOxZNGhiVJwu60svrm+axY10jLyV5OHuykp32IcDCOphlYbSp5hW7KawppWFhB48JK5Bm0M3K4bGy8ewmrb5pP8/Eeju1tZaDHTyQYRwBOl53CUi/Vs4uZv6yW4vLcGbkyp5I6um5QVV/E17/1MU4f7uLgjmYGuv1omo43z8XcJVWsWNdIXpEn8zkvBEmSKK8p4K//8+OcPNTJ0d2t9HWNkIilsNhU3F4HpVX51DaWUlE7+U03t8DNyvVzZmwm9lZqZpdM2dJIkiRqG0v5b//0QTrODHBgWxPdbcNEw3EsVpWCkhzmLK5i8XV1mXNgqmNhd9pYcsNsQv4oAN7c6S/MqkVhzpLqjOFWWXUBWd2cJcvE9A4H6R8OUZDrpqY077KNq+kGJ9sHAJhTXYzNevG3w9qyfDYum0UgEielGaQ0nd7hEL5Q7HJNN0uWLEAipXGqZwhJkphfVYxFmd7gcqYIoM8XRhvNtoskkoRiifeksA3Hk5zpG0ZVFRZUlSBfxocUUwj6/RH00eMciiWJJlJZYZvlsiCJq8XhJ8tlpbt1iH/82q9obxpAliX++zc+zI13L3mnp5UlS5YsM8YwTb7z2Dae2Xqce9Yt4Gsfujytg4QQ9I+E+Pz/fRSP08Y3v3Y/5YUTZ/dcyJiabhBPasQSGj99bjdPbDkKpCO2P/7/PoJ6mfu1Z8kyEAzz0DcfzkRs/+vzD7B2bs27MstICEFT3zB/9MMnyXc7+MGX3k+ua+pWjRc6/ouHmvnG028QTiS5ccEs/vahW3DYJm+T+G5ECMHOpk7++jcvUpHv5cd/+BDWGXTImCm6YfL4rmP810u7SGga962cz5/esx77JSwuZslyluxZ9F4hu3yRZQJMYSIQSEjIUvahO8vVhT8U40zXMKFYgmRKv6xjn2gfYMAXRpalGTnLT4ckSVgtKlaLSo7bQc5lfODOkiVLmmOdAwwEI9gsKlciLHPjwnpmleaT0g1Kc93vSbGlmybHuwYYCkXJczm43A+Qiixx98q5LKkrwzBMyvO978njnOXKkD2TsmR5jyKEYMvQFl4ZeIWluUv5YNUH3+kpZckyhu7BIF2DgSuyMLf9SNvlHzRLlixXDFMItp9qv2LjS5KE3aLSUPberlHWdIM9zV1XbHxJknDZrMwpL7pi+8jy3iUbosmS5T1KwkzQEmmhP9FPWJu8N3SWLO8EpinoHgww6L/852ZSMzjU1HPZx82SJcuVI57SOdjW+05P411POJ7kWNfAOz2NLFkuiqywzZLlPYo/5WcgMYAY/S9LlqsFIdImMSfaBkhpE7fQuZSxT3cM4gtmjZ2yZLlWEAKOdvYRiMXf6am8qxECDrb3Ekkk3+mpZMlyUVy1qcippMYrj+0lHk1w3U0LKK7MG+3nmiVLlktFCIEv5aM/kW6bJM3EXjvLFSNtPGQyFIiw61g7+0910TUQIBRLIoTAZbdSnO+hvryAVfOraKgqwuu0Y7UoMzKJOevSu+tYO3tOdNI3HCKe1HA7bNSU5bFmUR0r5lZSmOtGkaVpxxRCkEjpBMJxjrb2cfB0N81dQ/hDMTTdxGm3UJTnprGqiI3LZzOrshCHzTKls+ZwIMrx1n6au4Zo6hqiuXOQoUDabdwUgme2HeP1A82Tvv8Td67kQ7csG9crNpHSaesd4VT7IKfaB2jqGqR7MJjp+zngC/OZf/jNpG7qTpuVh//3J97RGjDDMInEk+w72cWOo2209vjwh2JYrSrF+W4Wzypn04rZVJXkYrOo70rjoPcahmkyFIqy5Vgr20+30z0SJKUblOS6WTmrkjuWzqGyIAdVli/46m2YJpFEir0tXWw90c6Z/mF8kThWVaEkx82S2jJuXjSbmqI87BdwPpmmIBCLc7Sjnx1NHZzqGWIkFCWlG9gsKgUeJ7XFeSyqKWXVrCoKPE4cFguyPH78WFLjTP8wJ7oGOdk9yOm+IbpHghkn3R5fkAf+5ReTXlMKvS5+9dUPY7VMbnr0/IFTfPfFncQmadNV6HXxyJ9+dMaffzAY4e8fe5XjXQMsrinjrx64kZIcN4FYgoNtvbx29Awt/SMEYgmsqkJFfg5r59SwYX4dZXkeFFmecl9CCDTDJJJI0tQ7zJ4zXZzoHqTfHyaeSmFVVfLcDhrKClndWM3yunJyXY4p+2efHet41wCneoZo6huixxfKvN4y4OP2v//JpJ0bGsuL+I/P3odlCnOpR7Yf5sev7c18d2+loayQ73/xwUnfPxVCCJKaTudwgC3HWznU1kt/IEw8pZPndjC7tIAbF8xieX0FHod1ymOhGyaP7jjCj17dgyxJ/NPH72J5fTkp3aB1wMeLh5s42tHHQDCKEIICj5P5lSXcuayRxvKiC/qtZLlyXLXCdqg3wOtP7efYnlZ+973X+fLfPcjGe5e909PKkuVdgSEMOmIdRI3oOz2V9zxCCPzhOE9sOcLjW44w6I9MuN2Z7mF2HGnjV5v3UVLg4Qv33cDd6+ajTHMjHfCFeerNozz22mH84fHRjtOdg7y0+zS1Zfl89Lbl3Hb9XFyOqRcRT7T18/vXj7D1cCuBCcYEaOkZYdexDh5+8QA3Lp/Fp++5joaqokkfLL7z+608u+3EpPtMpHQSUxhIxRITP5yeah/gr7//PAO+iVOaTVNMeFzO4rJrvJPNA+KJFNuOtPHrF/dzvLV/XG5FW+8Iu4918OsX93PPugV84KYlVJfkTSgWrlYMYXI80IM/FaPI5qbBW4pFvnwurNcaiZTGmyfa+I/NO2gf9I95rXM4wN4z3Tyy7TCfuWkldyybM20v+/OJpzS2nmznl2/s53BH3zgDptYBHzubOvnFGwe4b+V8Prx2CXXF+dOeT0lNZ8fpDn7w8h6OdU3cZ759yM/+1h5+v+sYdovK/asW8MXbrqfIO7694t4zXfzNoy8zEp44s8IwxaSvQbqOc7pMpJRu4IvECccnjk5eqEgxTEEgmmAoFKVjyM9wOMpgIMJ/bt7BrqbOcbNpHfCx9WQbv3hzP5/dtIoHrl+AVZ38sbwvEOaZfSd5dt9J2of8E27TPuTnYFsvj+44QmNZIV+5cw1r59ZO6mr8ypEz/PNTb0x6DAzTZDg8+XNCkdc9bb5XSjfwhWMk9Ymzbwo9E7fXnA7DNGkb9PHYzqM8vvs48dTYe0C3L8jRzn6e2nuCpbVlfGLjctbPq8OqTrYgLIglNYZCUSQJmvqGqCzI4ZEdh/nVmwfHjd85HOBgWy+/23mE+1bN57M3raQyPycrbt9hrlphGxgJM9id/uG6PHaqZhe/wzPKcj4CQSAVoDXaSn+in5ievsG4VBfFtmLqXHXkW/On/IGbwmS/fz9nImcQCKyylRuLbqTAWjDl+xJGgu3D2xlIpmtA8ix5bCzaiFOdugeaQOBL+miNtjKYHMzM2a2603N215Fnybvoi1LSSNKf7Kcr1oU/5SdhJjBMA6tsxaW6yLPmUeGooMRWgiqP/+lppsahwCGaI+moVLWzmrUFa6c9hi2RFvb69wLgUT3cWXrnuPF1oTOSHGEoOcRwcpj+RD9Hg0czr7dGW/l1568n3c88zzyW5C7JOidfAXTD5MfP7OLJLUdJjd74PU4bZYVenHYrumESjMQZ9EcyzsD+YAy7TZ020t454OeHT+7klb1NmdXyfK+TskIvqiITiSfpHgiS1HTa+3x865E3GQpE+fgdK3BOkSFzqLmX53eexBgdU5YkivPc5HudWK0qkViS3uEgsYSGYZq8tv8M4ViS//UHt1Oc557wnF48qxzDOPeIpOkGR1v6MoK0ujSPBXWlk85pdmXhhOPmeR1sWjGbYCSR+be+4RBHW3oxTIHDZuG6+dWTfl6bVZ2yN/aVRNcNHnv9CL9+aT/Do9Frh81CeaEXj9NGUjPoHwkRiMSJJlL8/vXDtPWO8D8+dQsVRdfOA9axQDd/c/gJemJ+Kpz5/PPyD9LgKblm5n850XSDl4+c4VvPbWMwmF7kkiSoyM+hwO1EN0y6fUF80Tjff3k3wVhimhHPoRsmv9t5hJ9vOZAZ22FVqcjLweu0kdQN+v1hfJEYsaTGYzuP0jbo468/cDM1hbmTfh+GabLleCvffPpN+gLp36tFUags8JLrdIAEsWSKPn+Y0KiASuo6kUQSxySZECW5bm5d3DAmJbZrOMCRjvTijtNmZd3cmkkFm9dpR5lGjC+pLePP7llPMJYgkkgSSaQ42T3I4Y6+Kd83E0KxJDtPd/Dq0RaOdw0gSRKlOW6KvC4kCfoDEYZCEYSAXl+Ybz23DbfDxt3L5046ZvdIkCf3HKd7JJj5t1yXndJcDw6rBc0w6fWF8EXSzzZNfcP805Nb+P/efxPr5tZO+P1VFeZwx9LGMaKtpX+Ekz1DAHjsNtbPq510YaMiP2faHrfXN1Tx3+7fSCSePsbhRJIjHX2cGt3HxSCE4HTPEN945k0OtPZimKP3N7eD0lwPVlXBH43T6wuhGSYH2nrp9oXo94f56Pplk0agz+0Ajnb00zHk5/e7jpHQdDx2GxUFXhxWC8FYIpNFkdINntpzHNMU/Pm96/E67Rf9ubJcOletsI2FEwRHIxe5RR6qZpW8wzO6xpBAtahYrAqyLCMrl+cBQQhBzIixfXg7O0Z24Ev5SBgJdJF+4FYlFbtix6N6WF+0ng2FG3AojgkvqBISBdYCHh55mKAeREYmrIX5RM0nUKWJT01TmBwKHOLp3qcJ6SGsspX7y+/HIk/eZ04IQUSPsHV4K7t9u9Oic4I5ey1eNhVtYk3hGuyyfUYPVQKBYRqcDJ3k9aHX6Y51EzWipMwUhjAQCGRkVFnFKltxKk5qXDU8UP4AZY6yMWPpQs+MA7AqbxVrC9ZOO4euWBcvD7wMQKm9lNtLbx+3zYv9L7JteBsJI0HSTJIwEmNWs3sTvfQmJjflUCSFJbnZPshXgkNNPWzeeYqUbmBRZR66eRl3r5mHy2FDUWSEme6PGoolON7azxsHz2CaMLemZNKbsxCCSDzJb18+yKv7mtENk5J8Dx++dRnXza/B47QiSRK6YTLoC/Oblw+w9VArsUSKR185SHGem3vXL5g0unr79XP49Yv7sVstbFg2izWLaynKdWO1KMij4w74wvz25YNsPdSKYZrsP9XFGwfO8IGblk447ztWz+WmlQ2Zv0fiSb7x8JZ0Sx5JYlljBV99aP2kx9FmtUwo8yuKcvnC+27APK+lz5YDLZzsGMBI6eS47Hzu/tWUFXgnHFeSJCzvgLAVQrD9aBs/eWY3kXgSRZa4a8187lu/kMJcF6oiY5qCaCLFtsOt/OzZPcSSGntPdvLtR97kH750F1bLVXuLH8MRfzfdUT+aMGiLDHEmPECD5713zxdC0Dbo52ev78sIz4p8L5/etJLrZlfhsKqYQhBJpHjh4Gke2X6EX287RHIGdehCCHacbuf7L+0mFE8iSxJ3L5/L+29YRJHXhUVRMIWZPp9OtfODl/cQTabY09zFN556g3/91D2Tnk8DwQhP7j1OfyD9W105q5LPbFpBVWFuRnjqpkksodE+5GPH6U72nuli3dxaXLaJF5RmlRbw1TvXYJ4XUn7uwCmOdQ1gmIJ8t50/vmstOZOICFmWpkw7Bagrzqe2KA9TCHTDRDMMfr/r2GURtiORKD97fT/RZIqaolw+s2klS2vLcVgtIEE8qfHGiVa+99Iu4imdSCLFz7fs54bGavLdEy/SL6gsYWFVCZF4ko0L6lk/v466ojyctnSKrSkE4XiSzYdO87sdRwjFk/T6Qzy77xQLqkomHHdRdSkNpYVjjvOvtx7KCNviHBf/7f6Nk14DVVmedgGhsbyIhrLCzHFOaDo/e33fJQnbWDLFvzz9JvtbuxECvA4bn7xxORvn1+Ox25BliZRu0D0S5Eev7mV/azeDwQg/eGUPZfleblo4a+q0b+C1Y2cQIv3nj29Yxn0r5+Nx2FBkCU03aOob4Qev7OZk9yCaYfLCwVPcsbSR1Y3V78lFuauFq/aup2kGqaSOJEFpVQHqFHUSWcZTUVvIvz36h5k2GZdL2A6nhnm442GOBI9k+p/aZBt2JX1zSZkpwnqYsB7mse7HaA4381DVQ5TYxq++S5JEnauOD1R9gF92/JKUmWL7yHYaPA2sKVgzLjoohKAr1sUL/S8Q0kPIyKzMW8n6wvWTCmGAgeQAv+r4FSdCJzJztit2HJIDgSBpJjNz/m3Xb2mONPNgxYMU2YqmufAJQlqIzf2bebn/ZQzOPVzIyFhkCxIShjBImSlSZoqIHqHYVoxVfnvrxXVTRwiBRbZgkS24FBdhPUzSTK+G22U7Hotn0ve7VffbNdX3HHtPdhIbrfe8cXkDn7n7OnLc4xdWhBDMry3lwRsXoxkmtmnqa3cf7+DJN46i6QYl+R7+/ot3smR2BZI0NsWuoiiH2vICnPY3eHHXKYLRBM9sO8ayOZVUl0wcpSnIcfHtP38/pQUeHNZzdUVvHXduTTF/9u9PceB0N4YpeP3AGR7ctISJqgIddivnd36VJGlM3ZZVTfeHvVBURcbzlodfp/2cCJZkCY/DdlFjX0n6R0L856NbicSTWC0Kn73nej5x50osb0mjE0JQX1FAeWEO/+dnLxNLauw63sEre5u484Z518QDVq2rAK/VQSAVI9/qotr13my3ohsmT+09TlPfMJCu8fyrB25kw/x6JM79voQQ1BXnUZbr4dvPbydmTpyGfz79gTD/9uw2QvEkVlXhszet4nM3rxqXlimEYHZpAZUFOfyv375ENKmxq7mL5w+e5v5V8yc8n/r8YZp7hxFAWa6Hr9x5A0trywHGjd1YXsgtixtI6QayNHk9v0VRsDjHPvc5rOcWsGVJxuuwk3uJ/aIlSUKR0iLYqirYLZMvkl8IhikIxZPUFefxrc/cS21x/rjvsLooF7vVwjeeehPNMOgZCbKrqZO7JonaOm0Wvnb3Ov7HgxZynPZMpPStx7iuOA9Vlvnp6/tI6QZHu/roD4QnFLZWVR2X/mw7L4quyDI5TtuUKdIz4fzjrMgytksYzzQFP3ltHwdaexACcpw2/vGjd7B+bt24+1t1YS4Lqkr4v0+8zouHmvBH43zvpV3UF+dTV5I/5X6iSQ2vw8af3b2WB65bgEVRxnx/VYW51Bbn8cXvP85gMEI8pfPs/lNc31A9fUQ4yxXjqhW2iiKjWhT0lI6qTl1Qn2U8kiShTlHMfzH4U35+0/kbDgcPA1BoLWRR7iKqHFV4VE86PVlLpycfDRwlakQ5GDiIRbbw8ZqP41JcE4rbVXmraIm0sHVoK4YweL7vecrsZdS768ekWibNJJsHNtMZ6wSg3FHOHaV3TCnIfCkfD3c8zPHQcQCKbcUszllMhaMCt8WNKUz8KT9t0TaOBI8QN+Ls8e1BlVU+Vv0xHMrkN82wFuapnqfYOrw1I2q9qpdGTyMl9hI8qgdVUokbcfyan8HEIH2JPhrcDeRZ8y7uS7hI1hetZ2nu0kyUNmWmeKb3GY6FjgEw1zOX+yvun/T9OZacrMHUFSKePFfD6bJbJr3eSZKEJIEsK1MadUD6Afmx146gjaY2v3/TYpY2VEw6br7XyV1r5rPrWAe+UIyT7QM0dw1RVZI74bcuSRKzKgqmnIMkSbgcNu5ZO58Dp7sBaOkefkfrVa8VTFPw6r5m+kfTsJc1VnD32vkTRszOPjCuml/NqvnVvHGwhURSY8uBM2xa0YDDdnke1K8kq4tm8ydzb6M75mNeTvl7Ng05kkjx8pFzBmkb5tWyfl7duFRPSZKwqiq3LJ7NlhOtbDvZPuW4phC8dqyF3lFToCW1Zdy/aj62Sc4nSZK4bnYVN8yp4ZUjZ0hqOq8ePcNtSxpwThBh1Q0jU0ahKjJOm3XSaw2AIkk4rO/+shaLovCl21ZTVzy+LCudCaKwuqGK2aX5nOwZIp7SaB3wTTqeJElUFuRMuU9JkrBZVG5cUM+Te44zEIwwGIgSjqcuy2e6Guj1B3n1aAumEEjA+1cv4obG6gnTpSVJIsdp52Prl3GqZ4jWAR8dQ37ePNlGVWEOqjL5vVSSJNbNreO2xY3jhP3Z73NWST4b5tfy2M70s9TRzv7R56z33vXrauGqFbYujx1vnouR/iBBX9qB7L14o7ta0EyNN4fe5Fgw/eOtdlbzQMUDzPPMw6bYMtsJIYgaUfa59/Fw58PoQme/fz8LcxZOmlZrla3cWnIrvfFemiJNDCQGeGXwFT5k+xA5arpOTAjB9uHt7Pftz7zngYoHqHRUTjnnVwde5VT4FAD1rnoeqHiARk/jmIjp2VTlWb5Z/Lbzt5iY7BnZw+KcxazKXzWhoDOEwUH/QXb5dqELHQmJRk8jd5TewSzXLFyqKxNxFgh0UyekhfBrfvKseW97rWq+NZ9867nVyYSRwKWeM2xwqS5qXbVv65yypCkr9KLIMoZpsPtEJ8db+7lufjVw4eYlZ+kaDHC8NW3g4rBZuGVV47TvmV9XgttpwzfqbHyspY+Ny2YhX+ICWU3ZufMumkihG+a0wvy9TjiW4MiZXhIpHUWWWdaYdqyeCo/TxtzaEt442IIgXUfcNxyifpoFiKsBi6xwX1XWHLJlYIT+0RpVSYK7V8ybMp023+1kWV0Fe5q7MsJyIiLxJIfa+oiltPT5VFtBae7kC8IAbruNhVWlvHLkDAC9/hA9vhANZeOj6W67jVyXA380zlAoyiuHm6nIz8Fls7ynn9saygpYXlcx5TY5TgdVhbmc7BlCM0z80fhled4tyXVjG810TOo6SU17VzxHCyE41N7HUDidql+U42Ld3Fos0wjUxrIiFteU0TboJ57SOdTey90r5k5pXOW2WblhTjW5rqlrZpfUlGeE7dm66SzvHFetsC0qz6OmoZSR/iADPT58AyEKSqdeqcpyZRBC0Jvo5UDgAJrQ8Kge7ii9g8U5i8cJNEmScKtu1hWu41T4FLt9u9GFzua+zawuWI06wSknSRKl9lLuLLuT4Y5hfCkf+3z7qHXWcnPxzSgoNEeaeaH/BTShoUgKd5TewaKcRZNepIUQdMQ6OBQ4hC50ci253Fl6J/O98yecs8fiYWPRRk6FTmU+5+b+zazIW4EiKePGDmth3hx+k7iRdlOtddXy8eqPU+4oHz8+EhbZQoGtgHzb1KkvWd573Lh8Nr996SB9I2kh8j+++yx33DCPe9cuoLI4B+c0LQom4khzL5qeriEvznOTSOmTugKfz/l1VD1DAQzTxMLUItQU6RpgTTPQDRNTCEzTTNcmCUEkds78RQgyJh9ZJmfAF6Z3KG0Q47BZcNqtDAcmdss+H1lKG3mZo8fdH44BV7+wzZLmeFd/5qHYZbUyv3Jq00xJkphbXohFVaYUtoPBCF0jAQDsFhWPw8pQaHpHfOn88ymeYiQco6Fs/HbVhbmsmFVBx7CfeErjJ6/v40BbDx/fsJyltWW47NYxaZzvFeZVFuN2TBy9PotVVcbUGad0Hd00pxRqkL626oZJSjfQDAPTFOlrrxAIAcFYAuM8XwHdeHeoLSGguW+YyGgEuqYoj9I8z7Tnls2iMK+iiBcPqcRTGmf6RvBH4lMKW4/DxtyKqUvSAAo851K80zXEGu7zAj5Z3l6uXmFblsvqWxdy6mA7w70Bdr96nNs+dP1lT6/NMj0mJm2RNrrj6XTCUnvphKL2fBRJ4fqC69nt2w3ASGqErlgXda66CbeXJZklOUvoLe7l8Z7H0YXOc33PUeeqo8BawHN9z+FL+ZBJb7exaOOUhlEmJmciZzJ9WisdlROK2vOxSBZW5a/iQOAAAEPJIbpj3dS4asZt2xHroDXaCqTNp24tvpVK5+TR47Nk03mzvJWyAi9//KEN/Nfvt9M1GCAcS/K7Vw/x3PYTLGusYMOyWcyvLaG6NA/HDCMgbb0jmQfkjn4/H/1fv7zgeYWiySlXnnXDoLM/QGvPME1dQ7T1+hgORAjHkkTjqbRbpKaT1Ma26Hl3PF5dWQLheKYFUSSe5F9/s4V//c2WCxojpRskJunPmeXqpHvkXP/Q8nwv6gwWtEpyPdNuF4glMq1xoskU33xmK998ZusFzS1lGMRSE59PHoeNj61fynAoyrZT7aR0gz1nutnX0sOciiI2zq9jeX0FjWWF5Lud7xmBW5brnbaW9K01oUIw7UWyPxCmqW+IM30jtPSP0DUSJBRPEk2kSGh6+rqrG+/KRcS4pjESjmXMrgrdLjz26UWkJElU5OdgUxXiKY3BYCTTy3wy7BZ12swGYFypQDZi+85y1QpbWZHZcM9S2k72svmRXbzw213UzCll3vK6a6o/37sBzdRoi7ZhChMJiTJ72Zg01skoshYhI2NiYgiD3njvpMIW0heeG4tupC3axj7/PsJ6mEe7HqXOXcep8CkEghJbCbeX3k6eZeoa1YSRoDPWiYmJjEyZo2zadkAAhbZCJKRM+nB/on9CYXs2vRnAa/Fe847BWcH9ziFJEjcun02ex8ELO0/y2r5mwrEksUSK7Ufa2HWsg9ryfBbVl7Fp5Wyun18zbfuZUHSs6/XFoBvGpPWwkXiSR185yJsHW2ntHSE+hYBSZAkje6e/IJKanmntdLGYphgTsZkOIQQ/OvMmA4kg64obWVfUQNLU2THYzLFAT9qZOr+GlQV1ONV0hMmXjLB1sInToX7sioU53lI2lszFJquTipeemJ+nuw4ykpo4Aq1KMl9o2ES+7eJ6WwIkDI2mUB+nQv0MJkJE9SRCCOyKlTyrkzJHLnO9ZZQ7c1EvoF+uEIL+eJBjwW46oz4CqRgpU0eVZNyqnVJHDtWuAhq9pbhV2wULuMh5D9oex8ze77Rapm23kpxggelCEaOZGJMxu7SQv3zfjSzYf5LnD5yifciPKQQnuwc52T1IcY6LRdVlrJ1by82LZpHnmrhbwrsJp81ywdk2U5HUdLYcb+Wpvcc51tmPPzp5q6fpzolrlZRujGlNZLeqk7Z8eisuuzXT8zmh6SR1fcr0bEWRrgmPgixjuWqFLUBOvptP/fe7kGSJVx7by7/++a956Mu3sO7OxVjtVtLn58x+vJIESjbae1HoQqcn0QOk60UPBA5w5uiZGb3PxMy8L6xPnwrpUBzcW34vA4kBuuJdtEZb6Yp3kTJTWCQLd5ffzSz31DbtkDZH6kukLftNTHaN7OJ48Pi0+9eElhEEJiYRY+KHr/Zoe+bP1c7qKU2mrgUuVQRluTRURWb5nEoaq4t5YONint56jK2HWvCH4+iGSUv3MG09I2w93ML6pbP49N3XUV7onfR3kNSMzKp/Sb6bVfOqL7iutbI4B1UZ70wejCT490ff5JU9p0mkdGRJwu2wsbSxgvm1JZQVecn3unA7rNitFlp6hvhfP9h8UcflvYphCvRREeGwWVjWWEFJ/vSRg/NxO6yTtjCajJf7jnE61I8pBItzK/lJy1ae7jpIRE8AEk92HeCjdTfwifo1+FNRvn3qZd4caCKqJ1EkCZdqY+fQGb6+8F6sysSPF75khM29R2mPDk/4ukVS+GjdDRclbHXT4JC/k5+1bON0qJ+IniBl6BjibL9lGYukYFNU3BY79e4iHqq5jnXFDShTZPMIIQhqMX7dtovne44Q0uIkDA3NNDBHnfZVScamqDgUKzlWBzeXLuADNSspts/8O9CNc+nEMxVEVlWZ9jHo/PPJblFZXl9BWd7Zec3s2u+226jIn7ocrCLfy2c2reSOZXPYfqqd3+86RvugH900GAxGefXoGXY1dfLUnuN87e61LK+vuKzC72pDVeTL4o4rhCClGzy++xg/eHkPw+EoEmBTVWaXFbBqdiXVhbkUuF3kuGw4rVYi8SRf/82LmZrtdwtCCM5frztrdjYTZFnKfB9n07anQkKaUdZElquLq1bYxsIJ+rtH0JI6122ax1Cvn31bTvLtrz/Kz7/xPLPml1NQkoPNMbO2KXlFHj7y1duu8KzfnRjCIKyduzhG9AgRffp6r/MRCFLm9K58kiRR6ajk7rK7ebjzYcJ6OPO+9UXrJ2wDNBG60Ilo5+Z4tp3PBc1ZCLRJ2igEtXMN0otsRRc07tVINmL7ziNJEh6njfl1JcyrLeEL77uBbYdbeXl3Ey09w/hCMUaCMZ568yhdA37+8hM3U1s23m0T0kZCSICA0gIvf/LhjeNa3kw/ofHPy7ph8vTWYxlRa7ep3LKy8VwfWGn8mRRNJMlyYVhVBZtFJRpP4bBZuH/DIm5cPvuCx7nYh+quqI9nuw/zm7bduFUbLtVGSEvgS0X5UfMbLMqtZPtQM5t7j+JWbeRaHQS1OEEtzgu9R5mfU8FDNasmPDe9FgfL8mvIszpJmQaaaRDRE/TFA5e0vGYKkxd6j/D/jj1HRE+fcxZJwa3ascgKJoKUoRMzUiQ0jaAWpy8e4PrCWQgxe1JxKISgMzrCP594np1DZzBEWsg6VSseix0JCV0YxHWNiJ4koicZSoaRJZn7Kpde0Gdw2889z8RT2oyOR1I3pk19tKoKNlUlTBKH1cL7rlvA7UumN5QbwwTXg3GbjDry1hTmUrNuKR9YvYh9Ld1sPtjE4Y4+ukcCRJMpDnf08Wc/f5b/78GbuGVxw7gFtCzjOd07xA9e3s1wOIYsSSytK+fLt69meV1FWkC/ZfuhYPQd6b99pUm3ZDonXZK6jmYYOJg+shpPapl+5md/E9ORfTK69rhqhe2pQx38+189QiQYIxZNnltUFILAcJj9b56+oPGqZpdkhe1FIsRYUVpgLSDHcmFGXoqkTJs+fBZZkim2F+NRPRkxKiPT4G6YsQATQqCJtCiVkCiwFuC1XFj0wiJbJv2cZ/u/Atjkd9Yk4HJEW7MR26uHs219CnJc3Ld+IbdeN4d9J7t4ac9ptuxvJqkZHDjVzVNvHuMrH1g3oe9AcZ474yY+6AtjmuKylHAMB6PsPt5BIqUjAavmVfPl96+jOG9yx95E8tJSIN+LuBxWXHYrvlCMeFIjEIm/rSU4Z8IDdMV83F6+kPXFjWimwcNtOzkV6iNhavzozBu0RoZYXTiL28sXYZdVnu89wrbBZhKGxvahZu6uXIJLHX9trHEX8rdL3oduGkT1FDE9yUF/B397+EmS5sWfK+2RYb57+jUiehIZieUFtawtmk25IxenakM3DUJagv5EkLbIECeDvUiSxPL8mimjtQlT4+nug+waasEQgiKbh02l85jrLSPf5kKWJBKGxlAiTGfMR0t4gKZQPysL6qhwXlhbt/P7jA6HozNqjRWMJaZMEYZ0SqzbYWU4HCWhafgjsSt6Pp1d0LBZVNbOrWV1YzXNfcNsPtjECwdP0+sPEYgm+NXWg8wpL5q2n+h7HSHglSNnGB6tk85zOfiL+zeyoKpk0vckdX3aiOS1iN1iIddlR5LSxyUYTRBLangd0y/cDoeiaKNZEblOBzbL5CUTWa5drlphG48mGezxv9PTyMJov7VRoyYZmZV5K9lYtPGCx3CrU7ergLQgjRtxdo7sZDA5mPl3E5Pn+55njmcOuZbcaS9GkiShSunTW5ZkVhesZk3Bmgues0edOP3PIp1bHZwsqvt2IDgn4C+FbMT26kSSJJx2K+uX1rOgvhSbReHprccRwKv7mvjiA2smFLbzakvSbqYIBv0ReoaD5HouvaYtFE3QO5w2uLFZVZY1VlCUO3XKaPdg4JL2+V6kMNdNUZ6brsEAiaRGZ7+PRErDbn176r18qSizPcX82fw7KLS5EULgttj5b/t/iyFM9o+0U+cu4g8bb2ZBbgUS6Uhsc2iA3niAgUSI/niQWZ7JXX1VWSHH6iDH6qA/EbzkmsAdQ2cYSaazdBbnVfLf5t/BHG/ZuHFNYRLU4vTHgyQNjVp34ZS/i1Aqwc6hFnRhYpUVPjlrLe+vXolTGet2K4QgYWqMJCL0xgOUOnIu+Pc2u/Scg/VQKIovEps2/bdnJIhuTC1sCz0uSnM8tA/6SaR02ofS7sWOt+l8UmSZOeVF1BblUVmQw3+8sANfJMaZ/hHODIxQW5yXFRhTIBAc7+7P/H1eZTHzpnHMHgpFp3TKvlZRFZmaolwcVguxpEafP4Q/Eqckxz3lOSSEoHXAR2LUu6CyIAfvhWYxZbkmuGqFbV6hhxUb51628YrLcy/bWO81ZGRcqouh5BACgYlJmWMCz//LwNka3jeG3kAXOlbZikf1MJIaoTvezaNdj/KJmk9MawSlSApO1clIaiTzb5dzzl6Ll4HkAAA+bfKG6lcaIQQxPXbp42Qjtlc1kiRRkOPi/g2LeGZU2A75I5M+0C5uKCfP62TIH8EwBU9sOcKc6uJL7h+r6yaJUeMOVZHJdU8tljXdYOuhlovalyRJWNSzvaDTximXqw+jVT3XeiSlGaMtMq6eHo/FeW5mVRRwqLkH0xTsOdHJXWsW0FA1tQi7nNxcOp8C67lFi7neMqpd+bRF0rWxi/OqWJBbnhGONe5CSuxeeuMBIloCf+rSr0sXQn8ihD5aSzvLU0KVM39CsSxLMnlWF7mW6c0EATRTZzCZzhxSZYUVBbUTRqIlScKhWKl05V9wpPYsi2rKsFlUkpqOYZi8fqyFj61fNul3rhsm+1t7SOpTR7qLc1w0lheyt6ULwxTsPdNN24CPeZXFb9v5JEkSdquFDfPreGL3MXyRGNFEinBs5qUKVlXlbI3F2evBe4Vw7FzWXHGOa8qlaMM0OdDWQzh+cWUg56foJjT9qnP5XVxTRoHbSSwZpH3Iz/HuARrLC1GmaP/Y4wtxtLMf3TSRJIl5lcUUuK9tb5QsE3PVCtv5K+v4h59/8Z2eRhZAlVXK7eW0R9sRCLpj3STN5BVJwe2MdfJ49+OkzBQSErcU30Kjp5FfdvySkdQIh4OHqR2uZVPxJqzy5PXVVtlKqa2UrlgXhjDoifeQMlNTvudCqHRU0hxpBtJGUikzhe0S+5ZJSGPqh88uIihT9BEViExLoyzXHrphEI2n8DjtM0oN7B8JZZYgvG7HpLVpTpuVh25awvce34EpBK/sbWLF3CpuWtkwbdRP0w3iSQ2X3TrOfdlqUXDbbQyTjgYM+iOTpjlrusEre5s43Nw77eeaCFWRyB198BBC0DMUIBJL4nFd+ip7nteZET2BcJze4RCVxbmXPO7lwqIq3Hb9XLYcOMNQIEpz1zCPvHKAP3z/OgpypjdVCkbi2K0WbNaLv8U3ekszf5YkCZuiUmrPoS0yjCrLzM0pG3O9cqt2HKNuySlTJ2FM76lwOcmzOlEkCUPA6VAfXTEfc71lkwq3mQo6VVbIsTgYSoTQTIPdQy3Uu4oyn/VSxn4rhV4XNzRWs+V4KwJ4fPdx1s+ro6ZovFAWQnCie4B9Ld3Tul+risJtSxp4+Ugzff4wZ/pHeHjrQb529zqKc6bPpArGEtgs6pjaxvPnEU2mUGV5RhkFwViCuJZeHLNbVJwzbGEGUOhxZurGR8Ix+gJh8qZZXHu3cH6v1O6REIYpUJXxn9sUghPdg7x8uJnERTphF3vPXWMGgxEGg1GqCi+s/OxKMqe8iOsbqukeOYphCn6z9RDLasuZVTpxz+6UbvDi4SaOdaWDEcU5LtbNq8VpuzzPg1muLt59leVZLjtW2Uqdqy6TrjqUGqIj2nHZ9+NP+Xmi5wn8WjoFfb53PreW3Mpcz1zWFa7DKluJG3FeH3ydtmjblKu1dtlOtas6M+f+RD/dse7LNte53nPZBIFUgJPhk5c8pizJY4R3wkgQN+JTvidlpmiJXHhE7K0i+qx7dZa3l1A0yc+e28P3n9zB3hOd6TY9E5zXKU1nz/EOHn5xf+bfljdWoEwihiUJbrt+LsvmVAAQS2j81++389Nn99DaMzJuH7ph0DMU5LV9zXz70Tf5/etHiCXHC5Mct4PKkpzRORnsONpOS+/Y8YQQRBMpntl2nB8+uZPYRfZStVpU6srzM5+xpXuEzbtOZSLGl0JteT6uUeNBwzT51Qv76PddXe6hC+pLuW/9wkxk5oWdJ/nXX29h9/EO4gltTBRFCEEgHGf/qS5+/vwevvnrLfSf1xP1Ynirm68iyRkxJ0syJW953SLLmVpVQ5gZF963i+sK6nEo6fmdCPbyL8df4NnuQ/iT0Usa12Oxsyy/GgDNNPh12y6+c/pVjgd6LnsNo1VRuG/lfLyO9CJp+6CP/3h+B2f6RsbsSwjBkY5+vvfSLtoHZ1ayNb+qhAevX5gRhs8fPM0/PbmF7afaiSUnOJ+icfa1dPOT1/bxfx5/jV5fcMJxDdPkjRNt/L8nt/Dc/lP0+kMTHhchBO1Dfh5+8yBdw+mxyvO8lOfP3PuioawQ56h41k2TH726h6HwpX2/1wKSJLG45lzG2ameQd443jquT60pBHvPdPGvz2zlVM/QRe9vTkURNkt6QT2p6fz4tT34Im9vBsZUKLLMJzYup6owF4CmvmH++ak32N/SPcZZHNILKQ9vPcjDbx4kntJQZIlNC2axrLb8HZh5lreDqzZim+XqQUZmlnsW5Y5yeuI9+JI+dozsoMxehluduq4B0jVNkBZTE2171jH5tcHXOBlKC8QiWxF3l91NjiVdp3Rz8c00h5s5ET7BQHKAx7sf56sNX520bleRFBrdjRTbihlIDjCYHGSXbxcl9hKcyvQN4s3z2kNMxCzXLMrt5fQmetGExov9L1LpqKTAWjDt2GdFwFu3s0hps6qzvX99KR8DiQFcLteEY5rCZL9/f2Yh4EJIp82dS8MJpAIYwkCRsi2x3k50w+BoSx8n2gZ4YssR3A4bFcU5VJfk4XLYAIE/FKelZ5juwQCBSHqhozjPzftvWjJparEkSZQVePjcfTcQjLxOS/cw/b4wv9q8j2e3Hac4z0NBrhNFlonFUwwFIkTiKeJJjWg8yU0rGzGM8Q+nBTlOVi+o5eDpHqKJFMdb+/kf332GjctmUVdWgGGadA8G2XOig47+dD3fnTfM41BzD33DFya0ZEliQX0ZsyoKaeoaIhCJ893fb+f1/WeYW1uC1aKQSGoEwnH84Rj3rFvArdfNmdHYHoeN21fP5Veb9yEE7DnZyR9/83EWzy6nKNeNYZqEowl8ofTD3D995d6Jr10inRKp6SaJpEYkliQcTxKNp+joP1eiEIwm2Ha4Fa/Ljtthxe204bJbURUZx2jEatz1QFX46O0r6B0O8tKeJjTd5JW9Tew52Um+10lJvgeX3UpS0/EFY/jDaaOpWELDZlX52O0rLuh4jztGlvGR8bPeqxIS7rek40qSlFlIFID5Npc3zMsp48O1q/nJmTfRhMF+XzunQ31UtO3kxpI53FWxhDJHDhZZmfReNBFOxcp9lcs45u/mVKiPoWSY37bvZnPvUZbmV3Nf5TIW51XhVm0oknxJ0UNJkriuoYo7ls3h8d3H0AyTV4+d4XBHH0tqy6jI96IbJmf6R2jqHSYQi7Nhfh0nuwfpm6ati0VR+Nj6ZXSPBHlu/yl0w+SVI2fYe6abfLeT0lwPboeVhKbjC8fwRWLEU3omGvvJjROfT0JAjy/IE7uP89KhZjwOK0U5bmqL8sj3OLEpCpFkis6hAE19Q/gicVK6gc2ismnhLOaUz7yrQK7Lzu1LG3ls11GEgC3HWukY8rO4powijwvNNAnFEoyEYzhtFv7vx+6cZM7p9jkp3SCR0gknEkQSKSLxJKd6BjLbne0b63ZYcdtteOzp361FkXFYL2+P2qmQgJsWzuLx3cfoD4QJxZP84+Ov8dqxFpbUlmGzKAwGoxxq7+V41wCBaJxVsyuJJTWOdl54Rldxjpsb58/ipcNNCOCZfSc50T3I4ppS8lwOUrpBcPQ4V+R7+asHNk04Tub6aJjEUhqReJJIIkkwlqRl4FyZWDieSB9nuxWPI32cnTYLqqLgsKoTHufa4jz+7N71/MPvX2M4FGVnUwene4eYVVLA7NICnDYL/YEwJ3uG6PUFiY+2pltSW8aXbrselz0brX23khW2WaZFkiSqHFWsylvFYGIQTWhsH96ORbKwqXgThbZCLLJljAGRYRpEjShBLUh3rJtyRznVzuoJxxdCcNB/kDeG3kATGnbZzq0lt9Loacw8JLhVNx+p/gj/1vxv+FI+miJNPNnzJA9VPjRhCrAkSdS56liRt4KXBl5CFzpbBregSiobijZQYC1AldUxc9ZNPTPnrlgXNc4aKp2VE46dY8lhQ9EGnuh5gqSZpCncxMOdD3NH6R1UOapwKGPTo0xhEjNiBLUgmqlRai/Frox/cCyzl5FjycGv+elP9LN9eDv51vwxhllpk5IEp8OnearnqYuqj1UkhTJ7GRJSJp35WPAYC3IWZEy3slx5FFnG67KjGwb+cBx/OE7XYIBdxybOiFBkiYbqIj551yqWNVRMObYsy6yYW8k/fPEu/uN3Wzna0kcommDQH2HQP3m7LofNQkGOc8JosCzJ3L12Pp0Dfp7dfpxYQqOjz88v+vaN2zbX4+D+9Qv5xJ2r+MbDr12wsJUkiTnVxXz0jhX88Kmd9AwGicST7D3Zyd6TnWO2tagKaxbXXdD4n7hjJZ39fnYd7yCZ0mnv89HeN75evrzQi2Ditg+JlM7f/WgzbxxswTDO9uweT89gkP/+H0+f+2yjn89mVfnp//wI9eUTp9B5nDb+/KM3UVmcyws7T9EzFCAQjhMIx2ntGZnwPYosUZmbc0lpyArylCJNAizy1XWdUGWFz83eQIHNxROdB2iNDBLRk5wO9XE61MfPWrZxQ9FsbitfyOLcKiqcuTNqHSdJEotyK/nfSx/kh81vsG+kDX8qylAyzMt9x3ml7zhVrgLuKF/ExpI51LoKcam2ixK4kgReh40v37Ya3TB46XAzkUSK/kCY/kNjhavNorJxfj1fu3st3928k75D02ccuO1W/uJ9G6kqyOHpfSfpHgnij8bxR+NjhMb5KLJEeZ4H+yTnkySBy2bFoiqEE0nCiSS9/jCH2/sm3h4o8rq4c9kcPn/rdek+vDNEliQ+d/Mqev0h9p7pJqUbNPeN0Nw3fu5zygsnHSee0vj357bzu51HMxG+iX63wViCP/7J05l5n/2DzaLyX59/gBX1FW9TGrREfUk+f3THDfzXi7vo84cYCkV5et8Jnt53YsyWNlVhw7w6vnLnWnY2dXCss/+CnxDsFpXP33odI5Eoh9r7SOkGJ7sHOdk9OG7btXNrJh3HH43zL0+9yeaDpzPR5Ynm0u0L8dUfPzX6Sc9+ZAmXzcLPv/IhGif4LiXgxgX1qLLMj17dw/GuAUbCMUbCMfac6Rq3fZ7Lwbp5tfzpPevGuI9nefdxdd2Zsly1qLLKjcU30p/oZ5dvF7rQeXXwVVqiLTS4GyiwFmBX7JjCJGEmCGkhhpJD9MR7GEoO8Qd1fzCpsO1P9PNc33OZ1j5LcpewOn/1mOihJEmUO8q5p+weHu16lISZYOfITupd9awuWD3hA4pFtnBLyS30J/o5EDiAJjQ292+mOdzMLM8s8q352GU7hjBIGAnCepjB5GBmzn846w8nFLZnj8d1+dfRHm1nr38vhjA4FDhEd6ybed55mciwLMmkzBRhLcxwapieWA9ei5eP13x8nLA9K8brXHUEAgFMTLYNbyOsh1ngXUCOJQeBIKyHaY+2cyR4hKAeZJZrFm3RtgtKJ5aRqXHWUGAtYDg1TEAL8HjP43THuymzl6FKKrrQM+nQNa4aZrsvvI9mlqnxuux89PYV1JXlc6Z7mL6REP5QnFgyha6bSBLYbRbyvU4qi3NZWF/KxuWzaagsmlFNriRJzKos5G8+dzvbDrVx4HQXZ7qH6R8JE02kMEwTq6qS67ZTlOemtiyf+XWlrJxXiXOCHuGSBG6njS89uJaqkjx2HG2jpXsYfziOYZjYrSoFOS7m1BSzYdks1i2px25Vaawp5tV9zRd8fGRZ4vbr55LrdvDyntOcbB9g0BchnkwhyzIOm0qu20llSS7VJTM37JEkiVyPgz/76I28tPs0u4930N7rIxRNYJgmNquKy2GjKNfFvNqSKY1a4kltWlfatyIYdYA/r6/iZPPMcdv51F3XsXJuNW8eauFUxwA9g0GC0QTJlI6iyLjsVory3FQW5zCropBlcyooL7yw9mbnMxOH4quxqtGqqHygZhUrCurYOniaNwdOczLYS9zQSJo6WwZOsWPoDIvzKrm3chmbSuaSY53+IVeSJBq9pfztkvexbbCJ7UPN7B1uo3e0925ndIQfNm/h2e5DbCyZy/1Vy6as751uX4VeF3927wbmV5aw9WQbzX0j+CIxTFPgddqoK85n7bxa7lo2h7I876S1hRON7XXY+fSmlaycXcmWY62c6B6kayRAMJYgkdJRZRmn3UKx101VYQ4NZYUsq6ugqmDiGktFllk/tw5NNznZPUDboI+RSJxwPElKNxBCYFUVvE4bFfk5zCkv4obGatbOrcU2Qc3udPMvzfPyV++7kc2HmtjZ1EHHUIBQPIlpmtgt6bZGxV43y+snX/gTAhKalmn9MhPEeX9IpPQL/s1fCpKUXry7c9kc8lwONh86zdHOfoaCURKajqrI5Lkc1BTnsaaxhjuXzaE830s0mcq0fbuw/Uk0lBbyVw9sYvPBJnY3d9LjCxKOJzGFwGG14HHYKMnxsKJ+4mckGF2E17QLKks4d5wFsaQ2Lt36/DkqksT6+XVUFeby0uEm9rf20D7oJxCNoxsmLruVYq+LuZXFrJtby5o5NeQ47e+Jmuz3MpJ4L9nKZblkRpIjPNX7FDtGdmCI9E1BIt1aR5VVhBDoQkcXY00Lvlj/Ra7Pv37cBSVlpvhh6w/Z509HfAqsBfx5459P6GAshCCqR3mk6xG2j2xHIKhx1vDp2k9T46yZ9GI1mBzkyZ4n2T2yOyP+JCRUWUWVJp/zH8/+Y5blLZv0WAghGEmN8ETPE+wc2TkmcqpIChYpHcXW0dFNPfP6HM8cPlP7GUrs43vQCSFojbbynTPfGZNibJft2BV7Jm37bO3t8tzlrC9az0/afkJYD1NqL+XvFvzdjEyyEkaC5/qe46X+l0iJdD2lRbLgVJ2ZdGjd1DExubvsbu4uu3vaMbNcOGfT4gLhOJFYkkRKQ9PNdG9KScqkq3pddvK9TlTl4tIdTVMQiSfxhWJEMw+d6YiMzWrBZbeS47bjcU4fbRJCYJqC4WAUfyidsmiaJqqi4LRbKMhxket2IMvph6rhQJSOAT+yJLF4dvmkpldT7S8cSzIciBKNJ9GMtOi3KAo2q4rHaSfX45g0qjQVKc1gOBghGE6Q1NK9H1VZxmJRcNqteF12ct0TPwwZpklrzwjBaOKC93uW+bUlmXTkqTib1ucLxQhFkyRTOoZhIMkyVjV93L0uO16X/aLOESEEH9r6XU6H+rFICo/f+FWqXecEUyAV4++PPMUr/SdwKla+d/2nWJJ/brEybqT4i/2P8ubgaQpsbv560X3cVDpvRvs+6Ovgy7t/TtzQJtz3xaCbBv3xIGfCg2wZOMkrfScJ6+c8C3IsDu6pXMrnZm8kzzp9ecpZTCEIawl64352DbWwufcoZ8IDGUdmVZKpdRfx9YX3sDx/8vvSdAiRzvQZyaQFa5giHZHLczsoznFjUdKLvwOBMB3DAQDmlBXhneFvOKkbjIRjhGLpc/+sY6xVkXHarOQ47eQ4Z3Y+GaZJKJYkEI0TT2kkdSMtSkR6gcpuUfE4bOS7nRdkGDUZSU1nMBRJL/CMCmhVSf8WXKNzz3VN7HprmCadwwGGQhdfnzunvAivY+xxTmo6rQM+wom0G3FNUR7F3olLiSabS6HHRW1x3qSLS+n65wRDoQjR0UU1RZawW1VynQ6KclyZ8yKR0jna2YcAGkoLR/u/XthxT6R0BoLp9OeUnnZItigyVlXFZbeS53LgcUxsnKnpBh1DfnzRqb1CJkMiXRvumsbkSQiBbpgMh6MEogkSWnrB0DJ6LhR4nDMStEII+gNhukbSNeBOq4UFVSXTthEKxZOc7k3XNCuSxJLaC7/HZbl8XFPCVghBKqmTiCXRNSPjxunJcWK1vz392N7rCCFImkmOBI/w6sCrDCQHSBgJdKFjCCNjSqRKKjbZhlt1M9c7l7tK7yLfmj/mAqGZ6QjqM73PoAkNh+zgs3WfZUXeikkvJEIIuuPd/LT9p7RF2wBYlbeKj9V8DK/qnbQOLmEmOBQ4xKsDrzKUHCJhpudsCnPcnD0WD/M987mr7C5yrbnTHg9NaOzz7+ONwTfGHQ9IR0dVWcUiWXCpLlbkreDO0jvxWCbukXv2Mz7S9QhdsS4SZgLN1BCIjGD2WDxcn389t5feTkgL8f3W79MZ67wgYStEWiS/MvgKWwa3EDWipMzUuO/RoTi4u+xubim5Zdoxs2TJcm3ybhO2ZzGFwBAGvmSUJ7oO8ELPETpjaTMmVVL4k3m38pHa1ajyhfkLCCEwR3vXHvZ38cvW7Rz2dxHV06JmrreMb6z4MFWu/MvyObJkyZIly/RcE6nIQgiCIxFOHmjn1KEOOpr6CfujJOIauQUuPvq121mwsn7Me+LRBJFgepXI5XXgcF1czUuWsUiShF2xc13+dSzOWUxHtIPOeCdBLUjciCMjY1fs5FpyKXWUUu2ontRgKqpHkZBYU7gGgCpHFQtyFkz5PUmSRJWzivvK7uNI8Ei6HY6kENWjeNWJU+/OGiXdUHADS3OX0h5tpyvWRVAPkjASmTnnWfMos5dR5ajCpU69ynr+2FbJypqCNSzLWUZ3vJuOWEfmeAhEWiyrHopsRdS4aii0Tt2L8uxn/Mrsr9AWbaMj2kFAC6ALHbtip8BawBzPHErsJZl07bUFa6lz1WXMp2ZCuoWHjbtK72JF3gqawk0MJYeIGbHMMfFavJTaSydNI8+SJUuWqxlZkpAllRJHDl9suJFNpfP4xvEX2DPSii4Mnuw6yIPVKy9Y2J5NhXTJNtYUzWZ5fjW/btvFz1u3E0jF6IyOsGOomQ+5rr9CnyxLlixZsryVq17YCiE4c6yHR//rFY7ubiE4Mtb0pKA0h1h4fBpYT/swP/rHpxFCsGLDXB78/I2oF2BSkGV67IqdOd45zPHOzIn0reRac7mn/J6Leu/SvKUszVt6we9zKA7meecxzzuzSMIFja06aPA00OBpuCzj2RX7jObqVt3cVnrbRe9HkiRK7aWU2kun3zhLlixZrlEkSWKOt5RP1q9l70gbAkH7/8/eW8dJdt132s+5UNhV1czcw4waMcsiW7Ikk8yU3YCzcTgb2M1uwMm7u0kcJ3GMSezYlm3JlixZzAyjmdEwNjNVd3HVhfP+UT3dXdPc06PpGd1Hn/5o6ta95566eL7nR7FBDHv+sZYz4VFdfKB6C/uG23mh/xhJK5ONwZXSmVR3cHBweJdY1sJWSsmJAx389a//B/3dYeQcRcgnU1ZVSE/rIP3dYbqa+7nt45eRF3IyoTk4OLw7SClJWxYJM1t3VRGCfPfUTNgODg5nh5QSS0rUacomTUee7kaQTVSjCWXWeEY5lh1BnUcGZV1RcavZYVU294QTZ+fg4ODwbrKsn7o97UP88589QF/nMNKWBAp8rN5Sx87r1lFeM3vcisfrYuuVqwAY7o9wdF/7rOs7ODg4LCUS+Mnx/Wz9wdfY+oOvcevP/23B2SkdHBzmJmqmeLLnAG8OtdCdCJO2jGnvNUvadCdG+Enbm+N1dteEKtBmqd99PNLHLzvf4dhoDyOZxIz3cMJM88rASQ6MdAJZ8Vzrnz3sxMHBwcFhaVm2FlvDMHnhF3toPZathdawtpI7PnMVW69aRXFZPl//nw/wyx+8OuP2qqaweksdT/zkDaSEI3ta2XHNmner+w4ODg6LqDDs4HBxI5FYtk3KMkhaGVKWQVcijD0mGCXQFhtCIPCoGh7VhUfV0WeJgU1bBg+0v83JaB9rghXU5xVT6S2g1BPAo2YTS8bMNF2JMPuG23h7uBUAn+riAzVbcM9Sk7clNsBfHHiIWn8RKwPl1OUVUeYJEtA8uFSNtGUynIlzItLHKwPH6UlmM6quDJazq3hhtZUdHBwcHM6OZStsh/siHHyzmUzKoKAkwL2/eROX3bQRTZ9fnKxQBOW1hWi6imlYtB/vPcc9dnBwcHBwcJgOKSUv9R/nP5pfIW0ZmNLCtG0saZMwM2TsbLk1U1p85eDDuFUdVShoioIqVNyKxofrdnJTxfppEz0JspmbXx88xeuDp3ArGl7VhapkHdMM2yJpZjDGstV7VZ27a7dzY/n6Wev2CiBjW5yM9nMy2o8qFLyqjq5oqEJgSZu0ZZKwMuPr1/gL+e2176PMM33tVwcHBweHc8OyFbaDPSN0nOoDoH5NBZfeuGHeohbGMuH6PeQFvYwMxRjsHTlHPXVwcHBwcHCYi+7kCLuHWuZcrys5Mu3yS0uaxl2IJxPQvdxUsZ6omWIoHSM5JpQjRhIbiSAbI+tWNPI1H2XeIJ9qvJzrytbiUrRZ3YVXhcq5oXwdxyO9RM0UKcsgZRnEzQwSiYJAV1RCupd8l49dxU18tulKKr35jhuyg4ODw7vMshW2iXia6EgCoQia1lWjuxbeVUVV0Ma2SyczS91FBwcHh1lxhrUOFxK3VG5iW2E9qlAIaLmJztyKxpWlqyjxBHEpKsWe3DrcmlC5pmw1Vb4C/Jqbal/BlPZXBsq4t/7SRfdvfahq2nJmHlXno/W7uLVqE8cjvXTEhxlKx4iZKQw7W5fbq7oo8QSozytmfX4VPtU1p/AUQtCYV8rfbvsIXYkwJ6K99CUjjGQSpG0TS9q4FI2g7qHKV8DaUCVVvoJ5JZqaD7FIkhd/uQ8jk5u1+YqbN1JUNn3ddgeHM2k+0s2ht1uxLXt8me5Sufkju1DVZZ1qx8FhwSxbYWsaFkbaRACBgsVlM5a2PX4ju9z6EvbOwcHBYW6cGFuHCwUhBJ9fcdWM33s1F3fVbp/xe11R+VDdzlnb315Uz/ai+rPp5qwEdS87ihrYUbS0sa26olKfV0x9XvGStjsXo0MxvvM3vyQRT+csb1hdQVHZ9HXbHRzOZP8bp/jO3/4S05iYIPHlubnx7p2OsHW46Fi2wlbXVVwenVQyQ/KMh/p8kFKSjKeJjSYBKCgJzLHFhYOUkoydJm1n6/cqQiFPe2+/5KSURM3R8c8+1Y+mOJMZDssH4dhvHRwcHBwcHBzOGctW2PoCHoIFPpLxNK1HezANa0ExtpZpc+itZjLpbA3Jpg3V56qr7zoSm5eHnuSR7h8CUOqu5L+v/bvz3KvzS9pO8peH/xuGzCAQ/FrTn7AysOF8d8vhAsSwLPqTcQaScSLpFGnLQiLRFRW/rlPo8VGdF8SjLWziRFUmhG3cyNAWGWEolSBlmmiKQtDlpjIvSKnXP57wZiYShsHegW6imeyk38bicir9gVldEw3L4vBwPz3xKAC1gXzWFJbMmjjHwcHBwcHBweFCYdkK26KyEJX1JfR1hmk91sPJQ52s2VI37+17O4Z45udvA6Cogm1Xrj5XXXVwcLjAkVKStExe7W7jjZ4OjoQH6IyOMpRKkDCzNTHdqkbQ5abCH2RzSTnvb1zD1pJKtDlE6GlcqoZEcmCgl5+cOMjuvk66Y1HiRgZdVSny+FiRX8RNtSu4e8U6fLprxraGUnH+8o3nODzcD8DfXX0bd69YP+v+E6bBtw/u5hfNRwD4zLpt/Nmu61BmqeHp4ODg4LD0pJMZErE0tpS43Br+PA+K4xbs4HDWLGthu2FnIwffamagK8zPvvU8X/jvH6CksgBFmd7CIKVE2pLejmG+8b8fpKdtEID1OxtpWFv5bnbfwcHhAuN/vvY0z3acIpxKYo3V1BQwbgVNmgYJ06A3EWP/YA/PdzbzZ5dcz/W1TfOyeno1ndd6OviLN57leHgQW8rxtlOmQWdslM7YKHv6uzga7ucPtl9NwOV2EsQ4ODg4XERIKXnqZ7t57L43MDImWy5bwcd/8ybyi/LOd9ccHC54lq2wVTWFG+7ZydsvHuPw2y28/Og+upr7ufNzV7NyYw2xSDZ21rZswoNROpv7iY0m2ffKcZ78yRv0dAwBECrK40P/5Xo83pmtHw4ODg5bSyq5/8RBPKpGsddHuS9AU34RFf4ALlWlJx7l4FAfx4YHiBkZWiMj/MlrT/FgcRkV/rlj+EdSSf7Ha0/RER2lPljAppIKGoIFCKAlMszbfd10xSNEMml+fPwAfs3Ff9t6Of5ZLLcODg4ODhcWqUSGA28203ykG4CqhmKsSRmLHRwcFs+yFbZCCMqqC/nM79/G1/74J3Q2D9B8pJt/+MP7CBXmYWSyxdyjIwl++vVnUVRBf1eYVGKirI8/6OWuL1zDxl1NiBmsvA4XH04mWofFcFPdCg4O9dIUKmJHWRVrC0txqbluuuFUkh8f38/f73mFlGXSF4/yaMsxvrBhx5ztd8RG8Wo6dzat41c3XkJjqHDcGmtJm0ND/Xx1zys839lCxrJ4qPkIV1XVc3llnRMH6+Dg4HCR0N8dprdj+Hx3w8HhomTZO/RvvKSJ3/iLD7Hp0hUoikBKGBmKEY9mMwKbhkVncz/tJ/pyRK0vz82nfudWbv34ZXj97vPVfYfzgCMBHBaKEIIij48/3nktn1u/nc0lFVNELUCBx8sn12zhyspsvL8EXu1um/d+NhSV8ZubL8sRtQCqUNhYVMbvbLuScn/WHa0nHuWJthMYtjVTcw4ODg4OFxBSSvo6w/R1OsLWweFcsGwttqcRimDTZSupW1XOq08c4Jf/+SqDvSMYGRPLtLHtrPuGoirouorX72Hjribu/pVraVhTuaBMyhcsjpJzcDhrFCHIc809CebVdK6squPpjlMAdMUiyEnxsjPhVlVuqm2iJhCadl0hmPqKFgABAABJREFUBGuLSrm1fjXfPvgWEni05Ri/u/0q3Oqyf1Q7ODg4OMyBZdq0nehjdDh+vrvi4HBRckGMlhRFUFAS5LZPXM6N9+yk+XA3Lce6CQ9EScRSKIpCXtBLRV0RqzbXUVKZ/54qOq0yId6TVoKBdA8xM0LGTqMJDa+aR5GrhKBegCIWdlxM2yBsDBE1RkhaCQyZtYprQsOjeAnoBRS6itGVxccBpqwkI8YQUWOUtJ3ClMbYPnQ8qpc8LUhIK8Cj+pYskY5pG3QkmhkxhpBkLWZ1vpWE9EInWY/DrAghCLm945/TtoVh29NaeCfjVjV2lFXPen0pQnBj7Qq+c3A3EslgKkFrJMyWkool67+Dg4ODw/khmUhzbN/8vXwcHBwWxgUhbE8jhMDtdbF2ez1rt9ef7+4sGzShY0ub1vgJXh9+lvbEKSLGMGkrjaZo5GlBStwVbA5dwvaCq3Cps1ulsqVP4hyL7udU/Ag9yQ5GjCHiZgzDztbN1BQdr+qnQC+i1reC7YVXUu1tWJBwTllJTsYOsX/kTfrS3YwaQ6SsJBk7gwB0xYVX9RPU8yl0lbImuJlLCq45a+FpSZPDkb080vMjBtI9KKisD22jwlN7Vu06XDwkTYNTo8N0REcZTiWIZNIkTYOMZZG2TI6HB3PWl/OI7NYUhZpAaM71VuYXoSkKmTEX5OPhQUfYOjg4OFzgSClJJTIcP9B5vrvi4HDRckEJW4fp0RUXh0b38EjPDxhI9wIgxvyTDTvDcGaA4cwA7YmT9KQ6ubX8w7NaP20sftT+dZrjR0laifFBuxj773S7GTvNqDFMe6KZw5G9fKzmv9KYt2ZO4SmlJGKGeaznpxwc3U3cijE55ZNAIIG0nSJtpxgxhmhPnKLYXX6WRwpsaXM8epAHu75H2BhEQWF9aCt3VH6SIlepY619jyJl9irvjkd48ORhnmg7wUAyTso0MWwL07axpI0tJVKCvYgUZYoQFEyy9M6ET9fJc7kYTmUzvw+lEgvel4ODw3sHOVaezLJsbEsi7bEnlASRrVmGoggUVUFRxDl9z8nTz0grGyombTneF0TWQPHu9kViWzLbFzl2rE4/vif1RygCVVHGl50r2k/2Mdg7es7aPxtyzp2Vfd+NnzfGjpWqoKjZ83Y+xktSSmxbjl1fcuJ8jp23bB+z53Ipk8ZO3q+05cSxIXuPCUWgKErWW/QcX0MOs+MI24uAEWOYh7q/T8QIU+GtpdbXRJGrDJD0p7ppTRxnKDNA0krw2tAzeFQfN5beOaPlVqBQ51/Joche3IqXkF5AvquIUncloTF35nBmiM5kC13JVjJ2msFMLz/u/Ca/tfJ/49dmL30SMcN8r/UfaY4fHd9jUMsn5CqiQC/CrwWQUjJqhokYYWLmKJZtsSm0c17HYybJYdkmJ2KH+GHbvxCzIqiorA/t4CM1X8Sn5jkPovcwhm3xeOsJvvLWC/TEI+Pu6fluD8VeP15NQ1dUNEVBFYKRdIoTI0ML2ocqBJoyP48Gr6YDWWEbz2RmX9nBweE9xeQBu23bDPaO0na8l/1vNHPiQAddrYPEIklsW+IPeAgW+KluLGHd1nrWbqujqqGEQNC75NUiMmmTvs5hWo/3cmh3CycPddLbGSY+msSybDw+F4WlQWqaStmwo5512xoorykkL+Rd0vevkTEZGYox2DNCx6l+mo/20Hykm6G+CPFokkQ0hVAUPD4XwQIf5TWF1K0sY/XmOupWllFSkY/H5zqrPkkpsUybRDxNIpokEUszOhznsfveGJ+IOE0knODYO+0E833zbj8Q8lGzohRlnu+U6TjtYCelxMhY9HYMcepwN++8dpJTR7oY7B0lEU2jaoK8oI9QUR4r1leyfkcjTesqqawtwuXRz/o4HXunHdPIeigJISguD1FWXThl3dhogvZT/Rze08qh3a20He8lEo6TSRu43DrBQj/lVYU0rK1g3bZ6qhpKKK3Mx+tffD1425ZER+L0dgxzeE8bx/a109Hcz0DPCOlkBiEE/oCXitpCGtdVsmlXEw1rKimpCOFy6/Pch82JA53j1V4A3F4XjWsqUbXZz69t2/R3haedLKlfVU5eaO5rKhlPc+pw1/hnIQQllfmUVhbMq//LDUfYXgQMZ/pxKx4uLbqea0puo9BVMn4T29KiM9nC4733cyyyH1MavDX8AmsCm2jwr54+iQ2Czfm7iBgjVHhrqPetotRTgSpyL5eYGeGlgcd5tv9hTGkQzgxwaHQPlxRdM2Nf01aSJ3t/Rkv82Pi+NoR2cEnhNdT7V+FXA+N9ylp2R+hOthI3YxS7y+f1cJpuDVOaHInu5RfdPyBmRdCEzub8XXyg8hOOqH2PI6XkmY5m/ufrT49bSVfkF3Fz3Uo2FJVREwhR6PGRp7vwqBqqonD/iYP84cuPL2g/9pilV51HtjdjUk1DfY7Y3fliSYklnVqJDg4XMqqqjCfFjEWSvPX8EZ56YDeHdreQSZtT1s+kDMIDUdqO9/LK4wcIFeWx4+rV3PDB7Wy6tGlJ8pHYtk3HqX5eemw/rz55kPaTfVjm1GeNkTGJjiRoO97Ly4/vp7AkyNbLV3LN+7ew7cqVqNrin3Wn3XyP7Gnl0NutHNnbzqlDnURGZvJ4scikDSLhOJ3NA+x+4RhCQM2KMnZevYar37+ZpnVVCz4+Q32jtBztoa8rzGDvCH1dI/R1DjPQHWZ4IDrtcTn8diuH325d0H52XruGP/mnT+P2LO786S5t/LcN9o7y1ANv8dJj++k41T+1j2lIxjMM9Ixw8mAnT/z0LarqS7j0hnXc8tFLqKovWVQfIHve/vev/jvhwRiQTQR7x6cu57/+6Z3j61iWzYn9HTzx0zd5/dnDjIytOxkjYxGPpuhpG2Lvqyd48N9fprymkF/7szvZdtVqFjrEk1KSThrsfvEorz55kL2vnGBkaOp+AdIpg+GBCIfebuWXP3iNFRuq2XX9Wq65fQuV9cVzji9tS/IPf/xTWo/1ji+raijmb77/Xykuz59123TS4Ef//AxP3v/WlO9+//9+jOs/uH3O33pkTxt/8rlvjX/2+Fx89ndv5c7PXDnntsuRC0bYnp7hsm1Jf+cwnc39RMIJUok0qq7iy/NQVl1ITVNpTnmf94pgafCv5vrSD0xJfqQIlRpvE7eWf4SuRCsRc4QRY4j9o29R51+Zk3jqNEIIilyl3F7xMVyKCzFD3KxfDXBF8U20xI9xInYIS1o0x4/OKGyllDTHj3Eo8va4e/OW/Et5f+XHKdCn3vxCCEJ6ASG9YF4xjLnbTvTZljYnogd5pPtHDKb7UIXKlvxLubXiIwS1/PfMNeIwPf3JOD88+g7hMVG7oaiMP911HdtLq6ZNCGWNuSUvFFtKEoZBYI7My5aURI30+Oe51p8vhm2RtpzSQQ4OFzJuj46qKcQiSX789Wd5+me7F5Rhd3QoxrMPvs2h3S3c+xs3ctPdO87KcmuZFm88e4SffuM5Th7uGre8zYmE4f4Izzz4NgfeauaWj1zCnZ++Em/e4qxre185wS++/wotY5ZZy1r4M1pKaD/RR1fLILtfPMrn/+B2dl47d3jVZF57+hAPfOsFRoZipFMZ5MKjVt4VfHluQNBytIfv/cMTvP3isRyL4WxIW9LZ3M/P2gY4cbCTT//2zazdWrckYynbthnqj0y415s2rz51kPv+5Rlaj/ci7fkdUNuyiYTj6C5tUaI2Nprk3/7Po2NCOjrv82jbkuP7O2g91sMbzx7h0799M9uuXDXrsdF0lYbVFTnCNpXI0NsxPKewzaQNTh3pnva7o++0z0vYnjqau73X56KyvnjO7ZYry17YSikxDYue9iFee/IAzzywm8HekVz/fxj3q/f63WzctYL3ffgS1mytwxfwXPTCxaW42RDaPmNGXyEE1d4GNuVfwsuDTwKwN/wKt1Z8GFVMP0OqCBX3HJYiIQRe1U+9fxUnYoeQSEaN4RlLnxgyw6HIHiLGCADlnmquKbl9WlE7ZV8LrGnkVjxA1mJ9KnaU+9r/lYg5gio0thVczp2Vn3IstQ4AHB0e4OTIIJJsSZ57V2/mkrLqbLzVNEhgJJ1a8H5M26YrFmFN4eyz292xCGlrYoBRH8yfss6Z1609j7duNJN24nUdHC5w3F4Xlmnz/X94kkd/9NoU65oQjMev2pacVuBJCb0dw3z3/zyK26Nx5a2bF2W5zaRNnnrgLb77//2SRCw97TpCEeNtn46LPJP+rjD3ff1ZhvojfOI3byK/aOHv5qH+CLtfODqtRXSiM6Aq2RhRKbOWwOmEkmVatJ3o46t/cj9//LVPsm5b/bz7EwnHGewbnb/AP0/4A146TvXzjb/6BftfPzXFPXo+5822JPtfP8l3/sbgN/7X3TSsqTj7MZWE2GiSdMpAd2m89Nh+/vUvHiQSXvi7q351BaVVBQvqk21Lulr6+fr/foh3Xj+FPcMEyek4cSRYljVF+GbSJsf3d/B/f+8+Pv07t3DDB7fN6pq8Zmstz/1i7/jnVCJDT/sQG3Y2zrjNaQHedrx32u+P7G3Dsuw57+0TZyQz8/o91DSWzrrNcmbZC9tUIsMTP3mDh//jJbpbB+e1/ouP7OWVJ/Zz3R3buPNzV9O4tjJ7AV6kuBUPNd6mWW9eIQTrg9vHhW3UjDCU7qPSW3dW+1aEgkeZ8OE3pYGNhTrNpRUxRuhLdSKRCAQN/tVUeGvOibj0qD4saXE8up+fdnyXiDmCS7izorbq03jUuZP4OLw3GEkniRvZElNFHh+1wdCMohayAnX/wPQvktnI2BaHhvrmFLZv9HaMDzI8qsaagqnre1QtJ153JJ3CkjbaDBNVUkr6EzG6osszaYmDg8M8EfDMg2/z+I/fGBdxQgiKK0JUN5RQWllAsNCPy62RSmTdRzub++loHsA4w1V5dCjGA99+kdoV5TSsWVjm9Uza4NkH9/Cdv/0lyXiuqNU0lfLaQqobSiipyB+PoY1Fkgz1RehuG6T9RF+O6M6kDB7/8Ru4XBqf+Z1bcHsXVkLwshvX85N/fZbO5oGc5XlBL6XVBRSVBikoDpAX8uLzu7Esm+hokv7uMG3H++jvDk8RucP9Eb7390/w+//3XorL585oD1BYGmTF+mosc3phO9AzMsWl1R/wUFpVgLYAV+yq+mKUsxg7GYbFT/71Wd557eT4Mt2lUV5TSHVjCUVlIQJj5y06mqS/K0zbiV76OsM5IlhKOLynjZ//20v8xv+6C88Cz9t0pBIZoiOJceE9WdR6/W5KK/MpKAni9bnQdBXLsolHU4QHogz2jpCIpRFC0LimgsKS2XO+TEZKSXfbIN/8q4fZ99rJKdeD2+uiuqGYyvoSCksC+AMeTNMmGo7TP3afDXSP5EwCjAzF+M9/eAJFEVx/5zZ01/Sya/Wm3KocqWSGnvaZDUWnOba/fcZJlPBAlL7OYSrrZra+GoY5RRjnF+dRUjG/6305sqyFbSZl8LNvP8/933iWVCI3gYqiCDw+Ny6PhmXaJOPpnJNrGRbPPvg2vR1D/Nqf303D2sqL1jqnCo0C19xuA+WeahQUbGxA0pvqmlPYSilJ2yn6Ul0MZfqImRGSVoKMncaUBoZt0JVsmVifmZM3xc0ow5nsS0dX3FR4anEpS+NmeSYexUNL/BiPdP+IsDGAS7jZVXQtN5bdNW7NdXDIIsZdlcazd85Cc2SY13vbF7yXtGXyUlcrt9Svwq9P//KPZtI81npsvAtbSivId0+9XgMuN3mT2jgy3E/KNMlzTT8wytgWr/a0M5B0LLYODhcykXCCpx7YPS5q3R6da96/hevu2EpNUykFxYHxiXwpJemUQVfLAG88c5gH//1loqO5z4CWYz3sfvEo1Y0lMw66z8S2JQfebOYn33huiqjNL8rjtnsvZfvVq6lpLM1JDCWlJBFL09M+xJvPHeaXP3yN4f7o+LaWafPYfW/QtK6KG+6a24VyMr48N7d+bBff+sojCASrNtWw9YoVNK2rpqKuiOLSIHn5vhzrlZSSSDhBy9Funv7527z8+H7SSSOn3VOHu9nz8jFuvHvHvBI1XXrDetZuqZtiAT3NT7/5PM8+tCdnWdP6Kj7+pRsJFfjn/Xu9eR5UffExyT1tg3S1TEwCFJWFuO3eXWy7chXVjaX4J3k72rYkNpqg7UQvT97/Fs/8fM+U3/fyY/u5/eOXsmbL2RlLICvqjuxt48F/e4nRsUkAt0fn0hvXcdlNG6moKaSwNIDH50YfE7axSJLwQJT+rjDH9ndw+O0WVqyvwuWZXwInyFpZf/qN59j76okporaqoYQ7P3MF67c3UFlfjHtS0izblowOxeho7uflx/bz5P1vkU5NXEfDA1Hu+5dnqKovZv2Ohmm1yOkkarHRbEiUZdoM9o6QThp4fDNPFhx6O7cmsj/gIR7NepSlUwZtx3tnFbaDPaPEJj8TBDSsqTirePfzzbIVtlJKXnv6IL/8/iukEhmEAI/XzSU3rGXXDRuoW1WON8+NIhQkEsuw6OscZv8bp3j1if10tw5imTaHdrfwg68+wR/8wycXPAN4oaAIFZ829wPRpbjxqF4SVjYeJ25Gpl1PSomNzUC6h7eGX+TQ6NskrDimzGBJC1va2NhjDzY57/hXQ2ZIWtkbyCVc5OtTs94tBapQGTGGebj7B/SkOgAocpdySeG1BLTQRTvB4bA4ijxe8nQ3I+kUQ8kEp0aHubyyDnVSOYNsOSBJbyLGX7zx7KJckW0pebm7jSfbT3J7/Wp0RclpP2Nb/PTEQd4ZswarQnBn41rc6tTHtEtRWVtYwuu9HdhS8nT7KT62ehPby6pQRe7AzZQ2b/V28oOj+xYcq+7g4LC8sExr3BroD3j4+G/exE337CAvODWzsBACj9dF07oqqhtLKa0q4Kt/cn+OEcA0LF5+/AA3fHA7BSWBOd+PUkrCA1Ee+o+X6e3IzQxfWBLgt//2I2y8pAmXW5u2P/6Ah6Z1ldQ2lVLdWMp3/vaX9HeFx9dJJTP89JvPsW57PRW1RfM+LkIILr1hPQPdo2zc1cjqTTXkhXzT9mPyNqFCP5svW8GK9VV4fS4eve+NHPfTeCTJobdbufymDfPKMJtflEd+Ud6030kpCRRMbcOX56a6sZSi0uA8f+3ZMznRWHF5iD/8h0+wckP1tMdLUQTBAj8bL2mipqkMt8fFo/e9niP+UskMj//4TVZvrj3rMdZQ3yg/+trTdLT0g8hapz/95ZvZesWqGTNo+/I8lFYWsGpTDTuvW0silsLrm3+89mnN8dwv9ua4swsBKzfW8Ntf+TDVjaXjidsmoyiCgpIABSUBVqyvYsWGar79N48QnZS4rLdjmO/+f4/yV//+Kzl5gE7jcuvUrSrn0FsThqKh/giRkfiMwlZKOPz2xPpev5srbt44nkgqnTRoOd7LpTeun/E4dJzqz7kWhBCs2lgz02G6IFi2wnZkMMoLv9hDeDCKoiqs2VrHZ//gdtZtb0CZlOhg8sCwsqGErVet5u5fuZaffet5fvHvL5GMp3ntyYMcfKuZ7VevOV8/55yiCAVlmiRQZyIQaIoLxoRt2p5+cG7IDK8PPcvTfQ8SNbOui6rQyNMCeFU/LsWNKjRUoaKgMGIM05+ePnh9MqZtYNiZ8T6fK2utIlR+2vkdOhKnxpf1pbp4eehJ3l9xb07mZQeHVQXFNIYK6IyNkrEtvntoN4UeL5uKK/BqWjaZUybNkeF+vnvobQ4N9VHmy2M4lcSw5x9HFXK5iRlp/uL1Z2keGeba6gYCLjcCiGTSPN1xkh8efYeYkUFBcE11A9dUN07rbiaE4INN63ng5CFG0ilGMyn+2/OP8LvbrmRtYSleTcOUNqPpNK/1tPPdQ7sxLIsCt4fwIkS5g4PD8sLt0bnrc1dx+8cvm1W8TV7/mvdv4cCbzVMyqJ463MXwYJSC+bhtSnjzucPsfuFYTlxhXsjLr/6PD7L9ytVzJqMSQqC7Na64eSMD3SN8/6tP5FhKu9uGePpnu7n3SzfO2z1XCEFFbRH/5U8+kLNsvtv6g14++3u3ceDNFtpO5LpmthztITKSmJewvdAoKgvy5a98mHXb6nPG1jMRKvRzx6ev4NThLo7uy/Vc2vf6SdIp46zdkSPhxLj7cd3KMn7zL+5h3fZ6YO5zenoyZ6F9GBmK8aN/fmZKAq361RX8xp/fRd2q+VXl8PrdXPuBrSTjab7/D0+MW08hG8v6yA9e5Z4vXjPF+q9qKivWVeUK274IkeH4jGV3+jqHGOyZCC9qWlfFxksax+9vI2PScaIPI23OaLluP9lHZtJvVoRg9WZH2J4T+rvC437fRWUhPvO7t7FhZ+OsM2+nCeb7ufdLNxEdSfDoD15FSskbTx+6aIWtlPZ43Oqs6wGWnBiIn1m+J9uW5O3hl/llz31k7KyLUY23iY35O6j01FHgKsan5eFWPOgie6M8N/AIj/b8eM5+jhf0llk7b9YleunJ2Gk6EqfI00JUeetojh3FkBn2hl8lXy/kprK7p80G/W4gpUTaQ5jmYWyzDWmPIskgcCGUAEIpQdVqUbXVCDE/FxopbSzjMEbmFUDH5bkeVas/p7/jYqLEl8e9qzfzzmAvo+kU7dFR/ujlJ1hbWEq+24NhW/QlYrRGwqQtiy0lFXxizRa+vv8NmkeH572fO5rWIhD85PgB/nHfq/zg6D7KfHkIAYPJBH2JibirlQVFfHHDTir8M0/CrC8q5d7Vm/n2wd0YtkVPPMp/f+UJKvxB8t0e0pZJfyLOSDqJqih8ZOVGdEXhh8f2L0iQO0wgpSScSXJidJCu+CgjmSRJ08C0bVShkKe7KHB7KfMGqM0roNwXmDMOzpI2z3ad5OBwz7z6sL6wnBurVqLMkK3e4b1Bw5oKbvrQTtwLcLXUdJVr3r+Flx8/QCI2MeC2TJtTBztpWls5ZxupVIaH//PVHFdUIeDKWzay9YqV886wLIRAVQU33LWdZx/aQ/OkzK5GxuTgWy0MdI8s2Gq7WIQQ+PLc3HTPDr79N4/kfNffFSY5Q3KsC5nT18ParXXzErUwMYGwcVcTJw92YU6KJU7G0nSc6mflhuol6Z/bq3Pvl25i3fb5J+9aLK88cTDHcwCyZW9uuGs7jQsIZRRC4HJrXH3bZva8dIy3Xjg6PgFkmlnviCtv2TTlutY0hfrV5TnLwgORWcpVwYmDXRjGhChduaGKyrpifHnu8WRug/0RhgcilNdMvY9s26a7bTBHzAcL/JRVnRtvyneLZStso6MJwgNRELB6cw3rZvBLnwmXR+eaD2zllcf2MzocmzFr2MWALW0ydnrOhEi2tEhbyfHPXnXq7ONwZoBXhp4aF7WN/jXcXf05yj3V02ZQNm0DOc/SJ5rQcQk3BlmX5tNuyeeCGm8D7yv/EFXeOp7q+zmvDT1Dxk7z4sBjlLgr2JZ/xbtutZXSJpN6jFT8u9hWR1bUyjRgASoIF0L4UNUqAkU/QIj8+bVr95OM/TOZ1BOAim214Qv8IUK5+GaXzwUCuLG2iT/NXMv/9/ZLDCbjJEyDt/u7ctbTFZX31a7gt7ZdQZHHx6Mtx+YUtpOvsBtrVrC+qIwij4/vHNrNUCoxJUuxAHaW1/BHO65mc0nFrKJIEYJf2bgTTVH4/pG9jKZTGLZNe3SE9omwNdyqyufW7+AL67fzYlcrD546zGjGEbYLQUrJcDrBQ22HeKz9CH3JGFEjTcoyMW0LeyzBh0tR8ao6ft1FkdvHx1Zs5aNNW2Zt25aS57pPct+pffPqy4cbN3F95QrOokKLwwWOEIJrP7CVkor8BW9XVlVAVX0xJw7mZkLtOCPp0kwc2t1Kx6n+nGWFJUEuuW4d/sDC81fkF+Wx6/q1OcIWoO1kH12tg5TXTF/t4VyxaVcjqqbkuKPGoykMw5wzkc+FRlFZiF3XrZvWNXY2dJdG09pKfHnuHOFlGia9HcNLJmy3X7WaS69fe86PeWw0yb5XT5BK5ubyKanI55rbt0zrfjwX+cV53HjPTva9djLH1berdZCDu1umXNdCEZRVF+LL84xPOkVHs3HDti2nTDxIKbMTC5PCCprWVZGX76OsupCWo9mJ0uG+UYb6phe28UiKwd7RHJfyhjUVqPqFPWm6bIWtkbHIpAyEENStrljwhSWEIL8oj6LyIKPDMeKR5NwbXaBY0mQkM0i5d3b3geHMAKY87e4jKHaXT1mnLXGCcCabfdqluLmu9P1UemaOmbCxx2N258Kj+gjo+cStKBk7xUC6G1va58DyILi14qOsCWxCCIX3V9zLqBHmaGQfSSvBI90/wq8GWBXYgDJDFtmlJitqf0Fs5A9Ann4RqAjhBVSyNmwTaQ8j9PWIBdyath3FMpuB7EPZMtuQMo7gvSdsbTuMtCMIEUBR5z/rqCsq96zcwKUVtTzRdoLXe9rpScSwbZt8t4c1hSXcWLeCbSWVeDWdjG2xvaySjtgoNXmhaX0lBBByeViRX4RbVdlQnBW1X9pyKe9vXMMjLUfZ29/DYDKOV9NpDBVwQ+0KLquoJaC75uVyVej28uWtl/PBpnU82XaC3X1d9CfjSCkp8+WxsbiMW+pX0RQqwqWqNIYKWVtYymAqQYnXv+AyWu9FpJQcDvfxV3ufYfdAB+YME3lSSlKWScoyCWeShNNJQq75DvSd8+Awf7w+F1fdtmlRA35fwENZdcEUYTufWrhSSl5+fP+UkjqV9cWs3FC9aAGy9cpV3Pcvz+S4No8OxWg/0ceWy1csKFvw2ZIX8pFfFGCob8LF0zSsKUmlLgaqG4pZtXlxlSkqaovw+HOFrW3LJRtru9w6t37s0gUlf1osHaf6aT/Rl5s4UsDWK1ZSVLa4uGchBDuvXUN+cSDHEhyPJDmyJxuzPXkiSAhBfmEeZdUF46JU2pKO5n5Mw5xSKiidNGg51jN+L2q6Sv3qcgIhL1X1xeNtDPVF6O8eYd00kzJDfaOMDOZm6F61qWZeSdKWM8tW2Lo9Oh6/m2Qshaot8iBPSv4SmiGY/2IgY2foTnXMKWxPxg+P/9uluCj3TJ1Vi5mRcfEb0gtnrI07se80Pcn5ZYgNaiFK3eX0pjowpUl74hRRc4TQEieREoAmNMSYYPaqft5fcS8pK0FL/BgjxhCP9/4Uvxag2rswT4DFYlu9JGPfHBe1ilqNy/0+VH0NQvEjZQZpR7CtDjTXNhDzn0FVlAI01xYsqwUhPOiunQjl3UtCsVyQ0iIZ+1fSifvx+D6GL/j7895WCIEqBLXBfH5l405+ZePOWdd3qxq/ueVyfnPL5bO2eeeKddy5Yl3Ock2orMgv4stbr5h3/2bbx+n2VuTP7bK3rbSSH99+71nv973EYCrOX+97htf726b93qWoqELBsK0c0Zunu9hePLflQkGwq7QWU1okTSP7Z2X/nzAznIoMY83TK8bhvcHKTTUEFhnvqevqtBa62DwESXQ0QfPh7hw3ZEURVNYXU1g6/7IqZ1LTWIru0nIsWwAdzf0YafNdE7ZZ92hl2uOTOSP28kJH1bK5axYbD+vNc6OdMTa3bUk8tjQ5HGpXlFJRW3TOx2dSSno6hhjoHclZrgjBruvXndX+3R6d7Veu4rEfv5GzvPVYL6PDsSkeDsECH6VVE8IWoLO5H9Owpgjb3s5hwgMTCWDLqgvxB734A94cN+d0yqCrdQAjY+Fy50q+4YFobukpASvWV83bLX25smyFbSDfR1FZkI5okr6O+cexTSYZT4/PRjStr1rK7i0rMnaKk7GDbAhtnzEhU9JK8M7IxM3V6F+TU392WsZiYWf8Wkq6k220JU7OuM5kfFqAWt8KjkTewZAZWuLHORY9wPaCK6d1c14qhBCUeaq4ufxD/LTjWwxm+mhPNPN470+5t/bX3pVkUpaxH9vqGetPHt68X8PtuxeBDpP2nXXrlsD8J3OEUog379dxua8D4UJzbUEsQBhfLEh7GMs4iLQHkdIpa+OwNDzafoTX+3JFbVD3cHVFAztKaij2+MeFbcI06ElEaI4Mke/2UuyZO1u9qijcUbeO22rXkLZMkqYxbvkdyST5tZceYDjtXM8OE9SvKl/04FNRlWk94Iy0mX31zNJsb/vwFAGsairVDSVnZeVxeXTygl6GB6I5ywd7R2as0XmuEEJMEWwXI4qiULeibNHbu1zalHMupVyy81XVUEJecPbwuqXANC36usLTlBRVFlzbeTqm0x497UNER6dOJAXyfZRW5ucs62wZnPaY9nUO51hbK+uK8Hhd6C6VsupC3F593Mug7UQf6VQmR9iezm4+Gp5oIxDyzZio6kJi2QrbitoiVm6soeNkHycOdDDYO0JR2fxLtVimxZG3Wxjuj6C7NK66fcu57fB5xMbmUGQvqwIb2RDcgSomMiRKKTFkhpcGHh+3rKpCZUfhVdOKyXy9EJdwkyFN2BhiINVDtbchx134dDmg4XQ/D3Z9b8bsymeiCpWNoZ3sCb9Kd6qNpBXnl9334VV8rA5uQhM6gqklVixpYkoTKW28qn9RIlQRCivy1vKBqk/ww7avk7aTHI28w8PdP+RD1Z9HF+e2FJRldSFl9gGiao1orl2IafYpFuGWLYSCqtWhamdfP+5CxrJasayO890Nh4uIpJnhJ83v5EzvFbi9/PctN3Bz9Wp8mo4y5hmUfV6BaVukbQvBwrKy6kJFV1Ty9IlJqbiRQVcu3HqCDueGmqbSeSdpmo7pr8u5S4H194Sn1K1VVIE/4CUSnl9I0nSkEplpyzFGwgks6+y9FaSU2JaNZUls20baMnu/yux345P4Mmu5nm6fF7YNayqKqlDVWLr4Bma6hJaoolxRWXDW+q1LhZE2pySNAiiuCC0qZvxMGlZPDfkbHY4xOhybErOtuzTKa4pwe/TxOrg9bYOkkxlkvm9ibGxLetqGGJkUPlDdUILHmw1hKqsuJJjvYyCZdadvPdZDKpHJKQlmGha9ncNkUhOeCJV1RTOWU7qQWLbC1h/08r6P7OLo3ja6WgZ48Dsvcs9/uY784rw5D3ombXDorRYe+OZzqJrCbZ+4fElmXpYrPjWPpBXngc5/p7eok1WBjWOJpARxM8qB0bd4a/hFDJlBoLAhtJMVeeunbavGt4J8VzGxZARTZnii7wH0MbdlXXFhS5u4FaUj0cyLA48xlOkjpBcSM0dzMi7PRIm7gveV381PO75N3IoSMcN8r+2rbAjtZF1wK/l6EZqij9XfzDBqhOlINHMydpjN+ZfyvrK75tzHTM9VRahsDO7glvIP8UTv/aTsJHvCr1DkKuGakttxq2f/EJuxTzIBMvsAESKIEPMvxO4wN1LaWGYztjV32SkHh/lyYnSQwVTugP2q8kbubtg4JbGXENmIZZeq4Zqm9rCDw1IRyPedl/j4yHCcTDo31jSdNPjHP72ff/zT+5d8f+mUkZPYZr5kRatkZCjGcH+E8GCM7tZB+jqHGR6IMjocIxnPkE5lyKRMMmmDTNrEyGT/fWYM8cWIEBAInXuL6GLx+t3vigu6YVi57rhjFJfnn7XAE0JQUBJEVZWcyRIps7Gv0pYINbd8aVV9Mf6AZ1zYZtImHc0DFE9KFJeIp2k/1T9ez1pRFSrri8fjkStqCgkW+BkYKwXU0zbEyFCM4vLQeBvppEFXS27CuKr6kiUR8+ebZfv2FUKwfmcjn/zyLfz7//klj9/3GgM9YXbdsJ6GtZUUlYXwBTyoqoKUkkzKYHggSldzP4feauHFX+5lNBznils28cHPX4P6LiYfeLfZWXg1GTvDW8Mv8ETfA7wy9DQBLZvQJmqOjteiBaj2NnBNyW3Z76e5afNdhVxZfBMPdP4bhswwkO7hR+1fp9xbg0fxYkmTcGaIsDGIJU3WBDazIbSdZ/p/MZ50ajaEEGwM7SBijPD8wCNjCa1M9o28xjsjr+NRfbgUN1LapOzkeHZmgI3MHvc4vo/ZO8CuomsJZwZ4behZDJnhlcGnKHCVsDX/cjRl6W8JKS2QacYlt1By3I8dzhYJMollHASZgvNUysnh4qMtFiZtTSpeD1xX2TRnCR8Hh3OJ1+c+LybERCyN8S66BtuWPWs41HRYlk3b8V52v3iMo/va6DjVT19neEp90oWyRIbIZYMQAu+7YBFdLC63hqKe+4vcNu0pXggAXr9rSYZpiiJwe/Xx8juniY0mpr2mymuK8AU8OW75LUd72HrFyvHP8WiSzuaJzOTBfB/FZaHx8ITi8hChwom8QpZlc/JQJysmuUWnUxm624cmdiygvCablflC57wJ23g0xZ9/4dtM97gQAhRVRXdp6C4V3aUSj6Z48Zf72PvycYIFfjxeF5pLRVFVpG1jmTbpZIZYJEkkHMc0LPJC2UDs2GiCorIgumvZ6vizYmNoJyXucgJakBcHHiduRohNErMAAoXVgY3cXnEvld6ZsxwLBFsLLidtp3i670FiZoSUnaQ1fjxnHU3obCu8mveV3YMtbXaHX56XsD3dl8uKrqfcU8XLg09yOLIXS5pIJEkrTvKMLMsCgUf1UqDPv57dzPsWeBQf15V+gOHMIIcibxMxR3ii9wGK3WXU+1ad1SydbQ+RST2LbfVg2/3YVh/SHsAyO4Dsi9XM7CU6/EUEU18qqr4eb+A3UdXp6wlKKUnG/gEj9dyMv9DlvR1v3n9ZcN8zqWdJxb6JxMTjuxe3756xJCEWlnmcTOopTGM/0h4BNFS1DFXfiO6+AlVbhZimLvLkfoNEyghG+iXMzG4sswMps8kPhMhDVStQ9dVorktQtUbABZNc0ydj2zEs4yiWeQzLPIppHMYyTl+jFunkQ5iZt2fsj8f/GVzeuxbl+u3w3mE0k5qSBbkxePbPIQeHs+HMJDDvFpm0ib0ErsHzZXKSqvmsOzoU56HvvcQrTxykr3N4SjIqhwmEAN197jMOLxYhlHfFJVZKiTnNpEc2qdbZ718oCm6va4qwzaQMmOb6Lq8umJIYrvnohCealJJYJJlTcqugOJBj0XV5dGqaStn32snx+/Xo3nZu+ciu8TbSSYOetglh6/O7KasuXHyy3mXEeVN6lmlx8M1Tc684+bqSEB1JEJ2lYPFkYqMJHvjW8/z8uy+wcmMNf/fAby2us8sOQZ4WpNJTh0txUemtw6N4ubn8HrYVXMG+kdfpSJwiZkZwKx5KPVWsC26lKW8tupi7jIguXFxZfDNrg1s5OPIWp+JHiBoRJDZ5WpAqXz3rg9up8tajCQ1DZqj3rSJjpSl2lc35KMhmctVZkbeexrw19KW6OBY9QGeyhagxQtJKogoVn5pHsbuMWl8TjXlrCekzB7ULFCq8tZh2tkSUW5l51kkIQUgv5K7qz2B0ZIga2UmAlwaeoKq2HtdZJF4yjSPER/9kkoV2atCJlNGsdXHazmlj286MbbZjGntm+FaguTYttNvZftlDmMY+pExh6ltwA9IeIBn7OqnEfSDjwMSgxkRA8iFUfQOB/K+i6iumb1dKpBwhnfg5qfi3x9yF7Zy2AAwE2aRZGqrWhC/we+iem6ZtMzH6Z6STD5GtASyntCXtfky7f7pNAbCtm7n45uAdlpqEaWDnDD4EAf3Cn9F2uLA5XzFwp+NRz8Tl0c9JJtXTMYNzYds2rcf6+Mc/+SknDnZiT+O+LITA49Vx+1y4PTqarqFpCoqq4HLreLw6Hp8LKWH/66em1DS9GLnQYymXjGmOg6IujcATYvrjPNPow+XRqV1ZxtF97eMTOy1He3ISu3W3Dua4TxeVhyitmhgfCyFYvbmWx+57ncyYsD28tw3bsse9Vwd7R3Pi4oMFfsqr392a0eeK5W/CPMuxp23Z2Fa2APPFgiIUdhVey67Ca3OWC9Sx7L/3nFX72VgxQYm7nOvKPsB1fGDW9V3CzZ1Vn1zUflQ0Kr11VHrPLvGRW/Xw26v+ckH7LnSV8KtNf3xW+z0TRclHd10G5MYhWWY7ttUGSIRSMGbhnCqgVW3NWG3bmdE91yOUIFImsn/2KKZxGDmLkFsYVjbDsNVDMvI3pJMPjC13IZQ8QM0mwpJJwELVViLU4lnay5CMfo1U/D+AMdEuAihKMUJ4ABPbjiLtIbLHzcIyT4CY+eZXtRXo7kvHP0tpYJnHx9oARa1C1Zpm3F7Rarj40oE4LDX2NDPqF/58toPD4tB0NZu0apI3ssujc/vHL6PsjGyuS0Fevm/a0juTkVLSfLibr/2Pn3F8/9TkgW6vTsOaClasq6Z2RSnltUUUl4cI5vvw5Xlwe3SEMuEZ1NsxzB996l9JdV78wtYBhCKm9eY00ktTt1ja02eKdnv0aQW1EIIV66t5+oHdWFb2/TM8ECUWSRLI92HbkuMHJq5zRVWoqC2aEi+9ckN1VsSOeS0M9oww2BehbEwAT7YCQ1bYThbHFzLnTdi6PDof+bUb3rX9Xcx1bB2WD6q2An/+VzhzRiYV+y6p+HcAE1VbhS/4xyjq1Gx5AhdCmcUyLQRu7wdwed4PZJAyjW31kIh8BSP99BL9Colt95CKfYN08hGEUoLb+wE0104UJZ+ssE1gmScx0m+gu3YgxMx1c83MblKJH5IVtRpu38dweW5CKIXZzNDSQso4tjWIaezDSL+EUPyo+sYZY1zc/ntx+T440WN7hMToX2JkXgJUdPfVeANfnrFP2QRejrB1mB4pJWnbImFmFuQO6eBwMePxutA0NWegrmkql1y3li2XTe+xc64ZHY7zi++9wqlDXVO+q6wr5q7PXcXmy1ZQXlM4v3A057XwnkJVlWkTJsUiqbN+9kspsSyb5DS1fQMh34zjm6Z1lTkTSJZh0dM+RCDfh7QlJw9NiFKXW6NxTcWU8Ux5TQH5RXnj8cO2ZXPqUFdW2MpsCaDJ5BfnUVQ28zjuQuK8CVu3R+cTX775XdufM4h1eDcQwjNtfKxQgpPWcaOoZajq4msrZ69nd9bqKzNjls+lw0i/iZHZjao3kZf//1C1FWP7O22vkkh5DW7fJxBCnzVWNZN6Gsbqyro8t+ML/AGKWsCZIwgpJS7vTUj715GYKErRlHVOoyiFOZ9tvDDpGGRjdi/e2tUOS8NwOsHB4V56EhG6ExH6ElH6kjF6ExHCmSQxI03anhjESyT3PPUfqHPEZm8uruT/7no/AdfyclseTMX59HM/YjiVvR+FgCvKG/jKJbctuqyQLSXfPvoG3z365viyEq+fP9xyPVeWNyxJvx2WB8ECPy63luOma9v2WZX6ORuklJw40MnrzxyeUqKnvKaQ3/9/H2PFhmpUdQHxmqdLADm8J9BcGvnFUw1fg70jS3IdjAzFpiZcE1BYGpjxmqxfXY7b68I0sp6mpmHR1TLAqk01WKbFqcMTkzgut86KDVPHOqqmsmpzDT1jCaIs0+bEwQ4uf98GJJL2E70T66oKtU1l09a3vhA5b8JWCIFrGQeuOzi8t0mjKDX4Q/8HVdswzQNYjAnaue9h2x7itAVb0aoQip/pBGt2Hx5Q3AuqAergsFhe62vjt155EHsBMS9D6blzPITTSZZjwZAit49NhRX8pPmd8WW7Bzo4MNzLtuLFTQSlLZOftRygPzUR87UiVMzK0GzhCQ4XIiUVITx+N5FJeU4s06KrdX6JI5caI22y99XjREdz70lFVfjs797K6s0zJ8qcCcuypyT6cbh4cbm1sdjS3FxOg72jJOOZs9Ypk5M8nSaU7ydUOHPpUpdbp2F1OQffagHANC06x+6xzpYB4pNCKwP5PmqbyqZtZ/32el54eB+Qva5bjvVimRaWJXPuWVVXWbG+6qIZcznhQg4ODtOQdXnW9LPLEg2MWU6zbRjp57HMU7POhAoxfSZkBweHs+eehk24J5U160tEeb2vFdNeXBmXd4a7aYkOj3/WFZVLSmsp9TjhPxcbFbVF5J3htmkaFq3HejCMdz8DsZExOTmNC3J1Ywnbrlz4uyubLTZDchph67yRLk5UVaGsuhBfIDdG1TRyLaOL5dg77VOWlVUX4g/OnEtFCHJK81imRV/HEFJKTh3uzhk/rVhXNV6/9kxWbqzJSeoW7o8yMhRjqG+UVGLC60LTFOpXVyzody1nln3yqNMnUNpyLLvqIhsSvCvFnh0cLgaECKHqm4Czd6V0eW4lGfsOkMAyjhAL/wZu3724vXcglGJAdYSsw3mhwhfglto12HJ6+2pzZIiTo0M5Ft1rKprwarO/OlcGS9CV5TlvvDJUzM7Sal7ubQUgbVu80d/OnfUbqPQtLPZcSskjrYcx7Ynj59dc3Fqz2rmnL0IKigPUriyj5VjP+FhMymyW1u7WIWpXlL6r592ybAZ7Rqcsb1xbib7IkkgnD3VNcWuGpcuh79wXywshBJV1RZRVFdAcmbCESinZ8/Jxtl6xctHnzDQs3nn95JTltSvLCBX6Z+3Tyo01k/oCo+EEqWSG5iO5wnbd9voZ2ykqDVJckU9/VxiAWCRJf/cIyXg6J3O4L+Clsu7iKWO3rIWtlJKRwRgdp/o4vr+druYBwgNR0qkMlrkwR6/SqgJ+7+8+cY566uBwcSGUQhSlbElewqq+Hl/wd0jG/gVph7HMEyQif0ky9nVc7htxee9A1RtRlBIE02cKvBCRUpKy4wyms4keFFTKvfWoIneCzbDT9Kc6sccyRZR56uZVlut8kraSDKS7kNgIBOWeejTl3IaWSClJWFFGjSEUBPmuEjzqzIOD+bC1qIqvXjZ9zWiAbx55nX889DJpK2uNEgj+x7abqM3Ln71hAcoytPEIIQjobm6vXceb/R1kxqy0ewa7ODYyQKVvYclD2mJh3hrsQE4a9u8qrWVF0HFDvhhRVIUrb93Ey48fyEkg1XGqn32vnaC6oXi8nMi7gZRMaykOFfgXVX7IMm1ee2qGUnxLhMc3tX59Jm1iL3BM67B0VDeW0rC2IjthMyb4pIS3nj/KXZ+7iqKy0KLa3f3isSkTLx6fizVbasmbxWILUL+qHLdHJ53KZmdOxFKMDsVpOToxqaQogvU7p89jkC1v5aJxbeUZwjZMNJzAnjQZuXJD9UUTXwvLWNieTgpw/zef5Y2nD2WLGZ8FNSum90F3cHCYihCuJUtIJYSKx/cZFKWcdPIBjPRrQAppD5BO/oh08udorq243Fehe65D1dYhxMXxkG2JH+YHrX8DgF8N8lurv4ZfC+SsM5zu5bvN/5OUnY0T+9LKv6Pcc3blr841valWvtv855jSQEHld9b8MwWu0nO6z6QV58X+n7F7+Bk0oXFV6Qe5tOi2sxLUQgjUWSYQsqXPclGFQF2m1tj5oCoKm4sqWRUq4WA4m0AkbmZ4svMYV5TX41bnNyyQUvLWQAd9iYnYWgXBhxoXV0fb4cJg6+UrqaovoW1S8pl0yuD5X+xl2xWrqG4sedcm5YQi8OV5gFzxkIilxgXKQjiyt419r021sC0lgZBvyrLIcJxUyikvdL5we3QuvWE9rz91iHh0IoPxQM8ILz22n/d/4vIFC79IOM7TP9tNJp078VJRU8SGnQ2z3iNCZK/r8toi2o5n77NELE1ncz8jQ9Hx9YrLQ5RW5M/8u7w69avKef3pQ2NtpBjsHSXcH8m5P1Ztql7Qb1vuLNu383BfhPu/8SyvPLb/rEWtw7kj6x6e++dwMaDAHJlfF4JQvLi8H8Af+gp5+f8P3X0DiNPWthRm5jUS0b8nFv5dUvF/xbaGnWvJIYe4OUJz/CApO07MGqUlfoiUfX6ysV7o1AcK2VZclSPqn+o8zvA8EmOdJmakeXugk6gxMRBcGSpmc9HMFnCHCx+vz82dn7lyikX0+P4OfvTPz5BKnF2JrIWMJVRVUDBNKce2E32Y5vxjxqWU9HUO8+N/fZZ08twKzPLqqeX8utoGGewZdd5555FtV67KiWsFSMbTPP2z3WOu9/M7N1Jm69a+/MQB9r+Rm09EURW2X72aqoaSOdvx+FxU1U94viTjKU4e6sqJjW1aX4Xmmllw6y6N6oaS8TJXpmEx1Beho3kgp0b7qkluzxcDy9Zi29nSz4E3TmFbNh6fix3XruWS69dRVV+CL+BBURfm6KXNp36Zw4IZzgzxlaN/hSlNXIqLL634LWp9tee7Ww7LECFUVK0aRa3E5bkRy2onk3yYdOoX2FYfyBSWeZhE5BSWcQJf8E9BKVrWLrkO7x664iZPy0egoAiFgFaIa4nLXL1XcCsqN1St5NGOowymspMD4UySR9oO88W1l875bpVS0hYbYc9g17gTsgBuqV1DUHc79+zFjIBd16/lzefX8cYzh8cH7rYtefHRfaSSGT73+7dSVlWI7ppf/gRpS9Jpg3QyQ/vJPt549ghX3LyRtVtn91zRXRqrNtXwzuuncpafPNjJ/jea2XX9ujldkm1b0tsxxH9+9Un2vXpi8Xlc5kn96gp8ee6czMvJWJpHf/Q6KzdWz+mi6nBu8PndfPp3buHPPv/tnHPTfKSHb/zlL/itv/4QlXXFqOrsE/6ZtMmbzx3hh197itik7MUAFbWF3PX5q+eV78fnd1PdOCGAE7E0xw90kJwkbFdvrkXXZ9Y2QghKKvMpLAnQN+aO3N06kM2IPHad+wOeeQntC4llq/aSsTTRkThCwOXv28hv/e3HcC0yGYDDucNGEjOj48LWlovLrOnw3kEIBYQfTVmLqq3B4/8CmdSjpJMPYWbeAtKkkw+g6hvw+D+Pk4/SASCoF3F1yV0UuspwK162Fd6AS3WE7WIQQrCzpIZVoZJxYQvwi7ZDfLRpC8E56u/aUnJwuIfmyND4snJfkEtL69Dn6crscGEihKCgJMA9X7iG3o4hWo9NuCSfjlFtPd7DDXduY/2OBkoq88kL+nC5NVRNxTItTMMilcwQG00SG00w0DvKsXfaObynldZjveQFvWy7ctWcfdFdGuu21+MPeHJcSG1b8q2vPIymqazfUY/XP3WyxTIthvojHHung59/90WO7G0DsnGLLreeU6t3qRBCkBfysWFnI28+dyTnu1eeOEBRWZBbPnIJFXXFuNxaTp+llNiWTSppkIyn0XSV/Gms1Q6LZ+WGau754rX89JvPjVtGpZQc2t3CX/76f3DPr1zL2i11lFYV5JwfKSXxSIrutkFef+YwD/77SyTjuZm1Q4V+Pvu7t1EwTc3c6dDdGpW1RbjcGpm0SSKW4ui+9vF2XW6N+pXlqNrsQru4LERxRWhc2B7f30kyMdG32pVleLz6RTUZuWzfQG6vC1+eh1gkSUV98XtW1HYk2nlnZB+FriIuL77ifHfHwWFJEUIg1CI8vk+iu68gPvpnGOkXAEk68VM8/s+d7y46LBMUodCQt56GvPXnuysXBR5N5+6GDbzW1zpude2Ij/J6fxvvq14967Zp2+SprhM52aI3FZbTFCxypqHeAwghWLu1lk99+Wa+/r8eZLA3N8a1p22IH3ztKQpKglTUFhIs8OPxulA1FdOwMA2TRDzN6HCcyHCc4YHIghOCnu7Hyg3VbLikkTeeOTylD1/7swfYfFkTK9ZXU1KZj+7SyKQMIuE47Sf7aTvZy/F3OnJE8Y5r1hDM9/H0z9/O3deCezc9/oCHK963gQNvNueIHyklj/zgVQ693ULj2kpKKwtwe3WkLceFTSKaIhFPk4yn2XL5Su7+/NVL1CsHAE1XufWju+jvDvPsg3swMhPxse0n+/n6/3qQ+tUVVDeWUFKRj8/vRtqSSDhOX1eY1hO9dLUMYp+RVdsf8PDBz17Fjmvmny1eCEFReT7BQj+DPaNYpk14YCK+tqSygILSwJztFZYGKJ6U/Co8GM35vm5F2VnX6l1uLFu1WNNUyrodDbz5zGEOvdVMdCROXsh3Uc0qzIUtbQ5FDvLLnodZF1zvCFuHixchUNQGPL5PjwlbsKw2wALmkbRBCISY/DgzyPravHeeFw4OC+X6ypVU+UN0xrPCJJZJ82zXSa6uaMIzi+W1JxHltb7W8c8+TeeS0joK3VMT4zhcnKiayiXXrcXt0fnanz5Af/dITjyhlDDcH2G4P3JO+1FQEuSOT11By5Fu+rtHcr4b6BnhmZ/v4eXHD+By6whFIG07azFOZHJKnghFsPnSJr70v+7i4O5WXnnyYK7wXKL+qqrCzuvW8vbLx3n5sf05fbBMm5MHuzh5sAtdV1FUBQnYto1t2uPrKqqgvKZwiXrkcBohBPnFeXz6yzdjGRbPP7wvJ1Y7lchwdG8bR/e2oY2dHySYpjVFzJ7G68/GpH/gU1fgnqHe7EyUlIfIL8qbtqRVRU0hBcWBabbKxe11UVlfgqarOZnMT1O7smzRpbGWK8v21xSVh/jUb9+KkTE5vq+dr/7RT7j13ssorS7A43NnLypFzFvoKkrWBeRCIm7GaYu3YkhjxjqLDg7LGSlNkGkQ85uUknJShlWRx7xELQAaQskf+7eFZXYg7SRCubDu+QsXZwLhQiRPd/Ohxk189cBL2QE0kr2DXRwb6Z81CdRDrQdJWRPWjDJvgGsqGlHeQxPPDqBpKtuuWMWff/Pz/Oifn2bvqyeIjsw/Adl0qJpCUXkIr989r/UVRbD1ipV88Y/ez3f/z6P0dQ7nxMlKKUklMjlJd87El+fm8vdt5NO/fTPF5SGq6osprcyn7UTfWf2WmcgvyuOzv3sryXiafa+ezLEMnsYwLJhGiDicW0672v/mX32IsuoCnrj/LYb7IjkTEJBNxDTb+dE0lfLaQj7yX6/jhg9uRyxAr5ymuCKfwuIg0HVGH6GyrphQ4dxuzUIIGtZU4PG5psT8+vI8VNQUzRk3fKGxbIWtEIKm9VV86S8+xDf+4kFee+ogu184SkVdEYUlQbx+N5pLnfeLtKgsxBf++I5z3OulJW7F6Eh2nO9uODgsGmmHScW/h6JVoekbULVGhPByphCSMo1pHCAZ/4/xZZp715T1ZkIID6rWSDbRu41lHCaTehKX9zaEmFo38GyRSFJWnN5kKwPpbtJ2AgUVvxak0ttIkasCRaiLqmV6egvTNhhK99CTaiFhRjGlgaboBLRCyjy1FLnLUcX8H+GWNBnJDDKU7mbUGCRtJ7GkhSp0vKqPoF5Euacum6BpAS9gRajjfc5YKfrS7fSl2klZ2dhNrxqgzFNLqacalzK/mFgpJUcjb9Gbapv2e4GgyreClYEt8+6nw1RUIbimoon7Tu6jN5l1UWuLhdk71MX6gjI0ZerEUiST4umuEznLthdXUx9wLEjvRYQiqF9dzpf+4m7eev4orz11kMN72ggPRBeU5beoLEjdynLWbKll6xUraVo3/+zaQgiuvGUTwQI/j/7odfa9eoLIPAS27lJpWlfNDR/cxlW3bRoXCuXVhZRWFpwzYSuEoKK2iC//9Yf5xfde4bWnD9HVMoA1g9Vvuu0vNvfR5YQQApdL46O/dgPrtjfwwiP72PPy8Sku99NuqwjqVpax/arVXPuBrTSurVxUTWXITriU1RSgqALbmriX3F4XlQ3zD9GsX1WO2ztV2BaVBckvntud+UJj2QpbKSX9XWF++q/PZAsS25J0MkPr0R5aj/YsuL2aFWUXlLCVUjKUHmIg3X++u+KwTJgYJNhIGQcZQ9oxLKsL255I4mJbfZiZvQiRB0oAIfwI4eN0da938yEmZYpM6lFsqxtFrUBRS1HVBhS1GqH4kUikNYhlnsA0jmJbrdk+Ktm42/kLWw1N34Ki1mBbbdh2L4no32CkX0TV1yGECymT2HYYaYdxeW7H5VlcfJKUNu2JY7wy8DDdqRbi5iimnUEIBZfiIV8vZnVwB5cX3z5vIXcaBQUhFKJmmFcGH+ZkdB+jxhAZO40tLRSh4FF8BPVCVgS2cG3ph3Ar3lnPqWWbnIy9w/6Rl+lPdxA3R0lacUzbQGIjhIouXGPitpjN+VexteBaXIpnXteKNiauB1KdvDjwIO2Jo0SNMIadtZDoipugXkCtfw1XldxFsatiXu0eHH2NfSMvzPCt4LKiWx1he5YIIajNy2dXWS0PtWZrHWZsi+e7T3FH7XoK3LnXlpSS3YOd9CQm3EsVIbi7YaNjrT0HFJWH+LOvf2aK4GlYU7HoNt0enTs+fSWXv29DzvJggf+sHC8CIR/X3bGVrVespKdtiFNHujm6t432U30M9UWIR5OYho3LreHxuggW+qmoKaKirojGtZXUNJZQWBKksDSIqikLfk8JRbBxVxO1K8toPdbL/tdPcmRvGz3tQ0RHk6RTBrpLI5DvpayqkKZ1VazfUU/jmgoqzsh2m5fv5bO/dyt3fvbK8WVnloJZCgpKAnzsN27g6ts3c+yddg693UrL0R7Cg1ES0RSGYeFyafiDHgpLApRVF1JVX0LjusoF9efymzZQu6IsZ6JBVRU0ffGWuvyiAF/+yodzkmwJRVBZW7SgdoQQ/NE/fBLDyLVaL4dMvbpLY+sVK1m5oZrO5gGO7G3l8N42Ok72MdAzSiZtoKgKeQEvZdUF1K+uYP32elasr6K8phCPb35eBzMhhOCDn72KS29Yn3PuNE2lunH+dePLawr5w7/7OJl0bulUX56HupVl005AXchid9kK29HhOP/xfx/lhYf3jvuua7qKy61nS/0s8Jj7l3kKdSklpjQx7AyGNEhbafaOvI01lmU4Y2foT80scj2qm4AWnPNilFKOt591cbaQSAQKqlDQFB2P4kET2jm5sG1pETEiZOzsDaYIQVAP4VJmt6pJJKZtkrKSGNLAkjaCrLXIpbjwKB5UMb/SAhcqtnmKeOTPMDMHyMaeSuSYAyHy9MtFkkk9SSb9PFm7liA7WlFR9bUECv4JoZa9a30WQkEID1JGscwolnkcg1fJuhifPlf2+O8BBUWtwxv4LTTX9gWMswSaawce3ydJxv4FKcPYVifp5P2QPL0vOfanoembFvV7bGlxLLqHBzr+iZQVG7t3BJpwoQgF0zboTbXRl+qgI3GcK4rvQCDGztPc6IqbmDHKzzu/TlfiJDYWunChCQ0pVEzbIG5FiFsR+lId9Kc6uafmS/i14Ixtvjz4C17s/xlpOzneD1VoaIo+1jebjJ0ibScYMQbpSbYwkO7khrJ78ar+Oe8pTXExkOrk4e7vMJzpzR4PRUdXXFjSIm0nGEgnGEz30Bo/zL21v0+5p27OdgtcpRS7KzFtAxsbS5qkrQSmdOqaLyX5Li9XlTfyfPcpRjPZJDqv97VxKjLEjpLqnHVNafNs1wmixkTs4fr8MrY4tWvPCR6viy2Xr1zSNlVNpW5lGXUrl/49IISgoDhAflEeq7fUcvOHdmJZ2dhQKeV42gMhBEJkxZWiKuNC9mzf34oysf8NlzRgGXY2PtXO3beiCjRNRdVUhJg6iFcUhca15/6aFkLg8bpoWFNB3apybvjg9hmPl6IIFFVBUQWqqi7IClhaVUBp1dT6uWeD26OzfkfDWbcjhGDTpU1L0KNzgxCCQL6PNVtrWbWpmts/cTmWaeXGZ4+dH1VT0HR1Sa7l01TWFVNZVzz3irOguzQ2XtI47XfRTCvPdv4WaWsYgEvL/4kC9+LGR8uFZSts20/0su+V49hWdoZvzbZ61u9ooKqhFH/Qk51dW8CF4/UtvTviUtKWaOWdkX30pLrpS/fRn+onbU9k6jsWO8ofH/yDGbffVXgpn2/4IuoMp9SWNgPpAdoTrbTGW2hPttOX7CVmxTBtE11xEdDyKPWU0eRfyYbQBup89WjK0l0ilrQ4GjnCfR0/pCfVjYLCysAqPln3Gcrd5TM+CDJ2ho5EOwcjBzgWOUpfuo+4GUMRCnlagEpPJasDa9gY2kSFtxJVzDcu88JCksG2+pFyZI41TZDm2DYT2FYvkqmxPOcSIYrw+L9IJvU4ltWBtAeRdgQp02QTPCkg3CgihKKWo+obcPs+gqZvQizwPAqh48n7IkItJJN8EMtswbaHQaYm9qMEUZRKFHX+s52T6Ugc5+Gub5G0sm6bAa2AlYHNVHqbcCs+Unac7mQzbfEjNMcOkrRiKELFkvM77hLJU30/oCNxgqBWQK1/NdW+lfjVIBYWA6lOTsb2059qx8biVGw/bw49ztWld8/olrwysIVXBx/BxqbYXUmRu4JiVyUhvQhNcZG2kvSl2mmJH2Qw3Y0h0+wJP0etbw0b868YmxyZGVMaPNLzHUaMfiq9jdT51lDiqUITLmLmKB2JYzTHDpCyEwyle3io61/5cM1vUeSe2eokhODG8nu5vuyjZOwUKStOONPPc/0/5VRs/7yOpcP8EEKwq7SWpmARewazsVwZ2+L+lnemCNuW6DAHh3uxx2b4BXBXw0Z09eJ85josDiEEqirOW+yeEAJd19AvEG/d8328HOZGCIE6NhkCF8iFNS9sDDuGYWfHNPIiKNm5bIVtIpYaT0Kw8dIVfOkvP0RpVeGifdWXOwdG9/NY7y8x5zkAXih7wm/zXP8ztCVaSU0SzKdJ2ynSmRSDmUEORw6xO/wmN5ffwq7Cy9CVs7+JbWlzPHqc+zt/Qm+qB4HC2uA6PlT9kTlEbZpn+p7mlaGX6Ev15Vq+JAxnhhjODHEocoi9I29zQ+n72FawfUn6vJS4PDeiqBWARFHKUMTCZ08VtRJf4Pex5dxxHtMhRB6KyJ/xe821A3/or5CYKCIfRT37GWuheHB5P4juuRHb6kLag9j2KMg0EhMxJjiFko+qlKNodWcVEyuEjtv7YVzuq8eE7dAkYetBUYIIpQRFrZ6zrTNJmFHeHHqSiJGd2czXS7ih7GNszL8cXcm6HEkkhp2hNX6Ix7u/R3eyeUH7yNgpOhLHKXSVc2P5vawObMOtTCTesqVNW/wIT/b+J+2JY5gyw8nYfjblXzWjUCz31HF1yV34tSDlnjoK3eXoIreuo2kbdCSO8VDXNxhId5GxUxyOvM660CUoYnZ3qpQVJ20lWR+6lOvLPkKJuwpl0qRE3Izw1vCTvNT/ECk7Tk+ylX3hF7im9G60OTw1FKHgUX14VB+a4sKrOnUbzwUVviCXl9Wzf6gHcyxR4fPdzfQmolT4s94AtpQcCffTHB0e367KH+KS0ppFxZI7ODg4ODgsNctW2PryPATyfYwMxVi7tY7ymoX57V9orA9uxK/6sckOKqSUvD2ym5OxbJKOCk8l15RcO+P25Z5yFGae7dMVnY5kB2k7jSY0dEWnzF1OibsUj+ohYcZpT7YznBnGkiY9qW5+0f0gxa4SVgfWnJVbhZSS9kQb32/7N/rT/QgEqwKr+Hjtpyhxl8zYtiUtHup+kOf7nyVtp1GFil/Lo8ZbQ4FegClNelO99KZ7SFkpmuPNDHT8EEUIthfsRBHLZ/ZT09ej6WdXf1NR8nF5b1miHk1F1RpQtbN3LTqTrFtOAEVZs+RtT78/BaFWjE0kLA1SSnpTrbTGDyOxUYXGtsLr2ZR/RY44EwhcipsVeVu4tizB/R3/OG9r7WlUoXFt6T1sCF02xQqrCIU6/1q2FFxLX6qD9JgVNJzpn1HYKkJlV9EtY676098TmqJT71/HjsIbeazne4CkPX4MS1rzmpv2a0HeV/4JCl1TJ6l8aoBLCm9mINXFOyMvjonxd9iUfxUlnqWPW3NYOIoQfLB+A987vpvImJvxSCbBE53H+MyqHQghiJsZ3uhvIzbJDfnSsjqq/KGLOgTEwcHBweHCYdkK27pV5Vz2vo08df+bNB/pJhZJkrfM42TPhgZ/Aw3+CVFhY9OX7hsXtsWuYm4ovWnR7a8PbmBDaAMS2BzawrrgOgJnxOWl7BSvDb3CI90PEzFHGc4M8/rwazTmNeFapBXNkhanYif4t9bvMpDuRxUqawJr+XzDFwlqMw+ILGnx+tCrPNf/DBk7Q1ALcm3p9VxfeiN+1T++no1NW7yVB7t+xuHoIaJmhB+1/4Bqby0V3qUTNg7vbWwsuhKnGDEGACh0lbE2sBNVTC/7FKGwPnQpz/b9mIF017TrzESZp4Yt+dfM6FqsCIVq7woCWj7pTIK4GSFhZTOQznQ/afPwYBBCocG/YTwaOWaOYM/TLWlNcMe0ojbbrsCr5rEutIsT0b3ErQjdyRYGM90UuysdUbRMaAgUcl3lCh5qyyaRMmybJzuPc1fDRoK6m6FUnJd7W8bXD7k8XF5WT1BfWII0BwcHBweHc8XyMWmdQagwj3v+y3W8/5NX0Ha8l+/9v8fY/fwRutsGiUeT806LfqFwOth8tqDzM9eZ7m8mNEXjozUf5wv1v8KlRZcR1ENTtvWqXq4uvpZLCneNx9WdjB3HtOefrGVyPF7W/fgY93X8aFzUbg5t4eO1n5xV1AIMpAd4YeB5MnYGj+LhprKbuaX8NvK0vJw+q0KlMa+Jj9d9klJ3NhlGxIzwbP/T807Y4+AwF4adoT89UXoroBVS7JldlAkU6v0Lt9KvCmyf09vApwXG3Z9trPEMxGeLW52YPLSx5x0aUe9fO+v3QggqvY14tawrsSkzDKa7sLnw43kuJu5p2IRrUomf9liYA8PZKgQHh3vpjE+EQdTnFbC1qMqZmHBwcHBwWDYsW4ttIpYi3B+huCIff8DDYz98ldee2E8g34/bp6NpGpqmoOrzS1pRWpnPf/vKR89xr5c3IT005zqaorG1YNu4MBxKD2HJedZWQ6CPuWVKKWmLt/Hjjh/RlexEINgY2syHqj9Cibt01sFQVhAfpSuZtXRV+2rYUbhz1szJxa4SdhZewi97HgbgSPQwESMyr9/s4DAXljQIZ7JZyQWCAlfJnKV8BIIS98JdbSu9DcxVd+PMDOBZy6qccbvT6fxNmWEg3UVPspURY4CkGSVlxcnIDKZtkLSiZ0wIzW9yqNg19+8M6oV4FN/45+F0L7a0UR1dtGxYU1DKlqJK3hzITuIMpGIcGOphV2ktT3UeH19PFYLtxdVU+53nq4ODg4PD8mHZCtt3XjvJ33zpP7BtiWXZSFsy2Ds6rwLJ01Gz4t0rcXKhU6AXjv/bkAbGAspr+FQvtrRpT7TxzZZ/YSA9gCpUNoU289n6L+BTfXPO8KesFC3xZtJ2CgWFGm8txa7Za5qpQqXRP5EyPm7G6Ux0EAo5Ay+Hs8eWNikrDmQFa56WP6/tZivDMxN52nwSi515D80sQG1pEc70syf8HAdHX2E0M4SNjZT2eMGo+QrYmfBpgTnXUYQ6brEFSFoxJBeX582FjBCCfJeXW2vXsnewC0PaGLbN/uEeOmIjOW7IPs3FB+rXoyrL1unLwcHhIsCWGRJmD1JaaIofr5Ydy0spkVgYdgTTTmDL0yUkNRThRlf8qMI7Y16JyUgktjQw7RimnUBKM1t8UKiowoOuBFDOSLg4v75bmHYMSyaxZGY847AQKorQ0YQPTcnLSba4ELLHwMCw41h2EhvzjH24UIUHTfGhoC+o/1LamDKBYUexpYGUFkIoqMKNpuShCd+8ju35YNkKW0UR6K6l657Pf3aFki8mLGkRM6KMGCPErTgZO4NhZ7CkhSUtRo3RHKvNfAefAoFb9dASb+EH7d9nID2ALlxsL9jBh2s+Oi9RC5CwEvSkesZbDRthXhx8fs7telO94zVDLWkSMSPz6reDw1ycznacRcyZzfc0p92FF8JitpkJ0zY4Ht3Dk70/YCDdCWTv06BeTEgvwqv6cSkeNEVHFRoZO8X+kZcXtA+BQJlHDenT9X5PY9iZaQvDO5w/NEVhW3EVjcEijo1m48lPjA7wVOdx4uaEu/u6gnI2FJafr246ODi8R0gY3bzS8yukrAHKfFexq+wfEUKQNHvpSTxNX+JVopmTZKwwEtCVAD69iiLPFmoDdxF0zV4j15Ymkcxx+hOvMpTaQyRzEsOOILHRlSB5eg0Fnk2Uea+i0LMJZY58M1JKLJlkNHOU0fRRhlPvEDVaSJn9GHaM7PjBi0ctJuBaQYl3JyXey/BplQsSipadYjRzgsHkG4TTB4kaLWSsMKYdRyBQFT8etRi/XkvItYoi7w6KPTvmeE8LEAqWTDGQfI2+xMsMpfaRtgYw7RSq4sKnVpDv2UCp9wrKfVehzuG5dj5YtsJ25cYafu/vP7Fk7XkdYYslLQ5HDnNwdD89qW4ixigJK4lhZzBsE1taWFjYY5achaIIhREjzEPdP6Mz0Q5Aja+aW8pvI6gF5z1bZNgZIkZWlNpY7BvZw76RPQvqiy1tMlZ67hUdHOZB9kUx8bicb1KlxdxHc9WNnS9SSjoSx3lqkqgtdJWxveAGav1rCGgFeFQfuuJGEzqKUOlPtXNg5JUF9Ts7223NmrzqNJPj9VVlYTPIFysZyyRmZkgYGeKmQcLMEDczxI0M4XSCpJnrMdMaDfNw22ECuge/ruPTXPg0Hb/mGvu3C11RFn1sVwSL2VxcyYnIILaUdCciPN11Iick5UMNG50SPw4ODu8qKTM72TaaPs6x8NfpS7yMTe7zMWOHyaTDpK1BynxXATMLWyklHdGHaY78kGimBUluTom0NUjaGmQotZee+PPUB+6mLngPujJz2TmJyeHhr9KffI2E0T2lTQDDNjDsCFGjmb7EixS6N7Ox+A/J0xvm8dyWZKwILZH76Io9SdRogTOMTxKw7VEMe5SocYrexHOskGmKPTtmbVkRLgSC4+Fv0RF7mJQ1kPO9aRtE7JNEjJP0xl8kEjzG6oL/ijJDEs3zxbIVtoWlQS69ccP57sZFgZSSsBHm/o4fczBykJSVxMZGFSqqUFFQUISCKnRcuBBCIboIa6dA8NOOH3M0cmS8bFFPqocTseOUe8pRmduqA1kBPrnW7uk+LgRN0cEZNDssEUIouJVsYiWJJDnmljwXqXmudy5I20kOjL46npW5yFXB7ZWfpylvE6rQpr0X5xtPfybzOR62tElasfHPHtW3ZCL+QuWfD77Cj5v3Ydg2trSxpcRGZv8/9pcwcxOD7R3s4nC4D1UIlNN/KOP/FkLw+5uu5c769YsStx5V48bKVTzZcZyRTJKUZbJvqBtrzLpe68/nsrK6Jfn9Dg4ODvMlbQ0TM9s4Ev5H+hOvoQgdj5KPRytBF3mk7RFSZj+WTOFRywi5Zk5qaEuT1shPOBr+OoYdRaDhUvIJudfg06oAScLoYjRzHMOOEDfaOBb+JpZM0xT6FKrwzPB8FYBC3GhHoKEJPy4lRJ6rEa9WgkAlbnYTyRwjY4Wz1tHUm7wz+BUuq/hnVGa3CJt2gncG/4rexAvYMmu8Oe1y7NFKcSn5gE3S7CNjR8bWEZT7r53z+KrCRWvkp3THn8aWJi4ln3z3erxaGVKajGaOEzNasWSKjD1Mc+Q+vFo5dYG7l5Vb8rIVtssJKSUpw2QomiCRMTCtrLWmLD9AUZ5vjq3PL1JKBtL9/KD9+xyOHEIi8apeqr01rAmspc5XR6G7iDwtgFf14lJc9KV6+fNDfzYuTudL3Iqzf/QdfKqPkJ5Pb6qHpJXkwe6fUaAXsDl/y0I6DoAmNC4p3MXKvFUL6osqVBr8jQvaxsFhJlShke8qoT1xDInNcKYXS5ozluTJIhnO9L5rfTyTpBWjI3EMiUSg0Ji3kZWBrbNmXI6aw4va10C6iyrv7C5fUXOYtJ0Y/1zoKl90bNHFQjiTpDsewV6AhdyUNqY5exbsqLF4bxUhBFeW19MULOLtwaylf/KEx/tqVlPgnl9YiYODg8NSYdhRjg1/nYHkmxR4NtEY/BilvsvQxESOh4w9zFByL5ZMoSvT536Q0qY/8SonR/4Dw46iK0Gq825nRehTeLXJZSIlcbODEyPfpTP6KKaMc3L0e4TcayjzXjVt2wKV2sAdxI12Qu7VlPuuId+9FnFGRfik1cuR4X+kK/YkEouR9AH6Ey9T4b9+xt9vyTTHw9+mO/4Up5NF5rvXU5t3B+X+a/GoxUzk38j2fTD5FmlrmIDeOOcz27CjdMQeQVPyaAjcTVPokznHQ2LTFX+co8P/QsLswrRjdMYep8x3JV5t+YSmOMJ2FqSURJNpXj7Wyp6WLpr7w4wmU6QNE0UIfuX6nXxg+7qcbZIZg4FIHEva5LndFOZ5z2uCDVOa7Bl5m+PR7ADXr/q5vvQGrim5jpCeP+2FfjZlcqq81VxTci0NvkZ+0nkfJ2LHiZsxHuj6CSFXaF5iUxUqHtVDxIwgENT4armq5JpF98nB4WzRhYsSd/X454gxRDjTT7G7csZtJJL2+PEZvz/XWNIkYUaB7D1V7K6cs4xQW/zoou7/tvgRtuRfPes6vcm2ccuuKnRK3FUovLeF7XLFo+nc1bBxXNieptDtY1dpLR7VGTo4ODi8u1gySXf8Gcp8V7Cu6LfJ0+qmjGHdahGVeTfO2k7aCtMRe5ik1Y+CTnXebawp+FVc6pnJRgV5eh3rCn+LuNHFUGo3ph2jefSHlHovR0wjoYQQBFxNbC/9K3QlOKMl06uWs6bg14lmWhnNHMGWBkOpvbMK23DqAJ2xRzmd7LHEewnri36PkGvlNGtn+56n1y3wnS6oyXs/awp+DV0NnPGNSqX/JlJmP8fC38CSKRJmB9FMiyNsF8rpBCOWadN+so/j77QTHoiQiKfx+d1cedtmaprKpm5z+lyOXfcLywgm6Q5H+OsHn+Odth5GE6mcS0NTFKKpqbPm4ViSP7//KQaicdZXl/HlW6+kLJR33ma3k1aCw5FD45mNG/OauLHsZvyaf5Ztkovaly507qq6hw3BjahC5cM1H+W7Ld+mN9VDb6qXn3f9jE/UforSOcr96IqLoB6iP92PJS0GUv3zit9zWBhykrsjkOPK6JCLKjQqPPX41CAJK0I408+p2IExq+PUF5eUkv5UJ93JU+eht1lOJ3WC7KPQkuaM91E2XKGfY9Hdi9rXiegeomaYgFYwpX0pJYbMcCK6j8RYiEOJu4oiV/myv9buqt/ApaW14xZVgaDMN3sG6Oz76nT5JQB1xsHNZ1fv4PbatUtec7vGn3/WbdxUtZJ/PPgS/ckJ9/G1BaWsyZ/9+e3g4OBwrvBplTSGPkGeVruo55CUkpjRwkDyTUDiUgupC9w9jaidwK0WUhe4i6FU9v04nNpHwuwiT58+JEMVLlR1dpdiIQRutYgiz1ZGM0eQWCTM7hnf0Zadpjf+PClrEACfVsXK/M8T1Gf3lIKF5e1wKSFW5n9uiqg9jSpcFHq24tHKiBttpK0wKWtgzDNsebwXlr2wlVISj6bY88JRfv7dF2g+3IVl2mNprqG4PMTKjTVThG1P+xB7X85aSxrXVrJ6y/xvAltKjncP8Cc/fpLjPQMLGnJUFATwuV20nOqkdyTKndvXUxaaOdB8Nib3drEDn4xtMJjO3giqUGnyr8Cnzu4+3ZFoX1zSGyHI1/PRFA2JpN7XwIeqP8KP2v+TocwQRyKHeKT7Ie6p+QghLTTj+fBrfqq9NZyMncDGpivVxYgRpsBVOO36DosjnErxv194jidOngDgs1u28gdXTO9e815HCEGlt4ka30qORfeQtpO8OfQ4Je4q6vxrUSe51NrSYiQzwBO9/0naXtwk0VKgKx4KXGVjbtMGbfEjJApvwKdOJHLLPkclw5k+nun7EQOpzjlanZ5RY5inen/IjeX3EtAKcsS+KTMcGn2dA6OvYGOjoNKUt5FCd8UsLS4PynyBOYXsmZjGO8RG/xDTOIEQbvKC/wOP/95p163251M9gwi17QhSJlCUYsSsLu/nBkWInIGKW9HYVVpHpW/hJawcHBwczh5BvnsdRZ4ti47plFgMp/Zh2NnSoXl6HcFpLZ65FHm2kB2VZ0sDDaf2zShs54sidFxq/vhny04hsaa1BKesQUYzx5FYgKDYewn57g1LHtta5rsat1o06zpetRSXEiJOthyTaSdOe0YvC5a9sI0Mx/nBV5/gqfvfJJWYaiG1bTltyQjbtPnOX/+CZDzNuh0N/PX3fxW3d34lOgajcb717Fuc6B1EAiGfh3VVpdQUhegdifHi0ZYZtxVCcNWaBp4/3EwyY7K3tYudTdVo6sLOuEDgmlT2I27FF2m1lNjj8VFixqQx4/sx4+wb2XvWFgRB1vK3IbiRW8pv52ddPyVpJXkz/CYhVz53Vt6FPkMmNY/iodHfxJvDr5OwEnQlOzkcOcSlRZfnCAiHs0ViWBbpsZhx03Zqis5G0FXI9sIb6EycJG6N0ptq4xdd32B74Q2UumvQFTemnWEw3c3hyBu0J45R5q5lMN2FxfyyKC8lXtVPg38drfFDWNKkNX6Yp3t/xLrQpQS0QkCStGL0pzvYP/IKbfEjFLsriBojpOz5J73yqQEUobB/5CVi5ghrgjsodJWjCpWUlaQzcZy3w88SM0cAKPPUsrXg2pzn25lIsh43pjQwZSabjdEYJjMpqVzKShDO9KMJHV1xoQkdVZz/TMtCuMeMtWnABXOUh5gOKU1SiR+QSb9MIP9vUdXquTdaYp7uOkFfMjr+udDj5bqKpvN+fB0cHN6bKEIn5F4zZ8md2ZDSYiR9aPyzJZO0RO6bc7tsGR0FiZVNIGn2z2NfElumSJp9pKyhbJ1cmcKWGaQ0sWSacPrg5C2YqaZ82hoiaXYDoAoPIdcqdGVmz8vFku9ej5gjWasiXChicpUIg2xm5uUxPl/WwjadMvjxvzzNoz98FcucGHQLZczaYM8svkoq81m9uZZ9r57gxP4OejuGqVs1tw+4bUv2tnTzyvFWbCmpyA/wpZsvZ2dTNaVBP08dODmrsAXYUlcxNq8Dhzv7saSNtsCsvgBF7olZk+HMMP3pPso8C/Nj14RGUA8ymBnAlhY9qS5MaaJNYwEwbINXh16hObZ07pOaonF50RWMZIb5Ze8jWNLk+f5nKXYVc03pddO6LgghWBtcS42vjmPRI8TMGE/1PUGpu4wVeSvnHFgNZ4ZxCZ08fWGWFgeH2RAIVgW2cU3p3Tze+31saTKQ7uLJnh/g10Joio4lDeJmBEuaVHlXcH3Zh/lF17cYNQbf9f5qis6G0GWcjO2jNX6EtJ1k9/AzHIvuxacGAEnaThI1hjFkhlJ3DbdUfJpXBx/hZOydee+n3r+OtaFLeKz73zke3UNz7CB+LYgiVAw7RdyMjE+U+dUQN5V/nDLPzDPdo5lB3hh+gsF0N5ZtYEoTS5oYdoqh8WRckhOxfQy196IJDVXoqEJFU3QKXOVcXXIXPm1xnjJnixBeEGOiXbiynxeItAfJpF/CyLyFlKm5N1hiUpbBz1oO5CzbUFDOqvySd70vFwqHXz/BA197HACXV+f3/vVXULXlMdC7EMikDZ754Svsfjp73W28YjW3f+E6dPfyKiXicP4QqHjV0rNqQ2KTMHvGP4fTBwinD8yyxfStmHNM/ibNfnrjzzOQep2k2Y9hjWLKJLZMY0szK5ClNWaBnRvTTpCxsxONmuLFq5XNscXi8GllLNz0urzq0S9bYSul5I2nD/Lcg29jmTYuj86Wy1dyy8cupXFdFd//+8d55oG3Ztxe1VU2Xb6Sfa+ewDBM9r9+cl7CNm2avHSshVgqg6Yo/Pr7LuP2rWvQ1PkL08qCIF63i0Q6Q8vAMPYsAnwmBIJ6Xz1e1UvSShI1Ivys6wHurLyL/LGkTxI5NiNkoysaHnXqAMqjemnwN9ISb0YiORw5xJtDb7A5fwu6oiEl2NgkzDjP9j/NS4MvYkoTBWXBWZFnwq26eV/5rQxlhnhz+A1Sdopf9jxCSA+xOX/6LK35egF3VNzJN5PdjJqjdCY7+fqpf+KakuvYUbhzrC5udjtb2sTMKM3xZg6NHqA5forP1X+RNfrMqd4dHBaDrri4pOhmfFqAF/t/Ttjox7INoubweEyrS/GwKrCN68s+gi7c5Oul50XYCgTF7ko+WP3r/LLrO7QnjmHKDKPGIKPGwHh/deGmMW8TN5R9lDJPLZ2JEwsStjW+lWwMXU5IL+KZ3h/Tk2olaoTHnx8KCi7FRYW3gRvL7qXOv2bWJFZJK8bRyFv0pdpn3W/MHBm3Ak+m2F3JpUW34uP8CFuEN2u1BQRuhFh45nzLasc225a6Z/NCSskrva2cHJ24ZlUh+GjTVnTFEWozMdgd5uWHsjF43jz3rBPvDlOxTZuT+9vGj6HLo3PLZ6/BkbUOp8nWk/ecZSsSw57wRBFoOdbH+fVDmdEF2JYGfYmXOTL8LyTMDiyZApQxbyIdgTqpVJCCLdM5/ZkJW2bG2gKBjnYOrLXAOWv33WTZCtvoSIJXnzjAyFAMt9fFBz93NR/+tevx5WUvao9n9sedqio0rKlAKAJpS04enF/sWNo02d+WtQqUBv3cunnVgkQtgKoIigNe2tMZhqIJpvGUnhMhBKWecnYUXMKrQy9jSYu3w29xLHqUSm8VHsWNIQ0SZpKYGWVHwU4+XPPRKe24VTfbC3ZwKHKQ3lQPI8YI32/7d14abKTSW4GUMGKEaYk3EzWj+NU83l95B++M7KM5vnSWW5/m446qDxKzYhwePUTYGOYX3Q8R0II05jVNGegKIVgVWM2Haz7GQ90/ZyDdT8SM8HDPQzza8wgBPYBX9WFKk7gZJzGpjqZAYMl33/XT4b2BrrjYkn8NTXmbaY7tpyNxgqQVRRUaIb2YlYGtVHmbUIVGxk6yNrQTvxbArfqm9ZRwqz5WB3dg2NkSLZ45YuABNKHT6N9Ivp61oBW4SplullUIhWJXJZ9s+O80xw7QFj/CSGYQw87gVr3ku4qp862j3r92vHTRisAWelNt4/uZDq8aYG3wEiSSOv86NMVFo38jlQ1NtMYO05o4RMzIxjAF9AIa/Oup86/BrcxdJsat+mjK20iRa3ExuAG9AF1ZvKva2SImC1vhhgVabKW0MM1TWFY3nIfY2tFMigdbDzKSmYgP31BY4dSudXBwWAYsbShEqe9yKv2zZ1Gerg8BfWqFD4mkN/Eie/v/B6bMjkl9WjVFni0UeDYT0BuzNXeVAJrwAoLjI9/h+Mg357NLciyj52jeTCwTd+KzYdkK24HuMG3HswKzqqGE2z5xOf7A/AcIQggC+T58fjfxaIq+zvnVZ7RsyUAke0GuKC9GW5QrkcCtZQeEaXNydsyF4Vf93Fh2E0krwZ7w29hkLZPHo0fP2JsYz3o8tSeCBn8jd1R+kAe7fkZ/ug9DGpyIHeNE7FjOuiXuUm4svYnLii4fs4AunbAVCEpcpXyg4k5GMmE6k510JNt5qPvnfK7hixToU7OpCiHYWXgJQT3IiwPPs390Pxk7jYXFiDHCiDEyZT+a0Kjx1VDgKliyvjs4nIkQgqBewJaCa9hSMHMpKrfq46qSO6HkzhnXyXeV8JHaLy9o/z4twK2Vn5l3XzV0VgW2sSqwbc716/xrqPOvmXWdUk81H6v73TN2lI3rXRvaydrQznn1bToKXKXcXvmFRW8/H6SUJKJ/j5Qx3N73o7u2Iu0EhrEb0ziMbQ8DCqpSiqZvQnNtQ8wzvj/XFdk9pyuylBJpD2OaJ7CtdiyzmUz6ZSAD0iYR/RqKMjVjp+66HJfn5iWNeTVti2e7T/JaX9v4W8ujanxixVZc6oU/4HFwcHivI9CVINAFgFcrpzZwx5K0nDYHOTHyb+OiNuhazfrCL1Pk3Y46TVywZaeZrz5QcKEKTzY+FwNDxube6D3KshW2kXCCob5RhICVG6spqcxfcBu6ruHxZYVtbDQxr22klKSMrEgMeN2LnBuSZEwTAK9LY7EzTEIIKj1V3Fv7Sbbmb2d3+C06kx1EjWx9V5/mJ1/Pp8ZXy9b8mQesuqKzLX87Vd4q3hp+g8ORQwykB0hbaTyqlxJPCesC69hesJNSTxm60Gn0r0ATz2b7MVsfYdwKpQl91nTfQmRF9odr7uWbp/6FtJ3mVPwkD3X9jE/VfXZaa5YqVNYE1lLjreGaZCcHRvfTHD/FcGaIuBlHFSp+NY9STyn1/gZW5q2i3FPuZFB2cHCYlVTiR9h2D4pahqKUEIv8JWbmLWw5CjIDCIRwI5RC3J7b8AV+EyGmTsCdiRDamPuxQMwrxtYmlfw5yfg3kXYCKePA6USJJunkAzNsp+Hy3Lyg3zw50eLkzNgAlpS83t/OVw++xHB64n25q7SWy8vqUZZLyksHBweHRSJQ8OuVjGaOABDLtCxZOcmh1D7iRgeQFaIrQ5+hxLtrRrdliY0l51c5QVP8uJQQhh3BtBMkzR6nDOYMLFthm05lSMbTCCEoqyla3MkTE4mm5ms0VYQg6PUwFEtka9cuwtiazJj0j1l9iwN+lLO47oQQhPQQlxTuYkdh1gpyeiCSPSRi/L/Z0BSNSk8Vd1TexQcqPzhlgDP+nxBIKdlesGNcLM+WibjIVcw/bPmn8c9zZS1WhMK6wDr+3+av5uxfmSW5liIUAnqQNdpaVgfWjCWikePn5vS1Mfk4vBdudtO2iaRTjKbSpEwT07awJWiKwKVq+HSdoNuN3+VCWWAN54RhMJRMEDcMDMtCIHBrKiG3h0KvF32B1hspJYZtM5JKMppKk7ZMbCnRFAWfrlPg8RJwuxfUz8nYY30eTaWIZTIYtoVlSxQBuqri0XTyXC5Cbjeaorwnrg+H+SAxM3tJJx/GNA6jqBVoai1C8SPtYSyrE9vqIhn/dxAavrwvI8RcMUgCRQQBJWuxVebhWq414Ha/b6xHFkZmL5Z5ANBwe+9AEdNZbC9Z8K8FeLO/A0UIvJqGIhRM26YvGeX5nlM82HKQpDXh/VPpC/KplTuo8AWde8bBweGCRwiNQs82uuPPABA3OogZzQRcc9eDnYuk1YMtsyFFXr2CPFcjs5mGLJkkarTOq22PVoxfryE+FrcbTh3CyIvMWn/3vcqyFbZCiAnBsoj3qZQSI2OSjGcvskD+/BJ4aKpCVWGQoViCE72DJDMGAe/MZSmm47UTbSQz2cHBmsoSFOXs60wJIVBP+74vcnxxWsDO1cbp9WZL8DJ53eksrUu9zeR+TSxYcBMXBZZtczI8zCvtbezt7eH40BCD8QRxI4Nl23g0nXyPh8pAgJVFRWwtr+CmphUE3bNfx6qiIIHd3V08duI4e3p66IpGiKbTqP8/e2cdJ0le3v93VbXLuLvszsy6u97uCXfLKdxx+B0QnAQIkAAJhAQJJEF+wSE4B5y7792tu8/K7Lhrz7R71ff3R8/07uz4uvT7lSM73dVV367urvo+3+d5Ph9ZJtVkoiI9g9VFxdw2bRr59slNdoUQ1PX3s7mxnv0dHdT09TEQDBBRVSx6A3l2O7OzslhVVMRNJWXYJxjnuTiDAXa2trK7rZUaRx8tTheecIhQNIoiyyQZjWRZrBQmpzArK4uNpWXMyEyouyaIEQq+BMiYre/HZH4Xir4CSdKhaW7Cwc343N9B0zoIBV7AZL4HWZ7JRBcfvekmkC0oSuGoQenZSJKCwbQRg2kjAEIE8Ln/h0D0GEgGLPZ/QKebdpHeLfyoeit7e1oxKgp6RUdYjRJUoyO2Myo63j99EatyShJB7ZRJnK8ECa5GJGRSjXMwKdkE1W5C2gBt3peZnvIhdPLUFezPRggt7gAgowyKTI1+LRBC4A034wxWj/r8uRiVdJKNVfQG9iGI4AgewBE8TI5lzUX3sr3WuWoDW6NJj9lqxOP00dM2MOWUuxCCnrYB/N6YilhO0fiGw/Hj6nTML8njaEsXfR4fbxyv565FMyY9ge/z+PjrrpiiqAQsm1aI7kJStgkSDCIAhODpUyf57eGDNAwMEIyOnJD6ImF8kTDtHjf7Otppc7lYWVg0bmCrSBIGReGZUyf56b691A8M70mPaBqdXi+dXi9729vY0drCN2/aSK7dPu5vQwjBm02N/Gj3Lk47+uKeuUO4QkFcoSAn+3rZ3NjAztZW/nHFKjIs44sMDZ2L0w4HP923h52trTgCI9sNVFWlz++nz+/nRF8v21uaKE9NTQS2Cc4iisF0Kxb755HllPijspyM0Xw30egpAt6foKmtRKP1KLqJ7wdG080YTVMVJLl8aAgCapTAKAEtxILaj1Qu473TF2JUrtppwgUjJlmSNdXAXjrrnj/RMc5n0WAy457qfGm0116s8zPZ/ZwPl+oznOy+z+e9T/b8JhaULj6SJGHXl5JtWUWz5yk0EaLV8xw2fQn5tluR0MWrIYc4+3MKa/0IoWFUMkZ8PkYlHVkyoIkQAbWHkOoYEbsM7SusOalx/pyw5pzUuBXJQI5lPW3elwhEOwmqPdQM/Byzkkmy8YwDyGjHgphas3wV+LxfDq7aO1ZKhp3sgjTcAz5qj7XidHhJzZi8L2nAF+bNZw4gtNiXat6K6ZN6nUGnsKaqlJcO19Dr9vGL1/eQbrOwqCwfk3700yWEIKKqtPW7+emru6hu6QZgVkE2C0vzb4gvUoJLT1iN8usDB/jFgX14w7EePIOikGQ0kma2kGW1oldk+nx+ev0+/JEIYVVlUV4+GZbxKxZkSWJfezvP1dTQ6naRbrYwPT2N8tQ0DIqOJucAJ3p76fF5CUSjbGlq4j93bOP7t92Obozvt6ppvFRXy39u30qHx4NOlskwm6nMyKQ8LQ2dLNPr83Gku4sen4/+QIAnT57AGw7z9XU3jR/cCsGR7m6+9sbrnOjrRRMCWZKwGQzYjUby7XZsBgPBqEqry4UvHMYfjZBusbCysOiCPocE1xs6zNYPI42SWZUkBYNxIwHvTwENTW0jZkR/7a6Qm3V6jLKOqFDRRCy/ICOhk2VMio4SexofmbGMDXnTMCvXp9mK0AR+bxBnj4vqXbUc23GK5pPtOHvdqFEVi91CZn4q5XOLWHXXYoqr8jHbTMMC1vHQDc4VQoEwrTUdvPXEHo5tr2Ggx4XOoCO/LJslt85lya1zySpMn5LfrRpV8fT7OPhmNfteO0bLqdi4jWYDGflpzFpewaq7FlEwLQejxTCp+cdjP3iRp3/+GiaLkYe/8U7W3L0ETdPw9Ps4su0k25/ZT8OxVvxuP3qDjpySLCoXl7H89vlULi4bd/yapuH3BKneUcO2p/bSUN2KZ8BHUpqNsjlFrLlnCTOXT8NgMqBM0YFCCEHAG6T5RDt7XjnC0e0nGehyEY2oJKXbKZ9bxNLb5jFz+XRSMuzIU9h/NBLF2eNm/+vHOPBGNW21XbgdHkwWI1mF6cxbN5Plt88ntzQLg2nsgEFoglf+uI3f/ttjAHzpVx9j0c2zCQcjtNZ0suXJPZzYXYejcwBVVUnNTKZ8XjFr71tC5cIyzHZTYg55kdHJNsqS340rfBpnqJqA2sXRvm/TF9xHsf0+LLocJJTB3KtGRPPgCtXQHdiBI3iQypQPU2S/l3MrM1KNszDKKUQ1D1HNS83ALzHrsjHpMgf3J9BECHfoNKcGfsFA6BiKZEIVkxORSjXOoizp3Zwc+DGaCOMKn2R3999TZL+bXOtGzEomkiQjRKylJaj20R88RI9/O9mW1ZQmvecSnM2rj6s2sM3KS2Xa7ALqj7fR0dTHq4/u4a6H1mC2TFym6PcGefXRPRzYElMPTs9JZu6KyZVySZLEnMJsNi2o4pEdh2lxOPnqo69w29wKlk0rpL7bAcRkvTsH3Bxq7MAVCHKirZuXj5ymoSeW6bKbjdyzZBYFacmJi1KCCyaqabxSV8fvjxzCGw4jAcUpKdxZUcXdVVUUJaegGyx5F0LgDAY50t3F8Z4e1pWUTNgTG9E09rS3IUsSN5eV88klS5mVmYVy1j5rHH18a9sWdrS0IBBsbqjnWHc3C3JH2rIIITjZ18sv9u+jw+PBpNNxx/QKPrxgEZUZGfFeWiEEA8EAfz56hN8fOUx/IMDmhnpmZWbxoQULMepGv0Q5An6+t2Mb1b09AFj0ejaUlnFv1QyW5hdg0evj/eIRTaPW4WBvRxsWnX7CkuwENxaKUoSiFI95nZaVM9U+Qrv2lSg/XLmMpZlF9AS8eKKheEtAtsnGnPRcFmcUYDdcqFfk1c3hrSd48TdvcejN43gGfCOed+CktaaDg28c5+mfvcaau5fwwOc3UTwzf1KtRSaLAZfDw/P/9wbP/+oN3I7h35v22i72vnKEoso83vPPd7P6rkXojRMvIvjdAXa9cJCnfvIqtUeaRsyF2+u6ObLlJM/8/DU2vnsld/7dRgqm5yJPEJAH/SFcfR68Oh/ObjdCCE7tredP//kMh986gRodXmnT1dzH4S0nqD3cxFf/8ClsyaMvnGqqRv3RZv7638+z+6XDRMNnKgR62/qpP9rC5r/uZNVdi3jwC3dinMT87mzqjjTz1E9eZefzBwh4gsOe62l1UHe4iVf/uI0Zy6bxrn/cxIL1szCaJ7YCc/d72f70Pp788Su0nu4c8XxbbRcH3zjOUz9+hVvfv4ZNH76J7KKRGbwhwsEwrr6YV2ljdQulswt4/ldv8PTPXsPvGS4e1NPioOZAA6/8YSvr71/Gu79wJwUVuYl55EVEkiSSDNOZlfY5jvf/AGfoOFHho8XzNC2eZzHIyRjkJISkEVE9RDQ3YtCXHUATo1e62A2lFNg3cXrg1wii9IcOsaPjI6SZF2CQU1BFEE+kEU+4Hk2ESDXOJcuygib3E4TUib3uJUmhLPndBKLdtHlfIKw5Cal91Dr/jzrn7zAoKehlO0JECWuuYf646aaJHRGuF67awNZsM7LqbXPZs/k4/T1unvvDdkKBMLfev2zMsmI1qlJ/op03nz7I5if3oWkCWZa4/d3LSU6bvOmwzWTkPSvn0zng5tWjtTg8fh7ZcZin9x1HP7gyqWqC5w6e5LVjdQz4AvhC4fjrdbLEfUtmcfv8yvj2CRJcCL0+H0+cOE6fP1ZuW5aayj+tXsu64pFBqyRJpJrNrC8pZV1xyZSOsyQvn6+uWUdh8vDslSRJVKZn8IWVqznd9wy9fh8RTWNLc+OogW1EU3mupoYTg4HnysIivrRyNVk224j9ppktPLxgEY5AgEeOHSWkqjx96iR3VlaO2cf7/Oka9rS1xv/+4LwFfGjBQtLPyUxLgyXWs7KymJWVdUlL4hJcm8hKJoxixTDE2b5+YrIqhFcpkiSxMqeElTklV3ooV5TqnafZ9tTeuACholPIzE8jNTsJvUGHe8BHV1MvQV+ISCjKW4/vxuvy88Vf/h32NNuEQYaiV3jsRy/x4v+9SSgQJi0nheyiDGRFor/LSWdjLwAtNR388st/QY2q3PTAcpRxFiAjoQhP/+xVnvnF6zh73ACYbSZySjKxp1gIBsL0tDhw9bnxufy88H9v0nKyg8/99EPkFE+u9SIcjOBz+6k/0sxPvvAn6g43xY5jNcbft8vhITioXTJ3VdWYgaIQgs7GHn72pUc4sbs2fu1NTreRU5KFzqDQ3+Wkp9XB9qf34+n3YU+1IskSQpv4d1a9s4ZfffVvnNoXsyWUZInsogzSc1OQJAlnr5vOxl7UqMqJ3bX8+PN/5P1fuZcNDywfdxHB5/bz6A9e4KXfbsHrjC16WJMt5JRkYrWbCPhCdDX14hnw4ex1x4Lfmk4+++OHSclMmnDcNQcbGeh18/yv3yDkD2NJMpNXmoXZZsLr9NHR0E0oEEGNqrz1+B60qMbH/vM9pGYnRIIuNummhczP+Bca3Y/T6d9MWB0ANMLaAGFtYMT2Ego2QylWfRGj99FLlCW9m4jqosXzLFHhI6T10zkoVHVmKx1Z5lVUpX4cWTbS5ds6qcB26LVVqZ8gyVBOi+cZ+kPHiDWXqIRUByHVMeI1smTEoNw4FphXbWArSRJzV0xj03tX8pf/fQ1Hl4snfvUWbz17iMLyLDqbY1+CgDfI60/sZ8/m4zSe7KSnvR+nw0s0oiJJsHj9DDbeu2RKJSgAeWlJfPmem8hKtvHE3moC4Qj+cATCZxQj+zzDe/okCSwGPR+5aSnvWjmPpCmKTl2PCCHQVC32nyZiNzcxKAQlSyg6GVm5dCq1mibQVDV+fAQxteyh4yuX9vgXAyEEJ3p72NveBsRKCR+cPXfUoPZcpvK+LDo97583n/yk0W/OkiRRkpzCwtw8XqmvRdU0TjtG9pAAOIMhnj51AkGsf/cjCxeNCGrPxmYwcE/VjHgpcv1AP6f6esm3jxyLOxTksePV8RBjaX4BH1m4iFTzxMIPV/PnnOAKIZmQruHS4gRT59b3ruGFX79BanYyK+9cxJJb55Kcbkdv1CHJMmokSnezg0d/+AL7Xz2KpgkObD7GnpePcPN7Vk24/95WBy/+35skpdu579O3seTWubFSZglCwQiH3jzO3/77ebpb+ujvcvLUT16huCqfafNHrxwQQrDzuYM8+oMXCHhD6AwKb/vgem593xpSs5JQ9AqaqhHwBNn14iH+8r1nCHhDHNl6gl9++S/8828+jsE0caZSaIKWUx0ceusEjcdbmTa/hDseXs+sFdPjAWw4FKH2YBOHtpxg1srp6PSj34OEJvjjt5+OB7V6g47bP7Se2x9ajz3ViixLhIMR6o4086fvPM2xnTUoOmXCoFYIQXtdN3/89tPU7G9AkiSmLyzh/s9uYvr8YgymWNAaCUVpPNHGo//zPCf31dPb6uCR/3yGvLIsZq+sGPU8a5rG5r/s5Nmfv04oEMZkNXLXx25m3X3LSMqwoegUtKiGz+3njb/t4qmfvEI4GGHPy4f5/X88ySf/670TZt73vnIkfuy7P34Ltz+0DluKBVlRiEaitJ7u5C/ffZbje2pRIyo7njvAqrsXs/quxZMuhb+ukCQUyRT7TzZP2k98cruWYl6z6Z+lJOk+egO76Q3swx9pH+x9ldDLdiy6fFKMlWSYl2LXl2HUZYy5T72cRFXap8i2rKXD9xqO4EFCaj8IgUGXRophBrnWm0g3LcSoZBDRPFj0+XgjjcjjLLCePWa9YqPQfidZltUMhI7S69+NM3yKkNpLRPMiY8CgJGHVFZFimkOGaTHJxrHaMc+c39hfkxCNRUKWjPHXyOchBnspubpGcw56g44HPnkzgUCY1x7bi8vhpbO5Lx7UAvi9IbY+f2jEaxWdzILVlXzwC3eQVTCx9+BopNssfO6ONdw8expP7j3OifYeXP4AgXCUqKoiAL0iY9LrSbWamVmQxbtWzGNGfhbKjXgBOgshBG6Hl5aaDo7vquXEnlpaTnXgdfkIB8LY0+zkl2ezcMMsqpZMQ9GN/2NKz00huzhzUj04QgjUiEp3ax/1R1s4/NZJTh9soLetH787gKzIJKXbyCvPZvbKShZumEXBtBzsabYJS7auBFFNY1dba1x4Kctq5a7Kqilb7kxEZUYGlekZ4+p5GnUKxSmxlWMBuIJBNCFQzvl9Hexop3cwu5xjs7MgZ2RW91xmZmZhVBS8xOx79rV3sKG0fMR4jnX30O2LraQrksS7Z88h2XR9l04muJRcfb/5BJeWzII0/uvlr5BZkIbBZECSRi56ZRakUzqnkC/f+V1OH2xCjWpsf2bfpALbWI+njY9/9z2sfPtCJPmMy4MQgpwPriMtK5kf/+Mf6Wvvp+5IM9ue3ktRVd6oGdCuxl5+82+PEfCGMJoNvP+r93Lvp25D0Q1flBVCUDA9h4y8VP73s78n4A1y8M3jbHt6PxvetWJS86C3Ht+NJEnc/OBKPvQfD5CcHtM2OXv8RZV5bHhwxTD3inM5sPkYu188hBACWZG555O38PC/3T9sIVkIQU5JJtPmFfO1+39Ay6mOCccXCoR59Y9bObot1mo2f/0MPv39D5A/LWfEOLOLMyidWcC3PvATTh9spKu5l2d+/hoVC0tHPc+tNZ384ZtPEgqEMVuNfOK/38ct71094n1miFTe/5V7SM1K4rffeJyQP8zuFw+y7PZ5LHvb/HHPc8gfxpZs4f3/ch93PLwOvVE/bMxZhenklmTyr+/4Pu313YSDEd56bDcrNi1AJ1/VU/ZLglVXxMbCp4dyElxsfQNJktBLNpINM0g2VDEt+SFG9rtKZ/6/xLj2mjHXDyuZ5uVkmpfF93Vm/NKZf0mxwHlJ1vcQiMH9Tu5+JEt6zLosTMpGci0bRjnO5MZt05dwc+Gz8Xc8mcDWoKSxIufHZ71m8uO+HFz1vxKdXuG9f38bZVV5vPnMAY7tricYCI+5vSRJ5Bans/zm2dz10BqyC9LO+9iSJGHQKSwqK2B+SR7t/W6aegdweP0EQhE0BBaDnjSbmbKsdPLTkuI9iTcymqpxal89z/7ydQ69eQJnr3vENqH2fvra+zmy9eSk9nnXx27mQ9+4H7Nt4gBmoMfN5kd2sHVQqOLsvp4hgv4QPa0ODr91gmd/8RqLNs7m5vesZuGGWRfFnuliognBse7u+N9VGRlkWidfWj9Z8pOSSDObx70pS0iYzlJJ1YQgqmkjvveHurri/xYIfr5/36QWe8JnqSZ3+0bvZ6ztdxCIxD7TbJuNaWnp5+1/myBBghsPWZEprBh/sU2SJKxJZja8ayWnDzYB0Hi8bXIHkGDWigqW3jZ3RLWYJElIisSim2ezaONsXvvTNjRNsPflI9z1sVtGBFyaprHliT30dzkBmLd2BhvetWLUTOnQvhesn8m8tVXsfvEwQW+QPS8dZtWdizBZJ64iU6MaM5dP4+Fv3E9KxsiKmTM2jGNfc6MRlZ3PHSQ0OFcrrspn04c3jKiOGvp3VlEG933qNv73c38Y0c97NkII+toH2PHcQTRVw2wzcffHb6Fg+sjPcmjfOSWZ3PGh9dQeakKI2Hnu6xggvzx72PaaqvHyH7bic8d6XpdvWsDquxePOh+QJAm9Uc/St81nx7MHOLajhoEeN4fePMHCm2bHs8ajIUkS89bNYP07l43Iog+NOX9aDsvvWMAT//syALWHmtBUAdenltu4xM6JcsnDpthxLs5RpMFAcrQQc6zjnu+Rzx33VPdzPuf3cn0m58tVH9hCTIhh7dvnM3tpGY2nOjlxoJH66jYc3W58nlgGzp5sIb8sk1mLy6iYW0jR9OxJiQRMFkWWKcpIoSgj5aLt83pDCIHQBLtePMSfvv0UDdWtkxF6u6jHbznVwR+/9RR7XzkSv6lOhNvh5c3HdnNybz3v/Pvbuf3hdSg65aopWxUIus4K8qalnf9izXgkGY1Y9BPfOYdlCMbYps3tiv+7w+PhR3t2TXk8MeXn4euPAH1+H1EtNvnJtlqxGm7Au32C65yzvvNCG3uzBJecoUwgQMATRI2o6AzjT51kWWbJrXPHLf81mAys2LSANx/bTTgQpqWmA0fHQLxHdAhPv4/je2oJByPo9ApzVldO2MuZlGajfE4xu188jBDQ1dRLb5uDwsq8Cd+vrMi8/cMbSJ6CC8W5OHtcNJ9qR1Nj393562eSmjW2kKYsS1QsKiW7OIOO+u5Rtxmi/mgz7fWxhdO0nGQW3DRrwvEs3DAbSQIhYhnfE7trRwS2Az0uju86jaZq6I06Ft88Z8KF9Mz8VAqm53BsRw1CE7Se7sDZ6yarcGx7SaPFwMINsyY8v1VLy+P/7u92oWmJ6wBAWAuxs+8VTnuPATDDvoAV6begkxPzgLFwhh280PkIPjWWZNqU8x7yzNevP/k1EdhCTNwhIzeFjNwUFqypQI1qCC0WSA31TMqKjE6vIMtjl8ckuLTU7G/gN19/jLazlATNNhOlcwpZcccCCityMVqMuHrdHN9dy6E3T9DR0B2/AULsxmpLsaA36jGaDGQVplOxsBRljF4eiAW1Tcfb+OkX/sixnaeH9ekYzQasyWZMFiO2FCuRUBSf20/QH8Ln8qNGNRi8+f/u3x/H5/ZzzydunbRVwqVGCHAHzyg+ppguzER8LIyK7qKVNztDZ8ark2XMY6gbjz8ehdHWH73hMOqgEIlFb0AvJwTaElxPKEjyoAia0NDUdtBXXNkhXcdomkY4GCEcjKBGVNRBTYihhVpP/xnVZE0IVFWbcOIkyxLT5pVMeOyqxeXo9QrhQCxTWnekmYpFpcO26W7po6clJghjshoxGPV0t4wUiBnxvoSICzF5nT5cDi+FE74KsgrSKZlZcEH3vp5WR1wFWKdXKJ6Rj9EyjkCbJGFPs5FbmjluYCs0QfVgEDk01v4u15jbDxEKhNEZdISDMY2UttqRSsetpztx9sT2ZUuOWc11NU1C0EciHjQ7ez343H5g7MDWbDVSuah8wvN7drZci6qxnt8pqkZfj2hCozPYymnPUQDSDJnXvKjfpSashWjwncAVibm23JR51xUe0aXlmgls4UymSK/XMYnEUoLLTDgY4amfvjIsqE3LSeGd/3A7mz60HqPFOOxiftMDK+hs7OF333iCLU/sOaOamGHng//6Dhasn0F6bhp648RfU7fDy2+/8ThHt9fEH1P0CqWzCrnp/uUsvmUO+dNy0Bt0CCHwufzUHm5ix7MH2PXCIfraYz94r9PPk//7CqlZydz8nlVT8he8lJxdqKJdImVfWbpYhTjDxzsrM5MPzl+AIk2txDvLahtDd/DsjPGNe0sTQvBCdQ2Rs8q3JUlidm4207LGnlgluNrRoSiFgAkIEww8gaKvQJZzkSQZhEAQGtzWeFUsvl2LhEMRWk510Hi8lYajLbTXddHf7cLn8hPwBgmHokRCESKh0a09xkWSxs3aDZGcacdiN8fLX3vaRgaszl437v5YxY7X6ednX/ozP/vSn6c0nHAoMukKpvTclAv2TnUP+Ah4Y4ub1iQLyekTK0mbLMZ4P+9YCKD5rD7cQ2+d4OG5Xzyv8Z1LX8cA/kHLoIEeN9/7u19Oeb8hf2jC74vOoJ/Ud0NShldGTUYpOkGCBNdYYJvg6qajoZs9Lx+J/6036Ljp/uXc/tA6TNbRS3pyS7N46N/eSVtdJ3WHmwHwOn10N/eSlrNiUkEtwMu/38K+V84cW1ZkFm2czQe+ei9lc4uHiU5JkoQtxcqC9bOYuWw6M5ZO48//+TTtdbGVYpfDw1//53lmr6wYVoZ2pZCkWJnwUBa0P+Cf4BVXntSzxJwsegN3TK/EcJGywTaDAUWS0ITAGw4PC+xuJDQh+LfnNw+WbMeQJYkv3rImEdhew0iSjE4/B52+imjkMKHgK2hqD4quDEkyIYQfIbwYTW/HYLr9Sg/3msTV5+axH77Egc3VtNV2xjN5o6HoZNTo1IIKWZbGzVAOIUkSliQztMf+9rtGXtvDgfC445sMmiYmXcpqNBvGVDqeLOFgmGgkdl3WG3Xj9pwOodMrE7ePCYFn4MK9pIfGdjZBb3BUPY6pEHdfGAdZkSalFZIgQYLz46oPbIeyeGpUQ9MGy4/jT05+P5IsYZzExfViEVU1/KEwAkgy3xir6ofePB73twNISrex9h3LsNjHL53NzE9jw7tWxgPbSCjKobdOsOHBlRRNoieopaaDl363ZdgNJa88m49++90UTMsZVyLfaDaw7r6lRMIRfv0vf4uXnXXUd/PEj1/h099//xUXk5KQKExOomWwb/VUXx+aEFe1YFJpyhnPtLp+B6qmwUUKbHNsNgyKQkTT6PR4cIdCo1oOJUhwraLoyrHYP4fP9TVUtYNIeCeR8C5iiqCxvnOdfu4VHuW1hxCC/m4nP/rM7ziwuZpoOIqsyKRkJjF7VQUVC0vJLs4kNdOOxW7BaDFQvbOGH33md1M+1mSvR2dvp6ojJzWx0uhYIGa2mZi3dgYZ+VPTWbAlW8gqmNxilyQP1tZeAJoq4hlGSZaQJnEPlWV5UhVSkeCZ4LN0diGzVky9TH/msmkjHotG1fgcwp5qZd66mZPypT2b5Aw7qVnjv0aSpHHbqhIkSHBhXNWBrRCCvk4njSc7OX2shY6mPlwOD6FgJNYXOQWyC9L45//9wCUa6UgONXXw8f97iqiqsuvfP4nFePGErK5WTg4apQ9hT7VRNmfirh5FJ1MyMx9rsgXf4Ip1W20njs6BCQNbTdXY8vhu+jr6449JssS7PreJguk5k5pc6Aw6brp/BXteOszO5w7GH9/+9D7e/pENlM2eTGfSpUORZRbnFbCjtRWAU329NA70U5529WblVhYV8dP9e9GEwBEIsL+znTVFJRdl37OysrDo9fgiEXr9fg52djA7K2uE5VCCBOOhNy5DU/vQ6WfDeP6Bkgm9cQ0IgaIr5nLYGkiSDoNxI7qMWYQCzxKNHEfT+pEwIClp6JRSDMaNl3wc1xuRUJSnf/JqPKi1JJm55T2refCLd44ZkLRPIGY0GkIThAJh9BOITAkh8HvP6BFYk0Zm8gwmfcwb1RPEYjfxtg+uY/kd86c8psuJwaSPZ32jEXVSmVBV1YhMYjtbqiX+72nzivn0999//gM9C5PFiE6vEArEAtt7P3Urs5aP5f15YSTuVAkSXDqu2sBWCMHJg0089vM3OLD11Pn1uZyFzxOceKOLhBCCiKoSjkSRJOmG6QF09XqG/Z2cYccwgVk5xFYwTRYj1iRzPLD1uQL4PcEJM3HOXjen9jcM+35k5qex4u0LppTBM5oN3Pb+tex+8XBcyMrvidkkXPHAVpJYnJdPitGEMxRkIBjkiRMn+PSyZVj0V+eCSWV6BhVp6ZxyxLLLfz5yhDlZOaRcBL/Z6WnplKamxX1y/1Z9jJvLyilMTr7gfSe4MZAkiaTUH09qW0XJJSX9L5d4RCORJAlFycVi+9hlP/b1SldzL8d21BANx+7Ny+9YwHu/fPeYvZ1CCEL+0KjPjYcQgoFuF7Zky7jbBTxB/J5A/O/U7JQR21iTLFjsJlx9HvyeIG6H56qvTrHYTBgGy4qDvuHvcSwiociE20mSNJitji2idzb2xB+/UOxpNgxmAz53AM+AD5/Lf9Wf5wQJEozk6jLsPIu+LhdP/PJN9m4+Hg9ahkzUz/e/y8lQGfKNxLniFLIsxUvJJ0SShlU/CSFiMoMT0NXUS2dj77DHFm6YNWZP73jMXlk5TII/EopQe7BxUjflS4kkSVRmZLCiKBZgh1WVx08e56mTJwlGozH1znPO1dBjmhCEVfWSCU6Nhd1o5F2z56AbLEHb3trC7w4fxB2KLVacO5qzx+sKBml1u4iO0RNmNRh4z5y58VXv2n4H39m+hXa3e8JzoWraMK/cBAkS3Dg4e9z0dQwAYLabmLOqkqQ027ivmch+ZjSEELTUdEy4XUtNx7BsZsnMghHbZOSnkpaTAsSCxNbazkkLQV0p0nKS40F90Beit61/1L7Ws/F7ghMrHEsSVYvP2OC013fH/X0vlLyybOypMX94r8tPW23XhGNOcHERiMH7tYZ21n9D93AhxHlnu8/sY/i+z93/WK89d/uLtd3QNmfmKSNfe+5z5477fBnrnIiLsO8ryVWbsW1v7OX4vgY0TWC1m1hx6xyWbphJbkkGVptphOn5RFyoGMJUEAK8oav7xnMpSDpn1dvV70WNquj0E5djBX0hfO4zWXWT1TihmXysVH0AR+fAsMcrF5UNE4uaLCargbI5hRzoPnNz7W3vp699gKKqS2OxM1nSzWY+MHc+dY5+avsd9Pn9/MfWt3izqZEHZ8+hLDUVvawgSaBqAncoRHVPN1ubm0kyGvnCylVkWq2XbbyKJHHH9Aqqe7p5puYU/kiEn+3by772dt47dx4zMjLRyXJ8vL5ImIaBfra3tLCjpZnbpk3nc8tXojOMnpG+paycd86cxVOnThLVNF6tr+e0w8E7Z85ibVEJNqMBWZIQAoLRKM0uJ/s7Otjd1srnV6xkbXHJZTsXCRIkuDqIhKNxISaDUY8txTLuoncoEGb3S4enfBxNFex75QjLb58/Zt+oqmrseelIfOE+PS+VvPKsEdtlFcbsd07urUdTNQ68Xs3Gd62kZNaFWfJcSrKKMsgsTKfuSDNCwLEdp7jlfatJyUwadcxCCHpa+2g+2T7ufiUJ5q6pwppsxucK4HP5eeNvu7j3U7dd8ByvYFoOhRW5tNR0IDTBtqf2sfbeJWTkp1215/l6QhMavqib056jHHPtpSvYSkD1YdUlkW8uYU7yUspsMzHIRuQpOCwIIdBQGQj30eg7xUn3IbqCrfhVD4qkI1mfTrltJjPsC8k1F2KSR14TBIIfnv5n+sJd2HWpfLj0S2Sa8s5xq9B4sesv7Op7DYGGWbHxvuK/p8RSOWx/Qgi29r7A6z1PIiOzMfte1mZuQkNje+9LvNL9KDIyHyz5AtNsswhpAdoCjRxx7qLVX4crMoBAYNclk28uZX7KCoos0zArEyuPDyFJMhoa/eFuTnuOcty1H0e4h4DqxyAbyTLlUWmfR5V9PhnGXBTp2uoJv2oD26AvhNcdQJJg5W1z+My3H5iwX+VqQSDwBW+8wLZyUSl7Xz4c/9vd56HpRDvT5hWP+zo1qtF8og2v84wEf2Z+Gklp4/9QNU0w0OMeJlil6BRyy7LGFYwaC0mSKKrM48Dr1fHHPANenL0uiqomFrG6lEiSxNL8Aj67fAU/3L2L2n4HYVXljcYG3mxswGYwkGwyISPhDYdxhYJxr9eby8ove/WAJElkWq18YslSVCF4/nQNEU1jV1sru9pasRuMpJhiomq+cARXKDgsQxuZQMHTpNPxmWXLCasqr9bXEYhGaRgY4Hs7tvODXTtJt1gwKjrCqkp/IEBIjU0ebQYDasI2IcENyok9tTSf7BhVuVUCsoszWLRx9iUdQyQcpXrnaToaYmWkJTPzqVpcjqK79AVkJosBsy1W1hv0h+jvcqJp2qgCgeFQhNf+vJ36I81TPo4QgkNvnuDk3npmLZ8+4n4khKDxWAu7XjiIGo1lBZfeNnfUe55Or2PDgyvZ+dxBBnpcNBxr4amfvsLD/3Y/qVnjt18IIXD3ezFZjBMrDl9ETBYjS26dy4HXjxEORjiy9RQH3zjOhnetGHX7oC/I5r/sGDYHGA1JksgtzWLFpoVs/stOwsEIr/xxK6WzC5m/buaEwW3QFyIaUbEmm0ecZ71Rxx0fuokDr1cT9Ic4ua+Op3/+Gg9+4U7sKeMvCgshcDu8mG2mSSlAJxiOKlSafDVs7n6KOm81Gmfu/z7VQ0+oncPOncxJXsZNWXehlybv5xvWQhwc2MZOx2t0BVtGGAS6Iv20+GvZ2fcq81NWsDrjdnJMhcO+H7Ikk2HMoSPYTH+4B0/UTabIG9Ys7Vc99AY7CGmB+HH7Ql0UWyqGBcAREcYR7iag+rAodtIMQ4tZAlVECWshJCS6g62kGTLZ1vcSexybiYjhMYU36qIz2MIh5w7mpSxnY9a9ZBnzJwxudZIOCYkjAzt5s/dZOoMtw573qx6ckT5Oe46yy/AaG7PvZVHqGuRrKLi9aiNFk8WA1W7G4/KTlZ96zQS1EMvY+m7AjO3St83jL//1LNFw7EbtcnjZ9tQ+Cityx72pOntdbP7rzmGPlc4uJKswY9zjqVEVt2N4X6/JasRkOT8VakmSSMkcPlEIeIdnkq8kkiRx27TppFssPHLsKG82NuAJx0rePeEwnvDI75xOlkkzm9FfIWXnstQ0/mnVGspT03ji5HGanE4APOEQnvDI3jUJKEpOZk5mFvpxVJQlSSLfnsSXVq1hZmYWj1QfpXlw3xFNo8s7uiVEksFIsilhcp/gxmTLk3t57pdvxHUEzmXVnYsufWAbjPDy77ey5Yk9ANz10Y1Mn19yWQLbtJwUsgrT6WrqJegPseuFQyy+eS7507Lj9wwhBJ4BH6/+aRtP/fiV8y5H7W138IdvPsG7v3gXc9fOiFcRCSGoP9rCH771FG21Mc/39LxUlt++YMwqpapFZdz+0Doe+d6zAGz+6y4CvhBv+8BaZi2vwGgxDBu/q89DY3UrJ/bU0XKqg/d/9V4Kpl9e67qVb1/I879+g4ajLYQCYf747acwmPQsv31+TAxrEEenk2d/8Rpbn9w3qf1aky3c+r41nNpXT1ttF221XfzqK3/htg+sZd07lpGWkzLs/h8KhOlo6OHknlqO765lwU2zuOn+5aNm0ueurmLjgyt54TdvgoDnf/kGHoeXm9+7mqrF5eiNuvi+NU0w0O2kobqV47tq6e9y8t5/upvs4vHnLQmGI4SgK9jCsx2/pz3QzJDdiV2XQroxGwUdzkgfA+Fejrn2EFB9KJKChDShi31QDbC193m29r5IUItpcsgoZJvysersqFqUvnA3nqiTkBZgb/+bOMI93J7zIEWWacO+RwWWco669iDQ6Am1U2atGnYsd8TJQLhv2GPtgSYWpKwalmEOqD6ckZhftUE2kmkcmTQRCJr8p+kKtrJ/YCtREcGs2Mg05mCUzfiibnpDnUREGFVEOTywC4C78x7CqhvfC1onGaj1HGNv/5u4owPIyGQYc7HrUhBo9IW6cEdjVZB94S5e6vwrVp2dmUmLxt3v1cRVGy0WTc9h7opp7Hz5KEd21bHpfR6S023I55GJO5evP/Ya/d5L5wWqCUFT78DEG15nFFfmsfLti9j61F4QsR7Vl373FimZdja+exVmmwlFJyMR8yBVI1H6u938/Et/ov7YmVWj1KxkVt+zGPsEvU9CGynsYTDpz3+CJIHFPrw3NxqJEgldmIfgxUSWJJbk5TMjI5OmBQvZ0drCnrY2Oj2euM9tktFInt3OzMwsVhUWMTMri2TjyJ5jCQmrwRAXdDLrJyn0pdPFX2Mfo1T4bLKsVv5u0WLurKziYEc7W5ubON3fz0AggKpp2IwG8u1JVKSns6KwiFmZWSSbTBMG45IkkWu388H5C7hjegX7OtrZ1drCaYeDvoCfUDSKSacjy2qlPDWNhbl5rCgsItc2/vcqQYLrlbSsZNJzUwn6gnFv03AgPGWXgWuVrMJ0Fm2cTc2BBkL+MMe2n+LrD/yAlW9fRF5ZFtGISltdJ4ffOkFnUy+aqnHbB9Zy8I1qetv6Jz7AIDOWTiMSjlC98zTf+sBPKJ6RT9mcInR6hc7mXk7uqcPt8KKpGgaTnvXvWMb89TPHtJbTGXTc95nb6G7tY8sTe4iGo2x/ah8H3zhOcrqdzII0LDYToUCYgW4XLoeXcDBM0B/CYjfzwOc3XaxTOGlSMpN4+Ovv5D8/9HN8Lj+dDT384FO/obgqj7I5RRjNBrpb+qg/2kJfxwBZhWnklmZx+K0T4y4myLLErBUVvPfL9/CLf34EZ4+bphPt/O4bT/DE/75Cem4qqVlJaJqGd8BHf7eLoC9E0B8iFAhTMC13TPkOvVHHu790JwO9Lva8dISgP8Rrj+xg5wuHSMmwk1mYjtFsIOQP4+gcwOP0EQ6ECfrD5BRnEL6K5grXCqqI8lLnX2kPNAFglE2szdzE4tR1mBRLfJu2QAMvdf6Veu+JQVHW8YNaVagcGtjO9r6XCWp+FElHpX0uG7LuJd2QHQ82Q1qQE+4DbO19gf5wD/Xe47zW/QT3FXyYVH1GPLgtMp/p7e4MNCMQ8UysEAJ3pB9npA8ZmQJLGS3+Olr9dahCRceZuVVA9ccDYItiJd2QPer4q12xhR6dpGdD1t0sTl2HQTEhI6MKlZ5QG690PUaj7xQaKkecu5mfvIoZSeMLp4a0AFt6n0cVKtNss9iQdQ85pqJ4uXFEC7O3/0229D5HSAvijg6wq+91ii0VEwbNVwtXbWCbmmnnff9wG6qqUb2nnh/+01+55f6l5BalY7GZ0Bt0yIo8abs1WZFJHgyUdtW20DHgvoSjvzExmA3c/7k7aDnVQdPJNhDg6vPwi3/+C289vofFt8whpyQTo0mP1+mn7kgze185MmzCoDfquPm9q1hxx4IJFzGEEGjn+P7FvhPnv/J/rr+cpl19DfSSJGE3Gpmdlc3srGw+tmjJpF5zLikmE9+9+dYpHVsvy3x00WI+umjxlMZrUBQKk5IoTEri7qoZ5zXesTAoCnl2O3dXVnF3ZdWE2yf6pRLcqDzw+U088LlNBHxBPAM+Bnpc/OGbT3HwjeNXemiXBVmReftHNtBR38OWJ/YQ9Idoq+3i0R+8MGw7SYK07BRuf3gdtz98EwPdrikFtqvuWsSim+fwyy//heO7TlO9M/bfuSSl2Vh//zLe95V7JiwVtqVY+fh330tuaRZvPrqbjvpuvAM+vAM+2uu6Rn2NolPILEjHaLn86vmSJLFwwyw++d/v45HvPkNnQw8+l58Te+o4sadu2HZFVXm8/6v3EglFOX2gEXf/6BU3Q+j0Cjfdv5yUzCT++M0naTzeRsAbJNTeT1/76J+TJEnY06wkZ9jGnDcOqS5/+vsfILf0ZbY/vZ/ulj48/V48/V5aT3eOMR4dmQXpiTLk8+C4+wC13lj7l4zChqx72JB1D3DmXi0QzNAtJNOYy+8av093qHXcfQoh6Am2s8PxCn7Vi4zCgpSVbMp9LzZd8rA5gEXYWJV+G9nGfP7W+nOckT5OeQ6xr/8tbsm+D4nYnDDLlI9RNhPSAnQMBrZDaIOZTr/qJUmXwtzk5bT46+gMthDWghgVU3xcgagXZzgmeJpnLhmzfzUqItiUJDblvY+FqauRkYedD5tuJg8Ufpxf1H+TgUgvqohyyLmdqqT5w0qfR5wbBBERZoZ9AfcXfgy7LmX4uRaC9Vl3oqHyZs+zqCJKV7CV9kAjFfZrwzv9qg1sJUmiuDKXj/7L3fzqm8+w+/XjHNlZS1ZBGinpNkwWAzq9MulJakZuCp/4t/su8ahvbCRJonRWIR/82jv4/X88SdPx2MVHCMGpffWcOsfn9lzsqVZued8aHvzCnRhME9+IJVlCZxz+FY6EIqjnq3orGJEBVhT5spTInQ8XGqCdb7n25Tze1bDvawmJhEdigrGRJGmwMsWMxW4mLSeFlMzR/VuvRyRJwpZi5SPfehclswo4sPkYTcfbcPZ5UKMqZquJjPxUKheVsWLTAhZunI0syRTPyGfvK0cmdQxFJ1OxsJSSmfn8/Y8+yLan9nFgczXNp9rxufwoikJqdjLT5xez5LZ5rL57MRb7xOKEkiSRlGbjgc9tYv66mex56TC1h5voqO/G0+8jFAyh6HRYk8xk5KeSV55D2exCZq+oILvoypTH6vQ61t63lMyCdLY9tZfjO0/T3eog6A9htpnIKcpg1orprH/ncmYsm8ax7TWY7aYJA1uInY/562aSW5LJ/teOUb3rNI3HWunvdhLwBhEi1tKWnJlEdlEGZbMLqVhYytw1VeOKj0qSRHpuKh/4l/tYuGE2+149SsPRFjoae/AO+AiHIuj0CrYUCxn5aeSX51A+t4i5q6tIz025iGfv+ieqRTnm2o0qYnO2fEsJS9LWA8Pv6RKx61aaIZsVGTfzbPsf0Bh7nicQ1Hqr6Q62AWDXJbM2cxN2fcqIbYeOM80+m6VpN/Fq92MA7O9/ixXpN5OkTwVALxnINuXT4q+jN9SBKqLxoDSqRQbLqCHPXEquqQhF0hHWQnQGW846rsAZcRAYLIsusJSNOXeRkKhMms+spEUjgt+h85FuyGZG0kJ2Ol4BoC3QMOY5ORuDbOTWnPvj7+3c82GQjEy3zeHQwA4c4W58qjtePn0tcNUGtkIIOpsd/OkHL3HqUDNC0wgFNVrrummtm7r8fuG0ken+/LQk5hbmYhhDtfB80YSgprOX0519E298naE36Fh621xySzJ59Acv8uZjuxDjiPVIsoSiU5i1fDp3fnQjCzfMHlEOPBaKIo/wCQwHI6gRbUL/27Hwn+N3bDAZMJoTPZkJrg3GsjaLSfcP2SkA8dVm6YyNGpd2gWCYrcHQCM4Zy+D/XZbxJLhxsadauetjN7P2vqV4+r2EghGEpqHTK5isJlIy7FhTrDHLOk1wzydvYeWdi1B0Mnrj6NOm+etm8oPN/4osS5TMjCkW55Vlc9+nb+OmB1bgcfqIhqJIsoTRbCA5w449zTZlBX+j2cDslRVULCzF7fDic/tj9z1VQ5YkdAYdZqsRa7IFa7Il1v4zwe/o9ofWsfS2eWiawJZsIfUiLnYYjHrmrq5k2rxinD0u/N4gakSNjdNmIjU7GbM1posxfUEJX3vk7wkHIyRn2DEYx8+AynJMTOqOD61n7TuW4nZ4CQXCRCNRELGMtdGsx2wzY0+zYjQbJn1NMVmMLNo4m9krKnD3x85zJBSNnWdZQj84fmuSBWuKBVke/doryRJr7lnC9AWlsfNh0k1K3LJ8ThE/2PyvsX1IsYz99YYr0k9PsJOhe0CVff646r6yJFNoLifVkIEjPHYcoAqVE+798axqibWSHFPRuGORkFicupYtvc8T0gI4Iw4afCeZn7ISAEXWkWMqosVfR1ALMBDuJdsUs+eKiDAdwUYA8s0l2PXJJOtT6Q/30uyrjWc6NbR4sC0hUWguG3M8JsVChX0uZmX8z73YMi0e2LojTjShTagaXWqdQY6pcNxtUvTp2HXJOMLdhLUQQdV/3vPqy81VG9g6+zz89nvPs+Plo/HAyGDSYzIbJnWhPpeU9JF9dUvKC/nHTWuwTyI7OBWimuB3Ww7ckIEtgCTHPp+e1j6EJpAkyMhPo2B6Dj53AKEJrEkWUrOTKZtTyNw1VZTPLUbRKfFJ9mRQdApp2ckoOjneIxb0hRjodcWuk1P8/Qkh6BxU6hzCmmTGlmoZ4xUJElxdyJIU9w4GUDUNZyBIfW8/2+oaOdreTeuAE3cwFBNLM5soTU9laUkBS4oLKElPJcl0fuJrYxGKRnH6g/R6fdT29FHd0UNdbx+9Xj/uQBBfOIJOlrAZjWTYLBSmplCVk8GionzyU5JIs1rQy1O/5idIMBaSJKHTK2TkpZKRNzJrMWxbWSIjL42MvLRxt0tKtzEzfdqIx/VGPVmF6WQVpl/QmIeNSYoFx5kFaWQy/rgmQ2ZBOpkFF2985yJJEtYkM9ak8TPTZptpQheF0VB0CsnpdpLTL24PoCRJZ1kPnt/5kSSJtJyUuBfxZLHYzcxcNvL7dD3RH+4moMay8zpJT46pEJ00dlgiIWHTJZGqHz+wjWghWv1nKgSn2+dMyiLIqrOTZy6m0XcKgaDOc/xMYCvpyDPFvptCaHQEmsk2FcTLi7sGA9ZCSzlmxUaGIZf+cC9N/pp4QKgJjY5gLLNrVMxkmUb6Vg9hVizkmYsnvO9Zzup71YRKVITRTRDalVmrJlQ5NshGdPKZ2CiiRYb1FV/NXLWBbUtdN9V76xGawGjSM3fFNGYvLY/12NpNU17lNI3SY2I3GTHpdejGUV89HyRJI+kGVV4VQnB6fwM/+cIfqT3UhCTBjGXTeehr72DumqqLOjmVJInU7FgpnaPTGX+85VQHK+5YgCJP7XPVNBHrDT6LpAw7adkpF2G0CRJcehRZQqfICCAYibC1tpFnjp5kR30zoejI0i1PMETrgIutdU2kmE2sm17KOxbMZkFh7riq1BMhhMAZCFLd0c2Blg4OtrRzoqtnXH9vTyhMp9vDsY5uXjxeg15RmFeQw4aKcm6bOZ28ZHsiuE2QIEGC6wS/6iWsxe4JZsWKWbFOeI03yibMuvGzmO7oAGHtTFtZpjF3UuORJYV0QzaNvlMA9IbP9FTLyKQbszDIJiJaiM5gKwsGn2sNNKCKKAbZSIYxB7NiJd2YDV7oDXXGrH10NjSh0hWMtejlmorGDeJ1koFk3cSLVhLDY6GJRLUgVsIsM1EMde7nEK+zuuq5agPbgC+E1xUACeatnM6nv3U/6dnJF0UVeQibyXBBk7exkJCwXuQs8LWCs9fDs798nfqjMZXj7KIMHvzCncxZVXlJJqVZhWlkFqYPC2yPba/hnX9/+6hy/uPR195PW+0ZEQ5JksguTCcte3yvwAQJrhYUWcagKERVlV9u38cTB6vp8Y7vDTmEMxDkmaMnOdrexcMrF3HXnBmY9FO/RWhC8GJ1DS9U13Cyq4dut/e8bocRVWV/czvV7d1sr2/my7etZXrW1WelEfAGObm3npP76ulp7SPgDaFN0Odvspp459+/jZKZY6/YA3hdfo5tP0Xt4Wb6u5wE/WFsKRZySzKZsypW3jlev+DlRghBY3UbB986TkdDNwF3EHuajaKqXBbeNJvckkyQJS5A3y9BggTXCWEtHO+V1cv6cQO9IRRZh04af34diA6/501UzjuEhBRXYgYIqr54aa8kSdh0ySTr0+gNddAdPCNg1eSrAWIBo1E2Y5CNpBmykFEIqUG6g22U2qrwq16c4Vivar65ZNwssizJGORLkyAzKRP39F/LXLWBrdVuJjnNRn+vm4p5hWRexKZ8RZbQKwo2kwHlIgbKQ0hSLGi+0RBC0NnYw4HXq+M+iaVziqhaXHbJJl85xZmUzSrk9P4GtMGS9eqdNfS0Oqbk2yc0wc7nDhAKnMkoGS0G5qyuRHcNeSgnuLGJlSFL/GTLbn636yDBaHTY85LE4M1UxBS/R9lHo2OA/35tG1FV4/6Fs89r8e9kVw9vnW4YN6Ad6qGVB60bxhpPMBplV0Mz//Him/z7nTdTnJZyVWRuo1GVU/vq+fVX/0br6U7CwQjRqDqupgDEPoPkjCRufe/qUZ8XQuD3BNn5/EEe+9FL9LU5CIciqFENoQlkRR7sBTWyYP1M7v/sHZTOKhhUhL8y50UIgaNzgKd+8hpv/G0nPneAaDiKJgSyLKM36LAmP8s7PvM2bn3v6gl7JxMkSHD9I4QW116QkEZkH0dDQp6wrFgw3L5sKuWzZ2+pieFZyqEy6N5QR0wESvVjkk00+mOBbY6pCKNsQpZk0g3ZWHQ2wlqQjmALpbYqOoMt8UA+31w67vuVkCYsFz5flEksIFzLXLXvrrgyh1W3z+Xlv+6m9lgb7gEfSakXp3n+7sWz8IXCzC3MuWQTAYvBMGkrousJr9OHy+GJ/y0usV2OzqBj5V2L2PHcAVx9seOGgxEe/f7zfOr7H5jQQmGIzsYeXv3T9mGT0sz8NJa9bf5VMYlOkGAyCOCVE6c53NYZD2r1ikJhajL5KUlkWC0km02omobD56fD5aGxrx9XcLgauDsY4n9e305esp31FWMLXIyGBNwxq5Knj5zE4fMPezzZbCInyU6qxUSa1UKyyYTFoCesqjh8ftqdbpr7nQz4AyPe1/6Wdv645xCf27gKm/HKtnpEIyq7XjjIjz//R1x9HmRFJqsgjayiDAxGHaFghJ5WB90tffF5kTXZTOWiMpIz7BRMyyGnJHPEfoUQDHS7eOR7z/Lqn7YTDsZ8MY0WAykZSej0CkF/CM+AH7fDy5Yn9lJ7qIkP/us7WHPPYiTl8l+rhBD0tDr41Vf+ys7nD8YXGM02I7YUK5Is4XcHGOh289tvPE5nYy9Bfzj2hbg2KtsSJEhwCdDLhjPKwiJKVEQneEWsj1SdYDuLMlxTJ6D6x9hyOAJBUDsjIGpSzMOCT6suiRRDrGoopAZwhvuw6Gw4w32ARK6pMG7tk2HMwaaz0x300BNsi/XXDionG2UzmcbcxNzyEnHVBrZJKVbu+8h6zFYjO146wm/+8zmWbphF4bRsUjPtmC3G87Zh+fjNyy7yaIcjSRIpVhOLywpQVQ3lBvryGkwGDEZ93Kj81L56nv7pq6y9bym5pVkYLYYxTejPB0mSmLOqkrmrq9j29L744zufP8jsVZXcdP9y9BNkB1x9bp766at0NAwXI7jtg2unLPiQIMGVxBMMsb2+magWW7HOS07innkzWDu9lPKMNOxn9f6rmkany8P+lnb+vPcw1R3dw+IMXzjMT7bsZnpWOvkpky/HlySJwrQU1k8v5YnDx9ErMgsK8lhQmEtVTialGWlk220km4zDrgWaptHh8nCkvYtHDxxjX3Pb4Ir54PNC8ObpBu6eO4M5+ZduUXIytJ7u5PH/9zKuPg+KXmHZbfN4+0duonR2IUazkaAvSNOJdp795evseekIQghSMpN46GvvYNr8kjFbarSoxt9+8CIv/X5rTDlWr8RsZzbMJiMvFb1Rj8/tp72umy1P7KH+aAsdDT386l/+RnKmnflrJ/aIvtgITfDkT15l5wuH0DSBolNYcssclm9aQGZ+GrIs4XJ4qTnQwOa/7OSNv+0aU1k4QYIENw4mxYJO1oMKQTVASAtO+JqICBNSx9/Ork9BLxsJD+6vP9xNGRN73GtCGwxSY6TqM4bdZ/SSgTRDZtzKxxVx4Ir2owoVs2wm3Zgdz7KmGTKxKkkI2hiI9BFU/XQH2+PPmRXrNSHEdC1y1d5dvO4AHU29WGxGLDYTrz+xjz2vH8diN2Ew6lF0MoqioOjlSX01sgvS+NKP3n/Jxz1EeXYa33nwbQghMJxHn9q1SMz/LYWS2QWcPhCTPnf2unnqJ6/w5mO7MdsGRb/O+cBkRcaaZCYtO4XS2YUsuGkWJTPzB1WSJ/50TRYj7/vyPRzbWYOzxw2AZ8DHH7/1FEF/mFveswqjxRC3QhnKIGuawN3n4Y/feorNf9sZz44AzF5Zwc0PrrpIZyZBgsuDJkQ8GMxNsvPVt61jZXkxJp1uxG9JkWXyU5PJTbYzLTOd7726lb3Nw8XTarr7ePrwST6+dinKFBakbEYDb5tVgUGnsKGynOlZ6aSazRjG+U3LskxBajJ5KUksKMzlS0++zP6W9mHbdLo8HGztYFZe9hVbMFRVjeqdp+M6AkWVebznn+6ifE5R3MbDYjeRmpWMxW6iu8VBY3Urjk4nJ/fWM31Byaj7FUKw47kDvP7n7agRFVmReeDzm7jroxtJSrcPC4ajkSjLb5/PT/7xjxzZdoq+9n7+8M0nKfjtJ8jIv3CV3KlQc6CR1x/ZHm8/WXPPYj72nXeTnGmPL1wIIVj2tnnMWFrODz/zu3h1TYLhBCIRvvjoS3S6Rj8/NqOBD69ZzNqK0otyPCEEEVXjdHcf2043caq7h35fgHBUxWY0kGa1UJqRyvzCXJaXFV7URekECVL06ZhkCy76By12elGFOsK39WwCqg9P1Dnufg2yiVxTIc3+WgCa/LUsSl074XwyIsJ0DqoWS0gUWaYPe16SJDKMORhlM2EtiDPST0D1oYooKYZsUvQZ8WDVKJvJNOXS4DuJJ+LEHR2gL9QBxPx4J9v3m2DqXLUR19FddXzrk78b9F8UIMDp8OJ0TGzcPRoeV2DijS4iBp2OnJSLKz1/LZBXlsXdH7uZP337aTqbegEI+sN0Df57XCSQHpVivndrqnjHZ97G7FWV6CfR41pUlccn/+t9/PSLf4oHtz2tDn72hT/y1mO7WHvvUsrnFWOyGhGawO3wUL3rNG/8bRc9LY4zfR6SRFFVHh/6xv2kZF08L78ECS4nRp3Cl25dy4bK8nFv5hKxAHdWbhaf37iaLzz5Em1OV/z5sKryZm0Dt86cNiXhJlmSWFVezMqyIuQxvHXHe21ukp1/veMmHv7jE/T7zly7BbC3qY13L5k3pUD7YhL0Bjl9sJFoOOZJWrmolPK5RSPeoyRLlM0pZMaSchqrWwn6QjSdaCMcCGO0jCyl9jr9vPS7Lfjcsfe76q5F3POJW7CnjlQK1el1FFbm8vC/vZPv/t0v6WzooeFoK1ue3Ms9n7x1yq4B54umarz6p+343bHMSHZRBh/+99i18+wxS5KE2WZi2dvms+lD63n8Ry9f0haVaxUhBI19/TT0DYz6fJLJiMs/cVZrssfqcHr4f2/s5NXjtYSi6qifiSTBzNxsHvv4uy/KcRMkGCLdmE2yIY3uUGxBtcZzlAUpq7GM4WUrhKA31ElvqHPEc2ejSAqzkpfQ4q9DIDjtOYwz4iDVMPY9TCA47tqHNxqbPxpkU9x/9mwyjXmYFDOuiAN3pJ/+cC+aUEnWp5FmONNeIkkSheZp7Je24ok66Qq04lNjC1YZxkRgeym5agNbRSdjsV28Piqr3XTR9pVgfMrnlTBz+XS6W/ri/VaTQsQuXKFAmH2vHqXhWAsP/9v9bHxw5YTiU7Iis+xt83H3+/jrfz1LX0dsYqBpguO7ajm+qzbm/Wc1okXVYdnZsymekc9DX3sHlYvHDwgSXD5UTeNIayenOntJs1pYVlZIqvX6VvW7UBYXFbChsmzS32FJkphXkMPts6bz6x37h5Uk1/f2c7yzh/LMdOQpBqjnKzQgSRL5Kcmsn17Gk4ePD3uupmeK15WLTCQcZaA7FvwrikxuSeaY59lgMpCalYSiU1CjKp4BHwFfaNTA9vTBRtrqYqrsliQzq+9ahD1lbPsLSZIonpHPwptm8WJTL0F/iGPba7jp/uWXrYXC2eum5mBDPCBadeciktLHtmUymPQsWD+T1/68A2ev+7KM8VpCryg8uHQenS4P/nAYXyhCt9vL8Y5u/OHR71nnS1TT+H+bd/LskZPxx+wmI1l2KwadQjiq4g2F6ff5WVledFGPnSABxLxSZyYtos5zHA2VOk81tZ5jzEtZMer2ftXLwYHthLTxE1USMjPs89nfv4WeUDvuiJMdfS+zMfveMQPK7mAb2/peiv89O3kJ6casEdulG7IwKRb6wz04wt0MDJYupxkyseqGJ0MKzKXIkoIv6qEj2ERUiw6WM2fFSrATXBKu2sC2an4x//Kzhy/a/iYrIpTg/BBC4HP5eeL/vcy+147R1dRzwZNPR6eTP33naXJLM5m1omLCSbrJauSW964iIy+V3/7bozSf7BgxxqB3jNVuCRasm8kH/vUdVCwsRae/NGp0CaZOfW8/P3xtB4dbOrGZDPzjbWu4e/5MdFeRzcnVhATcNW/GlNWMJUnigUVz+fO+I8Mm0YFIhMNtndxSNQ2r8fJdR816PXPzc3j6yIlhvbYD/sCkvPouFUIIopFB8RJJGnfRTQgRK0+eIL4XQtBW2xUv0c0uSie/PDte2jwWJquRsjmFmK1G/J4g7Q3d9HUMXLbAtrOxB58zJswiKzLTFxSPq3gsSRJpOSlkFaYlAttR0CsK71+xAE0IIlGVUDTK4dZOvv3iWzQ7nBf1WMfaunjjVH387/WVZbxv+XxSLWb0ikxE1QhGogz4/Uy7Cm22ElwfzEtZwS7Ha3QH24iIMC91/RVZkpmZtGiYeq8z4uCNnqc46T444T5jJcO5LElbz+vdTxDSguztfxMBrMvchF2XEt9WQ6PBe5I3ep6iZ7AHNtOYy4r0W5AZeQ81ymYyDNl0BJroCrYRUH3oJD255qIRas1ZpnxMihl3ZIAWfz1hLYRZZyXVkJnor72EXLWBbXK6jXkrp0+8YYIrztCk7Ief/g2n9tUTjajIikR2UQZL3zaPOauryMxLxWQ1nvM6UCNRgv4wve39NFa3sveVI7TVdqJGY/1a3S19PP/rNyifV4zZOnHW3WQxsuxt85g2v5iXf7+VLY/vpr/bSThwlhWHFMu06PQ6DGYDeWVZ3PGh9azYtJCktNFLYBJcOTqdHlr7XUQ1Dac/SGPvABFVTQS2Y5CdZKMyK+O8bptZdisLC/PYXt887PEjbZ34wuHLGtjKEmTarNiMBtxnqTYHI1FCURXLFVqr1Bl0pGTFxLQ0VaO71YGmaaP2H0bCUfp7XKiRmMWDLcUyarY2EorS2+6IV5KkZiaTmjWxYJckSeQUZ2Kxm/F7gvR1DOC8jP2rfZ1Ogv7YZ2NPtZKSmTRhMG5PtZKcfuO16UwFWZIw6nUY9TqSzaZBG6+Ly+6GVoKDCzRFacn809vWUpw+0korUTKe4FJiU5K4I+c9/K31p/hVL45wN39t/RlZxlxyzcXoJB2OcA+dgRb8qoccUyF2XQqnPcfi1jmjoZP1LEvfiCPUxf6BrfhVL9v7XuTAwFaKLOUk6dNQRZSuQAs9oQ7CWgiBIFmfxsaseym0jF61J0kSBZZyjrn20hloQSAwKxYKzCPdA3SSngJzGSciB2j0nUIVKimGDNINIzPBCS4eV21ge60zdDMQnPFrvF7p6xjg1//yN47vro37LC65dS4f+8/3kF+ePaV9PfD5TfzwU79hx3MHgJjiZvPJdjrquymfWzypfciKTGZ+Gu//yj3c/bGNnNhTR92RZhydTgLeIIpOxp5iJbs4g+kLSqhYVJbwVbyKKUhNoiQjlX5fgDSrmZl5WRh0iYz6WJSkp5JkNp7XNUcny6wsKxoR2Db0DeAJhsi0jV0ae7GRJAmjTsGo0wFnAlsBhKJjT2guNWariYoFJWx/Zj/RcJSTe+toremkqCpv2LkRQtB0oo2a/TEhPbPNNLhANzKwjUai+D1nqkmMFgPGSUbu1iRz3Gs75A8R8odimeLL8DkFfSGig0G7yWrEMInKKL1RP6ntElxaOlzueCXEzLxsUq3mMSfyCRJcKiRJotI+lzvz3s+bPc/SG+ogrAVpCzTSFmg8sx0ShZZp3JZzP65wP02+0wS1sW18JCQsipW78j+IWbFy2LkLZ6QPb9TFiVGyvoqkI99cwvrMO5mdvHRcr9xCczkSUjywNikWckyFo25baqnkhPtA3KLIprOP2+ub4MJJBLaXiJY+J3/ecRhV0/inu9Zh0F2fp1pTNQ6/dYIjW0/GPWCLq/J4/5fvIa9s6qtS9lQrd33sZvZvPkbIHwbA1eehv8s56cD2bJLS7Sy/YwHL71gw5dcmuDooyUjl87euprbHQabNwvyivCsmHHQtkG23YTGc30KNLEmUZoxU1Q1Fo7S73JSN8tylRJFllBEZQMGVNEDV6RXmr5tB8Yw86o+00HKqg99/80nu+ruNzFhWHrP78Yeo2d/Akz9+habjrQCUzMxnyS0jxUgANFUQDZ8J1mVFnlBXYAhFp8QVkzVVxLPDl4NoJIoYtJZSdJMbs6KTURILU1ecQDgaX4C3Gg03lC1hgqsLnaxnfsoqMow5HHXuocF7gv5IL2E1hElnIcOQwzTbLOalrCDXVESt9xgG2ThuYDuEXjJwa879TLPP5rTnKI2+UzhC3QS1AIqkw6qzk2cqotQ6gyr7fLJNBRMu5uSaC1EkHZqIzVFzTAWYFMuo256trCwhkWHIwSAnNH8uJddntHWFEULQ5fLyt11HEAI+v2kNkxD2vSYJ+kMc23GKwFm9q3PXzKDwnOzFZJEkidTsZFIykuhuiTXlhwJhAr7QBK9McL2iyDJzCnKYU5BzpYdyTZBmNWO6gIW0dIsZu9GIJzT8N9fa74LyCxtb3GpLCGJi9zHVe0GsNWFwq1jYKmIB9dVYCVk8I5/7P3sHP/vin3H1edjz0mFO7q3HnmJBb9QTCUXxOH2xPlIBGfmpfPTbD5JdlD7q/hSdjMF8ZjFCjajxdoyJiISjqOqZ4HIi3+6Lid6gjwezalSLW/6Mh9BEPBi+XGhCEFW1we/d5Dq0FVnCoIxvOTfk2hDVRHzfELuPKbKEIstXtGJr6L2qmjY41ti5CEWjBM7qo9c0jUAkOmo5/WTOQ4IEF4pe1lNirSTPVEJA9RLRwmhoyJKCQTZiUWzoJD2SJFFireQT5V9DRcWsWNFJ4/f16yUDFba5lForCag+wloYTahISCiSDqNixqRYUJjc99yqJPHZiu/EtR7M8tgKx0XWaXyh8r/Peu3obRgyCkvTNzAzeREQK2OeTB9uqbUyvn8JCaM8UlgzzZDJx8r+NZ5hTtVnjtjmXCw6Gw8UfoywFpsH2HTJSFwbCYXrNNy68gQjEVRNTElF9FokHIzQeror/rfOoCO7OOOCxLqEEMMmSJIsJ/zzEiSYJDajYcrCUUNIg719yeaRgW2v13de+xTEvF+dgQD9vgB9Ph/NDidtTjc9Hi8D/gC+cIRgJDrYP3vmv2AkSvQyB0GTQdEprLtvKfYUKz/6+9/R0+rA2ePC1Rsr71QUBZPFQG5JJpWLynjwi2+nqHLsxT69UYc9xRrrWxHg9wbxewLYUye2hPD0e4mEYkGK2WaKe3ZfDix2E7pBn/aANxivshmPUDBCcBLbXQw0TdDr9XGguZ03TtZzvKMbh9ePPxKZcMFkQ1U5X7tzA5n20T8DVdNodjg50NzOjrpmTnb20u/zxxZnrWbmF+SytqKEBUV55CTbr9hcoLq9i0f3VdPn9dHj8dHj9uIOBomcdY99+tAJnjl8ctTX3z67gq/ftRG76eK5VCRIMBoSEkbFhFEZP6NpkI1kmvKmtm9JwiCZLkq2VJIksk0Fk9pOLxnGLFM+d1ubLgmbbvI2k5IUO185yvj718l6sqZ4vhRJIe0a7QVOBLaXAAH4gpfnxn2l0TQRn1TB4Eq1Ip/3xEoIgaNjAJfjjACK2WrEmpSwd0mQYDIYdLoLmkQrkjxqD7M3NPVrWlTVONbRxd6mNo51dHG620G704V6NaZhp4imavS196PoFExWIys2LaBgWg6qqmEw6UnNSqZkZj4lMwsmXOjT6XXklGRgsZnwe4IMdLvo73aRXTR+L5YQgs7GHvyD3rcZeamkZFw+/+303EFRwN6YD+9Aj2tMIa0hfC4/noHz86OfCkIIjrV38bO39rC7oWVKfdl2k4FUi2mUMvgYwUiEl6treWTPYY539AxT7QbwBEO0OJy8cvw0i4rz+eDKhayZXnJFsp41XX08cbB63G1iFROj/ybPfW8JEiRIcDWTCGwvAUIIfOcxCbwWURQZi/1M0BkNR+nvchEJRdEbp/b1EkKgRlVee2THMJ/Z1OxkMvIvb2/faAzd+L2hMLvrW6hu76bT6YlP+K1GPdlJdsqz0lhQlEdBajKKLE1qMjO0b4fPz/6mdg42tdPn9RNWVexGI6WZqSwrK6QqN3PSZWH+cIT/ePYN+rw+pmen8/lb16BT5Pj3841TDRxt7aTb7SWqaSSbTRSlpbCwOI/5RXmY9Gc+PyEE/7dtP3sbWxEC5hXm8NCqRViNxgmtSoUQ9Hh8/ODV7Ti8fvSKzL0LZ3HLrJGq595QmJ+9sZvT3X2j7kuWJR5atYgVF+CrOHSu+30BDjS1c7yjezCLERPdsRmNZCfbmJaVzpyCHIrSUib1OcZKEjUOtXSwv7Gd1gEXrkAQs15PVpKVBUV5LCsrJGkw83EpJrmyJKFIk/vOjbkPWcKgjPzthqPRSb1+6Py2Drj4097DbK1rot3pGpYhutYRQrD/9Wr++J1n6O9yctsH1vL+r9xNalbyeZ/7osp8UrOT8XuCdLf00VrTQeXC0jH7Vocs1uqPthAMxK5BeWXZZOSnnvf7mip5ZZlYk2O9ZZqqUbO/gdV3Lx4zkB9auOxudlzysfV6fHzz+Tc53tGNIFai//a5VVRkZ6DIMk2OAV4/UU9DrwNB7Ldzx5xKbp45jTSrmSy7Lf5bPXv8oWiUR/cd41fb9tHnHbQ6kiTKM9PISbYjhKB1wEWLw0koqrKzvoX2ATf/cPMqbps9/bJnbqtyMvnw6sUjHn+zpoGG3n4AKnMyWVZaMGqlR1VO7J6TIEGCBNcCicD2EiAEeG+QjK3BpKewMpcjW2NlTEII9r1+lFV3L6Zi4eRXqDVNw+cK8NwvN7Ptqb3xx2VFpnJh6XkJUV1MhBC4gyFeOnaa3+84QJcrFgxqmhbv15KIBQWKLGNQFCqyM/jUxhUsLyuc8Dx4giGePnSCP+8+TI/bS0TV4v1RkhTLov1yy14WlxTwmY0rqMzJnNDuRtU09je30z7gosPp5rO3rCIU1dhV38L/vLyNtoFYsDG0Ij90HJvJwGdvWcUDS4YL3WQl2djX2EYoqnKys4c75lZRajQwoUkncLS1k+eOnEQISLWY+fubV426XVRVOd7Rzd7GtlGfV+TY5PN80YSgrd/FM4dO8OTB4zj9wdjnKLR4aeK5n+NNVWV8455bhgX65xKKRjnS2slP39jNsbYuIqqGOrjPof39dc9RClKTeHj1Im6ZNR2b8VKVjF7YPmM9gSMfn2zeRhOCfc1tfPvlLdT3OkbNzspnKR7rFSXej6hIEkadDotBj9mgxxcKc6q796oLiiOhKG89tpu+jn7Sc1NZfvu8CwpqAabNL2bG0ml0NPQQDkZ49c/bmbumiuyijFH3KwSc2F3HvtePgYiVBS/aOJvkjMtnpZOUbmf+uioajrUgNMGWJ/dyx4fWUzwjf1TbmJA/xP7XjzHQ47qk49KE4Lc7DnCiswcBFKWl8MN3baI8Kz22SIWEKjTuWzCLf3/+DXbWNaMJgT8cYWlpASlm05jnfHtdM7/cug+Hz49OlllaVsgn1i2lKiczLmqnahqHWjv52Vu7OdrWRXO/k5++tZtMu5WFxXmXNbidlZdFZc7Inrq2AReNvf2IwW0+vn4ZVsPIBQl5sF84QYIECa4FbsjAdm99K6HI5LIP54OqCWo6ei/Z/q8mTBYj89bO4K3HduN1xlavG4628Ouv/pUHPn8H0xeUkpRuG7U0TQhBKBCmp9VBY3UrW57Yy75Xj8TtIwByijO47QNrr7iKZiiq8vO39vDXPUfiJW1WY6xczaDTEVVVfKEIrkCAcFQlHFU51t5FdBIT8vYBFz99cw9PHzweDx6SzSZSLLHJlT8UweHz4Q9H2Hq6kbqePr50+zpuqiqbdC9ln9dHIBLl9RN1/O/rO+nx+JAlCbNBj1GnEI6q+MIRopqGJEkjhJokSWJdRSkZNivtTjf9vgDbTjdSmjFxdkgTIh7UAswuyKYyZ/QSS6NOx01V5eSlJBEY7Lt0BoLUdvfhP0vs5HwQAvY0tPL/Xt/BkdauYc+Z9DpMeh0SEv5wmFBURdVUIlGVkozUcSd2wUiEJw8c55db9tLj8cX3l2W1xc/tgD+APxyhvrefbz73Jqe7+/j0hhXYLnLfmibEYEB9/nYvmmDUvtbJKLsLYH9zO19++hU63SPLTa0GA1U5GZRnpDMtK53S9FSy7TZSLCZsRiMm/fAy6i2nG/jnZ15lwB84r/dyqQgFwvjcARAxy5um4+1Mn19CUrodnf78rlV6g467PrqRY9tP0d3ioHrHaf70nWd44LN3kD8te9g1MBQIc3xXLb//jydx9rgBqFxczvJNCy5ruaskSWx8cBWb/7oLZ48bV5+HX331b/zdtx6ksDIX5azFN5/Lz7Zn9vPKH7dd8nH1eX1sq22K9TvLMg+tXMj0nIxhfrAyCkXpKXx49WIONLcTjETZ29hKv89Pinn0PjxPMMQvt8SCWoDl5YV8466byUsZWf69ZnoJucl2vvHcZg40tVPX4+Bv+44yPTud5DH2f7GRBqs3DKOsgZ79O5MlCb0yegtCggQJElxL3JCB7X8/v5Uu5yU0sRcMUxy8npFkidkrK1i4YTbbn96HNmj5c3T7Kdrqu5g+v4Tc0iyyCtIx24xIskQkHCXoDdHf7aS/20V3cx9tdV14B4aL01iTzLz7n+6mbO75l51eLA40t/PovmOEoiqKLHHfwtmsnFZEmtWCQacQVTW8oTC9Hi/V7d3sa2wn1WJiZt74mWanP8Bvtx/ghSOnEEB2ko1NcytZUJQX9xX0hyLUdvfx7JGT1HT20uH08L+bd5JutbCweHLq0/5whN31LfzirT04fH5WTStmTUUJOUl2jHod4WiULreX6rZu3MEg5ZkjS7+TzEZumlHGn3YdBuCFozW8d/kCdMr4x+9yednb2B7/+54FM8fc1mzQ88FVC9G0QeXOSIT6nn7+/bnN1Pf0T/g+x+N4Rzf/+eJb1HbHyiAlYG5hTOClMC0FqzGmQugLhWlzujnc0kG3y8uyssJhE+KzEUKw7XQTP3trDw6vH0WWuXlmOesqSslNScKoi53bXo+PzafqebW6lmA0yl/2HCXNauHDaxZfdOuiUDQam9CfZ4AT1TSCoyz82Y0TC8K1O138ZOvuUYPa2XnZvHvxPJYU55ObbD9vgaurAbPNRG5ZJopOxufy8/TPXuPojlMknxPYSrKM2WoksyCNqiXlVCwoGVe1ePqCEh784p386it/w+8J8MbfdtFW28nMZdPJL8/GZDXicnhoOtHO0W2n6GqKLaBmFqTxga/eQ3pOyrjjFpoYVJkPEvCF8Dr9uPvPfFYep4+GYy2YrCZMViNmmxGjyTCujU/JzHzu/MgGHvnus6iqxqG3TvCDT/0fc9dWkV+eg6JT6O90Un+0mUNbTmA0G0nNTqattituEXexaXE44+1A6VYzFecEtWezoCgXm9FAMBLFGwrT2u8a09ZqX1Mbxzu6AdArMp9Yv3zUoHaI8sw03rNsPsfbuwlEomytbaS+dx4LCnMTKsMJEiRIcAm4IQNbpy9Iv/fqygBcy6RmJfPQ197BQLeL47tr44rG/Z1O9nQeRlZk9AZdbHIkxSZXmqoRjaij2kPIskRWUQbv/8o9rL1v2VWhiPz68br4YsXbZlfw2VtWxTOqZ6MJwe1zKnEFgmiaGHWbIVRNY9vpJp49fJKwqpKXksRX376e5WVFsezh4OuEECwtK2BxST7/9sxmTnT20NDbzxMHqqnIyZhUSauqCb79wluEoyqfvWU1d82fQarFHC9njtlAaPgXRAhH1TGzc2+fN4NH9x0jHFVp6O3nWFsXC4rHVtsTQrD5ZB2+QYXdwrRkFpeMLFM8F1mOZZPNBj0ue+iCg6B+X4BfbdlLXU8sqDXpdTy8ahHvWjqXFIsZ/VmCZ0IIIqqGb8kcwtEoqRbzmOPt8/r5n1e24fD6kSWJj6xdwkMrF2I3GePeokP7XF5eRLbdxh93HSKiqjx54DhLSwuYd5Enud5QmIiqnlfALIQgHI3iDgRHPJduHd2nbwhNCF4/Wc+x9u4Rzy0qyudfbl9PRVYG8hR6gMVZ/3s1oehk7vrozdTsb+TUvnoGelwceH308tqh658lycz8dTN53z/fRV559pjnYMMDK9CiGo9871n6u1yc2tdA7aEmDCY9siwTjaqEgxGEJpAVmeKqPD767QepXFQ25ngdXU5+940nOLm3DjUau+5qqkBVNbzOMwuKJ/fW8a/v+AGSIiMrg+XhegWzzcT3XvgnzLaRmUZJknj7RzYw0OPi1T9tJxyMUHOgkfqjLRhMepAkouEokVAUa7KZd3zmVsKhKH/5r+cmpaJ8PrgCQSJqrLLGbjKO20Zg1OlINpni/bJD2dhzEULw+sm6eOvG3IIcZuWOv3ApSRI3VZaRlWSj2eHEHQixs66Z+YW5F9gwkOBGZHN7LT86tg1vdHT7wyJbKj9edS82/dQqgTQh+MS2x6l1j65tYVL0fKhyKe8sG92HO0GCq4kbMrAdwmzQk2wxXYJ+F4E7ELph+mwlSSKvPJt/+dOneeS7z7LvtaP0tjqIhGNZH03VCAUmPhemwczGvLUzuetjGymqnJo8+aXkbKuTssw0bKbRg0lZkrAaDVgME3tJeoNhHtt/DG8ojCxJvG/FfNZXlo3YryRJ6BWFWfnZvHv5PP7juTcIR1VeOV7LB1YuHLOs91zcgRAfWrOI9y6fh1GnG3acof7aiSwditKSWVpayPbaJoKRKC8eq2FuYc6YQZQvFOb1E3Wog5mZW2dNJ8l0ec3JNSHY29DC/uZ2hACDTuH9Kxbw4TWLMRv0o55vg07BoDOPqRQ6tN/H91fT7oyVgq6aVswHVy4g2TL65D/Naua+RbM40NxOdXs37U4Xm0/WMzs/G91FzF46vH6CkSgm/fn5mboCQdzBkROnorSUCY+7r7mNQGR4tUqK2cRnN6ykKjtzygF8zPJn8mq2lwNN1eht7+fo1pOxwA3QGRSMJgPS2ZlNIVCjGuFghFAgTCgQ5s1Hd9Hb7uDLv/k46bkjy/glScJg0nP7Q+son1fEUz95lbojzTh7PYT8IVRVQ2/QkZxuIy0nhYU3zWLTh28ip2R8X8JIKELr6U7aarsm2C6Ko8s5clyyFPfKHW3MSek2Hv76OymsyGPzX3fS3dKH3xMg4AthMOqxp1rJKc7knf9wO8vvmM+u5w9iNBsuWWCrk88sVIWj6riWUaomCETPfGdH6zMFCKvasBaGRcX5E+ocABh1CvMLc2l2OAHY09jGJ9aL0RvZEyQYh0A0QpvPiTM8cuERYvfw81Wc7wl4afYMjLqMaFb0uCOjHzNBgquNGzqwXVCSx7tWzMU6iRK7qaBqghcPn+KZ/Scu6n6vZiRJIiUziY98812se+cyju86zemDjXQ39+HocuL3BAgHImiqhqxIGEwGLHYTSWk20vNSySvLpnhGPhWLSimfWzysN+tqICf5jCDLttNN3DG3kuL0sftLJzOBb+53cri1E4h5j26aWzXu6yRJYtW0YvRKrG8zEI5wuLVj0oFtXoqdu+fPPO+ARxoM2ldPL2Z3fQtRTeNwawddLg/5qcmjvuZYWxdt/bFMVqrFzJLSgsvexxWMRDjU0smAL1alUZaRxh1zK7FM4nc/3ufh8gfZUdeMqgl0ssyGGeXjLgxIkkR+ShLTstKpbu9G1QQNvf30+wJkJdmm/sbGoMvtwReOkGKZukWWJgR1gyqxZ2PU6cgfp+QSYpmu1gHniMdn5mazqHByJfNnI4TAGwoTmqQa8+VACEHzqXb+72uPcWTrSSRJYu19S5i+oJTkNBvKWWXIQggioSieAR8tp9rZ9sx+Qv4w1TtOs/Wpfdz7yVtHPYYkSUiKRNXicj7/0w/TUN1KW20nboeXSDiK2WYiLTuZkhn55E/LGbdMeAhbspXbH1rHklvnnNf7liQJwzgl1JIkYU22cNfHNrLk1rnUHWnC0ekkHAhjtpvJKkynYmFJXGCrfH4JD/7j2wn4glQuLEPRXdzrfV5qMubBxcU+r59ulxctf3Rf+SbHAK5AbCHHqFMoTBv9Wub0B/CHzwTiBanJSJPMuxalp8T/3drvnOS7SJBgODNTs/nM7NX0hwJ4IyF80TAnBro5MTCySmYqSMAHK5bQ6nPijYTxRUN0BTwc7G0bM4i+kdjX08qJgS5mpmazJOvKt8YlGJ8bOrAtTE9m+fSiix7YRlWN012jl3Rc7xhMemYtn86MJeW4HB58rgABb5BIOIIaGRK1AUWnoDfqMJgNWGxmbKkWTBbjVdt3dOvMaTy69yhRTeNoWxf//PjLvGPRHG6eWR4XApnq2A82t8fFpYrSU0g2m1DHySwApNssGHUKvsGEWl335G0zKnIyKBgjAJ0sOllmdn4O+alJNDuctA+4OdLaRV5K0oj3H9U0DjR30DdY2leVm0l5Zvpl/4y9wTA1XbFeRFmSqMzJpGyUHuKp0uwYoM8T609MsZjIT40FfuN9hka9jmSzCYlYgW2vx4c7GLqogW1zvxPPoHXRVM+1qgkOtXWOeLw4LQW7cfzfpz8cZsA/chJ0vv2EoahKo2PgqvLR1FSN33z9cQ68Xo0Qgvd95W7e/uENYwrkQaz1wj3gxZpk5plfbAZg+zP7uecTt0x4XoxmAzOWlDNjSfkFjduWYuG296+5oH1MBkmSyCvLmlDFPrswnfs+fdslG0dxWgqV2Rm09rsIRCI8tv8YS0sLRog2BSJRHtlzhOBgm8m8wlxykuyjfi7eYGjYd9FuMk5agPzs43qCIaKadtF76xNc/5QlpVOWlI6qaYQ1lYim8ofT+zk10IN2AS0bkiRxT+lstEHLurAWpdbVx9f3v4IzPH6Vx/VORFN5tOEwr7TW8MGKxYnA9hrghg5sbSbjJREwkaSYwfuNjKzIpGYlk5p1YYHU1cL8ojw+tHoxj+w5jDcU5khrF8c7evjFW3u4ZdZ0bp9TQX5KEklm06S9a6vbzqyynujoYcW3fzapedLZ6sD9Y/SDnYsEzMjNGtb3eT5IkkRFTgaz87NpcThx+oPsa2pjbWUptnMWiLqcHg4MBu8GRWFxST65KZfPimQIfzhC62DWWK/IVOVlXpTffduAO16y6/D6+cyfn53UZDUcVeNTEH84fNEV2ns8Pqo7u6nIzphyH58rEGRnfcuIx+cV5Ey4AKhqIt7XeDaZNusURzFkrxVkf3P7xBtfRk7uq+fotlMIISiZVcDtH1xHcsbogdAQkiyRlGZj1V2L44Ftb2s/QhNIEwivJTg/DDqFj69bxqGWThw+Pzvqm/n4H5/hfcvnMT07JiTVMuDkqYMn2Hq6CVUIMm1W3rtsPqljVTpcwILcuS0NiU89wYWgyDJmWcaMHov+4s01ZUnCoCgYFIUkg3FMwbUbiTavi3q3g6AaJSquLtu5BKNzgwe2hkn1yEwVSZKw3eCB7fWGQafwkXVLyEtN4vkjJznS2klE1Wh3uvndjgM8uu8oi0ryWTu9lBXTiijJSJ2wd/tsCxNNiPNS0h6yHpoQSSLpIllM2IwGlpcX8VZNI75QmANN7XQ5PZRnpcfnfkLEymxPdvQAkGazsHJa8WX1bxwiqsUUqwFkWSbjPAKt0fCFwkQGz79g6LOYWj9oVNXOuydqPJ45cpI7ZlVgGaNfcDSEEDx15Dje0PD+WpNex8LCPCwTlLDrFTkm0nOOLt/QuZ8quxpaONZ+dWULGo+3ER38zAsrcjFOocpEO0sBWGdQEtHNJWZGXhb/dPtafrllLw19Axxp6+TI450x8TIY9rsrzUjl4VWLWFtROubin91oGHb9Gq0PfSw8Z+lt2IyGRLY2QYJrhEaPgw6/+0oPI8EUuCED26wkK4oskWG3XpKJtgQXvbw5wZXHZjTwjkWzWFpawJ6GFl6uruVIayfBSBR/OMK2003saWhl1rFs7pw/g01zKrGbx+65PDuQzUqyUpmTOeW57qy87ElvezFXX1dNKybNasYXCtPUN8DJzh7KstLiPWcRVWNPY2t88jc9K52qnPEFbi4VmhZT+oXYb9N4kXp8I6oanxxbDHoqczKnXKmRabdNKNh1Phxu6+TVk3XcM29sa6Vzqe1x8OzRkyMK2soy0pg5iWy/Sa/HbjLSdY7Vz8nOnkmPYYj6vn5+tWP/JQn6L4izxhMJRYf9Pe7LNMGx7afif+eUZl4Vau/XM7Ikceus6fjDEf7f5p30+wLoFSWWPZUgzWSmJD2FxSUFrKsoYU5BzriVHCkWM3aTMe5V3T7gHtzXxFfts/tqx7MHSpAgwdVDVNNo8PTjCPoT65DXEDdkYPujh+5C08Qlzaqa9HosRj2aJhI/iOsIRZYpTk+hMC2Z22ZX0Ng3wAtHanj9RC0D/iDhqMqhlg5qunpp7HXw6Y0rx7TjOVu8aEZuFt++77Yplwrrr9DkODvJxurpJfxlzxGimsYr1bXcOns6xkGbIH84zGvHa4HYBHPTvEqM41huXEoUWcKo0xGKqoiL6DFt0OnimZcMm4VP3rSc2QWTX2iA2LkxT0JBe6pEVJX/fWsXSSYja6aVDFOJPRchBJ1uDz/buoeGvoFhz+kVmVVlRZRlpE94zDSrmcLUZGp7hvd972lqpa7XwbQJ+quFEGhCUN/Xz3de3kJ97+T7xy8XuaVZyLKMisrJvXV0NvVSPsc8poBTTEAqwtHtNTzzi9eBWGnyqrcvupzDviERQnCqs5c/7z6MKxBieVkhX3rb2ni/qyLLGBQFi0GPQadMmHk36BTmFuRQ3xvz0z7c2jGpXtnIuWrKRRPbnV2rCCEQxPoSw5qKqsU6PyUGz7esoJeVcRMKQ9cBTySEGFxmM8g6LLqRCvbnvi6iqfiiQ9lxCbOiw6Sb3PU11l86OG4hBt+LQEJCliQUKTb+8a6lo41JFRohVSUqNDQRmw/KkoROljHKuinZn13LDH03wlo0vigsAHnQkcEg69BP4txqQuCPholoKrIkY9PFKiDGO9d6WcGo6CZMZAkhiAqNqKYRFRqOoI8DvW2oQkMnyQTVKAOhsdu/zDo9Rll3Q3yeVzM3ZGCbbhvfj/FCkSSJ4owUvvD2taiqQH+ZVWATXFokSUKRJFIsZuYXmphfmMtH1y3h+SOneOlYDSc6evCHI/xp92Eqc7O4d8HoWbNs+5mS2D6PD7vJeElK4y8FkiRx94KZPLG/mrCqsrO+mW6XN67+ub+pnbaBWPlOpt3K+sqxPTYvNTpFIclswh0MoWraiIzi+ZJkMsaFvHyhCAIxQpzmStLudPPvL77Be5fOZ/30UvKSk7CcZW+kCYEnGOJUdy+/3XmArXVNI4SayjLSuH/hHHSTWHBJt1qYnZvNtrrmYb22Dn+A7766lX/YsJLKrMxhnsFDRFSVbreXvU2t/HbXQWoHg1q9HPO+joxhNXO5mb2ygsLKXBqOtuDq8/C9j/ySd3/pToqr8rAmWVD0CkITRMJRAt4gfe397H+9mjce3YXfHUCSJGavmM6ae5dc6bdy3ROKqnzv5a3U9jjISbbzrXtvJTd5/H7oibht1nSeO3KKqKYNLmD2MbcgZ8zthRBsq22i0+UBwKzXsaqi+Lpd7HaHgxzsa2drVwMHetto97vwRcJYdAbyLUksyy5idU4Z89PzSDaM7fHe7nfzDzue4mh/TMhubW4Z31m6iRzL2BoNqhD86tQefnhsK6oQpBktfGPRrWwqHr9qRQhBb9BHdX8X+3tbOdDXRqvXiTsSJKyqmHV6MkxWim2pzEvPZWFGIfPT87Abxq+0CatRGjz97OhqZFtnI7XuPgZCMb/zDJOVGSlZrMkpY2VOCYXWlOu6PH3oHO/vbWV7VyMHetvoDngJqRGseiOl9lSWZxWzKqeUuem5mJWxFzGc4QD/uu9lXmo9RYktlZ+ueQeVyZnUux281VnPls4G6t19DAT96GSFLLON+el53FJQwdLMIlKNY/vSH+hrY1d3M3XuPupcDhrcDkJarNorKjR+f3o/vz+9f8z3+a8Lb+aDFYsnrZae4NJwQwa2l4OsZBsPLE+YWV/vDF0gs5JsPLx6ESunFfPvz27mcGsnQsCTB6rHDGxnFWTz1KGYJVSTw0m/30+W/eKp415qpmWlMys/m0MtHQQjUV4/UceH1iwG4JXq2vh2N8+cNqVez4uNxaCjMC2ZtgEXEU2lpquXUCR6wRnkgrQkkkxG+n0BnIEAbQMu1Cusdpptt1GRncGBlnb84Qhdbi8/emMnr5yopSonk5wkO0lGA7Is4wwEaXYMsL+5nU63Z8S+bAYDH1u9dEL/2iEUWeamyjKeO3aKRseZzK8Qgp0NLfR5/ayeVkxlVgapVguKLBEIR+j3BWh0DHCis5uDrR3xvnGDovC2mdNpGXBxeBSl5iuB0Wzgg1+9l5/90yN0NfXSerqTH376t+QUZ5KanYzBpI/7drv6PPS0OeJerbIiM3tFBQ99/T5sKZd2cTVBTHF8qEe7OC2FJPPYgdRkWVicz/zCXPY3txNRNX7+1h6+dueGYXZwZ9PS7+KRPYcJDno7Ly0tpCIr47rM6NS5+vjd6X282HJyhEVMOBzAGQ5w3NnNM83HuSW/gk/NWkW+daS4pCRJ5FmS+LsZy/nmwdfpCnjY19vG4w1H+FDVUiy60e8le3ta+G3Nvnj7wrvK5nFLQeW4YxbAvt5Wfluzjz09zaNa23giITyREI2eft7qrGdeei7fXfZ27IaxW2uCapTHG47w17rD1Lh6RrRUtHidtHidvN5ey9KsIh6qWMK63DIMyvU5JT/W38kvTu5ma2fDWRn1GKGQn/6QnwN97TzVVM3dJbP4SNUyUo1jXCPPOpV+NUKn301PwMtPju9gX2/r8H1rKo2efho9/Wxur+X2whn849x1pJsso/4Gf1ezjxdbT414fLJcZY0zNyzX568oQYIrgCRJVOZk8MCSuXF/2qa+mF2JMspFdGlJAXpFIaLGPGlfq67jPcvnXTOTHqNO4fY5FRxq6QBg88l63rdiAS5/kMOtsccsBj0bZ5ajXKAa84VgMxqpys1kV30LQkBNVy81Xb3MKci5oHNdmpFGdrKdJocTVRNsO93E7bMrSTJfOduq0oxU/uX2m/jp1t08d/RU3L6huqOb6o5uFFlCryjISIRVlegY1kQmnY4Pr17Mhsqp2cxMz8rgA8sX8O2X3xqWZdWE4FR3L7U9fdhMRkw6HZIU62EKRaL4wpFh2WIJuG1WBV+6ZQ2/2XmA6o7uMcd6uVm4cTZ//8MP8uj3X6B6dy2RUJSWmg5aajqGbygRK2NUZNKyk9n0kZtY/45lZBVlJPprLwOSdKYF+nhHN08cqObmGdNIt1lGqUCQkCTipYpj/X6tRgMPr15ES7+THo+PHXXNfOfFt/jYumVMz06Pv14IwfGOHn761m72N7UjgJwkG/cvmk2KZeyqjnPVk2HkZFlAvMxy+Pu9MtccIQQNnn6+fWgz27saiQoNRZLIMdupSMnErBhwhv2ccvYwEAriCPp5vOEoXQEP/7Xs7aQZRwYZOlnmprxpHB/o5v9O7cEfDfPnuoMsyixkeVbRsO2FEHT63fyoehv9g2Wia3JKeahyCYZxeqY1IXi1rYbvH91CnftM24MiSVj1RjJNVkyKjoFQgL6gj6jQEAKmJ2WQZxm7T1oTgl+f2sP/ndqDKxxEAux6A9OTM8kx2wlrKk2eflq8TsKayu7uZpq9A/z7ottYnzftiggsXiqEEBzoa+PbhzZzxNGBAHSSTKEthfKkdPSyQn/Qx3FnN75ImA6/m9/U7MMVDvLFeTeRpJ/AYi4a4dW2Gk4O9HCsvzO+71J7GgZFocXjpMETUzR2R0I82XQUq97AVxZsHDWnuql4JtOTM8/af5jX2mtp8vQjI7EgI5/VOaVjjmdhev4Nn60duoZdyXlsIrBNkGACVE0joqoYdZPrnTjbx9Rs0I95o8pLSeJts2OlbZoQPLLnMHMKspmVnz1h1i+qaqiaNqnesEuFLEksKs6nKC2Fln4nbQMuqtu7aB9w4xz0M11YnEdpeuoVGd8QJr2OFeVFvHzsNJ0uDw29/fx171Gyk+1k2a2T6umRGHmhthj03LtwFodaOghHVbaebuSlYzXcu3DWhNlgIQShaBS9oly0DK9Olpmbn0NRajJfv2MjelnhlROn8ZylSqxqAlUb314oy27lA8sW8u4lc6cstKWTZe5fMIc+r58/7T2MKzA8A6IKgSsQxDXOPpJMRu6aO4PPbVyFRa9nbn4OFoN+Siq0lwpJktAbdCxYP5M5qyqoO9LCgc3HaD7ZwUCPi6A/hE6vYLIYSctJoagqj8pFZVQsLMVkNSJP0goswYWTnWRj1bRittc14Q2F+a9XtvL9V7eP0Hoy6HSkWc3MysvipqpylpYUkDnGdUECVk8r5u/WLuUXW/bQ5/Xz2ok6tpxuoiI7g4LUJATQ0u+krttBRI1Ze6VZzTy0ahFrK0vH/L27A0F6PD4C4Qi+UBhPKIQnGKa2uy9+PQ1FVbbXNRGMRLGbDdiMRmxGA2aDniST8YJLrc8HTyTET47vYEtnPQKYkZLFp2atYk1OGaZBzQUhwK+G+dPpA/zu9D76QwG2dzbyv8d38KV560fNwpp1ej4+cwUnBrrY0tlAd8DLtw69zm/Xv4tM05nKJm80zK9O7eGwI2YNNi0pg8/OWUuGaWz1e00IDva18cNj2+JBbZLexKqcEj5QsZhZqdnoZQUJ0ICBoJ+Djja2dzWyIW861jGyxqrQeLm1hl+e2IU3GiZJb+SdZfP4SNUy0s4qgY1qGocc7fzX4bc40t9Bh8/N1/a/wl82ZlJoS5n6h3AVIoSgzefix9U7OOzoQJEkFmcW8qlZq1iYkY9eVga3A0fIx69O7ubxhqN4o2GeaqqmyJbKQxXjL054IyEeqz8KwNz0XD43Zx1LMgvjQpmaEBxxdPD1/a9S4+ohomk8Wn+Y+8vmUpky0mv7toJKbs2viP/dF/JR6+qLBbaSxKKMfD49a9WY47nRr+1CE/S2OQgHI6TnpWKyTrzIHw1H6WyMCUxmFqZjNI+uSTMVEoFtggQT0O8L8MSBakozUpmWlU5BavKoAWU4GuVkZy+P7jsaf2xRcf6Y+zUZ9Ny3aDZHWjtp6XfR7HDy3Ze28J7l81leVkSa1TJsEhZVVfp9AZodTk519pCVZGN9VVlcsOlyI0kSealJLCzOo6XfiScYYl9jGx1OD4FwBL2isKS0kDTb6GU/l3Oc8wpyWVtRyuMHqlE1jeePnELVBO9cPIuq3KwRAl/BSJQOp5umvgGsRgOLS/JHZN0lSeLmmdN46VgNW2oaUTXBj17fgTcU5qaqMorSU9DJyjALJE8wRIfTTUPvAG0DLu5eMIPspIvj7atXFJYWFyBJEhaDni/fto7Zedm8UH2KI21dhEfxmD0bm9HAwsI8Hlg0h3XTS8/b61enyPzdqsUUpibz1OETHG7rmJQtlUmvY35BLnfPncmtM6ZhHSxfn52XjdVouCoC2yEkWUJv1DNjaTkzlk4tq53g8qBIMu9cNJu6HgftTndsUWcUO65QVMUTDNHscPJydS3rKkr53C2rmZ49UjBNkiQMOh0PLJ6Dzajnz3uOcLKjh1A0yrH2rhH2VDpZpjIng3cvm8fd82eOq0y/rbaJb7/4Fv2+wJjbhKJRnjtyiueODC+XVCSJ22ZV8F8P3H7Z80U7upp4rvkEAiiwJvOfyzYxJy13xHYGxcyHq5YhSRI/O7ETfzTCmx113F5YxdLMwlHvEXa9kS/Nu4lmzwBN3gFODnTz0+M7+eJgMBzVNDa31fJ88wkimkaywcSHKpcwO238ahx/NMxjDUc47eoFIM1o4VOzVvFA2Tyso/jC5lqT2GSdyR2FM4CxA5h2n4vf1+zDGw1j0el5uHIpfzdjOZZzBKz0ssLK7BK+u2wTH976KO0+Fx1+N3+o3c9X5m+8LgIkTQheaa1he3cjALNTc/jWktspSxr5u8q1JPHZOWsJayqP1h8hEI3w7GDJeok9ddzzoSGYmZLN95a9fVi2dYglmYV8fdEt/5+9tw6zI7vutd9dVYexmbvVJGgxSzMjDZNnbM/Y4zGzA3YccHKTm+QL38QhJ6bEHDuOY4bxMLNGzKwWNXP3Ya6q/f1xWq1uNUstmjnv8wjOOVW7dvFee631W3x6yy8JpZMkDZ0XO09NaNgqQoxROVfEWD0IIcSbOhf6UolHE/zkXx9j/8tHuO39N/CBP3tw2ms5Gozxd+/7EtFAjN/54ke54Z1rL6VkOJAzbHPkmJZEOsOv9hwmmkpT4fdS6vNQU+CnxOfBabFgIhmMxjk7MMTRrj7O9GVVM/OcDh5eO3metSIEy6vK+NhNq/nS828QTqTY15Y1cueXFFKR5yPPaUeIbM3UgWicoViCnlCE3nCU969bzub5k4fFXAk8dhurasp58dhpIskUb5xqJZHWMaWkwudmRVXZrAwkKbMe70Qm67WIpdKc7h8aUTKWMusNOd7dh8tmxWm14rRasFum9qZ7HDY+sWkNJ3r62d/ejW6aw/WIu5hXmE+Z34PPYUcOexQHInH6IlF6QhHuXjKfldVlE77QHBaN37vjBoaicQ519hJKpPj6y9t59nAzNQV5lPjc2DSVlG4wGI0zGI0zEI3RHYxQ4HZyZ1PD7A/6MIoQ/POD94yE6GqKwoqq8wNKl83KQ6uWsKG2ioOdPWw/287xnn66QmGiqXQ2RM5uoyrfx/KKMlZXV7CsopRSr/uSB1Z2i4X7lyxkVVU5+zu62dXawbGefnrCEcKJ1HC0gUa+00FFnpcFJUWsri5ncVkx5T7vmGNd5vPwd/ffQXz4GhCA/xoS6cpx7RGMJ/jproO8cPQ0oUQ2HLTY68Ztt6Jw/toyTJNYOs1gNI5uZpVUX2k+i82i8ddvvw2/0zFh+1ZN5R3LF7GorJhtp9vYdqad5p5+AvEkihD4nXYWlRWzoa6KdbWVNBQXzEg9OT3TuuQXYEhJypg6EuNyoJsm/3tyD4bMPoPeV7+CxXmTi2k5NAu3VzTweOtRmkP9dMZCHBzsynrwxMTvifm+Ij69+AY+v/dFQpkkj7UcYUVBOW+vWUxXPMTXj25lMJUtx/K26kXcV9004g2cCCklHdEQz3c0A9lJgbdVLZzUqB3NlAaWlOzsa+PEsLE831fEO2qaxhm1o6n15nNf9SK+dWw7AK92neG3F91Agf36z8FPGBl+emb/SIrJxxasndCoPYfXaucdNYt5uu04gXSCE8F+ToT6qPHkTTlZY1NUPjJ/NXWeidsWQrDAX8zKggpe6T6NIU2OB2dfgi7H9IQHo7QcbqfzVA/tJ7pnFJZtd9korSli57FOdj57gA33r0aZ4v6dCTnD9jIRSaQ40dWPISVr6ipyszzXMYrIesOC8STBeJIjXX1oioKqKChiOOfJzJYakDJrcJT5PPzObRtYOk35F7tF412rFpPndPCPT73CUDTBYDTOtmgbihDDM4jZEI/RAhSaomC9BtS2FSFYO6+SCr+X4z39HBgWzYJsvuWSipmXvznY3s3fPPoiQ7H4SLkFU0p0wxwxakwp+e8te/jR9gPDZRKG5fxVldsW1fN7d9wwaV3Yyjwv//rwvfzTU6+y9VQriYxO21CItqFQ9lgPn0xzeLvnmOrRLIRgQUkRf/fAnXzx+TfYdbadREbnSFcfR7v6UBVlJNfvXOmL7HpQnueddXmnC7d9+8KpvYWaojCvIA9hM/hC1y9IVxq874YbeH/NRoQQKELBoirYNBWrNn05hNmgqQrV+X4q/T7uXNhAyjAwjKzxIJEj6uLnrmWrpk0Y8q0qCpsa5s1Zv3K8eZFSEogn+dILb/D4/mPopsmNDTV8ctMaagvzx+f6D9/voUSSX+w5zM92HSSWzrC7pYPdrZ3csWjyiSdFUZhfUkhdUT7vXr2EtGFgmtk7XFUEVlXFbtGGnwHT31f3LGnkxoaaCfNsZ4Jt+P6ZKX/9jtv503tvBrLRQxcj8Hc6PMDxUNZI8Fhs3FxWP20faj0FFNpdNIf6MaXkcKCHuJ7BZ534faYIwT1VCzkW6OOHp/YQSCf43oldVLn8fPvEDk6GBwBoyivhD5dunlatGGD7KKEoh2rhw/NXT2vUTkdMT7N/sItIJoUiBE15JdR4pk7D0YTC6sLKkc/BdIITwT5uKJ13SX25FjgS6KElkp3kz7c52Fw2fWWEpfllODQLgXQCQ5rs7u/gjor5U76XGnyFLC8on3IZu6pR7yvgleFw+UAqjinlmyqf+VogHo7T25a9H9fdswIxg/GNZtGYv7qOnc/s5+SeM0jTBHKG7TXJsa4+fuvbv8IwJdv+32dw2a6eKmyOS6PA7eJDG1fy4rHT9IWjBOMJYqnM8EDGHA5PUyl0uihwO2kqK+bhtUtZUlE6I8PFqmnctbiRhuICfrnnMPvauukJRQgnU6R1HWlm64l6rVZ8DhslPg9LK0u5b/nCq1YbdjTVBX5W1pTT3DswIhhk01Rua6rHPov+xdIZ2oaCI0bsZCQyOonMeO9Ebzg6Jr/5QoQQlPu9fP7dd/PisVM8d/gkbYMhhmJxEpkMad0YOZcum5V8l4PKPD8b66unnJhSFMH80kL+9eF7efrQCZ45fJLuYJhALEEik8nWuhQKLpsVr8NOgdtBTUEe9yyZP6ma6lxjIonJJCjgsKsUeVwo4spMtilKtlavg7mv15sjx2hMKXnjVCtPHDxOUtdZWV3O37zjDkq8U+fS57scfPKmNZzpH+LV5rME4glaBgJIKadcTwxPql1s2P5o7BYLdsuVu0d8DjtM7JCeMYeHekjq2WexU7Owd7CTjthUGfRZopnzaQV9iSgZc3JPtRACt2bl4wvW0hzqY2tvKweHuvmTHU/QHgsCUO708per7iR/MiXdCxitnlvvK6TeWzij9aYinE5yMpQd1CsIYnqa5ztOTrMWnAj1owqBISVpw6A/OTfl6K42u/s7RiaIPRY7r3efxTYD1efRE/hdsdBILePJqHbnUWif+v5WhBiTF61Lk4xpzKg/OWZOKpEhPJitsFC3rGZG6yiqQklNNoS8v2Pwoif2RpM7q5cBKSVp3SBjmLkZoTcBDquF961bxtuWLqA9EKQ/HCOYSJLK6Ohm9hzbrRbynQ7K/R5qi/JnPdARQlBfXMDn7rqJnlCUloEhBqNxEplsWK9Ny9ZiLXQ7qc73UzCDvFWbpvHpW9YTTaUQCJZXTR4idikIIXjfumXUFuaNvMgsqsrN82tnFdI6r8DPH929aUwN1NlQne/HMc3AUAiBx27jgZWLuXVhPS0DAbqDEaKpFMmMnj2XFgs+p40yn5eqfN+4/Nup2n3PmqXc0dRAy0CAnlCEaCpNWjfQFAW33UqB20WZz0O53zthPddrhfb4IKcivazMq8FvnVyEJUeOa4m0brC7pYNEOoMiBDc11FDqm76EmhCCPKeDPFfW0jNMSWqCybMcY+mKh0fCkHsTUf5697OzbiOup8fVz74QIQRVbj+/t2QTJ4L9DKbinBn2BnosNj46fw3L8stm/DztGDaIARb4iuYkLzlpZOhPxoCs4fRoyxEebTkyqzYMaRLXp57YvV5ojQZGTNLWaIA/2PborNuIZFJMZ+f4rfZJxbxGM/ocz4HtlGMCTNNEz2THby7vzGbNhBDYndkoi2QiPSfnJmfYXgYkEE+lp10ux/WDEAKf047PWQqT60FdMhZVpSrfR1X++Pp+s8Wqqbxr9eI56NX0NJYU0lhyabPeZX4v71+/fI56ND0+h53lVWUsrxovdHKxCCHIdznJd12/OVK6afBC92F+1LKVL63+cM6wzXHdYJgmPaGsx0AIKPfPPCIiqWdIDhuzmqJgt+YiDKYjkkmNMUovdiJ/Oq/cOVYXVvLRBWv494OvjXy3sqCCd9UuxT5FLuuFBFPn1dpn6uWdDt00iWXOj/smSquYDkWIaY3864VQaqwi/sVcGzM5EjbVMicREzkuHVVVsNgspOIp4pHxNaEnQiJJJbP3jc1uuWThKMgZtpcFKSXRZM6wzZEjx/VHIB3nULCdoXQUXV6c9zxHjquBEAKXPeu9yQrNhWaUS2eakv1t3RzvzuaL+hx2KvN812xExbWCIc/rBlS6fDw4byle6+yE3QrsTjza9HmxAOFMijd6Wsd81x4LcjI0QJ7NOWPj6ZyXGeauREu2vnC2XYuicnflfJYXzG4W3KIorCq8jDPnV5DRx7jRW8i7apeizVIUqMzpGZ8XfwGqEChv8dqx1wpWhxVfgZu+eIpjO04yb3HltOsYGYOzh9oAyC/LYy4s25xhe5mI5Ty2OXLkuA4JpmOcjPRMv2COHNcYVk1lUWkRzxxqxpSS54+eYkNdFSuryyf16kRTaXacaee/t+6hZTAIQENxPssqL0/qxpsJr8WOIgSGzIYEv7tuKdXuy1O3PKln+O7xHezqzw6CLYpCxjRpiQzxXyd2Ms+TT4ljZoruPqudrngYyAoJzQWaUHBbrAym4qhCsLKwgo8vWDcnbV+P+G3nQ1HzbA4+PH/1hPWKc7x58OS5qZxfRl/7IK/+Yjub3rUOt3/qiK9Ab4idz+wHYMGaOpQ5ENp9Sxq2pinpDIQwJZTnedBGqRbOReKylJJYzmObI0eOK8hUz66phnqj15PA2Vg/vcnQyOcp253iuTnVAHOq5Uf/JoSY9pk8k4HsTJ7rOe/c9Y+mKGyoq6a++Din+gY50z/EXz/6IutqK1leVUaRx4WqKKR1PVsTfCDA8d4BTvT00xvOivZ4HTY+duNqSrzT5+a+1SlxutGEQgaDnniEpK5PK7h1MZhS8lLXKX525gCmlHgtNj7YuJpfnT1EbyLC691n+OHJvfzBsk2oM/Delbu8HBsu+XI6PIBk6mfkTLCrGgV2F63RIBnToD0auizH4nqh0uVDkH2HtEYDY0Shcrw58Rd5WbS+kQOvHePo9mZ+/R/P8ODv3otzON/2wnd8ZCjK//7Dr2hv7kKzaqy7dyWqmjNsL4ofvL6Xb764A4HgAzeu4LfvXI86fMADsQQPf/lHl7YBCdFUavrlcuTIkeMSkVIS1VO80X+CZ7sPcjbajyFNql2F3Fm6hBuL5k8aAialpCsR5JXeozRHumkOd9MRHxoJI/v93f+DNoF68u2lS/jjpvuwiOwr5Eiogz/a+0N00+CD827ko/Wbpxxgpk2dzx95lDf6m6l05vPHi+5nsT8btvTj1m189/QrLPCW8dU1HyWiJ3m99zjPdB+kPT6IAGpchdxVtoyNhY3kWadWxDSkSTAd443+Zl7pPUZLbICkkc5LNIcAAQAASURBVMZndbLEV8ntpUtY4qvEpdnesoPQNwtCCBaVF/PZ2zbwxeffoH0oRMtggLahII/tPzZGpd40JbppjtSBtmkqlXk+/uSezdzYUJMTfpwBy/LLsasaCSNDIJ3gUKCHBl/hnAaGSik5FuzlW8e205+MoQmFt9c08ZuL1tPgLeDPdj5F2jT47omdrCgs59byhmnP3dqiKl7sPAXA8WA/HbHgJXuavVY7831F7B3oxJCSU+EBBpIxihxvzQmSdUXVIxOTfYkoRwO9rC+uvtrdmhUXXkU503xqLDaNG9+5lh1P7+PUvhZ++oXHOfzGCe766M0sXNuA1WEFJPFwgoOvHeO5/3mVUwdaEUKw9q5lNK1vvPQZJt6ihu3je48RTmQNz59uP8Cnbls7Us7DMCU9wcjV7F6OHDlyzAgpJS2xAb558gVe7j2KLk0EoCkq3YkgOwdOsbagno/UbcKmaKTM8Uqv+wMtfP/MeTGW0UXVVSFQJzBsLxw41rqLqXDkcSDYxmOde3moej1e6+SqiM2RHg4HOwimY6zOr6XGdV54LGlkCKRjtET7ORzs4Adnt/Ba3zFMKVGFgi4N2uNDbBs4xQ1FjfzugnuocxVNaJTqpsH2gVN89/QrHAq1j7ShCkFfMkRzuJsnOvdyd9lyPtVwK5XO/CmPd45rH01RuHvxfKrz/fx450GOd/fTH4kSSqRI6TqmKVGHayfnOxz4HHYq/F7W1FbytqXzKfV6chMcM6TRV0ijr5Cdw+VzfnxqL7eW18+ZIBNk82q/dWw7B4e6AViSX8rHF6zDZ3VwT9VC9gx08LPTB0gYGb5w4FXKnV4W+ounPIcbiufhsdiIZFLE9UzW27t0M45ZCFBdiNtiY0VBOU+0HSWaSXMs2MvW3hbuq25Cm4PwyuuNpfll1LjzOBsZQgL/07ybxXkluC0zy6e+FlAQ2IZTGEwksUz6Le2Fnw4hBPXLa/jAnz3If/35j+k81cO+l4+w7+UjKJqC021HmpCIJkZqfgtF0LS+kff80dspKM+bk2P7ljRsi7wujnf1A5Dvds6JCleOHDlyXGkieoL/PvMqL/dmDb/l/mo2lywk3+ombqQ5GGjjjf5mvnri2Ull9Ffl1/KXSx8EsiF/r/Uf59ftuwH4WN3N1LqLxq1TbPeiivNeYLti4e7y5RwOtdMZH2LH4GnuLFsy4fYMaXI42E53IohdtbK+sAG3ZbzgTDAT54vHn6I9PsQ95ctZ7KvErloIZeJs6TvBnqEWXu87gUDw98sfxjWBAM2hYDv/duxJ2uKDVDjyuL10CVXOAiyKSjATZ9fgaXYPnuGJzn2kTZ3PLbyXIrt32uOe49pnYWkRf3HfrXQEQnQFwwzFE6SGy6dpioJV0/A5bOS7HFTl+fE5Zyd6lCMrkvSJBevYO9CJLk0ODHbxrWPb+a1FG8ibxrjVTYP+RIx8u3PSeqJSSn52ej/PtJ8AwKVZ+d0lN1HnLQCy4b8faVzDiWAfewY6OR0e4LsndvIny2+jyDFxbp8QgnmePG4pq+fxtqMY0uTRlsPUeQt4R83iaY1bwzQRgnF1wBUhuKFkHov8Jezqb2cwGee/m3dT48ljeX75tAP2vkQUm6Lis11iceFrBKdm4YMNq/jH/S9iSMlr3Wf48al9vL9h5bTGbULPEE4nKbA7Zy04NZdYVZV8W/Y6MqWkJTrEYCpOoT1XKWAqNt6/CrvDyuPffIH9rxwhEU1i6ibR4Nh8drffxYb7V/HAZ+6mfnnNnE0YvCUN2z+8bxNlfi+6afL2VYvQJhGVuH1JA+sbqsZ4MGaCIU22HG9hy4mWOehtjhw5coxHSsmeoRae7z6ELg1W59fyd8seotDmQVUUpJTcW7acxzr28I1TL5KW4721QgjKHH7KHH4g++zqSARGfl+eV83yvOkLrStCsCKvmlpXMaeivTzWuZtbShZhmWBQEkrH2Tt0lpSZoczh5+biRRO2mTQytMQG+O3GO7i3fBluzTEsVGNyS3ET/9n8PM/3HGLHwGme6TrAu6rWjnkxRjNJvnT8GdrigzT5Kvg/i+5jgbccm5J97ZlI7i5bxndPv8Kv23fzet9xlvqreW/N+nGD1hzXH0IIrJpKXVE+dUU5T/zl4obSeTxct5yfnN6PISU/aN7DqdAAH2xcxZqiKixC4VyyZcY0aI+F2N3fzstdp/DbnPzZitsoniBcV0rJlp6zfPfELjKmgYLg4wvWcmNJ7cgyQgjqvQV8bP5aWqNBBpIxnmo7zuK8Uj7YuGrC5w9kvavva1jB4UAPZyND9CVj/PP+l9nZ186HG1fR6CsaVuPNhtImjQzNoQFe6z5DLJPiNxZtoMI1viRfucvHby/aSHOwn1AmycHBLv5g66N8uHEN91QtIN82XH9eZgscBdMJDgx28XrPWfb2d/A3a+6eMlz3XG7iub+lZEx5oHPKzIY0EaNGrtMZDBfqLEgkhhxbhMmUcsSoZwZtK0Jwb/VCdva18XxnMzE9zX8ceYOjgV4+2LiKprxSzmUGSAkpQ6clMsS2vjZe7TrF8oIKPrv4BjzWq2fYOjUL832FWBWVtGlwYKCLH5/ax4cbV+PULJy7sM9pUWiK+pb0zl+IoiisvH0JDSvn0XmqlyPbTtByuJ1IIIYQ4CvyUb+smkXrGymrK8Htd86pF/wtadg2lBTwF++6DeTUytKbFszjwXWLZ51ro5smqYz+ljNspZQkjAChdDYsSVVsFNoaUcTMH0ymNAimW8mYCeyqD6+lHHENDDJTRoSh1FlAIhAUOxbPar9yTI+UkpQZJpBqAUAIhRL74mvi/F+LSODX7btJmToO1crvLbiHEvv5EiVCCHxWJ++bt5FX+o6xP9A6dYOXgBCCGlcRawvqORPt42S4hwOBVtYU1I3ts5R0JobYM9QCwO0li8mfok7u6vxa7i5bhkdzjOyXKhQqnfk8VL2Oo6FOOhNDvNRzhLvKluEZ5fl9oecwp6I9eDQH76+5gaX+aoQ4PyRTERTZPLy3ZiNb+k/QnQiybaCZ20qaKHFceh3pHDneCrg0K59efANxI8Mz7cdJGBle6jrFy12n8VptFNvdaIpCQs/Ql4xmBaaGjYEbS+ZNKCokpeR0eJCvHN5CbyKCIgS3lTfygYZVWC4wHFRF4Z7qhRwJ9PLt49tJGBm+fPh1mvJKWDeJkagIwfriGn53yU18+dDrtEYDBNMJHmk5xGOth/FZ7BQ4XGhCIZxOMpCKkzEMJJK1RdVkzInLoClCcEt5Pf93xW18+fBr9CaitEWDfH7fC3zh4CsU2V14rXbShkEgFSeUTg4bkBIBpCdpV0pJazRAfyJGwsgQzaSIZFJEMyne6Dk7Ugc4MOwlLrQ5cVtsuC1W3BYbVkWjwVeI1zJeRyCUTtAaCRLT00QzKaJ6mmg6SVs0SG88m5aXMQ229rQAWfVrj8WGS7Pi0Cz4hnOLL2xXCEGpw8MfLN1MyjTY0nOWSCbFo61HeLztKHlWBwV2F6oQRDIpBpIx0sPHWALVnnxMri4CwcaSGpYXlLO7v52onuZLh17jV2cPscBfhCYUEoY+ci5/f+km3lGz+Cr3+tpAURR8hV68BR4WrWvIntVzt/q59/DwJTPXod1vScNWiOGhzTTH0u/Keggupsi2y/ZWlDWXtMd28ErPPwHgtVTwrppvYlM9M26hL3mUl7v/iZjeT76tljvL/xaP5eqXXehLHOOpzj8BJAoaH2n49az2K8fM6I4f5LmuvwBAE3Y+1vDEhDmeOSBhpDkUzE4iLfKVU+mcOD/FomhsLl54WQ1bALtqYX1hA8/3HCKQjrNt4CTL8qqxKudfMyaSbf0nCWXi2BQL95Qvn/T5alFU5nvK8FvHhzQKIaj3lFDjKqQzMURfKkxHfJBFvmwNyLSps2vwDCkjQ42nkPne0gknKIUQVLsK8FtcdCeCtMeHCGZiOcM2R44ZIoSgwuXj/664lXnufB5tPTycVykJpZOE0skJ1/NabCzwF+OYIAw5mknzPyd3c3CoC4Bqdx4fX7B20nI+qlD41KL1HBjsYltfK6F0kn898Apf3PgOKt3+CbevCME7ahaTZ3Py/RO7RgwXQ0qG0gmG0onx6yDwWm1YpwiPFULw7rqlFNid/PjUPrb3tZI0dFKGTkcsBLHQuHU0odDgK6RwkvBtE8nXjrzBr1oOj/HQXkggneCrh7eM+96iqHx783vYVFo77rd9A5381e5ns32bBF2avNJ9mle6T4/5XkGwuqiSH9/+oQmH00IIFuYV87dr7uZ7x3fyfGczXfEwppQMpuIMTlJqqcjuot6bP24S40qTjQgo5NNNN/BvB1/lSKBnROW5NRoYs6xVUckYubrvFyKys8mzjny9FN6Shu1M8bsuLudGcL5IfI7Z0RnbSzjTCUj6k8cJpluvCcM2R4654lJKio0e1HXFAySNbFmxWlfxGAPyQho9ZRe9zdmwMr+GWlcRu1Jn2B9opTsRpNpZMNJv3TR4rucQkA1zrh4lGnUhVkWj3Dm5UqnP4qTY7kEAkUySgdR50b9AKkZfMoQEOhMB/unI45Pm8QF0xAcBCGcSJI3MLPY4R44cACUOD7+5aD23lNexq7+dnX1tHA/2M5SKkzZ1bKqFEoebWk8+y/LLWFVUSb2nAK91bL6llJLnO5t5tOUIGdPEpmh8sGEVqwsrp3Qy5Fkd/O6Sm2jbHqQzHuLgUDffPbGLP1p2My7LxOMxRQg2l9Yy31fIoaEedva1sXugne5YmFA6hZQmLouNEoebem8Ba4urWF9cM22OpUVRua28gcV5Jewf6mZL9xkODnXTE48QziTRhIrPaqfK7aPJX8qqogrm+4qo80weMp82jSmN2qnImAamnNj/aUg5qQd6OkzksJd56oJJVS4ff7T8Zt5WvYid/W3s6GvjdGiAYDqJLk2cmoVSh4c6bwGrCitYUVBBrScfuzpBvvOFm5mxvXR+wdn4qhQh2FRWS4nDzYudJ3m95yxnwoOE00ksiorHaqPc6aMpr4SF/uKZN5zjspEzbC9ACHDaLGiKisd+ceptQoDbdv0ov11LeCwlaMKGIdNYVTcuLfegyPHmQEqJlDHSmWPEk8+RSm1HN3qQMsqkyk7DAwardQUFef+IRTs/4x7MxEYie/xW55Se7fwJvJ6XA5dq420VK9gbaOFYqJOjoU6qnAUjQ4o9Q2dpiw2iCoW7y5ZOPHAZRhUKbm3yyUVFCDwWB4pQSJs6cf187fConiQxbPRH9SQHg23T9l0VClKaFz14zJHjrY5ds7A0v4ymvFI+0LAKY/h+Omf2KMMq65qioAllUkP1vupF3F7RCMPrOTTLpPmy5xBCsLa4iqfe9qmRe9iiKDimeMacW6/M6aXE4eGWsjoy5rk+Z/utjOm3ijrDKD5VUSh3+Sh1erm9vAHdNDGliTm8T0IIVCHQhts9991EKAg+v+5t/O2ae6bd7mQ4JxHF2lxWx3Nv+82LDvtVhZjWGyeEwG2xsaaokhWF5Xx8wToMaWbfiWSPxzm1+umOsd/q4F833M/n170NANsMxKWsispvNW3kYwvWAlkP+VRe9/H7qLDQX0yDr5BPLFyHYY49jwoCTVGmvUZzTIxpmqTiaQzdwOW79HzbnGF7AW6blT95+81YVIVS/8XK/gucVkuuDt5FUOu5hYQRIJLppdy5Ar+16mp3KUeOOUE3OghH/pNo/FdIOfOSYkLYEcJCdog1qj3z/FBEFcqUg4upvLlziRCCW0qa+M6pl+lMBHip5wibixfi0mwY0uTprgMY0qTRU0qTr3LaMPPpnqDZ/T4ndnL+eOjDAioApXYfm4oXjohGTYVVteRUkXPkuASEEGhCXLSIjhACm6pNGWExGapQ8FxkORlFCKyqxlxrFSkj+3PxbQghcGqXJwrQoqhYrpBAkxACi1AvyQBULuJYCCGwqxr2i7imRrdxqX3PMTHRQIyn/uslzhxs44+/+2ks1ksbr+QM2wuwWy08tH7pJbUhBJT43Ty0fim6aeRU0maBRbGzPP/9V7sbOXLMKYYZJhj6B2KJxwETIZw47HditSxECCuG0UMi9TqZzAnOeWlt1nU4HW9DVYvR1EpUZWz0gmPUyz1pZDCnKB9/JcNr3Zqde8tX8J3TL7Nz8BTdiQD17hI64oMcCXUgECzzV01bM9aUciTUejLiejpbvkUoYwxXm6JhGf5c7sjjk/W35AzWHDly5MiR4xojHkmy/+UjHHz9GH/07d+65PZyhu1loqrAxx/etwmQWLXcDE+OHG9VpJTE478mnnweMFGUfPL9/4DDfguKcJItKZHBbXyQQOgfSQwvJ4QVp+MeNLVqwsiRErtvJCqkNxlCNw2YJOyuJxm8uL5fxDoCuK10Mb9q38VQOspz3Yf4dGMJuwbPMpCM4Lc6WVtQj0OdetY9Yxr0pyJIKSfc/5SRYSgdxUTiUG34RoVb51ldeC3ZepDBTJy+ZDhn2ObIkSNHjhzXGHpGJ5Wcu8n3nCvxMqEqCm67Fbd9vLx6juuc3PnMMQtMGSaWeAYp44CC2/lenPa7UIQPIawIYUFRnFi0+fg8n0ZVigBIpfeh6y2Ttlti91Jm9wNwONhBKJOYUJhKSsnuwbMz7q82Kjw4dRGeXiEE5Q4/m4oXAPBs90F6kyH2D7UQM1JUOvNZW1A37XMxbWZoDveQMsfX3wVoiw3SER8CoMDmpmKUB9hrcbDAW4YmFLoSAQ4G27KGf44cOXLkyJHjmkFPG6QTU0dnzYacx/ZNhkRimCmG0i0EUi0kjSC6mUJTbDjUPArsDfgsVWjKbPM1JAkjxECymWC6nYwZRxEaTjWfIvtCfNYKBAqzkKgjlO6kNbqFlBmd8HcFlWX578OizEydWjdTtMV2MJg6iVVxM997Fw4tL+sxMwboT54gmukjZUZRULCqHvzWKopsC7CqU6scXtivc/uZNmIMpE4SSJ0lZcYQCByqn3xbPfm2eWjT9D1jJmmNbiWQzhoeJfYlVLnWTTnoN6VBd+IAXfF9AHgsZcz33j1pXd3exBE6YrsRQqHSuZZix0IApDSJZvroTx0nkulBN5MIoWJXvXgs5eTbanGq+TOqIxvXh+hPniCS6SFtRjFkhun8ffnWOqrdG6c+v8OHIWMmGUg2E0i3kDIimBhYFQcurYQi+3zcWsk1O4Fk6J2YZj8AivBgtS5FUSYuYWO1LkNRCzDMXqSMouutYLsRGH9uBYLbS5fwndMv05UY4tnug3ysbvO4O/BsrJ8t/c0z6qtAkDeqruyRUCfrCxtmvK/ncGl21hXU80rvUQLpGM91H+J0tBcFwY1FC/BPUbv2HBI4FGrnULCd1fm1YzQLUobO1oFmWmMDqEJhka+C4lEeWSEEd5Yt5YnOvQykojzRuY9FvgqW+6snvE6yNbjT6NIc8fTmyJEjR44cOcYiTZmNpFJmXw51IvSMTjqZM2xzTICUkoFUM/uHfsRg8hSJYaNWoiPQsCh2nFoBJY4lLMt7GL914kHehZhSpyO+h8OBXzCUOkvKCGPIDAIFi+LAZSmi1r2ZpXkPzdgIBYhkujkU+CVRvXfC3xVhocn/wIzbNGSalugWToafxanmU2xfiF31cSryIocCvyCW6SdtxjBkGhBoihWb4qPA3sDyvIcpdSwFpr9RVWEhW47oBPsHf0R/6jgJPTh8TEBT7DjUPMqcK1iZ/2E8lsmNLt1McibyCmejrwKwNO9hqlzrpty+lAbd8QPsHfwfAMocy2n03sFExg9ka/DuH/oRIFGFlWLHQgwzzYnwM5wIPUUk00PKjGJKHYFAEzZsqocSx2JuKP49nNrEuZBSSgyZ5kzkVY6HniCc6SRlRDFkGjkDjcV6z61UuFZhYeLzqwgNEPQnmzkw9CP6kidIGkEMM4VEoggNq+LCqRWy0Hcvi3xvRxGWa87ANWUUU2br9QnFhSImr5GqCAeqks85P6lhDgAmk53bO8uW8kz3ATriQ/yo5Q00oXBfxUryrE4ypsG+QCv/c+Y1BlJhBGJY53NyBFDhyKPA6mYwHeWxjj3M95SytqAOi6IigbiewpASn8UxuYqnECzLq6bWXcyRYAcv9hymPT6EVdW4p2zZ1AdsFJ3xIb564lk+XreZjUWNWBWNqJ7isY49/LhlKwkjTb7Vxbuq1owTomr0lPLBeTfylRPPcSLczd8ffoR3Vq5hY0EDJQ4/EkkwE6c9NsjhYDvHQp28o3I1t5UunnH/LoZzXnUp5cRzPxcUr4fpC9hLKZHmzAPH52pAMh1ZJXBGVL+v1HYvFxMeZyEQYvpzlCNHjhzXO+HBCL/44lM07z3DA5+9mw1vWzXyW9fpXh756tOzbjPYH2awOzD9gjMkZ9hegGGaBGNJvE4bmjK5HP21hm6maA4/x+6B/yJhBAGJgoam2AAbEoO0GSOVjhBMt9Ie28HNpX9ChXP1pJ4+yBq1J8Mv8Ebfl8mYw4NzFDTFjkDBkDpDqbMEUq30J4/T6L0ThnVKp8Omuimw1aMpNkypY0oDXSZJGpMXCp/x8ZAphlJn6Yjv4lDgF2TMBIqwoAkrinBiygwZM0nGTBCN9jKQPM7Npf+XSufaadvWFDs9iUNs6f0SUb0PBRVNsaEIDVNmSJsx0maMcKiL3sRh7ij/G/Ks8676tWTIDEkjRMZMsHvgexwO/BITHYGCIjRUYcGUOhmZIKMnKBerUMXknn1dptg/+EMOBn6KLlMoaNhVH5qSDwh0mRqeBDk/E2dX/dhVLy6tiDLHiinbtygOuuL72NL7RcKZrqzRrdjQFAcSE91MkjACJIwAO/rbiWR6WV3w0Vl5368cw+deGsDEobWQ9aLLUcdLCBuTRUEIIZjnKuQ3Gm7ja83P0ZcM8x/Nz/Gd0y/j1uwkjQwJI41DtfJ7C+7hxy1b6UgMTd1LIahxFXJP+XJ+3raD9vggf7zvhzhVG07NRlxPkTQzvKd6A5+dfyfaFM+OMrufjYWNHA11cCTUgQTuLF1CmcM/ZR/O4bM4uLt8OS/1HOHPD/xsWNXSSlxPkxz2rvotTn5/4b3Uu0vGra8KhfdUbyBhpPl5205aogN89cSzfF08jyIE5+wtiYkhJW7Nzh1llyYcOBWmaRINxuk+3cveFw9yYtdpus70Eg3ESESTqBYVt9dJYWUBVQvKaVg5j6WbFlG1oHzatl/839f5zz/8b4zM9OHWheX5fGPvP2O9ArXWBzqH+N5f/oSDrx7FYrNyzydv4YHfuReb4/qs8x4LJ/jdjf8fg13n76P7fuMOfvOfPzSbYKUcOXLkuC7pbRvgsW88SyKaIjIUHWPYDvUEeeJbL8y6TUnWC6xqc5MdmzNsLyCSSPFnP3mGjY3VLKsuZWF5Ma4rMAC4FAypcyry4rBRG0ATdkocTRTbm/BZK1GFhZQZI5A6S2d8L8F0KzG9n9d7/42bS/+UcseKSY2uzvg+tvX954hR67GUUe3aQL6tDoviIGVEGEg20xXfR0ds17Chp2Ay/QCryL6Qeyr/EUNmSBtR0maMjvge3uj90ow8flOhmymOhR4jrg9hSJ1K5xqKHYvxWEpRhYW4PkBv4ijtsR3oMkVMH2BH/zcprlqETfVM3bZMsbXvP0gaQcocyyh1LMVnrUQRKnE9QE/iIF3xfaTNGIF0K1v7/oObS/8PHkvZJe3TpSIxieuDHAr8giPBX6MpDorsC8iz1uDQ8hCoJI0g4Uwn4XQnpY6lWJTJwzLbots4EPgxhsygCTsL/fdR77kVn6USEEQyXZyNbuF46AmSRgiBYIH3XlYVfBiLMn2tMt1Msb3/64QzXfit1VQ4V5Jnq8OquNDNBAPJZtrju4lkutBlkubws5Q4FlPr3jSj8OkrhaoWoSp+dMA0Q+hGB1IaiAmMQsPowTD6hj9paGoVU0khaIrKXWVLcaoWft2xh+ZwD8FMjKFUFK/VwWpfLfdVrGRjYQNb+k9Ma9gCuC12PjjvRqyKxpb+E3QngoT1BBE9iUO1UmB1U2BzT9uOEII7ypbwi7Yd9KciWBSVe8qXT1viZ2R9BDcWzWe5v5rHO/dyMtxDIBUDkRWHmu8t4/6KVdxSsmjSa8mhWflo3Wbme8p5rucgJ8M99KciJIw0UkrsqgWf1UOp3c8SfyVN3ooZ9W22mKbk4KvHePI7L7Drmf3Ew4kJlwsPROg608vB144CcNOD6/jLn3xuWqNJ1w2S0SSGPv1zMxlPzbr/F8vPvvAYL/5wy4iX+if/9CjVCyrY+PY1V6wPc4qUpOIpkrHzxzCTunKK4zly5MhxNXG47JTOK6bzVA/VC8e+L6WUmKZEs2r4i70zduboaZ3QwMxLIE5HzrC9gIxhsrW5lZ2n2inP99JUUcyGxmo2LZhHsc991b1uFyKlJJzu5MDQj0kYARQ0luY9xEL//bi1EpRRg0hDZuiOH2D3wHfpTR4hmunlaPDX+K3VuLSCcW3H9UGOBH5FysxecD5LJRuKPk2Ve/1wOG42p1c3k3TF97G176sMpc7Meh9UYcGh5eEgj0im+yKPxFhMdAZTp1FQWZ7/Phb534FbKx4xeCSShB7kUODn7B/6IcCwh3cP9Z5bpmw7ZYTJGHEavXezsuADeC3l59uVkkbvnRwJPsKhwC/JmDF6E4c5E3mNJXnvGjluV4vO+B7aYztwqH7WFn2SMscKXFrhiNdeSknSCBHVe3FqBZN683UzzeHgL4dzaaHBextrCz45xlvq0Pzk2WqRGBwc+hkSk474blYUfGBG91HKDJNKRahwrmRVwUcocSwZc90ZZoqK2Ha29X2NqN5L0gjSFttOpWstVjE+h/VqoanlWCxNpNL7kSSJJ57Bab8LVa0YcxykTBNLPIYxnI9r0RqwWBqmNdKtisatpYtp8lXRFh8gnE4gkXgsDmpchRTbvUgp+VT9rdxXsYIGd+mUNW8BShw+PtVwK7eXLqY/FSahZ0bqS3o1B5XO/BkZqJXOfDwWO/2pCPM9pcz3lM3Ys3UubPrusmUs81fTFh8gkkkCWXGoGlchRXbvtP2wq1ZuLW1iZf48OuKDDKVjJI00UoJN1fBYHBTbvJQ6/JetRuGRrSf46u99l/bjnbNab9Udy2Z0vBR1dvoGVwLTNDmx+/QYQbN0Ms2Zg63Xr2GbI0eOHG9hiqsL+f3//CSDXQHql9dMuEzVgnI++ffvw2qf2Xi342QPP/qnRwj0BOekjznD9gKEyOaH6aZJ20CQ9oEgrx07yzedO9i8qJa3r2qioTQfu8WCeo3kCx0PPUkw3QZAlWsdKws+NKGnTRUWKpyriOcNEerrIGmE6IjtZiB5Aqdr4wWDbElv4ih9yeOARBM2luS9m2r3huHcxywCgUVxUOXawMqCIK/2/AsXVyTk8lDnuYWleQ9jV31j9k8gcGp5LMl7N63RNwikW7KGV2z3tIYtZD3Xawo/hksrGtuuEDjUPJb4381Q6gwt0TfQZZK22DbqPLfgsYwPmbySxPR+rIqL28r+gnLnynGGqxACh+bHofmnbCeQPks43QWARXHS6L0LywSCSBbFwSLfOzgc+BWGTDOUOk0sM4BN8czo3vFYylhV8BHKHMvHGHjZsGQ789w30R0/wJHgr5GY9CQOo5sJrBP05WohhA2P6yMkEi9gmN0kU9voH/oMPs/vYLUuR5CtYxtN/IJo7GdIGUMIJy7nA1i0upltA0Gpw0epY5L8XQEr8mtYwcQvoomwqxYW+SpYxMV7MY8GOxlMZUXVNhY2UmDzTGtUnyMbKpwt9VPuzKPcmXfR/QDwW534rVf+uhjsGuK//vxH44xai82C1W7B6XXg8NhJx9Mkokl03cDIGFjtFpZtXjSjbWx613oW3zCfUH+E0GCEUH+YYH+I8ECE13+1k97W/suxa1MihMDtG3u8FUXB4cmJc10OpCnRMzqmKVEUgcV2dSdRc+TI8ebDarewaH3jlMsUVxWwdNNC7E7bjNr05Llw+105w/ZyYbdYeGBNE8c6+2gfChFNpomnM8TTGX667SC/2nmExZXF3L18PivnlVNV4MPjsI9R7LySJM0wpyLPAyBQWZr3HjQxudiSEAoVjlU4tUKSRoi0GaU3cZRK55ox+Y6GTNOXPErCyIYu5tlqqXCuRkwiYqMIhTrPzewd/J8587peKnbVR6P3rnFG7Whsiosy53IC6RZAEkq3IZHTDr7neW4aZ9SeQwiBXfVR57mZzvheMmacvsRRopneYa/x1Z0MWei7n1LH0ilzq6cjmukdyZ11aUXYVf+k++WxlGBTPcT1QSQm4Uwn+bbaGWxFUOFcSdkUofKK0Kh0reVo6HGkNImkuzFkZkbn8EpitSwmP+/vCIQ+j663kUrvom/wY2TDjBVG590qSiFu13vxuj8BXNtpEFORNnWe7T5IVE9S5vCzuqAO62XyiF6rSFPyxqO7OXu4fcz3VQvKecen72b9fSspqipEUbLXqqmbDPUGOXu4nWgwRmFF/oyeF3aXjfL6UsrrS8f91tHcfdUM27s/divtJ7oZ7A6gWVQWrW9k4/2rr3hf3gr0dw7y3Pdfob9ziKrGMh76w7df7S7lyJHjLYg33z3yTpsJmlWbU92FnGF7AW67lb989+20DwQ52NbDrtMd7G3ppHMojCklGcNgf2s3+1u7qS70s6y6lFXzKljfWE11weQG1OWiP3mctBEDwKUV4rVWTNsHp5aPVTkfMhpMt2LIDOqoQXTGjBNKn/cweCyleCylU7atYKHEvviaMWx9lqrhMOHJ+yyEiksrHPmsyxSmNFDF1LdGqWPpNO0Kiu1NWISdDHF0mSKYbqXUsYSrGTJoVdyUO6cWbZoJ54xHAEWo0xiRAmXUo0bOIP8asmWVKp1rp72eXVrRyPZNMlmDW3JNRWYKIXDa70HKFIHQP2AY3Zx//EqE8KJp5VgtS3HYb8XpuBdligmqax0pJUeCHWwfOImUkqX+KhZ5p74X34wkoklO7DpFInI+p9bhtvNb//ph1t27ctzyqkWlqLKAosrxqSFTca0e1xvfuRaXz0nHyW6sdgvLb15MWd3VjVp5MyKlpP1EF7/+j2cID0ZZunlRzrDNkSPHFcVi1cgv9VNcXYhQZq5zolm0GYctz6i9OWvpTYRFVakrKaC2OJ9bF9fTF45ysLWHJ/cfZ39LFxndQAJtA0HaBoK8cvQMpX4PK+eVc9/KhSytKsWiqQgu/4BjMHkKU2YNhYQR5LnOvxgTKjwZgXTryP+TRmicWFPGTBDTsyI2CipurWRYYXlyFKHgs1bOdhcuG04tH/s0IbUgUEblvWZVaQ2Y5hj6rVXTbt9jKc2GhA/bcaFMx7An8erh0gpxagWXfF3aFM+IxzdlRNBlaiRs9EJ0M0nKOC8M4FBnFlIqhEK+bfpQ3KyRfn67ppxcdfhqYpiDxGK/wDQDaOo88vx/jaYWDxvhGopwoagFKMJ7TYlfzQRDmqRNHYtQMaVkX6CFb596mbb4IB6LnXdXr8NtuX4N9Ysl0Beip2Wst3TppkUsuWnhVerRlUWzaqy5azlr7lp+tbvypsbQTVqPtBMemrgmfI4cOXJcbmoWV/IPj/9f/EVeNG3m0VmaVcPusqOocxPRdU0ZtlKe8wHNLkdTzKD26MUghMDntON12KgvLuD+VQtpGwjy9IFmXj9+lu5ghEgiSTSZ5lTPIKd7B/n1riM0lBbyzjVNrK+votjnxuuwXTYDN2EMjRilhkwxkGqedRu6TI2rb2mikz5X3keoOFT/DFoS2FXvrLd/ubAozilVfeFinXoCmzK1cjJkPZk21QuZrOc7qYe42vnHFsWJJmaW9zAVBfZ67KqPpBEipg/QEz9Ega1hXKi6KU3ORl9Hl1kVUbdWPOP6ydk86Ilr6F5vSGkSCH2eROpVFMVLQf6/YbduuO4M2MnojA/x/jf+A6dqJW0aJI0MujRwqjY+Xn8LK/PmXVOh4VeKWDg+Tu1x4dqGXP5jjjklnUxz8LVjV/v1kiNHjrcwDpeduqXVs14vr8THb/7TB4gGY1hsl26WXlXDVkrJUCrOyXA/HbEgMT2NbhqzfjavyK9gTdHsD+ZMEcMF2G2KRmNZIY1lhXx08yp2nmpn95kOjnb2cbJngGgyTcYwOdbZx/HOPop9btbVV/G377kDq3Z5DnXGPB/iZlGc2XDhSfJgJ8NvrUK5YB0pzRHF2wu9mpMjUK+h8ElFqOP2ay4QiBl5xS88bvqo+qSXzsWNYATKnBhTTq2ABs/t7B78b0ByIPAT7JqfCudK7GoeAkHSCNGTOMiBoR8jMVDQmO+9G4sy0zqzAnUOjPBrAdMMkEy+Akg0tRaLWvWmMWohWzPWrloJZ5KY0sRlsTPPVcidpUt5d/U6rtFI2cuOntJJJ8fe9/4SL4r6Fj0gOS4LiWiSYztOXe1u5MiRI8essVi1caWDLoWrZtiaUrJnoJ3vNm/neKiP/kSUlHlxIYS/vfDGy2rYToTPaefOZY1sXlRLdzBCS3+AvWc72X6yjRPd/RimpDcU5cl9x/mLd92G9TId6dHlY3yWSjYUf2bWXlNN2NCUsQapEMoocSE5i7qyl1Z/dm65PINHiRwJ/54Oc5Qxe6l5raO3f37S4eqxyP92epPZWsAxvZ+tfV8l3zoPu+oHIUgZIYLpNmL6IAKFKtc6FvjunVXJozeLl09ijNxDun6WWOIxXI4HUdUixFUuATUXFNg8fH75wySMDFKa2FUrZQ4/5c48rMrsHn63lTRR4ypAEyqLfJenruyVwjBM9MzY95pm0d4013WOa4OWw+0EeoNXuxs5cuTIcdW5aobtsWAPn9vxCH2JyEX5nhQEVlXFqmg4tas3MLRZNOYV5VFT6GddfSXvu2E5J7sH+J/X97LzdMdl375d9SMQSLJKxn5LJS5L0SW3q6BiEdkwXilN0uZMiidLUuZbIcdHkjIjOPBPuZQpDZLG+eNhU93MhbEtMUfCxK8mDjWfm4o/x57B73E68hJJI0hXYv/wr2LEs21TvDR472BlwQdwqpee33s9oiqF2G1riSeexZQhguEvEIp8fTi6YnS5KCuK4s+KSDnuxG5bjyImV5y+VrCrFtYXNsxJW/PcRcxzX/oz7GojpcQ0TOQFc305o/byYegG6WQGPa1jGCbSNAGBoipYbFnlTXUWuV8XgzQl6VSGdDKDoRvDfQChKKiagsWaLfOUrT08N9vb/ez+OWkrR44cOa53rophmzJ0/u3Qy/QmssaSRVGp8xSQZ3WiKQo7+1tJmwa17nxKnV5MKYnrafoSUfqSWUO4zlvAw7UrWVNYRb23cOoNXkZMKQnFk7T2BzjW2ceO4fDkYDwJXH7xqDzbPIRQQRqEM10kjCBOrfCSt6spdlxaIQOpZkwMwpkeTKlPGYIrMYlkei5pu9cLwXTrtAJS0Uwv+qhQcb+1atygNhvmfn6AI2XWszdVOLkh09eM8rRFsePSilGFDaviocSxBAV1uOSRF7+1mgrnavzWbP3Ua91Au1wIIfC6P0s6cwJdP4OUSaRMTryw0U46c4ho/Cc47LeQ5/sLrJaZ1TPNcWWRUhILxUnGUsN/kiTj2f8nIgmO7zpNMjb2PJ/cdwanz4GYohyC3WmjcVUtvsJrR7NgMqLBGAdfO4ppTj9FbbFqLL5hAW7/TNMRZkYqnqLzVA9Htp7gyLZmWg63M9QTJBaOo6oqvkIPjavrWHnbEvJKJqn1PIyqKiy5cSGefPeMti0UASJ7LQT7QhzfeZoDrxzmyNZmelv7iQZjCEXB5XdSWJ5Hw4palt3cxKL1jZTUFKFZZm5oSynJpHQigSjhgQjhwQhDvSG2P7l3zHLhgQhbfr1zRm0WVRTQuLoWZRYqpjlyvNWJJ9I0n+xBUQRNC8tnJZaU4/JyVQzbY8FejgSzBpBLs/KB+tXcX7WYUqcXi6Jw/3Pfojse5sF5y3lf3UoMaRLOpGiLBni+8ziPth4mpqdxWawsySu7KoNl05Q09wyw81Q7B9q6OdLeQ2cggpTnX+5WTWVRRTHqZXxhlNiXoCl2DCONIdO0xrZSYLt0z4lFceG1VkIMQBLN9BDN9OO1lk26jikN+pPHL3nb1wM98UPMc9805TJ9yePow8aLKqzDxt3Ya1XBgjYqRDltxtBlCqtwTtimlJK0GWcodfrSdmAOMNE5HHyEQ4GfIzG5ofiz1HtuHRfW/lbHNGMkks8RjT+KORzRoCh5KMILYyYwDKRMYphDQAYwSSRfAikpzP8qqjq7EjA5Lj/JWIr//P3vEQnEiIXixEIxYqEEsXCcRCQ55n1wjse+/hyPff25KdstrS3m/3znt1m2uelydX3O6D7by9+//8vo6elTibyFHv7xyT+ncdVM6lhPj5SS8ECEJ771Aq//agctR9oxjQsU/smQjCXpbe1ny692TNumzWnlX5//Kxaum/49KhSB1WZFCMGxHSf5+b89zoFXjxIZp05sEOwNEewNcWpfCy/95A0Wrq3nvt+4g80PbZiRF/n0gRZ2PrWPvvYBBrsCDHQOMdAVIDwYGbfPrUc7+Lv3/Pu0bQLc8t4b+OP/+jSKLWfY5sgxE6SUtLYN8nf/8jgFeS6++I/vw+3OGbbhoShHtzXj9jtZtL5xRs81KSWD3QF6zvRRUJFP6byiS3fMXdLaF8nhQDcJPZsjeEf5fD45fwP5NufIzjhVKxLQhILP6kARgkK7m1p3Psvzyymyu/n2iW188fArVLvyWF9Uc9mNWyklppTEUml2ne7gyX3HOdrRx2A0TiJ9Pt9REQKXzcrtS+q5a1kjDaWFWC/jTI5LK6DGdQPN4WcAOBZ8nDr3zfit0x+T0YOuC5fVhI1CWyM2xUPKjBBItdCbPIzHUjKh6I2UksHkSQavAYPrStAa28Yy/WEcav64YyelJGPGaYttJTMcMlxoa8StFY8/zooNu+oja/BKQpkO4voAFkvVJOdP0hLdQkwfvDw7NgtSRoQjgV+hyyTljhXUeW7JGbVjkJgyRST2A8KR/8QwB7FoC8n3/TlWy1KEsDF2okNmc3HNCLHE40RiP0DKOMn0bhKpl3E7H7paO5JjEjJpnVd+vg0jM7Oc+xxzh5SSRCTJlz7zbfY8f5BkLDXym1AEiiI4p1omTYlpmjPS3BNCzDhjRFUVrA4Lh7Yc5yu/8x1aj3XMaBvpRFbFuPVYJ4lokns/cduUHnyAvS8c4n//4VdkUldfXyFHjrcyUsKx5m4Gh2I4HdacGPkwnad6+OKnv0P98mr+6id/MDPD1pQc2drMt//0h2y8fzW/9a8fnlUUy0RcFcO2LRogbRq4NRsbi2vHGLUA9uGc2aSRwZDmiIiREAK/1cH76lZxNNjDK92n+M+jW1h0Qwk+69RlXS4GKSW6aTIUTdA5FOLFw6d5/tBJeoIRzFFGoaooFHiczCvK49amOu5ePp8CtxNleJ8ur9EtWJ73Xjrje4jp/cT0fl7p+WfWF/0GBbb5WBXXmO1LaaLLFGkjSlTvJ2WEKXUsxaqODQ0TQlDmXEqBvYGu+D5SZoSDQz/DaymnyL5wlLAUGFInnO5ge//XMa8BUaMrQTjTyZ7B77Mq/8PDdWGzxv45o/ZE+GnaotuRSFRhodq9ccLc52yt1nqsipu0GaE/cZzT4ZdYkvdubOr5kkJSSjIyQU/8APsGf8C1UNchpveP5FRnZJKEHkDRVBRhecuGHI9GSshkjhKKfAXTDKCq5RQVfB2L1ghTlCiTUqJZ6jDNINH4T5EyRiq9F5fz3bn8zGsMIQT+Qu84gahz6BmDeCSBHBWm6/DYsU5T7seb70azXFPV+CbF6XawcG09iWgSPWNk/6R19IxOPJwgEZ0k5P4SScVTfOv//i/bHt8z4rFUVIWaRZWsvH0JS29aSF6pH0M36D7Tx+7nDnDw1aMM9QbHPD69BW48+R7sThveAjcVjWUUlM2w1rai0Hmqh13PHqD1aFZTw2K34C/y4iv04vI5sNqtxEJxQgNhhrqDY45HqD/M9//mZ5Q3lLL85qYpn5uKInB6HOAZP3kYCcTGeG1Vi4rbN3HUz4U4vY6RCYAcOXJMj2ma7Nxz9mp345pDT+sE+0JEBqNMEKw0IUIRWB1WBjqHOPzGiWFNguvQsI3qKUxp4rbYKLS7xj3Mz4lBZcv/mFiU8zsphKDE4WFtUQ3b+lpoiQ5ycKiLTaX1c9Y/KSGaTHG8q599LV3sPtPBwbZuoheUbXBaLSyqKGZZTRkbG6tZXlOGyzY3yrczRQiBz1bF6oKPsWvgOySMAH3Jo7zU/Y9UudZSYGvApnoQCAyZIWmEiel9BFIt9CebKXUspdA+Hyvjc548llIW+e5nINlM2owxkGrmtZ4vMN93Nz5rFZqwoZsJAuk2zkZfZzB1inxbHcFUGyYzUbjOqgvrMo1hpjBkmpjeP+b3SKYbQ6ZRhRVNsaIK2xij+mrgUPMBk+bQM8Qy/VS51uOxlqKgkjKjdMcPcDr8Eqlhwa1iexN17psnVAMWCCqcq/Bbq+hLHsVEZ//Qj4kbQ5Q5lmNXfUhMEnqAvuRxzkZfJWMmybfWEki3jKs/fCVxagXDtWyD9CeP81rvv1FkX4BNcY/x6itCw6I4cGsl5NvqcKh5bxHDV5JIvoppBgBw2DZj0eZPu+9CCBR8aNo5pXczG8IsZW4Aeo1hd9n4zBc/lvUGTkD78U4e+Y9nxoSm3v6BTSzbvGjK68DhtlPeUDrn/b0clDeU8oUX/5pENEE8kiQWThAPx4mHE7z0oy28+KMtE4ZkXwpSSva8cIhtj+8eY9Ctf9sqPv7376VmUeWY47v0pkXc9r4b2fbEHr7/Nz+n7dh5YcclNy3kw3/1HkqqC3F6HbPKNdUzOjue2ks6kQYBpfOKuOXhG1hz13IaVtbicGeNUNMw6WjuYvdzB3niWy/QefK8RkKwP8wz332ZxpW1uKYwRtfcs4LCyonTEb7xf37AYNfQyOeKhlI+/Jczi/Aori5E1XJhyDlyzJR4IsOxE11XuxtvCoQQ2OwWrHYrg92BOXlXXBXDVjdNJKAIRryaoznnfQ2lk2RMAwdjDQIhBA2eQpyalXA6SWs0wKY56lsyo/Pz7QfZfrKdM32DdAXCGBeIYhR4nNy8qJZbFzdQX5xPqd+DRVWu2mBdFRbqPbcCjBi3Mb2P46EnUYSGJuwIBCY6upmaRekewTz3JsKZLnYP/DcSg6H0GXb2fxu76kMRFgyZJmWEMdEpd65isf8B3uj7MvEpQmWllLTGttIcehZDpjBkBlPqmFInaYRG+mdKg9d6v4AmbChCQxEWVKGhChuL/G+n0rn6qtQCrXStpdy5gu19X6M1tpWO+B7sqheBgi6TJI3QyLJurZS1hZ/EZ62ctD2XVsSqgg/zYvffkzFj6DLJ0eBjnA6/jEVxIMl6gdPD3tFG752UOVawvf/rI99dDRyqn+X572Pv4A/ImDE647vpjO8et5xAQRVW7KoPr6WcJXnvYp5701vAuJVk9POzuhbLbPIK9VHiUgJFOLhc5atyXDwWq8amd6+f9PdDrx/jqf96idGa8gtW17P53RvmTBX3aiOEQKgCl8+Fy+didFzK6f0t57Is5pRENMme5w4Q7A+PfFc6r4iP/7/xRu05NKvGhvtXM9Qd4Ht/+VPikayw35E3TmC1Wy5K0Eqa2XBogKKqAj77lU+ybPMi7M6x9bdVTaWmqYqKxnJql1Tz9x/4EtFAbKSNE7tP03KknaaNk0981SyqpGbRxO+RH/zdLxgcNc72FXm5+T0bZ70/Oa5/ZmMYzPQdPNM2Z5P+NtP1ZrrOhcud+30mfZ/t9o8e6yQcSU673MVuYzZ9n8nysxlrTdTG5Ryrjd5eIpqcsad3Kq6KYevSrChCkDaMkVzb0RTZsy+Y7niIhJHBy/jQG5/VjiYUkqZOIDV3pU+iyRRffGoLaf18zpSmKDhtFuqK83nn2sXcOL+GfJcDm0W7ZgbnVtXFAt89FNkXsn/oh3TF95ExkxgyTVrGyI4sBIpQ0bChKjb81ioafXdhUyZXf1SFlaV5D+NUCzgY+FlW6VemiRtD58u5qB5qPZtZVfARMmYcl1Y0pWELkqHUGc5GX51mrySDqYmLzpc7V1LhXHVVhvpljqU0eO7ApRWwZ+D7BNItJPQhzGGDXBEWLMJOsaOJdYW/QYGtfkoDXAhBlWs9d5b/LbsGvkMo3Y5upkiZEVJmGIGKKiy4tCIWeO9lWf57CaTP4lD9V82wNaVBwhj2RKo+MmYMBRWEckHW6Lnw9yRRPUlU72UofYa0GafRe+dV975fbpRRImC63sO5+3AqpJRk9DaSqayqqRB2NK3umnnW5MhxtRnsDnDmYOuYEO9N795AeX3JlPeJxaqx+aGNPPq1Z0cM29BAhJd+uIWP/u3DF90fi83CZ7/8cdbcuWzKCQvNorLs5kW88zP38MPP/3LE4O9r7afrTC9NG+dfdB9y5NANk3A4wYmTPew90EbzqR6GAjHiiTSqqpDnc1JZkcf8+hJWLqumsiIfp3PqKEPTlIQj2Ta37TzDiVPdBAJxhBDk+Z0sXVzJDevrqa8txuW0Tnn/BUNxvvKNF9mzvxWA9z+0jve9e92U20+ndX70i5088nhW+Xvtqlr+9HP3YhmVhymlZMeuM3z+358C4DOfupW7b19MJmPQ3Rvi1S3N7D3QSv9AhHTGwOe101BXzE0bGlm2pBKP2z5pv+OJNKfP9HP8ZA8nT/dy+mwfPb3hERX4zu4gH/jktycNpiop9vKfX/ggVuvk5tb//nQ7jzyxD5fTym994mZu2tCYPe7hBHsPtvHqGyc4c7afWDyN1apSXupn0YIybljXwML5pajq+Y2fPtvP//uXJwgEY9n2Pn4zN9+0YEbjB9M0+fI3XuTVLScwTcnyJVX86efuxeWyTbvuxSJNSX/HEKlEGk+Be06C0q6KYVvscGMRCpFMkt5kVkl49EFv9GbnfE+E+hhMxii2u8edlLiRwZQSKSXGhYUCLwEpGTFqvQ4b9SUFLKsu4+ZFtaysLceiXrsDcUVoFNobuK3s/yOU7qA3cYRAupWUGcGUGVRhw6nl47VUUGhrJM9WizKNx1MIgUXYWeh/G5WutXTG9zKYOkXKiKAJK25LKZWuNeTb6lCFhaQRps59M15LOU4tf5LyQII86zzqPbdd9L76rBXj8g0VoVFibxrJ8y22L2R6L5cgz1oz0hePpWxCI9Sp5VPvuQ1FqJQ4FqMpFqpc6ym2L6Irvp/e5FGSRgiBwKUVUeZYRrGjCYsys9xvRahUudZSbF9Ad+IQ/YljxIxBTGlgU934LVVUuFbjtVSgCBW3VkKd5xbCmS7yrDUIJj+PPmsldZ6bMWQGv7UKizKz3KvJMMw07fGd7Oz/DoH0WZxaAdWujfit1dmc7uFjLgGJQcaME9F7GUqeJpzpJGmEOBz4JcX2heTZ5o1p26UVjZwLdYa5ulbFSZ3nlpHzblXmtpTIxSOwWpdBLOuyiiefxZV+AJt1BUJMPJgwzSQZvZlw9Juk0lnDVlVKcNhvuXLdzpHjGicyGKWv/fzkqaIqNKyYh8U6fU37vBIf5fUldDSfDwc++NrRS+rPTQ+uY8Wti2fkhVc1lfX3ruDxbzxLeHBYoyCt03Wqh0wqg9V+ZdOZclz/SAnhSII3dpzisaf2c+zExOUAe/vCHD/ZwwuvHMNqUfm9376dt9+7YtJ20xmd/Qfb+ckvd7LvYNu4kl5dPUGOHO/i10/sY+P6eh5+cC2L5pdOrh9hSmKxFKFwdlIpOQMhNAkkE+mRdWLx1IQpWBndGFnm1Jk+blhXz1PPH+Jnj+xicCg2Ztm+/jAnT/fx9POH2bi2jo9/+CYa60qygnMXsHd/K1/46nMEQxM70M4Z/pPhcEx/PyeSGULhOLF4imAwjpSSQ0c7+P6Pt7L/YBuGMXZ/u3tC7NnfyslTvfzNn78T5/A2hBAUFrhpqCvihVcGCEcSbNl+mnVr6kaWmYqu7hD7DrYRCMZRFMHSxRXYbBObiVJKUvE06VHn8NxkoWGYRAIxMtMo5WeSGdpPdvPEt14AoGZhxZxEYV4Vw7bOU4hV1YhkUpwJDxLX07gs52cEFueVI4CBVIxnO4+z0F88xogxpcnRQA9RPYWmqDi1uXsRKEJQWeBjY2MNa+sqWFpdSnme97KW7JlrFKGRZ5s3zmi4NARuSzELfPdMuZRd9bKi4ANTtyQEtZ5N1HrmKoA8i0VxsDjvARbnPTDjdRShUuO+gRr3DVMuV2Bv4I7yvxr3vU31UuvZTK1n82y7OyE21cs8943Mc9845XJuSzHrin5jRm1WuzdQ7d4wF91DIhlInWRn/7cJpFtwacWsK/wkNe4bsSrjJ6CA4cmnrDG8ve8bhDMdhDOdDKROjrlGhRAUOxZyh+OvZ9Unl6WI28r+/FJ37TIgsFs3YLEsJpM5jGF0Mxj4Yxz2O7BZl6KqpWQfwRlMM4RudJLOnCCd3kM6c26gbcXr/sSw4FSOHDkA0snMGBEmm9OKy+ecVln4HPkXiEMNdgcwdGNGKp4XYnPa2HDfKmzOmXk1hBC4892UzCseMWwhW3vWyBhMEKCWI8ekSJn1hP7gJ9t47qXDRKLn1cEVReDzOrHbNXTdJBCMoetZR5BmUVnSNHmKVDqt89Jrx/nvH75Bd282vUoIKC/1k5fnQkpJ/0CEvv4IyVSGl187TmdngN/8+GbWrJx3VSOMzrT08+hT+/nxL3YQi6exWTWqKvNwOm0kkxnaOoZIJrMG2Y49ZzFMye//9h1UVowXjSsp9nL7zQuJxc9r7LR3DHHkeDb23+m0snFt/RgP8mj8PseEBvNEpNM6sViaEyd7+MrXX+DU2azmjNNhxeOxI4BAKE4qlTUYVy6vxnrBdr0eB6uW17Bt1xlisRTNp3poaR2gaWH5lNuWEg4cbmdw+JlUWuKjaUE56hSTdS//bCu7nz0w8jk0mE266W0d4Gt/+P0p15Vk1eE7TvbQfaYXoQg2vn31nOT7XxXDdkVBBS7NSiST4sBQJwOpGE7tfAhDjTuPBm8RJ8P9/O+p3ZQ7fdxfvRiLUDCkZN9gB4+2HiJp6ORZnZQ7py64Pht8Tjvf/o13kedy4rRZJswBzpHjrYphpmmNbiOQbkWgUO3eSL339gmFsc4hhEATNqqcazlhfYpwpoO0GSehB8dFa7yZEEKgadX4vZ8jEPp/6HorGb2ZTPQsiuJCcK7cj0SSQcrkcF6tCSgoSh4+z2dxuz5wVXLJc+S4VjFNE0MfXWLpfI7ZTJ4nc5lHVlpbROX8slmJTlntFjx5YyNL4tEkhjF30Wc53hoYhsHPH9nN40/vJz1cdqywwM0dtzRx44YG8v0uFFUgTUk8mab5ZC/bd53BalWprsyfsE0pJUeOd/H9H2WNWiGgsa6E979nPQsbS7Fa1axhktI5cLiDH/9yB+0dQ5w808v3fvgGfp+Thrrx5Q2vFIeOdnKsuRtdN7jz1iYeemA1eT4XqqpgmiY9fSF+/Iud7Nh9FsMw2XuglR27z1BasgLtgsmtunlFfPLDm8Y8M556/jDHTnRjSkmez8lvfmwz7knCdYUipjTwRmOakrNt/byx8yQtbYMsbCzl/nuWs6SpAttwKHM6rXOsuZt9B9tY2lQ5rm1FEaxYVk1leR4nTvbQ0RXg8LFO5jeUjNu30URjSQ4e6SA6XDZtYWMp1VXjy1mOpq99kJ3PHsDQDUzdHDlG0WCMbY/vmdE+A6iawpq7lrPpwXUznpyciqsTimx3s76ohkfbDnM81Mfp8ADVrvMzJW6LjXfULOErh18lnEny13uf5tsntlLjziecTnIs2EvKzM5YVLn9rCiomLO+qYqgMt/3ph1s58hxKegyNZz3LBFCo9TeNKVRO5qsANj1UcJkrhBCxWm/F4s2j1Dka6TTBzDMANKMYRImO2+pACqKcKCoflQlH5t1DW7Xh7BaFg7/niNHjnNY7RacHsdI7dpUPEU0FJtJCjumKRnsGBrzXV6J76IHVEWVBfiLZze5rqoqlgtKPmVSmTlXj87x5ufg4Q5+9shOMsOe2GWLK/mDz9xBbU3RSL6iEGLk2mqoLebeO5cipZzUkxiLp/n+j7bS1ZP11DYtLOdPP/c2qoY9mqPFisrL/NTNK+Tf//M5Tpzs5cixLh59cj+f/uQtlzU3cyrSaR0hNB5+cC0feM96nA7rmD4XFXoo+YyPv/+XJzh4pANdN3ljxynuuLUJn3ds+pimqeMMQptVGxHFUxSBy2XD7Z6bUIvnXjqKEHDvXUv51Ec2jfRndP9rqgu4+/YlCDHxhFx5qY+1q+Zx6kwfhmHy+taT3H5zE/l5zkmj6jq7Ahw+2gmAy2ll1YoaPFPskxCCD/35g9z+/hs5+OpRDrx6lJP7Wug81YPVbqG0tnhaT7WiKDg8dtbevYK7PrKZ/FL/nNheV2WUKYTg4bqVHBzqYm1RDUX2seJFVkXl7oqFbO09y46+Vgxp0hoN0BoNjFnOqVl4X90qKubQY5szaHPkmAqJKfVRn2ZOJNM7IipmURxZJek3/f0mEAKsliYK875ERj9JJnMSw+jBlFGk1BHCghB2FCUfTS3DojWgqmVvgWOTI8fF4Sv0UFxTyFBPEMiW0zm+8xQ3vnMdtmlyyfra+uk83Tvmu8ZVFy/O5s33ZGvB5shxhUmndR55ct+IUVtS7OV3f+t26muLxy07+vrO/nfy6/1YczcHj7QDoKkKH33/DRN6d8+1uaCxlHfet5Ivf+0FUmmdLdtPcv89y1jQOHm+7eWmvraYd9y7AtcFKQLn+lNS5OWmjY0cOd6FYZicbR0gPU1O6JXAMEyWLankUx/ZhH+C8l/n+j/VYRVCcMctTTz65H4i0STHmrs5fbaP/Lx5Ey5vmpLjJ3voGn6eFuS7Wb28Ztpzp2oqlY1lVDaWce8nbmP7k3v5+w9+hfL6Uv70vz8zdXqGyIbDe/M92KYRHZstV819siK/ki9teBeVLj8ei23cTlW78/jDJbfyr4deZFd/27gBdIHNyW8vvJH7qxZf9htnqlnU3OAzx1sJBQ2Hln3BSWnQkzhIg/d2FCZXCJdSosskp8IvMJQ6A2RFovzWqivW72sBITSslkVYLYuudldy5LiuKawooGH5PE7sPD3yft7yq53c87FbqV1aPXmuf8bg1Z9vGzGIIRsqeOM71150X6wOy4xEq65XDu46S09ngLr5pTQ0TZ2nd450Wqf5cCfxWJL5TRX4CyavvJDj4unsDnL6TN/I5ztvbaK2ZuJaxzNFSslrW06MCBbV1RaxfMnU72ohBDffuID/+fFWenrDBIJx9h1sY0Hj1anFrSiCdavnUVzkmXK5BY2lqIrAMLJ5yrpuXPX0KEURPHjfSryXOFlWXZnPymVVvLb1JJmMwXMvHWHtqnkTLptO67yx/dSIONiSpgpKS7yz2p5QBCU1heSX+rHaNEpri0fqeF9prppha1VVmvImv+hVobAsv5xv3PheXuk+yfa+VgaSUVyalSX55dxS1kC1y496GXPPpJQYpiQYT9DSF2DXmQ66AxEiyaxoxYNrF7N5Ud2YdQzTJGMYSAmqolzV+rY5csw1FsVBhXMlZyOvoMsUZyKv4tDyWeC9B5vqzZb8QQAmJgaGmSGc6eJQ4Be0xrZiygyKsFDj2kiBPSeIlCNHjtljd9m46V3r2fXcAXpbsgIrA51D/OsnvsZnv/IJqhdVYHfaULVsLqCe1omF4rzx65386itPk4pnQ5iFItj04Hrmr62/6L5YrBraJMIxbwaef3QvW144wrs/etOMDVsjY/Dz777G8UPtfOoP7+HOd666zL18a3KmpZ/IsIiax21j5bLqKfMoZ4JhZBV5z7FiadWkwkijcTmtNC0op6c3W1t6z/5W3vuutVdl/KuqCismmeAajc/rGFnGNOWIoNTVpLTER+28wksuZakognfet5KtO06jGybbdp6mqydIxQXCeQDdvSH2HsiWYNI0hXvuWDorzYBzuHxOSucVkYwmp1/4MnJNJ7wpQuCx2Hh79RLeXr3kim8/lkrz9P4TPLLrCEc7+tDN88IOmqKwtn78LNZgJM4vdx4mmkwxryifu5c34nXkZA6vJHuGTtObDOK1OFjmn4fXcmnlbXKcRwiFCudqaj03czr8Emkzyr7BH9AceoYCWz121Y8QKoaZJmmGiKS7CGe6kWRFLVRhpc5zC8vz3zfj3NwcV46+YJQdJ9pG8q/uXrUAyyUOlEZjmpJXDp0mmkhN+LumqjRVlzCvZPzLN0eOcwghWLa5iXs/fis/+sdHSA8PSE8faOWvHvgXlm1uon7lPLz5HkzDZKg7wNFtzRzedgJzOGxTCEHjqjoe/uN3YJ+hovFkfXkzT17rukE6rc9K2MrmsKJqCrFoio6WgcvYu7c2/QOREYXcokIPft/EOZSzIRiOj1FWrqqYWkBoNNVV573Fre2DXK2UcUUIKsunf4dcKA57LWS4FxV4cNgvPTRXCEFDXTFLmirYf6idRDLDcy8d5WMfuGFc28+/fHRELbu+tohF8y/O0+72u1h+cxMDHYMzKn12ubimDdurSSie5Fsv7uDnOw4Rn0GtrXM4bVZePXaGw+29lPo9LK4sZlHF+FDrHJePX7S9wWv9R5jvKefPF78nZ9jOMS5LEasLPoZd9XMi9CRpM0ZM7yem90+6jkChwNZAo/dOGrx3Ylf9V67DOWbMqe4B/up/n0NKiUVV2Lykbk4NW8M0+epjb3C2d2jC3112K597YFPOsM0xLZpF5R2/cw/xaJLHv/E8ieEaipFAjDce3cUbj+6adF0hBEs3L+Ijf/UQ9TPIJcsxOxRF4HDZME1JKDBx/c8cl048kUYfnnBwOqxYrZc+pI/HUmPq1brd9inzOUfj9Zx34kSH21GvRjCD4KoJV10qNps2YxXl6XC7bNy4oZHDxzrRdZPd+1q4/55lFBWcD9GORJNs23l65PPtNy9Cu8iSOw6Pnft/8w4y6QyWSerfXglyhu0EJDM6P3pjPz/bfohEOoMiBBZNxTLsmo+m0pOu67Zb2dhYw+H2XnqDEY509LKgvAg19+LM8SZBIPBZK1hb+HHme++iI7aLnuQRgukW0kYMEwNN2LAqbjyWMvJt86hwriHPVoNd9U2Zj/tWIKMbZHQDVVWwWd5ij2ABJXluBiNx9OGUjdHpGzlyzAaX18EH/uxB5q+q5ft/83PaT3RNuJwQAkVVUDWF/LI87vjgJu7/zTvwF/uuqmfhzYqUEtOUSFOSugbCO9+snMsJhazC7EVEj47DlHKMrsxMa7DCWA+oaUrMuXioSzBn2YwALHNQD/VqoAgx44mE6VBVhaWLK6iqyOds6wDtnUMcOtzBrZsXjihl7z3QRv9Atv5scaGHlcsufqJPURT8RbPLzb0cvMVGVdMjpeRQWze/3nWERDqD02rh1sV1vHPNYlbUlPHK0TP8yY+enrKNG+bX8J2XdiKBPWc6eeeaxeTenTnebGiKgwJbAwW2BpaPfDv6DTT24fhWNmbPYUrJz14/wA9f3sety+r544duudpduqJoisLXf+dd6KZJNJEmGEtwpLWXbz69nfb+4NXuXo7rkEwqQ9vxToL92dw+l8/JwrUN2Fw2UokUFqsFl89JWW0xC9c1sHBdA578rJhR7pl0eQgMRunvydY/dbqvT8/Z9YDdbh2uzWqQSmfIZC69DrLLaUMdZSHHYimknFqFd2TZ+PkQZqfDijYHA1/DNEnNImoyx3mEENTNK2JpUwWt7YOEQgl2729h3Zpa3C47mYzBtp2nicWzzrpVK2ooLbn+q1Vc14ZtIBUnbRq4NCtuy9w8PDOGwbaTbXQGwggBb1+9iN+9+wb8rrG1pKaitjgPTVXJGAZn+obmZtYqR45rDIGYoGLA9f1AvNzEkmmOtPXSHQgTSU6cZ/pm5tzz06Kq5Lkd5LkdpDMGTlsu3zrH7DEyBj/9l8d4/BvPkUqkcbjtvP9PH+Duj96C7xrwHFxvGLpBJJxE142R71JJHSQk4mkG+sJTri9NydBAhNefO0xLcw8Wi0blvMLL3e23LD6PHYumkskYBEOJMYblxeL12HGMKpnV2xce9uBO/27v7g2N/L+40DPeGBYXjBnk9KWndd0kfJXFiK5nbFaNjevqeWVLM+FIggOHOujpDVNfa6O9c4jTZ/uQUuJyWlm6uBK36/rXBLquDdt/Pvgix0O9PDRvBR9qWDMnbaYyBrvPZBXhnFYrn7hlzYhRO1McVgv5bge9oSg9oUiu6HqOHDmArDhTa1/w2lCpyJHjOmfPCwd56jsvkkpkPQ6b3r2ed3z6LuxvgsHZ1WCgL8z//MeLtJ4+X0KmtzOAYZi89swhDu9pmaYFSSKeZrAvTDKRoaDYy5obry31+3PjsevdKwVQWZ6H02ElnkgzMBilsytA04Kyi1K0PYfNZqG+roj2zqwOwvGTPTPKlTVNyfHmnpHPixaUcaHJqihiTN8yuolpShR18lKByWSGnlEGc47Zs3JZNZUVeRw9nqCrJ8iRY53U1hRy+mw/7R3Z81xW6mfxwvJZhZ5PRCaVQSgCdVib48L7TEpJKp7m6PZmhnqCFFUWsGh9Ixbb3KWoXbeGrZSSw4EuToT62VQSmbN2M4ZBy3BI3KKKYkp8U9fBmggBuO02ekNRYsl0zrDNkSMHUkq6h8K0TiKclCNHjpkjpeTZ779KPJoY+e72D27CdgkKx9crVvvYiIdMKoNpmrM2cBRFwZSSUCBGLJIkkUgjhxMchwYiDA3MbKylqgr5RR4++Qd3X1aP7bkJDavdMuWgWEpJMpYiNBAhGUuhWlQcLhveAs+cDqivNPV1xRQUuBkYimIYJs++eIT1a+rw+y5NMPPmGxbw2hvNmKZk/8E2unuCYxSPL0RKyYHD7XQN14fWNIV1a+rGeWxtNguOUddq/0CEeDyF1zO586izJ8ipUbV6rwWs1vNWfiqtX/NjfLvdyv13L+PYiS5MU/Ly6yfYdMN8DhzOqiUriqBpYRk1VfmXtB3TNHn6e6/w4g9f584Pb+aej9+CNkpHREpJ69EO/v23vs2ZQ8PVF1SFResa+NTn30/Dinlzonlw3Rq2SUMnY156PsGFmFISHQ4RLPK6LjmJ+1JnP65lQukYr/cfJd/mYVVeHQkjzYFACwkjRbHdxxJfDTbVQsbUORbqoCMxiEVRqXeXUusqmfBlIqUkmInRER9kIBUmrqcwMLEpGl6LkypnIaX2PDTl0qT2UkaGA8GzdCcCCCGY7ymn0VM+YV1kU5p0JwK0xvoJZWIY0sSmWiiy+ah1FeO1XLrEfo43PxnD5Fh7H9Fk+roI2M5d0zmuZQzdZKBzaEz0Qyz41lTg9RaOnYBPxlIEe0PkT1CzciqKSn187m8fpLN1gOMHOzh5tJOdrzUz2BeirKqAypppjFQBVptGSbmf9ZsXsnjV5VWcfuVn2+g608fSmxawaH0DTo9jwu11ne7lsa8/z/Yn99HXMYhm1Zi3qILN717PXR/ZhLfAc10+7/w+J3fcsojmU71IKdmzv5VHHt/LQ+9cg8czddTCOYGviRR4166eR0NdMc2nekmldb7/46387m/dPqnBPDAY5ZeP7SWRyObCLltcyYKG8WM8u02jpNiLqioYhsmxE110dAZYtMA+4fEPR5L8/JFdZDLGuN+uJoWjVIWHhmL09IWnNM6vNkLAjRsa+J+f+OjpDXHkeBdtHYMcOtIJgNWqcctNCy/J0w8QDcQ4tv0kx3edRrWo3P3Rm8f83t8xxDf/5H85sec0SLDYLGSSaQ68epT//uuf8Qdf+xRFVQWXfC9et4ZtwshcltxVgcCqqaR1Y0RGfbaYEgLR7AvW55z4hn0z0JcK8aUTjzHfU45Pc/Lrzh1s6T9CQs9QaPPwrqqNPFR1A8/07OWnrVvojA+iKSq1rhI+t/AdNPmqx7TXnQjwcu9Bdg+dojsRIJCOkjBSGFJiVTQ8FgcVjnxuKmri/oq1F13GJ2MavNZ3hG+eeoaeZJDFvmpq59834bKhdIxnu/fxat9h2uMDRPQEujSwKRYKrB7q3GU8WLmetQWNb9rzfC3QPRTmm09vJ50xuHHxPO5cOR+rppJM6xxr72XPyQ76wzGSaR2HzUJloY8VdeUsqCiadbmaVEbneHs/+8900hvMRl3YrRolfjdLaspYVluKzTL9LH9aN+gYCNLaG6C1P8iZnkH2nsq+SCSw92Qnf/7fkwvRbVpSy92rFkw7OZbK6JzuHuR4ex9t/UHC8SS6YWK3auR7nFQX+VndWEWxzzWra1RVlGweNRCOJ9l9soPDrT0Eo0kURVDsc7G8rpyl80px2qzTtDb3SCl5ctdxth9vxTQldaX5PHTTMvzumQ0wookU33x6O4PhOIoiuGVZPXesuLbCJnNMjqoquC8YaP/oHx8hncqweON88kv9aNbr1xs3G6oWlLP3hUMjn4N9IY5uP8lND66bdVtWq0ZtYym1jaXcfv8K0qkMrzx9iPWbF/CeT2ya0foOl23OSpZMRial89g3X+DMgVZe/fl2/uonv0/t0qpxyw12B/ivv/gpWx/fM+J9TifSNO89S+vxTnpa+/n0v34IbQ5K5VwN7riliVffaObw0ey75WeP7KK3L8ydty1myaJyrKPuAdOUDA5FOXm6lyPHu7hxfQNNC8vHtel0WHnPg2v4j2++RCic4I3tp3A5bbzngTVUVuSNtCelpKVtgB//Yie797UgpSTP7+TeO5fi844fnwkhWLa4kiefPUg4kqSjK8j//GQrv/Op26iqPO8tNE1JW8cgP//1bnbuOXs5DtslUTevELvdQjyeLbf0vz/Zxu/99h0UFrivdtcmxeWycdvmhfzo5ztIp3Ve3XKCzu4AkA1pX7xo/HUwW8JDUdpPZK/DdfeswDJKO8MwTLY9sYdjO09hsWjc+MBaNt6/mrbjnfzs3x7n4OvHOPDqMW7/4I1vYcNWT2PIuffYqoqgwO0kmkzTOhDAMOWsFY3P9A0RjGeT3WsK88YVgX6zEUhH+VHrqxwMtuJU7eimSXcywC/bt2JKyTPdewmmYxTYPAymIhwNt/O9My/w+eUfwaKcvwRPRrr4WdsWBlMRrIqGpqgU2LxYFY2oniSSSXAg1cLxcCcJI81Ham8ds/5MMEyTLf1H+Urz4wTSMRZ4y/mzpoeodhWijPLWSikJZ+L858mneLHnALo0sKtW8ixuLKpKJJOgPxWiMzHE4VALn51/H3eUrpjQ45vj0gnHUzy3t5l4KoNEclNTLW19Ab725Db2nuoknsq+YKSUiOHyXE6bhfULqvnDBzdTNI1RJ6VEN0wOnO3ie8/v5mhbL/FUBt0wMEyJIgSaquCwWqgry+fT993AyrpyNFWZtN3vPLODX209TDKjk9F10vrYkjYdgyE6BifPHSr0ubhr1Xwmk9YIxZI8ufMYT+0+TudgKLudjIEhTaTMlg1QVQWrpuJ12nhgwxIe3rwMv2tir8aFWC0ahmmy7Vgr33hqG6d7hkimMximCQgsw8dj6bxSPvv2G5lfUXTFI1RcdguvHjpDJJHC67SxZn4Vy13TTyZKKTnZNcCPXtmHYUpsFo133bD0CvV6bpHD5TmkOdG/YF4wQXsuLNMcvq6FIhCj/x0WeJnJNZLdNkhpIk3GbV/P6BeuQDqZJhlPjdumosxu20IRbLh/FftfOYKezm7n1L6zfOUz38HusqFa1HHtCAFWuxV3nouqBeU0bZjPytuXUlCWNy6c93pi+S2Leexrz42ERIb6Izz+jeeoaCilakH5mGNxbhnTyOY3CiHQLBNP/lltGtV1xVitGnanlfzC2admXS5aj3XQ2zqAaUo8+S6c3vETWnpa5+nvvsKuZw8gTYmqKdgcVkCQSqRJxdO88MMtNG1o5Lb33XBdToLk+Z38zqdu5V++/AwtbYPEExmefekIW3acwudxUFLsxW63kMkY9A9ECEcSpFI6pilZ0Fg6YZuKIrhpQyMdHQF+/uhu4vE0Tz53kC3bT7GgsYTyUj8S6OgcovlUL+FIEsMwcdgtvO2upWy+Yf6ktVBXr6hhaVMFW3eeRkrJjt1nOX32pyxsLKOs1Ec6Y9DeMcTZ1gGCoThFhW4Wzi/j9a0nMS7S2TTX+HxObr95EU88cxApJVu2n+Js2wCLF5aT73eR0U0i0QRDgRgej4O//OP7r3aX0VSFG9bX8+yLhxkcivHMC0fQ9ezxvPPWJmxzMLGTiCTp7xgCAStvXTLmt8GuIXY8uZdEJMnCtfX89hc+jL/ISzySoKelnxd/tIXtT+7h1vduRLFe2jj6shm2aUMnpqdxaVas6txvJn6ZDFurprGspozWgSBn+4c41tnH8pqyGa+fSGf48db9I97k9Q3VY6TT34y0xwdJmTp/ufhhVuXX81LvIb7S/Dh9yRA/aHmZ1fkN/PuqT+JUbXzr9DP8umMHZ6J9tMT6aPScnyVakVfLyrw6bKqVDQXzWeyrpsDmRQAxI8mW/mN8+9Sz9CSD/KxtC28rX02ZY+Y5AWlDZ0v/Uf752C9JGGlW5NXyZ00PUe7IH/dCM6TJD1tf48mu3XgtDt5euo53VW2kwlmAgiCmJ3m17zA/bn2dllgv3zn9PMU2Pyvyaq/Ll+P1RMdAmMOt3fzzz1+hrT+IEOB3ObBZtGx+WCxJKqOTyug8s+cEvcEI/+/D91BZ6Ju0zVTG4PGdR/nKo1uIJLKpCJqq4HM5sGlZhfNwPEUonmTf6S7++L+e4ON3rOWhm5bislsnPOcOm4VCr3PEmDWlpCcQGWnf67RTljf5QLHYN/Xs7w9e2sP3nt+FMeyFEIDLYcVps6IqCumMTjieIpZME0um+dYz2+kaCvO5BzfNKJLEbtF47fAZ/v2R1wjGkiMeYEUIEqkMoXiStG6w5WgLp7oH+YeP3MPK+oorZtwKIdi4sIZ5JXkcaukZmfxYUlOKNokYyWge23F05Ng1lBewrHbmz/lrhVB/mKM7ThILxYmH48QjSRKRBPFIgng4QTySpHnvWI9HZCjKv37y67h8Tpwex/AfO3a3HafXgdPtoKKxlJqmqkkNHoBYOM7JPWcI9IaIhbPbHL3tRDTJ2UNtI14ygHg4wXf/4icUlOeNbNcx3Idz/xZW5DF/TT3WGShl3/WRWzi67STbn9hDPJLNtY0P92E6jm0/yXPffxVPvpt7Pn4rb/vU7ZTVFV9yON7VYNmmJupX1HBqXwuQNV73vXSY//e+L3LnhzdTt6wGq8MKEvSMTiKaJDQQIdATpHZpNZvetX7Stqtqi7DYrj0fSPOes6ST2Rzbhesa8BWODSeWUnL2cDuvP7KLdDKD1W5h07vW8cBn7kbVFB7/1gu89JNtJGMpnv3+q6y/dwVuv+tq7c4lsWhBGX/+R/fxvz/dxr6DbYQjSSLDfzq6AhOu43JaJzVmhBA47BY+9N4NOJ1WHnv6AN3dQQaHomzdER23vKoIysv8vP3e5Tz84FrUKd4BVqvG7336DuKJDEeOd5FO6/T1R+jrH5u/LQRUlufziQ/diGZR2X+wnWDo2kg1UBXBBx5aT19/mH0H2khnDNrah2hrH6+fMdnkwZVGCEF1ZQErl9fwwstHiQ/np/t9Tm7aODeRSplUhmgojtVmoay+eOT7c7m1R3ecRCiCB3/3XvxF2bJCDredNXct48Ufb+H0wWz01aVyWZ5WA8kov2w5wLFgH/O9RbyndgVFjvODtKc7jnE82HvJ2win514C3GZR2dBQzQuHTpJM63znpZ382QO3Up43femAWCrNY7uP8urRMwAUe92sqauY8iZ/MyCRbChYwBJ/DZqisqFwPr9sLyCQjqIJlfvK11Bky17EK/LqeLHnIEkjTU8iOMaw9VqcfHb+/fitrnGeT7fm4M7SFUQyCb584jGiepJj4fYpDVtFCJRhb1fa0Hml7xDfPPUMCSPN2oJGPt1w74RGLUBzpIsnOneiCZW3la/hk3V34tCsI6GZbouDe8pXoyoKXzz+GD2JAK/1H2GBtwKn9tYTL7mStPYN8cVHXqd9IEhtSR63LmtgYVUxbrsV3TTpHAzzwr6T7DvdiSklR1p7eXTbYX7jnvVYLeMfeaYpeX5fM1997LxRu3ReKbevaKCy0I/LZiWZztA+EOKNoy3sOdVBKJbke8/vwmHVeGjTMtQJrqG3r2ti85I6ziUBJtM6X39qG1uOtCCA1Q0VfPbtN0y6n36XY8poj7tXL+Bnrx9AVRSW1JTSVF1CZaEPn8uOVVOJJTO09A3xwr6THO/oxzAlz+45wY1N87hz5fQvsmgyxX8+sZW0bnDHigbWLaimNM+DqiiE40n2nu7k+b3NBGNJegIR/uOJN/ir999JbemlCVDMBrvVwjvWL+ZQS1aN88X9J/nU3evI90ydpjAYibPtWOvI5/vWLroun9Mn95/l79/3JTKzqPOYTmbY8eTeKZe566M38+l/+yjaFCI03ad7+Y/f+y5tx7tmvG09Y3Do9WNTLrNoQyN//fM/Ir/UP317usGyzYs4tqN5RsbsRESGovzqy0/SerSdT37+A8xbXHXdTU66vA4e/Oy9fPvPfkhwVEmejuZuvveXP0WzqFjtViSSdDKDMZyzqGoKD3z23ikN29rGEm66YzG1jSWXfT9mQ09rP3rGwGLTqFpQPk40zMgYHNxynI7m7PXZsHIeH/nLd1M6rwiA9/6ft9N5soeDrx+nr32QliMdLLlxwRXfj0vl3LU6v6GEz/3Oneza28K+g22cbRmgtz9MNJZC1w00VcHttlFY4KGqIp+mhWU01BVP2a7VqvGeB9awoLGUrTtOcfRENx1dAWKxbMSF22WjqjKfpgVlrF9Tx9LFFdPWrhVCUFLk5U/+4B5efu14tq+tA4TDSUzTxOWyUVriY8miCm6+aT5Lmyo5crwTj9t+zRi2QgjKSn387m/dziuvn2DX3hbaO4eIRM97rt0uO0VFHlYurZ6+wSuE12Nn1bJqtu88TTSWHeusXTWPPP/c6MRIKTENE4fbgTpKRlvPGOx69gCJSJLSeUWsumPJyPYURcFX6MVqsxAcKS11aVwWw/bgUBffObGdYDrBaxYbJQ4P765dPvL7i50neKztyCVuRV6WihmKEKypq2TlvAq2Nrey5UQrf/uLF/jQppWsq68ak9crpcQws2F/J7r7+em2g7x05BThRApFCG5pqqWxtPC6e0leDLXuEmxqdobdozkotGUnAkodfkrt/pFjkG91Y1ctxPQUMX38xESBbXIPloJgkbcSh2ojbqToSQSn7JMmVDRFxZDZ8ONvnHqGvmSI1fn1/P6Ct1PpmPjcSCl5secAUT1JmT2PTUVNONTzRu05VKFwY+Eivmt5kaie5GionaF0NGfYXmbC8RTheIqFlUX8yUO3sLimFKt2PtTONCWr6yv490deY/uJNtK6wc6THdy3bhHzSsYaXVJKjnf08cNX9hGOpxDArcsb+PR9G6krzR8TbWGYJnevms83n97OI1sPE4on+dYzO1hRX8GCyqJx/Sz0uSj0nfcAxFNp3Pbz14bHaaO+7OIVQ+tK8/nzh2+jvMBHWb6HPLcjmxc76prOGAabF9fyR995grb+IMmMzgv7T3L7ioYJjfHRxJJpMrrB+29ewUduX03esLcWssdt0+Ja5pXk862nthOKJznS2svz+5r56B1rsE0wgXC5uHlpHd9+dgd9wSj9oRivHT7DOzcsnvS5K6Vk27FWAsNqukU+F+sXXDuDj1khgTkYCIxrdgZNSi5P1arpti2lRM8Y7Hn+II989WlaDrcRHsx6kc6FNgPjhB/lyF/nw7fPfTZ0kz0vHCK/9Gl+818+hMt3fQkCqhaVGx9cR6AvxE/+5VGigdiY3/WMgZ65OMO/qMzPx373DizXWA5qsC+MaZh48jwUlPnHRYrEIwm2PrYHPWOgWVTu+vBmSkaJX5VUF9K4qpYj204SGYrR09p/XRq2o8nzu7jz1iZuWFdPOJIknkij68ZIyLnFog4bXTY8npnpv6iqwoqlVSycX0YwFCcWS2XFnARYNBW324bf68Q2C3VpIQTlpX4efnANd922mHAkSTqTVRe2aCpOp5U8vwvHsNp1Q10xf/Nn7yCVyuB229EmqD20fGkVX/u3D2bbV8QYw2oySku8fOmf3zcSVVI+g8m00ftQVZHPe9+9ljtvayIazR4XKbOCXBaLisNhxeOafjz4zret4KYNDUgpcbvtE+Ynzw2CwgI3DoeVaCyFzaaxbnUtDvvcaGQoqorFZiGdzIwxUOPhBFt+vQuAmx5Yi/MCoS1FESiqgj5HImGX5UmVNHSSRmbk/+HMWAPG5HKZpZeOEILyPA+funUtvaEIp3uH2Nrcyo7T7RR73NiHQ3IM0+SxPcd440QrZ/uH6A1FyRjZHDoBrKmr4CObV+GeowvmWkYTKl6LY8Q7KoTApdkQCDyaA5d2Xp3PomgoQsFEkpH6hO2ZUpI00sSNFCkjgy5NTGliIulOBkYG1yljai+FVbGgCIWt/cf452O/JGlkWF/QyF8seS9+y+Q5lxE9wcloF4Y0cWp2kkaGU9HuSbdjG87z7UsGJzTWc8w9TpuF33vnTaysrxh3HhVF0FhRyNvWLuRoey/heIr2/gC9weg4wzajG7x66AwnO/sBaKgo5JN3raWhbLwyn6oolOR5+NyDm2juHOBwaw+DkTjff3E3f/ehu6edqZ5rFCG4a/UCBJPnJFpUlYbyQh7etJwv/OpVAPaf6cKUkplIatWW5vOJu9bivSB0WQiBy27lgQ2LOdraw9O7T5DWDV4/cpa3rV1IZaH/0ndwhvjdDt62ZiH//cJuTCl5dPsR7lq1AOckoazJjM7LB0+THs7/vLFpHsV+92UxZOwuO9WLKvGOUtH05LsmS5ueNU6Pg9pl1ejpuVUNLa4qmLbswv/P3nnHyXWVafo5N1ROnXNSllo5Wk5yDtgGbA85DzADCwzDwAwDy4SdYWGGYWFhyTDkYEw0tnHOtmxZOefQOXdXV6664ewfVWqp1VGtllqS6/n9BO6qe0+dulV1733P933v53Q7qJlfie6Y3trUqjnlQz0QRyOTzPCH//cI933pARKRJAgIFPppvHIe6+9aTf3iGnwhL+oZNX62na3vjQ8k6DzRzc7n9rHtyd30tvcjbYllWDz1yxe56Z3XsuSaBaO+tqIqIz7P4qqzz1BQdZXyhlJmLa0beqysruScWl24fS7u/ds7mL96Nr/5ykOc2NNCPJognchgmRbSlgglW0+rO/VsrXHIM2FkXFUV/OfYPuZ8kE6mkbbE6XaMuFGWUnJifyt7Xz4EQHF1Ede96Yphv3FFVaicVYbDpZOKpxjsmb62kTOJEAKfz4XPN329nE+mJrtdY5fzTAVd1ygp9lMyQe222+WYMLoc8LtpXFh1Vq/vdOosmn9upkkOXaO8NAhjT29CykoDlJVOnBV6rti2zcEjXQzk3ONn15cwbxT36qni9jkpriyg7Wgnx/c0s+TqhdiWzZO/fIG+jgECRX6ufP3qYed3KbNZJJm0gdvnOudONHCehO38YCm3VC1gX7iTBl8hq4tHOtUB+DQniwrK8KhnL/6iZpo9/R2k7dHF0bkghGDtnBo+dee1fPuJV9jT0oVp2bSHT6X4SGBv68h0akUIrphby9/cdiX1JRcuJW8m0RQVXQxfrRNDz2nop7XmESfjnidXzM+gKxVmS98RDkRaaU700JMaJGalSFsGhm1i2Bb2JBdFVKGwc+A4Pzr2JDEzxSxvGf9j7h3jilrImmHFcosxh6JtfHL7Dyf1ekkrgykvLlv6y5VFtWVcMX/sVhJCCOZWFhP0urO1sfEU0WR6yFzqJL3RBK8eas6ZxAlWz61mfnXpuN8Pr9PBm65Zyv6WbizbZtuRNk509TOn8vz1axwNIc7MIRh7u4U1p666kXgqW8cyCWW7Ycksgt7RXYZPitvrls7mud3HiKUyHGztoaM/SlVR8IJFvHRV4erGeh56dT+9kTjN3WG2HWnl6saGUbc/1NrDsY4+JOBzOVgztwbveVqAnLuygf945LPnZWyARevn8Y2Xv3Dexh+P2gVV/OtvP3XBX3fjg1v5+f/+HZlca5HiykLe9+9v5Zp71uGaRHQEYPHVC7j+rVex+dGdfOPjP6S7uRfI1ohtfmzHmMLW43dPy+cZKgnwka++95zHOR0hBKqmsuy6RhZeMY8Te5o5sa+V7uZekrEUZsZE01W8QQ/BkiDFVYVUzy2nrG5ktsmlgKqqWaOx06L0p/P0L18aisRd/+b1o/Y39gTcKKqCZdpkziKdP0+eS5H+gTh797dhmhaqKlg4v4LK8tC0iEmAYHGA+sYa2o508pv/8xBGxiLcNcifvv14tvzqpiVUza0Y9nu1LZvull5s0yZU7Gc6Vn3Pi7Bt8Bfx90tuoDcdp8DhpsIz+kpEjTfEp5bcQKXn7FeBjkZ6+YfNf6Iref5W2a6eX09Z0McjOw7y8PaDtA9Ext2+qjDAG1c3cseKBdQUTe/K1sWMwugXlqHnJvFFlVKyK3yCn514hp0DJ0hYaVShUOEupN5Tik934VadxM00L/cemJSAbE708NPjz9CVCgPQl4myP9JCg6903DmlLGMomqwJdSj6PBFezZV3Rb5AXLmofsKTcdDrwplbGbRsSTozfBFMSkkknuJoRx+Qrddc3lA5qRqhORXFlAS9dA5Eiacy7G/pvuDC9mxwn267LyWGaU0qXXhp/cSGSo21ZbgdOrFUhoxpcayzn1VzqqftYjkRQggayotYNquCp3YcIRxP8vKBJtbMqxnxHi3bZk9TJ+392XN5XWkBC2tKL3vn+suF2GCC3371wSFRK4Tglndv4Lq3XHnWqbKqprLypsXMXTmLnpbeoRTo47ubsivXl/BXwuHSmbd6NvNWz56W8TJpA/0ia53kDbpRFIVMyiCVSA97rrd9gC1P7M5t52H9nStHPR/Ztn0q9/3iTCLMk2dakFLS2j7AvoPZ7EO/z8XaVQ04prHEIFDkY9XNS9jx7F42P76L43tbScVTRPtjFJSFuPrutQTOaIlkGhaHt2cNDitnlyOmwevivAhbRQjKPQHKxxC0J/HoDmq8IYpdZ9/7KW2ZwyKB5wMhBHPLi6m7qYC3Xbmc3S2dbDveRnPfIIPxJLaUhDxuqgoDrJ1Tw5KackJeF7o6ss3A5UyuQ8OUkVLSlOjhe0cfZ+fAcdyqg9dXreWN1VdQ5gqiCjXblgLBwUgbW/uPYFoTC9vu1CAuVeeakkZOxLtoTvTyzcN/pspdxLKChjFvZk++FsDSUB2fWng3fm3i3phCiEltl+fcWVA1cZThzHpTy7ZH3K92DkSJ5G6KHJo6KeMjIQQBj5OKQj+dA1GSGYOm7tGdJ883tpSkMgaD8RQHWrrZ39JNe3+EcDxJJJ4mlXOHjiWH3/hN9h6urrRgwm3KCgJ4XA6IZOv6mnsGsKUcKk24EBT43KxfUMemA83EUhm2H22juSc8IqV8IJZk8+FWMqaFqggW15VTO4n3mOfi4ODmI3Qe7xn6W9EUbnnPdVOu/3S4HJTXlyAUBZlrJRLuGX8B+7XG4ECcf/vbX9C4oo5b715FZe3IMo3TsS2bZx7ZxcO/eZXCYj9///m/wOme/lZKFbPK0HSVaF+MzuPd2JaNoirYls3Tv3ppyERrxfWLKG8oGXXOyUgSK7ffpdrHNk+eyZBKG/z58d1EItla+1n1JaxcVjfBXmeHqqlc9+b1NO1r5clfvEh/xwAIga/Ax10fupl1ty8f4TqfiqfZ/nTWc2nxVQvOqRzjJDP6S3YqGh5tailgHk2f0PxkOhBC4NQ1SgJebmiczQ2N46+AvpYE7XRhI9k9cIJdA9lVm9srV/GxeXegieELBFJKNEWZdLpvgcPL+2fdzO2Vq9gZPs6X9/+RtmQfXz7wBz7X+GbmB6pHFbc+zY0rlx6fsS1UoVI4jqlVngtPge/cFxAkEI6fMlRRFEHQM7m6JIeuDqWvWpZNJDEyzfl8kzZMNh9q4eHN+9m4v4nB+Nj13VOZlxDgc0+c2qnkhP5Jook0Fzr8oQjB+oV1/PbF3Rxo7eZwWy+7T3RmDcBOM7xq6x1k+5FsA3mvy8ENy+Zckm7Ir1Xaj3QOc4AOFPkprjq3hYkzHaWnu2b4UmffzmaajnRz9EAn5VWFVNYWjbu9UAQer5POlgGaj3azZ3sTq66cM+3zWrh2Dg63g9hAnBf/uJl5q2dRXl/C0R1NPPmLlzAyJt6Am/V3rcJfMLKNj5SSrpY+jLSJ7tTw+KevJjVPnouJRCLDU8/t46nnso70LpfO2/5iHfo47dymisfv5q+/9E5W3LCEg5uPoGoqS69dyNJrF466fU9bH9XzKpi1tJYr7lw5Le0CZ1TYulQNlzq1i4hbdVzQtM+8YD1/mLbFiXg3NhJVKNxQtgRdGfnVlGSjsJlJ1lUXOwM0hmpxqjrLQg28q+E6vnP4UZrjPfz30Sf4+PzXU+0Zufpc5PBl2xORNYRqS/ZR7Rn/Yp7nwjIdzcSR2f61JxEItHFMa05HEQItt/IoIWccd+GEbSJt8LsXd/GTp7bQG8kaQaiKwqzyQupKQxQFvPjdTtwOHYeu0jUQ4+fPjN/i5UwEYlKiTwiGuVRmTGtGsvoqCwOsW1DLobYeDMvmmZ1HuGXF3CFxbkvJyweaGExkFwBqSkIsbajIn9svIcyc6+hJzvUmKBFJ0H6sCzsXrQUorb14SwpmgpZjPWQyJqUVIRrmTWw0I4SgorqQUJGP1hM9HDvYcV6E7exldcxdUc/2p/eyZ+MhvvmJn1JSVUjzgTbaj3WDgHmrZ7P0moWj9iZOxlJ0NfVgmRb+Qi/BCQyM8uS5FIhGU2zf1YxpWWiaSiSS5ODhTp576RBW7jx3w7ULWLbk/LQ1O1nrv/7Olay/c+WE29ctqOJ//vxjKKqCy+OcljnNiLBdUlBB2jJYVVwz5domt6aj5esZLxtORmEFjLlgYdgmT3XtmtL4TlXn5vLldKcG+cnxp9ncf4SfnXiGj8+/a5hrM4BD1VlbNI+Xew/Sm47wcs8BFgdr8aij/+hOv9HK3yRfGKblKAuGOedKKYeccifCsiVG7iIhAKd24coPpJQ8t/vokKgVQGNdOX95yxrmVRXjcTpw6hq6qqCqCooQ7DjWftbCVuZqcSez3enHzeXQJlWTPt0IIXjDFYv49fM7SGVMXj3UQmvvIPOrs2mIhmXz6NaDQ9vfumLesNrjPBc/vqBnWKpapC9Kf2eY8vqzsyQ92epn5/P7Ob6nZdhzi9bPu6Tra6ebns5BTMMiEPJQVjm56HhBsQ9fwIVpWHS3h8/LvBwunbf/4xs5sv0E0YE4R7af4Mj2E0PP+wu83PXXN44Z0e9q6qXjeHduWx9l9ZemiVaePKcTHkzw69+/SkvbQPa6Z1okk5lcyydYsbSWt967Fsd5iNZOBd2po0/zdXhGlOF75q7h61fcy3vnrp3yGEII6v2F1HhDhBz5FJJLGVUoVHmKEAhsKdnYe4CkmR4SjLa06U9Hub/5RV7o3jvlew6X6uDdDddze8UqAP7cvoVfnnhu1LZBt5SvYH6gChvJA22b+HXzi3SkBkiYaSxpY9oWKStDOBOjNdHL5v4jHI+PdMnOc/EigKLAqX6Vlm3TH51cA/i0YRLJRf40VSHodV8wYdsXSfDEtsNDkdplsyr5X++8heuXzqaqKEih34PX5cCha0N1xplJCNQzkUA4NnH7KtOyh6VBBz3uGdMFdaUFXLt4FpD9jP6wcc/Qc1sOt9LSEwYg4HFxy6pLu2fla5H6xhqcp6XHmxmT3/yfh4gPTu53e5JMKsO2p3fzs3/7LX1t/UOPF1cXsuaWZdM238uBZCJ7U+xyO/AFJnev5fY4cTg1bFsSH6dE4lxZdMVc/ub/vY85y+vxFXhxuLMtjGrmV/Ch/3onV965atRorW3bHN/TQuuhThBQ0VBCzbyJjfLy5LnoEdlrdyKRYTCSIJHIoOsqJcV+brpuEX/30VuorS68rIMwMxKxVYRyziuiAvjk4uuJmxlKpmA+lefiQRUKjcFaqj1FtCR6eaB1E2nLZI6vHF1R6c/E2BE+zqt9h5kfqCKcidORmppZjyZU3j/7JsJGnI29+7m/+SXKXAXcXrlyWPqzS9X52Lw7+a/9v+dQtJ0fHX2STb2HWBCoIuTwIaUkbqboSQ9yPN7NQCbKR+feySxf+XQdljznGSEEJUEfxQEPPYNxMqbF0c5+GuvG/wyllEQSKTr6s47sLoc+KZOl6aI/luB4V9bJWddUrlhQS0P5+BeqzoGpuccf6+pnduX4afhtfYMkjVOLQw3lBTN20VSE4M61i3hu9zHShskLe4/zweg6Cn0eHtt6MNvmCLhmcQNBb35B9FKjYUktc1c0sPmxHUDW0PbJXzyP5lDZ8Kb1zF5aj8Otj/j+SSmRtqS3vZ/mA23sem4fT/3yRXpa+oa2cbh0bn3v9RRWztz392JE1RSEyIpB67SU7fGQ0kbmNlXOY2adpqtc/cY1zFpay/5NRxjsjRIo9LFw3Ryq5o7tsGqZ2cmtvX05qqpwzd1rcI3SDuhMDMNix54Wjp7oBgQ1VQVctXb606wvFLYtOdHSx579bWiawooltVSUXdwdPWzb5lhTL3sPtON0aqxYUktZyfnvATsRqZTB5h0naOvI3psunFfB0kXVF/xcUhjy8pa719Dc1k8ykUEogmDATUN9Ccsaq6fVBfli5ZJ+h7MC56cW5sz+quN9MU/fVkqGWcrnL46TQwjBbF8Fb6u7lu8eeYxBI85vml/ElaujTuX6w24oXczb6zZwX/MLUxa2QgiKnUH+ctZN9KUj7I+08rMTz1Dk9LO+eH62OZHI/psfqOKTC97IL5ueZ2PPfvYMNrFnsGnUcctcIQL6xdfEPs/4hLwu5leX0DMYJ5Ux2X60jdtXzUcfp9bWlpL9zd1D0V2vy8GCmsmksQnU09IoLcueUl1uxrSIpTJANgW6vMA/bkmHlJLNh1rGfH48th5p5ablc8aco5SS3Sc6SaWzqchuh059acEFa/UzEsH8qmIa68rYdqSNgViSTQebWTGrir1NnUjAqWtc29iAU7ukL3+vSTSHxts+80b2bzpMLJx14U5GUzz0nSfY/OgOquZUUDmnjFBpEKfLgWVZpBMZIn1Rulv6CHcN0tveT29b/7C6WkVVWHPrcm57z3U43eenp/Glij/X6zURTxPuj+OehACMhJMkE2kUVcHrn1xv4amiqArVcyuonjv5iKuWqwFcfctShADXJBe5MobJsxsP8uBj2ZKo66+ef0kL24FwnF/+bhPPbjyEqgjecPty/vLtV+G6iEs0evpi/PT+V9j46hE0XeVNd63inW+6Ynp8N86BZMrgz0/u4aVXjwDwjnvXsXRR9QWfh9frZMPVM5+NdKaOOhvOVTvlr+yjMBBPsu14Ow2lBZSH/HgcI1eAIZu62No3yO837+HJ3UeIpTOUBXzcuGQOb1q3hJDXfVn3R9SFSqkzmHWOPsMEzK97KHMFCTm8w1ZsdUWlyBlAVzTc6qkbCJeq87rK1SwIVPOn1k3sj7QSM5N4NRcNvjKuLV3MqoLZuFUHC/xV7B1sHlEbe5KQw0uZK0Shw48mRgoURQjm+iv56Lw7+fL+P5Cw0vyh9RVm+8opc4WGtlOFwqJgLf/U+Gb2RVp5vnsPh6Pt9Gdi2VZPDg+1nhKWFjSwtmguRY6ZXzXMc3YU+j1c3djA1sOtJDMmWw63svVIK2vn1Y5pTNMXSfCr53Zg507c6+bXUj+JiK0iBIFcGqUEOgdiGJaNY5KGVSfRFAVHTpRZtiSeyowpkG1bsqepk5f2nTir1zjJ83uO8fYNy6kpCY0aBRuIJXlqxxES6azQXtpQQXlhYMYW9YSAooCXDUtms+t4BynD4KV9J5BS0pdbiJhfXcK8qpIZFN95zoWF6+by0a+/jx9+7j56WvuQtsTImLQe6qD1UAeKpqAMtfqSSJltQWOPEm0UAtw+N1e9cQ3v/8LbKSgL5hekz6B2dikOh0ZPxyBH9rVTVlkwrmmXlJJjhzro7gyj6yo1DRdf7apQBG6fi9d6c75oPM3x5l4yuR7vza39JBKZcxa2iWSGZDKD06nj807vwsZgJElTSx8ZwyJjWNnIZCoz48I2zykyKYPe9n72bzpMx7FuUvH0pISuogje869vQtPP7bPMfxPOQErJoY5ePv+Hp0gbFm9ev5SP3rJ+RARHSsm+1m6++MAz7GruHHq8L5pgf3s3m4+08g+v38Dc8vF7vl3K1PvK+OVVnxr1uY/Ou4OPzrtjxONz/ZV8e82HR91HV1TmB6r4+0X3jPu672i4jnc0XDfm859edO+4+0NWZCwvaODnV/7dhNu5NSerCmezqnB6mt3nuXhQFYWrF9Xz/O5jvHygiZaeMP/92KtoqsKyWZXop7n9mpZFU/cA3/nzKxzvytbllYV8vP26FaPWcZ2Jrio0lBeiiGwteVP3AM/tPsqGJbPPStz6PU4qiwK09Q2SyhhsPtzKTcvnUhryDZ1rTho/7TrewTce2kg4lpxg1NHpHojx7T+/zAdvW0ddaQHqSSfonKi977kdbD7cggTcTp1rFjdQFJjZzAVNVVg1p4q60gKOdvRxoqufVMYkmkijKoLlsyqpLJo58Z3n3FA1lWv/Yj0FZSEe/O7j7H3pIOHuQU7eN9mmjc34KbOKqlBaU8SspXVseNN6rrl33TnfTF2uLFpWSyDkoas9zOMPbKNuTik1Y/SFlVLS1TbAEw9sp7crQmGxn8YV09srM8/0EfC7mNNQSnNbPw5dY8Hc8nMWorYt+d2D2/jjI9u54eoFfOT910/TbLOEgh5m15fQ3hnG5dKZP6ccbz7L4qIhFo7z2E+e4/4vP3jWPcFVTeWdn7sX7RwTBvJn8jOwbJsD7T30RhMIAZFkalj64ElShsl3ntw0TNSeRErYcqyVn7+wjU/ccQ0F3tf6umCePBcvVUVB/vKWtRzvGqCjP8Lmw6303vc06xbUMqu8kIDHRSKd4UTXAFuPtHKgpQcAv9vJ+29Zy5wJalBPoiiCBdWlVBcHae4J0xeN862HXmZvcxdzK4rRNTWbZpxME02mWNZQydr5tSPGKQ54WTGrkp3H2smYFq8ebObLv3+e65fOpqLQj21LegZj7DrRwcv7mzjRPcDShgqaesJnJXArCgPYUvLUjiO090VYNaea+vICdFWlP5pg65E2Xj3YTDyVQQArZlVy47I5wxYDzkRKiW1LkhmDZMYgkTZo6h4glYsY2LZN50CUY519uB06bqeebVl0lq7TcyqKaKwr43hnP03dYdr7IthSUuz3sGpONc68iLmk0XSVFTcsZtbSWva9fIjD245zfE8z7Ue76O8Ik0qmySQzCCHQHBpurzPX87aQioZS6htrqF9cQ8OSWgJF/vwixzhU1hZx5Y2L+MPPNrLt5SN8+z8e5rZ7VrNkVT2hIi+KoiBtSSScYN/OJh79/Ta2vXwYJKy+ei61s8/OsTrPhSMU8PCOe9excmktTofG0mmowYzFUxw61kVvf5xEMjNNMz1FcaGPd735CtaubMDj1lm6qBo9fz6/KLAsm5cf3sZ9X3qASF8MBLi9LhwuncHeKKqu4nQ5sC2bdDIzFMUtqixg2YZF1C+qRpsGt+b8t+EM0qbFruYOIGt6cN2i2SPSiaWUPLP3KBsPnQBAVQR/sXYJ6+fVsrulk/tf3k00leaJ3Ye5c+VC1sy+8AXkefLkmRxCCFbMruR/veNmPn/fU7T2DnK8q5+m7gFcDg1NVbFsm3TGxLTtITfl99+yljvXLZx0uYEQgvnVJbz+ikX86IktxFMZjnf10/p0GJdDH4rkWnY22vSBW9eNKmwdmsbrr2hk29E2th1pI5E2eGrHYTYdbMKpa0gJGdPMpSjD2nm1/O0bruFrf3qBVw40T/q4XLWwjg1LZvPv9z3JruMd7G3uwu3QTrUQyIlRRQhmlRfyyXs2UF4wdi/IzYda+OHjr9IVjmHZMmtGY0vSpjnkqpzKmNz/wk4e3rwfVVFQFIEqFHRNZdXcKv7h3usmdS51OXRuXDaXp3YcIZ46dXNVWRRk5ZyqSR+DPBc3weIAV9y5ilU3LyMZS5JOZMikjWzqsW1nPRMUgaIqaLqGw6Xj9Dhwe10IReSvy5NAUQT3vudqDu5uZf/OFra/cpQj+9vxB934Am48HifJZIZYJEk0kiQazqb8z55fwds/eN2ogYE8FweKIqitLqS2unDaxuzqidDaPjUPlMmgKIKG2mIa8v2mLzoivRFeeXArkb4YgSIf7/zsPSy7rhHTMPmba/6ZxVfO513/dC/BYj/h7kFefGALT/7seXSHxrV/sY7VNy0b1s5tqsyYsG2LD+LRdIIO11m55kkpSVoGUSONALyaA68+fTn8pmVzvDubZuhxaKxqqByxTTyd4Zcv7cCwbFRF8I6rV/Dx267CoancsHgOQY+Lrzz8ItFUhucPHGdlQyXaOFGMPHnyzCyqorBmXg3f/B9384tntrP5UAs9kXgusmiiKQK3UyfodTGvqpj33rSGxXXlCHF2RgcOTeXdN6zC73byu5d20zMYJ57KEEulEQg0VcGpa4R8boJjmLQIAVVFAb7wntv52gMvsuNYOwOxBPFUhkgijaYquHNOzdc0NvCO61cS9LporC2ftLAVIttGaP3COr76wbv40RNb2NvcxUAsQca0sudel4NCv4fVc6r54G1rqZigtnYglmR/Sw/h+NhRYwlEEmkiifSI50JeF5LJG+pfubCOhvJC9pzIZtUoQnDz8rn4XPm0tcsJIQQOl47DdfEa3lzqFJX4+cS/3c3Pvvk0OzYdJRJOEB0c/Xfs9btYsqqed33kRsrG6CF7MZFOZLBsG92hoefrNM8JKSXtnYO0d4Zneip5ZoBwT5Rju7P3GG//zN28/sO3gMga/DndDlRNpayumJLqImrmV7L46gUsu3YRX/nr73Hff/6Jqtnl1MwfqbnOlhn5FRu2xf/e8TguVWNtSR23Vi8k5HBN+gZx30AnPzq8CdO2uaK0nvfOXTttK6+WbdMdybot1pUU4NJHXiw3H2ulqTcMQH1JIa9fuWgoVU4Ad65YyA+e3kwkmWZ3cyeWLTlLf5jLlp7UPjoS27GlOerzHq2IuYHXIc5ji4A8lx5Ffg/vuWk1Rq4fa3AS6f1el4N7rlpCX+73PLeqZFxRJISgpiTEp+69lhPdYQ40d9EbTZDKGDh1jUK/h1nlhcytLMGpn11q7Omv4dA13nzNMq5e1MDe5i46B6IkUhkUReBy6IR8LqoKg8wqH3sVPduqyMs/v/0m9rd0c6S9l4FYEsO0cDl0ioNeFlSXMKu8CE1VsKXk+qWzESIr4seq6a0uCvKBW9dma9BnVaIqCo115fyvd97M/pYeDrf3EE1mUIACv4f51SXMqSjC5ZhYVMwqL+RdN6wkmRnZN3oyVBcHz6pLnK6prJpdNSRsfS4HN4zj8JwnT57REUJQU1/CRz5zJ9teOcquzcdob+knEk6QSRvoDg1fwE1FdSFLVtWx6qq5FF0ELVgmwwPfepyu5l7WvW45a29bflb75s8lp5ASMobFwaNdJFNG/ti8Bkkn0gx0DaLpKle+fvWpdlsi204tk8pgmfbQd0MIwZrblnHzO6/mD998jJcf3ErV3ApU9RJ0RT4R7Wd7fyu9qTi7BzpYVVxDyDE5u3UhBKqicHCwh6ZYP33pOHfUNFLqnp5etraUQw6f5UH/COfMjGnyyqFmIokUihBcMbeWujMcQ/1uJ3XFBexu6aSlf3DIPTUPdCf3sKPvR5hy9Kbtxa4FzAnchiAvbPOcojjo5a9vv+Ks9vG5nbxtw/Kzfi1NVZlTUcScisnVzk4FIQRVxUGqiqfeM1AIgVPXWD6rkuWzxl/lVIRgcX05i+vH79FbW1rAR+68csTjXpeT1XOrWT136u0L5lQWM6fywqWPSSk50No99Pea+TWUh8ZOlc6TJ8/4BAu9XHf7EtZtmE9kIEEqlcE0LFRNwenSCYS8eH3OS0bUSCl58pcv0rS/jcLy4FkJWyFAVZVsj2TgeFMvL285RnNrH9FYCp/PRX11EWtXNTCnviS3z8THZdfeVu7/01YyGZMbr13Ardc3Zl9DQltnmFe2HOXwsW4GI0lUVaEg5GFOQynLGmuorSpE00a/d5JS8qvfb2brrtFbFgoBV62dw92vWzHpY5DOGDS39HO8pY+mlj6Onujh4NGuodd7ZesxPvkvvxlz/5uuXcit1y8a03zRtiU/u/8Vdu1vHWPOghuuns/rbloy6TmfzknPhxMtfezY08KJ5l4GBhMYhoWuqwQDbirLQ8xtKGXR/Eq8HsfQ605IbhPLsmlq6eOVbcdpbu1nMJJE1xSKCn0sXljFmuV1+H2uyY97EWOaFulkBm/AjS94ykRSiKwLeTKWxswMD2rpDo0VNy7hkR8+y6ZHtnPP39x+zuULMyJs94Y7SJrZVftZ/iKCZxGtBajyBKn3FdIU66c7GeNwpHvahC0w5K44WhSipW+QXc2dWFJSEvCyfm4trjMK14UQFOecQSOJ1Dn1c7rccKtFhBwNpKwwEgtbWhh2fEyhmydPnjxT4WBbDwdbs0ZfqqJw17pF47YpyZMnz8QIIfB4nXimuY3LTGCkTTLpqWWQgMChq4QHE9z3xy088MgOMoaJZclc+7Ws8P35bzdxx81LePMbVlNS5JvwXrc/HGfbriYSyQyV5UFuvb6ReCLD7x/axu8e2kYsnsa0rKH7VEXJBnsa6or59MduY+6ssc26jjf3snn7idHfjYDqyrOrtf3uT17gz0/uxjQtLFtindFSq6cvRk9fbMz9F84tZ7zbY4nk6ImeceYsmDdFczLLsmlpH+BHv3qJTVuPYxgWlm1j26cmpAiBomb7z/s8Tm69oZE33bWKosLx9YYQAl1TCQ8m+flvX+HPT+4mnTn13YDs5/bg47uorgjxnrdeydVr56BpyiUtbhVFQdNVMmlj2HdBCEGwOEB3Sx/JWGpYe0IhBP4CL76Qh9bDndOil2ZE2DbHwhh2NqVwXrCUkOPsXIMLnR4qPNk0l5iZpi0+OG1zU4TA53IQTqSIJYfXeVm2zb7WLo509QJQX1zA8rqKEV9EkRsHwLTHbzvwWmNW4EYa/DdgyQwZO0rGirF74Bccjjwy01PLkyfPZYJl2zyz8+iQcdSi2lLmV43eoiRPnjyvTVLxFLY1tRtpISAWT/OtHz3HU8/vx5aSYMCNz+PEsm3Cg0kSyQymmeZ3D22jqyfC/3jfdZSXTq7VmG1L+sMJBsJxfnr/K/zh4e3YUqKpCj6vE1VVSKYM0mkT27YoLw1QVOgdd8xVy+pQFUEqbZDKmMTjaZpa+wiPUS89ESVFPubOKh0SI5YtaW0fYDCSHa8w5KW6MjTm/mWlgXH7iQsEa1fW43brpNLZ9xqLpzjR0kckOvVgiC0lew+283+/+yRHjucWP1VBQdCDx+NAIMgYJoPRJMmkgWnapNMmR451n0qvHQdVVYhEk3z1u0/w/MbD2FLi9znx+9yoiiASSxGJpshkTI419fLlbz4OwHVXzpvye7oYcLh0/IU++toH6G7uIZBbAFBUhYqGUg5tPUrb4U7mrKgf1prQzFhk0kbOKfnc5zEjwrY/Hce0bZyqRrnHj66cXQGqpqgUubzoikLKMhnITO1HORqqolAW9BFOpDjW049l20O9GxNpg6f2HiWZMVEVwTUL6gmNUusnpSSRWwU8m/6UrxWEEGjCiaY48WjFuLXzl/KZJ0+e1x6tvYO8crApZ/CncNWiBor8M9tfN0+ePBcXqXgae4rBByklO3a3kDFMSksCvOG2ZTTUFeP1OLEsm+7eKM+8eIBN245jmjYvvXqEyvIQH3jH1eiTbGnSPxDjD3/ewSNP7cHrdXLNFXNYvKCKYMCNpiokUgZt7QPsPtBG44JKgv6xg0RCCG67oZFbr19ExrBIpw26e6N8/2cv8PKWY1M6BrffuJhr188ja/sHyZTB9376Aq9sPYYQsGJJDR9459Vj7u/3jZ+tqSiCO29ZyutuXoKRMUllTDq7BvnOT55j687JO/yfSSSa5MHHdnGsKRukaqgt5vYbG2moLcHrcSCEIJ0xCUcStLYPsO9gB/sOdbBmRT0FwYmvI7Zt89zLh4jHM3i8Dm67fjHLFlcTCrhRlKzo3bm3lT/+eQeptEE0luIn921k1dJaAuN8hhc73qCH8vpS+toH2PncfuYsbwBA1RTmrmzgmV9v5NGfPMua25bjC2WPo2XaHNp6jFg4QUFZcFoWn2dE2CZMAxuJU9HwaVOrx/BpDlShkLZMUtZUU0lG4tBUFlaVcrCjl46BCBsPNXPV/DqQsPloKy/sPw5A0OPizlULRx3DlpKOcBQAv+vSqTfJk+dcGEgk+eKTz7G9rYOA08lv3/e2/Hc/zwVFSkkybfDIlgPsb87W1zaUF3B1Yz16fpExT54pY9uSdMpg/44mNr94mI7WfhLxNJU1hXz8X944PAJjWFiWjaIq59QX1bYl0rZRFGVSkbKzJRlPY1tTFbYwGE1SV13I33/kVhbOrxh2jrFtyZrldXzte0/z9IsHME2bBx7Zwc0bFjKnYXLpswePdHGsqZdQwM0/fOw25s8pw+1yDJVUSJmta3x9Io2uq5OqTRRC4HRoOB0ali1xOafuJh4KegidJvTiiTTuIXdygcftoKri3J2xFSFwOnWcTh3DsHBOwqxwPHr7Yuw72I5tZ6Ps73vblVy1bg6aOjwVWEqJadokkhki0SQB/+TKJm1b0tcfx+N28A8fvZV1KxtwOfVhv5GVS2spDHn59o+fQ0pJW0eYTduOc/OGRef03maSUEmAOcvr2LvxIC/9cTNv+PAtaA4NRVVYsGY2BWVBdr+wn/9837e4/X3X4Qm42bvxEH/4xqPYls38NbOnpVxoRoStpigIsgLQlFNfLTsfODWNq+fX8/iuwyQyBv/++6e4a+VCLNvm95v3kjYtFCF4y/plFPtHT/sYTKZo7c+mR1cWBCbd5zJPnksZy7bpjMZo6g8TdE/ODC5PnnOhP5qgP5bIZtVIiKUyPL3zCL96bjsZ08Kpqbxu9UIW1ZTmF1ny5JkitmWzd0cz933/OXa+egwz504PED8jJTSdMvjTr17h+cf2sGBJNR/+zJ1TMoNJRJPseekgTfvbaGisofHKebh9p64rJ/a2Eu6JTP1NAa2HO8ic1uf6bHE4NO66dRmL5leOcHJVFEEo6OHD79vAjj3N9IcTJJIZHn5iNx//qxsnNX46Y+LzufjUR29lxZKakWVvAnRdHSYu80xMOmMSjWdLDZ0OjZqqwlEXPoUQWRMp3U3Af3b3NIoieMsbV3PV2jkjxhZC4HLq3HDNAp56fj8Hj3ZhmBZ79rdf0sLW5XWy9NpFbH96L76Ql/6uMKU1xQghqFtUzbX3ruPhHzzNq49s59VHtmfrNnNSLlDs5/b3XY86DQvQMyJs/boTVSikLINIJoUt5VmJPykl4UwSw7bRFRWPOn396xRFsKy+kivm1vLsvmN0Dcb4wTObh22zsKqUu1YuHLP1xNZjbZi5VcDZZUV5YZsnT54854EX957gvud3IET2utAbSdAdPmVWsmHJbO65cvGYrpt58uSZmCMHOvjmFx7kxOGs462iCBRVwTSsEds6nTqBkIe25l76eiLc/a4rqao7ezf0fa8c5msf/RG9bf2UVBfyN19/H2tvXz70/C//8wFe/OPmsQeYDFJimVP3QSkr9rNgbvmYTsRCCAoLvFy5dg4PPb4LgK07m0iljUlFSgVw9bo5LJxbnl+Ym0ZcTp2A30V4MEE0lmLT1mNUlgdxj9Pj/GyPf1lJgPWrZ6ONsagjRDaiPbuhlINHu7BtSU9fdJix0qWGEIIlV8/nw19+Fw1LaykoPdX1wRfycudf3UQsnOD5372CkTaHRG15fQlv+MitLL5q/rRkZsyIsC13B9By9bHHo30kzAw+ffIOexEjTWt8EEvaeDQnIef0rlaVBXx84IY1dA3G2NfadfLYI4DakhAfvvkKKgtGNwCQUvLM3mND26+orxyq0c0zFtPzIz4ZxTfsOO2JbXSldhI3ujDsBA7Vj1+vpMK9knL3MhShn9XJQ0qJjcFA+igdiR2EM8dIWmFsaaAKJy41RECvptg1n1J3I5rIficn8xrZdgEW3ck9dCS3MZhpIW0NoopsDXKpu5EqzzpcamjSY+bJ81ogkc5wvLN/RG9cTVW4cdlcPvb6qwh689kDefJMFSNj8vNvPcWJw114/S5uuHMZ665dwNaXDvOHn28csb1QBDUNJRQWB+jviXBgV+uUhG1/Z5hwdzbzrb9rkLZjXcOet00LaxRhfSEJBT2UTdCvV1UUli6qGhK20ViKjq5BGmonPiYej4MFc8vxuMcWXHnOnpIiHwvnVtDc2k8yZXDfH7fQ3NbPG25bzvw55UOGVudyr1VfU0RRoXfcMTRNIRg4dX3KGCamZV/SZTPB4gArx2i/VDO/kg984W1s+IsrOLz9OOlkhtKaIhaum0v13HJc03StnhFhu7igAreqk7JMXug6xr2RZSwtrJxc7rqU7B3oYNdAGwAFDg9zAtPbG1FRBItryvnO++/mwW372dnUgWnZLK4t43XL51MR8o8ZAegYiNI1GKWywE91UYgltad+JHnG4tzTyqWUZOwoJ2LPsaf/PqJmO1JaSE6uxgoEgr3i1xS5FrC88L2Uu5ehKlkHvPGwpUlf6jDb+n5AZ3IHtjRz454+b4FAQREqDsXPvOCdNBa8aUiMjoVlZ+hO7WVn/0/pSu7EHpqzzI2qcGjwQTx6MYtCb2K2/xZcaigvbvPkAeZXlXDj8jk0d4dJGgYuXWdOZRE3Lp/DytnVuB1a/reSJ885sGPTMfbvasHnd/Hej9/MLW9Yie7QaMsZ74xGSXmQYIGHrrYBmo91j7ndeFQ0lFLfWE3H8R5KqgupmTd6r25NV/EX+qaUwmhmTAb7okh7avcgXq+TUGB8sx8hoLIshKYqmJaNYVp090QnJWz9PhflJZNzUc4zefw+F3ffsYLW9gH2H+4gPJjgkaf28vQLB1m8sJJbrlvE4gVVFBV4cbnOLghykpJiP74JhJoQYljgS0qm/F28FBBCUFAWZO3ty1l9y1KkzOotoYhp/Y7PiLBdFCqjzlfIQH8brfEw3z/4Mp9dfjOVnuC4+0kpaY2H+dmRLbTmWvzU+wunXdhCtli9wOfm3deuPKv9Cnxu/uNtt2NLG5dDp9DryZ+ULgBpe5DtvT/kUORhLJmtndCEC7daiKo4MOwkKWsAS2boTu7ihc7/zZLCt7Mg+MZxxa2UNu2JLbzc/VWiRnYxRUHDo5WgK9morGmnSVlhTJnEkhZJq5+o0YZg/Ei9JQ2ORB9lZ99PiZmdAKjCiVstQFPc2NIgaQ1g2HFiRidbe7/LQPooq4s/jFs7d0OGix0pJYmMwZHePjoiUWLpDIoQBFwuagqCzC4uRBtlgakjEuW5I8eZXVzIsqoKeqJxdrZ3krFM6gpCLK4oQ1dVkobBtpZ2uqIxXLrOkooyagqCQ699uKePba3tLKuqYG5xESf6B9jflW0NMK+0mDnFhShCMJhKsb21g/5EkqDLxfKqcop9o9ffG5ZFZzRGa3iQ3liClGkiALdDp9TnpaGwgEKvJ1++MElWzKlixZyqmZ5GnjyXLQf3tJJKZpi7qIr11y3EMYkUWn/QjcvtwLIsBsbpYzoei66Yy8e/8Zc0H2inam4581Y2jLpdzfxK3vdvb6L4LHuwArQcbOdbn/wZg73RKc1R1xR0ffzb6JN1mi6XTiyexrYlieTk6np1XcXpnJHb9MsaIQSL5lXwDx+9hfv/tJXN20/Q0xcllTbYsqOJLTuaqCwPcuWaOaxdWU/j/Ep83rMzgnW79Em7X7+WOHkMp6OWdixm5Bfj1Z28bfYqdva3IYEn2w9i2BZvn72KtSV1uLWRJ86kabC5t5kfH97Exq4TAOiKwt11S/DrF0+qmduhU100vkDPM73Y0mJ3/684OPgnbEwEgjr/ddT7rsOjFqMqDkw7SdTo4Fj0CdoTW0lafezs+wkutYDZ/pvHzIZOmH0cCD9A1GgHBMXO+cwN3kHIUYuWE7ZWTtgOZprpSu2hL3WQCs9qHIp/3Hl3JLaxrfcHJK1+QFDnu4Y637X4tHJUxYktTZJmP63xlzkceQRLZjgSeRSnGmB18YdRxOV90tzb1c1PX93Ono4uuqNx4kYGBYHf5aQyEODaOfW8ZcUSKgLDj/OR3n7++ZGneN2ieXgdDr7y7Etsa23HsCxqC0L81frV3LpgLj/ctJXfbN9DTyyOU9dYWV3JZ2/awKziQmwpeaWplc8//gwfXL+am+fP4YtPPMeB7l4EsLC8hI9dcwXLqir48tMv8vThY4STKfwuJzfPm81HrrlixLy2t7bz8L6D7OvsoSMSpT+RJJ0Tti5dp9jroaGogLesWMINc2flF8Ty5Mkz4/R1R7BMm8JiPwXF41/TTqJpWYdeKRm1DncyqJrKvFWzmLdq1rjb+Qq8zFnRQFF56Kxfw+HW0c9BOCpCTMrFVZy2nZQS05rcMVHOiOjlmV7qa4v56PuvZ9/BDl7ddpznXj5EZ3fWkKy9c5DfPbSV5zYeZPniGt7yxjXMnTV5E0JNVfIL1DPEjC0F3Vw1jxe7FvNwy14sKXmm4whbeluo8ARYWlBJpTeYS1c2aE2E2dvfQXsiQsRIIcn+4O+obuSmqvkz9RbyTBtT//FLKWmOvcDhyMPYmChoLC54K0sK345D8Q87CZVLm1rvVWzq+TpHo0+QtiNs6/0+xa75hBx1o44fNdroSx8CJF6tjJXFH6TSsxrBSFt4G5MFdoqMHRvx2meSNPvZ3PNNklY/AoXGgjezrPDdOBQfQijDxq30rMKnV7C974dILI5GHqfKs45K7+oJ06gvRWzb5qXjzfzvJ56lqT+Mrqq4dZ2aUJC0aRFLp9nf3c2hnl4OdPXwmZs3UBsa2f+sbTDC157fyO6OLvxOJwOJJId7+vj5lp00D0T4zc7dmJZNoddNbzzBS8eb+MXWnXzm5g3Djurhnj52tXfSHB4k6HLSl0iwraWdX23bzQvHmnl0/2HcDp2gy0l/IsmDew+woKyEt61cOuym5PEDR/jl1mydlUNTcWkaJT4PtpREUmnaBiM0DYTZ3d7Fl994O1fWj3TBzJMnT54LiZ1LjdQd6qTLqjIZE9O0EIrA5Tm/9aEOl47bM3mPltNxeV3nZCxnWhLLssd1fZZSYtk2Rk7gK7l2O3lmHiEEXo+T1cvrWLKoije9YTWvbjvOY8/u5cixHhLJDD19MZ56/gB7D3bwqf9xMyuX1k2yJY14zZUh2pZNJmWgqALdObkUbikltmVjGRaKpqJqyjnf98zYr8unOfl44wYM2+KZjsOkLZOIkSIymOLg4Pg1GW5VZ0PFHP5+6Q04lfwJ4tJn6jUFGTvGsehTpKwwAFXedSwsuHdUYSmEglMNsrL4g4QzTfSlDxI3uzkY/hOrSz6EKkZmCpgyhWknAdAVNz69fNRIqRACFR1V1XEovnHnLKXkaPQJIkYrAOXu5TSG3jzGnAW64mV24BbaE1voTG4naQ1wPPYU5Z7lo875UkZKyf7uXr7y7Esc7xugsaKM96xZwXVzGwg4nVhS0tQ/wM+27OB3O/fy9OFjFHrc/MttN+DUhp8L9rR3UVMQ4qfvuJdZRYX8fMsOvvLsRvZ39XCkt4/XL17I399wDSnT4HMPP8kzh4+xt7ObjsEIlcFThiAvHmtiZXUlv33f2yj2ePjPp1/g51t28PzRE4DkY9es552rl9Mbj/NXv36AI7197Gzr4M7G+YTcp+qv7l66iH1d3SyrquCahjoWlpfizfXjaxuM8PMtO/jNjj30JRL88JUtrKiqwHOO/fry5MmT51wIFflQVIXBgQSppIF7EkK1s3WAcF8MTVMprQid1/k53Q6c3qkJW7fPhTKFVkQnyWRMkqnMhLWUiUSGVNoEQFEV/L6LJ8swz6n2O06Hxh03L+G2GxrZd7CDP/x5O1t3NhGOJGnvDPPDX75EeVmQ6mnozXs50nq4g5/822+pmlXGOz93D45xXKZPIqVk3yuHeebXG1l85Xyue/N6hHpuwnbGchyEENT6CvjHpTfxoQVXMctfNKn9ZvuL+dCCK/nsspsocfnyEY3XOIOZJgbSRwHQhJtq7zo8atGY3wshBB6tmDrfNQjUrBtxag9xo2vU7XXFg0PNCtWE2Udb/FVMOzXqtqe/xnjfy4wdpSOxFUtmEKhUetfg1grHnbNbLaTIeTI7QRLJtJIwxzbvuFRJmxZ/3neQ/V09FHjcfO6W63j9koUEXdnG6JqiMLu4iE9dfzXXzs7WXP153yGO9PaNGMuSkjcsXsCc4iJ0VeX1ixcScDnJWBYBl4u3r1qK16FT7PWyvr4WXVUJJ1P0JZLDxjFtm7etXEpVMIBT13jHqmWoQpA0DKqCAd6yYgkuXaM6FGR9fQ0AHZEY8TOcemcXF/KVN76Ov91wJWvqqvE5HUPflepQkA+sX83auuz+bYMRWsKD5+MQ58lz3pHSIp7eRufgN+iO/jdpo2mmp5RnisyaV47DqdHZ1s+R/e1D3QfGIpM22fbyETrbBnC6dBYurTkv8ypvKGXuygbqF1VPqU8ugMvjRBmjVc9kiMZT9IcT425jS0lza//QcXPoKhVl+XK1i5GT12NNU1myqIq//+itvPWetQRzBmEnWvrYf6hzhmd58TLYG+XF37/K9qf3TLqNlkDQ1zHAw99/isd/9jyWNfX2WyeZ0XCnAKq8QT4w/wpuqZrPjv42tvS0cCDcRX8mQdI0cKkaRU4v84IlrC6pZXVxDdWeEK5R6nDzXKpMbXFCSknM7CJmZkWpWyugwDFrWCrvaChCo8A5C6caIGUNkDB7iBitBBzVI7YN6DUUOuYQNdrJ2FF29v+UgfQRFobupcA5e8gg6mwWWGJG55CQdihefFoFkHVfHgshFFxqgJMdrVPWICkrjF+vmPTrXgpE02ke3X8YW0o2zK5nWWX5qN8Oj8PBHYvm8eTBIyQMg+eOnKCxvGzEdksqy4fqXAo9boq8HnpiceaUFFLgcQ99bpUBP6qikDbNEa1jAJZVnTrOZX4vQbeL/kSSZVUVOE8zD6kJZW9YYukMxhl1VKqiUOQduzVZkcfDrKICnlUEKdNk4AyBnSfPpULGaqdz8BtEUs8hhIbh66Ii+AkUZXwH2TwXHyuumE1ZZQHNR7v5/U9foqQsQGlliJP69qTMte1sSuEzf97JA798mWQiw7I1s1hwnoTtPR+7jdf95fV4/FP/Tqmako3a5pxZz5be/hit7QPUVBaMeQ9gWTZbd55a2Cku8lFSNLla5UuRU4sMEtOyL9m+rCf7zN50zQJe3nyUnXtbicfTDITjl+x7uigR4A140HSV9qOd0+IKfVHk8bpUnbmBEuYESrinbim2lEiyJ0xx8p8QqEIZ+u88lxNT+yJLLOJG15ALskPx4dVHipszEWSjti41SMoaIGUNEjd7Rt3WpYZYXPhWYmYn/ekjpKwBDkX+zLHoU5S5lzLbfwsl7kY8WhGacE/quxk3e0jmUqfTdoQXOj/Pi11fmHA/W1qcPFamnZowcnypIaWkqT88FKmsCAY42N075jFNZAwcmkratDjYPTJ67VRVgq5TKWpCCHzObGpMsdc7LHXZpWsIkY3OGvbwFUOPrhM4Yxyvw0F/IkllMDDMIOJk6nDGsoZq087EtG3i6QzxjIFhWZi2jS0ltpTE0hkEAtuWI4RxnjyXCpY9SNpqQWIgpUHGbMWWSRTywvZSwx90856P3siXP/d7Xnn2AIf3tnHtrYvp7c46CSdiKZ57dDdtzX1sefEQh/a2YZk2BcU+3vs3N+F0nZ8gROEUzKLORAjBX//H24n0x6hbePbu6n39MV7ecoyli6rweka65kop2Xewg03bjg89dvOGRVOOMF/sqIqC359Ns5YSOrsjZDImzkk4aV8opJSYpgVCTKpf7MlrM2QXQhz5+uhpRQiBpqtoDo1If2zCjJDJcNF8QkJkbXAud6fXPNOHLS0ydnzob0Xo6GJyN06acKGKrMixZAbTTo66CieEoMy9lKvK/pH94d/SlthMwuzFlCnaEq/SlniVoF5LtfcKKj1rKHMvQVfGb8ptyhSWPGX3b2OetbaXWEguP+FzrK9/6L+/9eImvvXipkntF0mNFPlOXUNVhhsRKLn4r0vTUE+L7A//vIZ/GB6HPsIE4uT2Hl0fFlE+Nc7ID9SybfZ1dbOluZ19nV2c6A8zkEwST2dImRYZy8K0rGno6pwnz8yiK6V4HMvImC2oig+vcy3KBC7xeS5OhBCsvmoef/nxm/ntT16ko6Wf3/9s49Dzna0D/Men7z9te6iuL+Ztf3Udcxsv/lZcyzYsmvK+UsLTLxygsizI7TcuJhQ8lZFjmBYHD3fynR8/h2Fmr9XVFSGuuWLuOc/5YkXXVeqqi1CU7OJsc2sfz79ymA1XzsMxQVukC4WUkp17Wzl8rJv5c8qpry2iIDiyLaeUkoFwgsef2UdTS7bUqTDkpaJspFFlnqkjpSSVSGOkTbRpam11cXzT8rzGmfpJwpan0kYFAjHJhREhlNP6zMpx04ABipxzWVvyMXpTB2mNv8zx2NMkclHeQaOZwXALx2PPUO5ezrLCd1PgHL3nXnbOJlJmL3SacFHonINTPbuaG5cawqWGzmqfS4HB0wSqz+nAoU7u8/Q4RpoUqOPUOiti8n7S47VbUCeZvmZLyf3bd/PzrTs50R/GsCy8Dp3aghB1BSH8TiduXWNfVw8HukbPHsiT51JBU4upCP4NBZ7XoQg3bscilMvM6O61hKar3Pj6FVQ3lPDMn3fy4pN7iYZHlkr4/C6uvrmRm16/gnmN1WjnsVflTKOqCnU1RXT3RPjp/S+zbVcz82eXUVoSwDAtTrT0smN3Cy3tA0C2r+lb7l5DceH45pLnCymzIiKZMkgmMyRTGbp6ogxGk0PP9w/EOHS0C49bx+124nHpOJ36JF2AQVEE82eXUVUeoqV9gP5wnB/8/EV27m1lTkMpDl0lnTGJxlJEoknWrGhg3Rj9iYfPOUMyaZBIpunoihCNnbxPkPT0nZyzA4/bgdut4xrHkVdKON7cy/d//gIlRX4qyoKUlwapLAsSDLjRdZVkyqC7J8KhY10cPtpNJJZCUQTLGqtZOO/yKv+aaYy0ybandmOZFqW1Y/vjnA15YZvnImBqMaqsY/CpCK3EHhYJHQ9LGtlIKSBQ0ZTxXRWFEDhVP5WeVZS5l7C44C20Jl7hSOQxBtJHydhxEmYPx6NP0Z8+xJWln6LMvWzUel9V6ChCAwkO1c/igrdR6Vl9Fu/8ZGr+1JwgL2b004Ts5265nmtn1TEZz3x9NPF5FuJ1PM71PCul5PGDR/ja8y9n05cDft6zdgW3LpiLx6Gjimy/OyEEX3/+ZQ71XH6mYHleWwih4NRqcWq1Mz2VPNOE06mzZFU98xqreMdfX0/L8V462/qJR1O43E7KKkPUzSklEPLgdE2u1celjNOh8b63rudYUy+/e3Abm7YdZ+uupmyascxGbE+Wo/h9Lu69cyU3X7tw0iJxOmlp6+cb//0sR451Ydk2tgRpZ9sQpdKnggMvvXqUrTubszXHQmT79KqCWXXFfObjr6OowDvu6wghmDe7jDtvXcovfruJSDRFR9cgDz2+C11XEYhsexcpUYSgpCgwprA90dzH17//FCda+rBsOytyc3NOprJzlhKeeeEAG189OmzOqipYOK+CT374FgpCI30tVFXBtiUdXYN0dA3mDKOU7Bi5OZqWPWRk5NBVli2u4a/fswH/FB24LzeklLQd7qSn7VSW3Yk9zQAkoil2Pb8fh3tsV2QpJbGBOJv+vJ3nfvsKAIuvWnBOLuUnyQvbPBcBUzvRC1ScaoiThkqmnSJtRfBoEztsZ6wYRq6Nj6a40JXJOWwLIdCEE00pZV7gLuYGXkdncicHww/QnthK2h4knGliZ//PuKqsAp9ePmIMXfGiKS7SdgTTTmFLA4c6/gXjtUKZ79RqdjSVosg7MkXoUiOeMXhg9376E0mKvB7+4cZruG3BPIQYngItpUQimYYSkzx58uSZdoQQuNwOXG4HRaUBYNaI518ruF06yxpruGrtHGqrCnng0Z20d4aJRJNkTAtdVwn43FRVhLjr1qVcu34eDl2dkWOUyZh0dg/S0x8bdzvDsIb67Z6Oy6ln61IngaYp/MVdqwj43Tzy5B46usJEYikyGQtFAV3T8HkcFBV4KRxHKKczBh3dg/ROMOeMYZEZZc7BzkHMUXwqFEWwfHENd92ylKMneujtjxFPZEilDQzDQtoyayrm0gn63ZSXBrlidQN33LIUr9vxmvqOT8RD33uSP3zj0RGPtx7u4J/v+fJZjVVSXcQt77oW9Rxcyk+SF7Z5LgKmdievCBWfVpYzgQqTtqPEjI5x04AhKyDiZvdQ71uXGsSrlZz162frwjUq3Cspcs5jf/h37Bm4j4wdozd1kIHM8VGFrVcrxaUWEDe7Mew4EaMVSxqXXU/aqTCvtAiXrpEyTDaeaOFdq1dc8k3Oe2JxemPZWvDaUJClleWjrtonDIO+eGLIqCJPnjx5LlZeizf4Dl3jhqsXUF9ThM/rIhjIGkbecM0CljVWc7Spl77+GKm0gdOpU1zgZVZdCcVFk29NOaehlL9697UYhonf56asJDDxThNQVOTj7feuJRKdmtO+z+uadO9dkTNlet2Ni1mzrI5jzb30D8RJpgwUReB0avi9LkqL/VSOYwBWUuzn3W9eTyw+NZPMUNCD1zMyuiqEYFZdCX/zVzfS2xelrXOQwUiSRCKNYWaFraapeD0Oiov81FYVEgp6Joy0u906d96yhJU5F/AFc0be+52JpiqsXzN7KKpcVhK8pIzFrr5nLZpD4+jOExzd2cRgb/Ssx1BUhbkrG3j9h29h3upZl24qctLM8KNDm1hWWMWSwkr8+kg3uTx5JoPfUYlfryJlhUma/fSmD1LlXZtN9R0FicSUSXpT+zFyxlNerZSAY+otCU6mKc8O3MKJ2LP0p4+QtiOkrciohlR+vQK/Xklf+iASm47ENuYGXodHK3lN/w6EEBR7vaypqeKFY01sbm5le1s7K6srx6mXkafc0y/SY3e6q+LJVKkzkVJytLef/fn62nPGshN0R/+bcOIRVMVPXdF/4VBrAIukcYBw4lGSxn5Mux9NCeHS5xN034zXsQyYXEQlknqRzsGvY8sUxb43U+x7Z87N0SRlHCGcfIx4ZieW1Q+o6FopHn0JftfVuB0LUcT4jetPjpXI7CWSeppk5gCG3YdARVfL8DiWEHTfhFOrA5Qx59wXu5/e2C/RtXJqCv4XmlJMJPkMvfH7Me1+3PoCSv3vw6llI2+2TBJOPMxA4mFsGcOtL6DQ+yY8jsVjvo6UNu3hLxJJvTTqHIRQKPS+iVL/eyY8rieJp3fSMvDZ3PlTYW7pfajK+LWJGbODpr6/w7Szrup1Rf+JW188NGfT6udE38cxrD6qCj6N33kNGbOJ3tiviGW2oSkFFHrfQNB1E0I4AUnKOEB39EekzKNoSgFB900Ueu5FiMs/1fZiR0qJZdpDrXouxOeh6yqrltWxalndsMeFEBQX+SmehjY+1ZUFVFcWnPM4pxMKeLj1+sZpHXMihBCUlgQonaIwLwx5uf3GxdM8q1PomkpFWYiKstC0jOdy6ly1ds5Z7aOqCksWVrFkCo7cM40Qgsb185i7ooHYQJxIf5QXfv8qv/jCHyitLebej9+O7hgnWCPA4dQprSmmvKGEwooC9GlynJ4RYbutr5UfH36ViJFiUaicr6y7m3p/4UxMJc8lTkCvodKzmr70IWxpcCL6NFWeNZS4Gke/0EnoSe3nePRpAFThoNZ3NR61eOSmUmLJDIpQxxTKp5M1hbJz4+pDrstnogoncwK30J7YTMaO0ZHczuHIn2kseMuErs5SSkyZOlWne7Eisy1vJqpy1dThLbz8LidvXbmUvZ3d9CeS/OujT/P311/NoooyAk4nqiKwpSRtmsTSGfriCdojUa6fMwtNvThvNAs9bgo82c+1IxJld0cXpT4fau5mzLAsTvSH+e7GzRzp7Zvh2V4OWBhWO0ljD4rwkTKOIHDQFf0evdGfIjE4PUtkMPk03ZEfUOi9m7LAh3Fq9RP2wrbsQZLGPiw7RjKzBADT7qUr8j16Yz/Hlolhr0EGwjyKK/En6ou+gscx9k2mlCbxzA66I99nMPUMUqY5M6tlIPEgHYNfpcj3Nkp878Kp1Y5qnGfYPSQye9CtblLGcZLGw7SHv5SbH8TTm4mlNlJb9CXc+iLaw/9JT+wnQPY8FktvJpx8gtrCLxJwXcfoZSOSjNlK0tgzxjtS8LuuGfP9joZlx0hk9uTet4LEnmgXpMwMLVhkx4gPfx6TpLEfw+omnt6OphTT3P9ZEpkdnDy+keRTlAc/QVngr4kmn6dl4J/JWG2nPf8sifQuqgo+gyrOPZKWZ+qEeyJ865M/Y8Ga2Sy+ch4Ni2txnKfWQnny5BmJEAKn24HT7aCwIkQmZfCnbz9BsNjPLe/egMs7fpRfDP3P9AYmZuTOeH+4i6RlYElJtTeEX88XY+eZGopQmRO4lbb4JnrTBxjIHGdb33+zvOi9lLoah4k/007RldzN1t7vkrSyNz9Fznk0+G8cPRKBRVviVQYzzZS4FhJyNOBSQ6PawsfNbg4NPkTM7ATAq5XhHSMCK4Sg0rOWGt9VHI08Bkh29f8CSxrU+64j5KzLpSWLofEzdoyY0Uk4c4Jwpol5wTvw6xevO1/KNPjmC5smLJ++Z2kjdQWnHKEVIVhfX8O716zgB69s4WB3L59+6HFWVVcyq7gQl6aRsSz64wmaBwY51NNLRcDPNbPq0S7SFJ6Q28VVDXVsamqhIxLl2y9u4kR/mMqAH8u2aYtEePrQMZoGwiyvqsi7Ik8jEoNYejMDiYcYiD+AxEZXy9GUEFKaGFYXlowgydAX/y2G1UN1wb/kxO1kLrQ2htVHxuykY/Ar9MXvB2wEOqriRwgdy45hyzhg49Jnoatjp6hJKRlMPkF7+L9ImUcAEDjQ1VJUJYDExLR6Me0BbBmnJ/pjUsYhqkOfw6XPH3POtkwQTjxKJPUsquLHISrJWO3YMkHKPEZf7D7cjkZ64/ehKgF0tQzD7MCSEQyrg87IN/G71iNG7UMrCHleh65VY8sEth3HtAdIZHZj2henEVois4+M2ULKOIRLm4NpD2La3UhMuqPfx63Pozv63xhWJ05tFlJmyFjtSAzCycfwu68m5HndhAt3ec4fezceYvOjO3n+t5tYuG4On/npRyirHblAnSdPnvOPEAJvwJN1Ns79PRNGaTBDwrYtMUjGzkZz5gdLCTryTdsvd05vumzKNIYdx7ATGHaCuHnqRt6wE/Sk9uNU/GiKG4fiRVPcQ615RrtxCzhqWFn8QZ7v/DdS1iDtic3EjK4hMepUfaSsMAPpo/Sk9g+JT49azKrivx41Wpuds01/+jA7+3+GVy3Bq5fh08vw61U41QCq0DHsBFGjg75cTa1hJ1DQqPKsJTROra+mOFlR+D7iRhedyR2YMsnugV/SHHuBgKMKj1aKJlxYMpNNs7b6SZkDxM0eVOGgwX/9lD6HC0XatPjOxlcn3G5tbfUwYQvgczp5x6plFHncfGfjq7QNRnn84BE4OHJ/IQTLqyou6jpcIQRvXLKQI729/HbHXvZ19XCopw+PQ8eWkkTGwK1rfOjKtSyqKOV/PvTETE/5skHKDH2xX2PLBA6tjrLAB3Hpc1GEl2xkt4v++O8JJx5DkiGaep6e2I+pCn0WweQWXA2rm57YDxlIPICmhCjwvgGf8wo0pQCBii2TpM3jRFMb8TlXoymhMeYqSRp7aAt/kbR5AgCf80qKfW/HqVWjCHfW+d0eJJp+hZ7oD7HsCNHUC7SF/4OG4m+hipEOoACmHaE/8Xt8jlWUBj6IqgQIJx6jO/oDbBlnMPkMkdSzOLVaqkKfRlcrSZlHae77NLaMkUjvIG004XYsGDG2EAoF3rsIee5AYmDLNBmzjbbw54mmXpjUMbzQxFIvo6kFVIU+jde5GsPqpj38pVwUPkL74H9iWP2UBz9O0H09tp2iM/INIqnnMO0+4ukdBF03IJTL595FnlYuMdrj08V0RWaO727GyGQ7G9Q3VuMLjv7dz5Mnz4XBE3BTWltM32lOyTPBjAjbmJHGlhKv5qDM7R+3T2SeywNLpnml5//SEns5m7KLTbbiVQ5r0RPJtPJ426dyK+FiqDetJpzcWv1/COi1Iy6MAkGlZzXXlP8Tm3u+SSTTQsRoJmK0oAgtZ99uY2MBEgWNAucsVhd/iDL30rEvtEKgoCGlRdRsJ2q2Q1KgoA6lKmZdbK2hVDlNuKnxXcnyovegj3GTeRK/XsXVZf/Itr7/piW+EcOOM5A5xkDmWE7I5yK2uWN18t369SoEF19/QEURFHnclAcm36fPOUafw6Dbxb3LF3PN7HqeP9bExuNNNPWHiaUzOFSViqCfxvJSrmyoZVFZ6bB+t05VpSLgJ+h2jojiFnqz8wu4XMM+d6emUu734XU4cGrZ06LXoVMe8FHq8w2ri1UQlPq8ZCwT7xn9cz26TkXAT4nPO+y8VuBx85mbruOa2Q38ed9BjvT0Ydg2RR4PSyrKeP3ihcwvLcawLeoKQiRNc2geec4FiWn34tYbqSv6Mm59wbCUXSkb8TnXoggvffFfIzHpjf6SQs/deJ3LJ/UKicxOksZeHFot9YVfweWYi+B03wiJlFdS6H0TQqhj9tq27DDt4a+QNpsAlULv3VQGP42ulgxLjZZS4nWuxqM3crz3Y0hSRFLPM5B4gGLfWxk9TcJEES5KAx/A51yfTSHT6okknyZh7Ma0ewCV2sL/IuDagBAKLm0WEfeT9Cf+gMQkkdk5qrA9SbY3uBNFOLHVZK5O9eLEklEKnHdR7HsHQuhIaZHxtdE68K9IDFLGUQq991Liexeqkq13LPK9mXh6K5aMkjaPYckoyqgR7EuPVDJDe3M/mqZQXl2Aw3kqpffQnja6O8NT9XgEsi3THC6dkvIgRSUBvH7XUHuWqdLd0o9lWKiaQn1jDZ7A5fFZ5MlzqeIv9PGmT95JbCCO7py5soAZuXNyKhoCUIWCrqj5ZJ7XABJJwuglaY1fQyixh0ydzsS0jVEfh2xKcrVnHf7KCg6G/0RXcicxswvDjmNLE1U4cCkhvHopFe6VzA3eScBRNW4qmYJKlXcdcbOb/vRREmYvGTuGJdM5cS5RhIZD8eHSCgjoldR4r2JO4DY0ZWIHQSEEAUc1V5X9Pc2xlzgWfYKo0U7SGsC0k1jSQEFBUzw41QButZCAXk2t7+qLMg250OPhq3ffMW3jaYpCZTDAW1cs4a0rlkx6v7V11Tz3sQ+M+tzX77lz1MfX1Fbz6IfeO+yxe5c1cu+ykbWQbofOL9/95lHHuaNxPnc0zh/1OZ/TwW0L5nLbgrljzt2Bys/e9aYxn89z9ijCQ7HvbSNELZzsB+2nMvh3RFLPYVgdSNL0xe+ftLCVGOhKKTUFn8ftWDzKzbpACA11nJp4KSXR9EYSmZ2AxK3PpdT/Phxa2Yhts27sDgKuawl5bmMg8UfApC/2awo9b0BRRl9Qc+nzcGh1Q/NTFR8e5woSxm4AnFotPueaIREthIbb0QiJPwCStNk6qeNxKSBQCbivQ+Sc6IVQcemz0dVSMlYbivBko+vqKe+PbKq3C2QU0+rDtlNchOuLU+KxP2zjR197HKdL5yOfvZNrbz11vv3jLzbyzJ93TcvraJrK/CXV3PmWtVx9U+M5mcVkUhmklLh9boJF/ryZV548M4zu0Gi8Yt5MT2NmhG2Z24+uqGRsk4SZmXiHPJc8qtBZGLqHGt9VUx7Dq4/fkkcIQchRx5qSDzOYaSVqtJK2o9i2gao4caoBAnoVfr0KZYyoyfDxFIpd8ylwziJu9BAzO8hYUQw7gSVNGBK2XjxaMQFHNU4leNYXWF3xMMt/E9XedUQyrcStHgwrnhW2QkVT3LjUEF6tFJ9ehiL0fG1XnjyTxKFW4nEsGTNSCqCpRQTdN9Mb+ykA0dQrWHYCdQyROBxB0H0LnlFF7eSwZYp4ehum3QcI3I4luPSxF0AAhHDgd12VE7aQsbpIGkfxOkdfBNLVYlRluOGRQ6vmZB9wlz7/jEwQBU05JewsGTn7N3axIhSc+vAerKriR1H8YIGqBHGow51KNSU49B2yZBKJecGme75pb+4jkzYwDJPuzsHz9jqmabF3exNtTb0IIbju9qVTHsvpdSKUXGZX/nKYJ0+eHDMibJcVVeLWHAxmkrTEw6QsA5ead7O7nFGERo3vygv2WgXOegqc9dMynip0Ao5KAo7KaRlvNLItgwKUuBdx9h118+TJMxaaWoxDm6idgorPuXpI2Fr2IGmzCY9j4YTjq8KPx7EEZYLSg/Gw7DBJ4xAgEThxqjVIaWPl3IvHQlMCZMOGFlImMaw2YHRhqwo/yhmu66rwDv23Qy2HM9ygldPSibPuzJcLAl0pOfORoTZMinANpSCfet7JUJq3NGASTs2XClff3MiJw124vQ6Wr5094nlFFVx1YyPX3DL19itGxmTP1hO88MQewv1x7vv+cyxfO4tQ0eRLV06nor4ETVdJJzMkoslRW+vlyZNnZjhZmy9teVZ1+oo6dvu6yTIjwvaKkgZWFFXxbMcRXuw6xhvqljAv8Nru4Zknz0zQMjBIVzQ2rHzKpWksqRyZApnn4uJE/wC9scSwzy7ocjKnpGjUXrmvVVTFhzqGYdMpBA6tCoGOxEBiYFgdwCSErRLEoVWc0/XLsqNkcqm+kjQdka/SEfm/k9w7K7CkNLHs6JhbCeFEjLjknxKyquJlZH3u6bW9l4+QEyi59zv80aH/EjqKckaN8LDPV3JORacXGYtX1vHF770XxOjmToqiMK+ximtuPrdeqBtuXcL8JdX891cfo7szzNaXj3DjncunNNaKGxbzh288xmBvlGO7W0jGUnj8+TrbPHlmGsu06Grqoe1IF+3Huoj2x7Asa8L9FEXhbZ9+I5p+bjUeMyJsHarKxxs30BYf5GC4m58d3synlt5AKO+OnCfPBeXnW3bwo1e3DXusvjDE4x9+3wzNKM9k+d7Gzfxu115OXwy9ZlYd33nzG1DUy6T4bxrIRuLGzwjK1q3qKMKNJQ2QNrY9frT01L56tvbyHJBksGVs2CNnK5yyRnZjpceKnHHVeOJbY8L+XJcJQkz0XsVFadB3vhBCIMbpAy4EuNyOc4+k6CrrNizg8T9u49CeVpqPdk95rLkr6rnijpU89pPn2PLEbm5+5zXMW9WQD5DkyTODpBNpXvjDqzz43Sc5vP04ljGxoD2Jqim8+ZN3XZrCFmBhqIz/ufxmvrz7aR5o3k3MTPP+eVewMFSOOoUTU/5kdn4ZLZXgYj/mE6U/XOzzz5Mnz3QgkJJJ1OGJbCquPOnXPtkaSuWcRZCUNrY8aY6n4XE0TiJ9+oxZCDcOvWaMZwWnR19H3+TSPh9KbOSkFwMm83ld2sdjOhFC4HJPT7lYqNBLYYkfy5ZEwpNbPBoNVVN56z/cRcexLna/eJCf/vvv+OR3P0hBWXBoznny5LlwSFvy6qM7+fG/3E9P6xRa/kzTb3ZGhG0kkyJhZqj2FvDhhVfzpV1P80jLfp7vPEqdr5DGgnIKHR40ZXI3C6uLa7iybOyeoXmmA4PBwX8lmfg9mlZPKPRldMfU620uBMnkb4kM/suIFDpFCREIfA63Z3SH3Dx58lw+ZFOLrVHScE/fRpKtU82aGQqhjKhHPZ8IoaEIFxagCAdF3r+gyDu68/Y4g4z7Hi93pExxOaUHX0wIIXB7pqd9UzY7Isu5floVDaV8/Bt/yY/++X5efWwn//MN/8VbPnknC9fNweV15er1JjeWw+XA4cp7veTJM1UGugd5+r6X6Gntx+V1su72FWx483oqZ5WiTcIBXSCGtRqbKjNyFfzewY081LyX/nSCpHWqhUvUSLNnoIM9Ax1nNd6HFlyVF7bnHYmUSaSMYNtRJJNPL5gpFCWEps3BthNImcC2+3PzV5CM3TooT548lw+2TGHLGIoIjb2RBNOOYMskkG0HoyrBCzNBsiZNmhLCsNqR0sS0+lGU125pzsho28QSyLQH4DKqA76YyKYiT4/os22bRCKTFcvnMObxPS10NfWQjKWYvbyefZuOcGxXM//xvm9TXFlA9bwKvAE36hi90s/k2nvXcfUb10x5PnnyvNYJdw9yZMcJAG59z3V88Itvm5F+tjMibNsTEdoS589SPk8eAIdjPaHQrKyolUmSiftJJO6f6WnlyZPnAmLZg5hWL9q4BlI2KeMIJwWUEE6cWt2FmB4AqhLAqdWRNPYhyZAyj2LZ8VEMjl4biDNqok9G0scjZR7Hzi9YTjtX3riImlmlVDdMj19/PJoilcigqgqB0NS/3w9+90me//0mktE0pnGqbEDakp7W/rNOhaxbWHWBha1EmieQxlak2QRyEKSKUApAm4NwrAZl6qaq0o4jzYNg7kVanSBjIE0QboRSCGo1Ql+IUOthAg+CU4OmsI3dYOxCWt0g4yC8CLUcoS8BfSki5yw+7jDmUez49wGJcL0O4bgm2z/bTmAbO8DYgbT7QGZA8SHUWoS+CrTZ47ZtG/W1ZBJp7ARjT27OCRC+3JyXgb4kV3M/NnbyT8jMywi1HuF5OwgvZDZhZ14AmUBo8xDOWxFq0anXTL+EzGwCTIQ2G+G8AaFWwGn5CtLqxY5/O3sc0VHcdyMcqyb93uzkn5GZF8n2KKtG8bwLMaFR4vkjlcgQ7h5E0RTu+uubZkTUwgwJ2xpviMUFFdM2XpnbP21j5bl8UBQfinKqlUAm8yoT1pnlyZPnsiJjdpAyjuLUZo95kyilQTT13NDfDq0KXS29UFNEU0K4HYsIJx8HLBKZfSSN/Xgdq16TtYLDFyEkafMEujq2sLJlhnhqSy4dOc90sv66hazbINEmGfmciN6uCOlUBp/fRXVD8ZTHiQ7EieVqdLP9bM+NC/U7k1KC3Y4d/zky/SjYAyDTgAkIJBoIFyjFKJ53gfsNIPyTmp+UEmQCmX4aO/FLsI5nhZzMABbZhTs19xqOrCjVl6ME/hGhVo89JgZktmDHf4A094Edyz6GDSjIk2NpS1B8HwW9MSdAxzjfWt3I5O+y8xE+hOMKZOYAduzrSGN3TugZp+YrnNntXHeg+D6KEP5x6zGzc85kxWf8+0jzENgnxzxjzvpKFN//AG1hVlyPMmdp7EQmf4/UFqK6bkBmdmLHvgx2GLCQwoNIv4QS+Cwoxdix7yATvwAZBSRSuCD5EGrwS6DWnPoshQJWCzL9DKBgY6LoyyYU2gDSHkQmf4vMPJ8dyv02ZtA2KTsnKbFticfnHqp1nwlm5Cj8beMGPt64YdrGe+1d9vPkyZMnz2Qw7R4Gk4/jc65FVUIjbhCllETTG4mmXso9Iij0/sVZRwbODY2A63oGEg+SMg6RNo/SG/05jlAVulo+4U2tZcdzdbrTUwc502hqGapSiGX3AZKBxMN4HMtHdbeW0iKW2kg8s4V8je30c64OpWdSUOznfR+/BduSzF8yupiaDMuvX4QvNPXe0Wcye3n9tI01FlJKMHZiRT8Pxo7coyoIf1bMYuciq1GwItjRLyCMHSi+TyDVqgnOAxLsNuzo15GpPzD8t6CB8ABKTuSms2JaRkGoMK6fQAo78Stk7OvZuQGggxIEHNnxZBRkLzLzDFZ4b1bcuu9BiNN6P4+FeRSZeRl78F/AbsvOUQllx8YEezArdGUcmfgJtt2F4v8cYpyFLmQcO/FTZPy7OZFMdjwllJ37yfcue5Hpx7HMPSi+vwHXXbmI8xhzloPI1OPYiV9ne1krwaH5yfRTyOQiUMqzryucoBTnFi4SYGzBjn0dJfil3PgCRAjhvBmZeQVkEpnZAeZ+0EfvRX7aRJDGLqR5JPunCCKc67OR5BnE6XYQKPIR7Y9hpGcue2ZGhO3p5gF58uTJkyfP+SSceBRdraDE/+5hkVhbZoilNtEe/q8hF2SXNpeg64YLOj8hBG7HQgo9d9Mx+BUkBgOJB5HYFPveisexdESfWcuOkzZPkDQOkkjvpNj3FtyORRd03ucLRTgJuK5kIPEgAOHEQ3gdywi6b0VVTokZKU0iqRfoinyLtNk8U9PNcxaECr2sunLuOY9zx/sv7G90WrCasKL/Bsau7N/aAhTnTaDNAhEgK+S6kZltyPTj2ehr6kFs4UQJ/DMwdlsxaXViR7+MTD3CkKhVqhDOK7PpxkoQ0EDGkHYnGEeQ1jGEYy1CFIw1KDL5R2Ts/2bFGQKhr0Q4rwe1FiE8SBkH6wR2+nkwtoPdjR37Gorw5YTi+IdEmvuR0f8Eux20BQjnjQhtLkL4kGSQ5mFk6rGs4MNCpp9DOtaB+82jRzalhUzej4x9E0jn5rwO4bwWtBrAnRXo1gns9LNg7ASrHTv6f1BEAJw3jz1nuzcrarV6FPfdINzI1CPI1KOAiZ16OHuctFko7reBWoXMbEEmfgKkkZnnwO6DnCgXQgXHctBmg7EHrFZkZksuejyO2aE0sgsjdq5dljYboTXOeHZPoMhH3cJqtj+9h90vHuDae6+YkXm8di0U84wgm75xcpVPcuomSnA2cfFTbXbGGmvitJ/Rxzi1/2THyZMnz2sZFafWgGn30R39AdHUi3gcS3BoNUgyJDMHiKe3kbHaAVCEn7LAh8ZNez1fKEKn2P8uUuYx+uO/yYnbPxFPb8Gh1eDQKlBFEEka0xrAsHow7QFMuw/bjhHy3HrB53zqmmFh2XEsGcO2Y6TNZizrZI2jJGO2EUtvRVX8qMKPqnhRTkaQECPO4wKdQu/dRJLPY8lBDKuH1oHP5yK3S1CFF9MeIGnsJ5nZT8ZqJ+C6nkRme9ZEKk+eiwxpJ7Dj380KGADH1aj+v8uJmNMyEaREum5HJhdhR78I2MjUn5DOGxGuGxg1VVamsZMPIFNPkU05VhDO61G8HwRtHkL4smmv2a2zNev2QPafWnrac8MGRRo7seM/PiVqc6nAqA1DGS2C7AKT6roLO/qlXHp1H3bs/6Lqy2AirwK7D+x+cFyB6vs70Bdn3d2FQCCR8npwrMGK/BuYB7LCPP08wnkLqGekskuJNDZjJ37KkKh13Y3i+x8ItSYbnR7a1EB13YEd+QIy8wzYPdjRr6DqjaCO0WpNJkF4UXwfQehrEUIg9UaszCvZ92EeBnSU0FezCxYoSH0xlrEDjFfBTiDN/cOjzWoDQl+JNPYDqWwtr+uOnPgd5f5WSrD7kJlXyaava9la4bHmfAEpLAtxxetWcHDzUX73tUeYt2oWZXUnRfyFu1fPC9s8QNacwzD2kkz8gXT6RWy7GyGCOBwr8Xjfiq4vmVQrCSlNLKuLdPoZUqlHMIzD2eJ6EcDhWI7LfTsOx3oUpWjUL7qUEikHMc1mMpmNpFMvYZpHsO1BhNBR1VJ0fSku1+04nGsQYuby+PPkyXOxIwi4rsKh1dId/R7xzDbimR1kBZUkW2+VXTTT1TJK/R+kwHMHM1WLrwo/1QX/gkOtoC/+awyrh4zVSsZqhfTpC4ynL0IKVCU4KdOW6SZlHKS5/x9JGocAKzcjCdI+rQ+wZCDxIOHkI2QbOuQWJdHwOldQV/TVkQsJQuBzXklZ4K/pjv4A0+7PpZQ/wWDyKXK304CFQMfvupqq0KdpC3+RSOrZC/LeX6vYtk0yniGdMjBNC9uWKIpA01ScLh2314Gi5L0shiEl0tiCTL8I2KDWofg+DNqSkfdBQmQjqO43Q2YjpJ/NmjYlfoxwXjvCWA0ps3WayT8CSUAgHFejBP4pG7EdcZ8lsinCajmoZWNPmTR26s/ZOl0AfSmK98OgjvQqEEJDqjUogf+JNXAczINgtWInfori/+zEZR1KGYrv46AvP2NsgRA6Ul+N4roDO3YMyCCNvVmzLYYLWymT2Mk/QW6hUuirs8dZrRtRkyuEjlTrs3MON4N5NBvFTfwKxfeJMecs9OWI04+BUo3QlyPTTwEyW0PrvOGUiFb8CH0x0ngVsMEanlkihI5wvQ6ZejgnWDchraM547CRry8BzOPIzLbcAH6E65ZJ1eWeb1Rd5aZ3XEPr4Q4e/fFz/Ntbv8a9f3M7C9bOweV15tpvjS9wg8WTqycfj5k/EnlmHCkNEvFfE41+Bdvuyj2qATGSyeOkUk/g838ISYbxbviktEinniEa+zpGZgfZlUMt92+AZPIEyeTDuFw34g/8Pbq+cJRRbGLRbxCP/xIpw7nHBOBAyji23YNh7CWR+C0e79vx+z+JeuaqXZ5zIh8Fz3P5YGPLFCX+9+LU6umL/5qUcQjD6sGWKRThQVdLcOnzKPK+iYD7epQZEIgnEUKgiQDlwY/hc60nHH+QhLEfw2zHkhFsmUagIIQbTQmhaxW4tAZ8rnW4Rz2fnl9sMtmI8VDt3VhYSJltEXd65Z9h9Q49fjoCgap4KA18AF2rIhz/EynzCIbVhy0TCKGhCj9OrQafaz3Fvnfg1Gpw6fPzwvY8YVk2bU297N3ezP6dzbQ39xEZTJJJGzicOoGQh8qaQhYuq6VxRS1VtcWoWl7gAtmU2syrYHeRTY1ditAWj3+tFW4U5/XZdFkAqwXM46DPO2NsiczsBOtkvaUP4XnnmGZQZ7zI2E9ZLcjMVrKLf3rWuVibM6ZpkxACqRSjuO/Bjn4JsJCZl7Pz1urHn4VjNYpj5ZjzEUJB6iuzdasyA3YPDPWtPm0f63jWARkbcCKc1yPU2vHnrFaguO7Ejv0/wMzN+S25tOVRUKtBOaO2Wz0VlRb6EuB0UawhlMKhRT9pR0YMqejLkVpj1ghKxpHJhxH6GkaXaBZ26jGyEWlAm42iLxt9rheYcHeElx7YjNPtQHOoHN1xgi+9P9t+q7S2BHdO3I6Foir8068+fs5uynlhmycrRnOiVlGKcLvfiMOxCoSKZbaTTP6RWPR7COFiPHMOw9jO4OC/YFknUNVa3J570LR5CKFj24OkU8+QTj9NKvUoUqYJhv4DbZSTh6IEkTKBri/F4bwSXZuLUAIgLQzzIKnkA5jmMZKJ+9G0BrzeD+Tc7PJMB2pe2Oa5bLCxZRJF6ATdN+F1riRtHse0+nPC1ommFuHU6tHGyCIZDa9jObWF/5FNZxN+nFrttM46W2N6FT7HStJmC4bVjS1jpwlbF5oSQFNL0dVyFMXFaM4VQfdNONQawMalj6xr9LuupL7oa4DEpS9ADLshE3idy3PPg3OUm1OnWkNV6J+whwxazg5VCaKN0y9YES4KPW8k4LqKtNGEaQ9gy1RO2HpxaJU4tPohU6ki75vw5OqMXfqc4a8lAtQU/Htu/5EGMbpWQUXwU1j2AKoSHOGKrQg3NQX/C1smURU/ulo+pfd8KWKaFi88vocH79vEkQPtZFLmqNvt2XqCZx/ZzewF5dz11nVce+uSaXNTvqSxB3NpqjbgAG0WYoJWXgIFqVSQDSbYWXMhqwVxhrAFG2lsPvWnWo5wnGtto0RaPWCdyP6pBLKCbYLIqxAaUlsASmFWfNr9SPMQYlxhK7L1rxNkyQi1mFOC0cwK22G6VmbbGlmtuTkXgL5wEnN25OYcyqZEW93Z2uMxhK0YMrY6DeW0zixnpAQLRNbVOTfHrAP2mYNqCM9bhhyOZepJ8P1NNk38TGQMmX7y1Eu77so6XF8EtB/t5Juf+Am2dVo/cQm9bQP0tk1cIqJqCrZ97gaAMyJspZTT6l0oyEeZpopldRGP55zmlGL8gc/gdr8BIdwIkU0tdrlvZTD8GdLp58Ycx7YHiQz+O5Z1Al1fTjD0eXS9EXBkV8Wkjct1O/HY94jHv0s6vZFk4rf4/B87I4VCwe15G7pjLZo2K9eux5ldsZMSF7ficKxiMPxZLKuZdPpF3O578lHbaURXT69DkZi2zWAqzc72Dl481sSRnj764gnSloXf4aAiGGBJRRkb5tTTUFiAS9NRpqH9wulkU9QhaRp0DEbZ3NzGjrZ2WsKDDCRTZEwLt65R4vMxt6SIK+traawoJehyoU8i/WWqc8pYFtFUmp3tnWxtaedIby8dkRgpw0ARCkG3i/rCEEsry7myoZZyvx+Xpk378TlXpJSkTYuUaSDPODkrQuBx6GjK+TmO5xtJ9iIrhEBXi9BzvQbPBYdWhUM7/zVNiuLG7ZiHmzNvZieHW5+PW58/5vMuvQGX3jDqc0IIHFoVhdrdY+6vqQWEPLdMaW6TJfu5lU6q/ZLbMQ+3Y/RjpSguQp7bx9xXUwIE3deN+bwidEKe2yacw+WGlJKXntzHN/73g8SjKVRVweN14vI4CBZ4cbl0kskMkYEEyWSGTMpg/84Wmo/1oCgKG24bJd32tYaMIIdSUA1k/EeYid9MYsc05M5fSANGifZlHXL3D/0ltKWIMyOKZztdKcHuyLWrAYQHMam+3gKhFIFSmhO2UaTVMvFe2mRM7zSGLUbJ4YsrUtrZFOSTi2yKf9JRa6GWglKUFbb2wFAq8+ibe85YAITTI7RCCYwYf/gims1oCMc60OaBeQhkHzL1CML7bs5cgJPp58Duzf6hFCFcN4335i4oqq5SWB6a+v6aMqHZ2GSYEWG7s7+NtsTgtI03J1DC/OCF6zl4OWFkdmIYewGBw3kVbvfrc6L2pDmTjqrW4fW9H8PYjW2P3vQ8lXwUwziAEAE83neh6ytyX9CT4ygoSgiP922kUo9hmgeyotRzN9ppq3lCCBSlCIejaOjv058DJ07nNej6fCyrGdvqwbZ788J2GnFq2dOCBNoGI/x53yF+u3MPTf3hURek9nX18NSho3zzxU1cVV/Lm1Ys5sqGWjy6Pi03NFJKeuMJXm1q5bc797K1tY2UMXrE4FBPHy8db+LHr26jMhjgdQvncWfjfOaUFOFQpydykBWBJvu7ennswGEe2nuA7tjYEasdbR38cfd+HKrKhjkN3NW4gHV11YTcrovihk9KSX8iyXc3vsp923aTMk8dW1UIVtdU8Y83Xcui8vw5Nk+e1xpd7WF+/P+eIB5NUVTq5+qbF3PjHcupn1eGflorICNjcuxQJ08/tIOXntxHX0+UH/+/J1iwtIbyqjFcd88DlmkRH0wQjyYx0ya2LVE1Bd2p4w168Phc46ZDnhdkBuzoyT9ARrL/zgobyIw2eFaQ5RDTsuBm53q0nkSHyfqZCHeutRBA7n1LOWY6MJCN8J4zFlKeriscwyOp4yE8p7U8ymT79I46Z0G2PdN41+1x2gWNOwcfivuN2NEvAzZ26k8I993DhLKUGWTqQbJlfmQNtMbJeLnQzF89m58f+fpMT2NmhO1Pj2zhweY90zbehxZcxfwl+Zuus0VKC9M8hm33gnDidFyBMkp6jBACVa1H1WZhZ0YKWykzZDKbkTKGps3BoY++QpsdpwpFyYpQy2rDsnqGCduT242HEDpCKQCU7A9djnayzzNVPA4dKSU72zv59kubeO7ICewzw3ijYFgWzx49zq6OTu5Z1shfrV9NyD1ef7yJsWybHW0d/GLLTp46fJTkGIJ2NNoHI/zglS08f/Q4b125lDsbFxByj90uYbJEUml+snk7D+45QPPA6GJ/NDKWxRMHj/BqUwvXz53FB65YzbzSmV2QkVISy2T43sub+e2OvcNELcCqmio+nRO1F4MIz5Mnz4Vly4uHGOiNEgh5ePNfXstt96zG6RpZA+dw6ixYUkPD3HKq6or5xXefYaA3xqvPH+T1bzv/bT8ifVF2PX+AQ9uO0dXcy0B3hHQig2Va6A4Nl89JYVmI8voSFl81nwVrZuP2nfv1YHJYnBKlKqh1iLMVc8IDyhhu7TJx2nbnds3NDXhGyqyASZsTKQihnjKSI8OIWthhCLI9fM8VmV1AGBpWASZbq6lyKupqAwajz1kwsbHg1K6T2dY/67I1vFYzmC3IzCaE6+ZTG5kHkebh3A4+hPMaRqRFzyAXyz3CJV9jm09DnjpSprCsdsBGoKONqN04haIUoioljNZy2bb7saw2QGJZrYTDn2C8fmtm7odp25FsD7QR88q6ldp2L5nMq5jGQSyrC1sOImUSKZOYxiGyJ6BTrqZ5pgePrrOvs5v/ePI5drR1TkrUnk5/IsnPNm8nlk7ziQ1XTTkyadk2zx89wX89/QLH+wawznIeJznU08dXn93I0d5+Pnn9Vficzol3GgUpJT2xOF948jmePnRshAicLIOpNH/ac4AT/WE+df3VrKkdzbny/COlxLBtvv78y9y/ffeIRYNVNZX86+03MLuoMH+OvYiQUmLbEiklAoGiily5RzZdP/v/2d/KyeujUEa21BkP27KHfveKogylzkspswGi014j+zoCIUAok2/ndnKunFGaJERuLHF2cx4+9mnjTxL1jJIFKSW2ZQ/NTVGUoXmN99onPxvIpvFP5tif3F7m9h3W3E6IoeM/E7/DluM9ZDImsxdWcu2tS0YVtafjdOlsuG0pLz21jz1bT9B8tPu8zU1KiWVYbH92L7/56sM07W0j0h8bXuN3BqqmUlgeZMHaObz5k3cyZ1ndWf8+zh6VIZElHCjuv0C47zjLMcTYUVPhyrkEA3ZqqpM847VOT2e2h4vGcbGQQ2nCWePPicXedBx7MVzUy7Ei3KNhwZCLu5KrWb3QvzWRa/2zJpu2LsPI9ItI59UI4c6eFzIvg9WX3VxbgNDm5f1lRmFGhG2Jy0u9b3KrVbaUmNIiaZrEzDSGnQ3BFzm9rCquZmGonA3ls8/ndC9jTOyhdBgVZZwVREVxIcTodRvSjg+Zh0iZwjAOMvFJQc9tM/wCJKWNaR4gHvshydQjSDsKqAjhzNncq2QjtVMzK8kzMQnD4CvPbWRbaweQ/ZS8TgcFbjdFXjeFHg9OTWUgmaI7GqM/kSSSSg8TwGnT4g+79hF0ufjQVWvxOs5uVdG2JRuPN/PpBx8jnBx5ofY5HBR43BR4XBR7Pbh1B/2JBP2JJAOJJAPJFIZ1ym01mk7zq227SJkmn71pA37X2YlbKSXtg1G+8OSzPH3o2AiRrasKBW43IbeLYp+XkMtFyjTpjccZSKQYSCaJpU9dZG0p2dHWwb899jSfu/V61tZWo1zAm1YpJYOpFN96cRO/2rqLzGnHSlMUrppVy2dvuo76wlBe1F5k9HQO8rV/+j17thxn3pJq/v4/30JJeZDOtn62vHCIV57eT+vxHhKxNKEiL/MWV3PNbUtYtKIOf9AzJD7H477vPcvvf/QCLreDD/7D69hwxzJsy6a3a5BtLx3mpSf3cfxgB4lYGt2hUV5VwLwlVVxxwyKWXTF7VMOgk6Iv3Bejuz3Mrk1H2bejmbbjvQyG40hb4vG5KKkIMmdRFetvXMSs+eX4gp5J16SnkxmOH+pk8/MH2bXpGB0t/cRjqXGFDkCgwMunv/wWFq86VW/c3R7mi3/3K44fzJ4H//bz93LdHeO7j8ajKb77xYd4/pFdANzx1iv4y0/dNq6Bkm1LBvtjHNrdxubnDrB3+wnCvTEsWxIs9DJrfgWrr5nHkjUNlFSEUC9wGm0ykUFKKCrxEyoc3/DoJMECD0UlASSQTJ6/jKp0MsND33uKX/3nn4iFh98TCCGyrsxCIG0by8x+ByzToqe1n962V9m78SAf+ep7WH/nStTzaXIlHKAEsq7IMrsgL6at76jImTVlO1pIu20axlRy6cEn22oZ2dTkcdoDDSETMOSS7sym0l6Qa4iKUAqQJ+cs01nTrrGi3Kdjx8DORb2FE4T/As15OEL4Ec4NyPQzIPuRxhYwj4G+COxuZGYLkAI0hGNNNrqbZwQzImw/tOAq3jN37YTbSQkZ2yRmpGlPRNgf7mJj93F29rdR5vZzT/0ybqiYm7/xmjIyd5I9yXgndnVMdzmJBbmWDYpSjtvzhjFF8OkIHCPSkE1zHwP9f4tp7kMId66edjGqVoOihBDCixAuYtGvkU6/MOFr5Dl7trW2k85F7xQhWF9fy60L5rCmtpqGooIhASalpC+RYFNTKw/vPcizR45j2qe+T2nT4jc79rC8qoLr5846K+G2p7OLLzzx3AhR69RUllVWcMeieayrr6G2IIR2Ws/EeCbD3o4unj1ygscPHqZlYHAo+mFLyYN7DlAR8PP+K1adldhOGAY/2rSVZ48cHyFqq4IBbl84l2tm1bO0qnxYbbFp2zQPhNnS0sYj+w6xqal12DE61NPH/3n6Rf7rDbdTXxia9HzOBSkl4WSK72x8ld/s2DNM1AohuGHuLD5x3ZU0FF24urg8k0dKiZExyaRNBvvj9HVHaDnWzc+/8SQHdg43aolFkrQe7+WlJ/Zy1S2LefMHN1A7e+K0csu0sn1KDYtIOIGUkh2bjvKrbz/Nvu3Nw4RiMp4mMhDn0J5WutrCLFhWi+Yf/Vrx7EM7ePKB7RzY2UwqMVLwxKMpejrC7NvWxOO/28wVNyzirR+6flJzHhyI8+AvXuahX77C4MDkFz51XcXrc6Hrw2+HTj/OkG13MyESTMMa2sc0R7YyOvM1dr16jD/+9EV2vHyUdGp4TlQ0nKD1WA8vPLqL+UtruOd917Dm2vm43Bcu/TBU5ENVFSwzlyUwifO4tCWmaaGqCgVFvvM2t5ce2MLPPv97UvFs2qzT7aC+sZqKhlIKy0O4/S5UTcVIG8TCCQa6wrQd6aJpfxu2ZdPfOcg3P/FTAkV+ll6z4LzNE5E1MsqmkWaQ5lGkTGf7yZ774AhtPtLMGkhJYw9SJhHnkJIshIJUK7LOwnY/2HGkdQIxjhFdFom0+8DKRekVP6hjtM2ZZoRQkWplNqotwyCjSLMl26JoXCTS7gI7FwkVIVArzvNsx0AIhGMd/5+9tw6T4zrTt+9T1QzDzCiNmFmybBlkThzHQYfWgc0mG9jsZjfZ39KXbGAxG9hwNuygmWXLFjOzhpl7oLm7qs73R49GGg2DNJLT93Up8XRXnz5d3V19nvO+7/MKUzEy6gGtBhk9Baa5sd610TOx45Q0hGXtDdG7diQuZVJ0NnvwenxoUW2YKeVICCGoWF067T7Ys3JWkq0OJrtkWpSSw525c7k3fz4/vLCXZxpO89UT28i0uVmYMksfwpsedaCFD4BEXlmncRVSRmOufCMQi6bGLtCqmo7L+RjqFAwMpNTwer89KGqdrr/A4XgXqpo9LN3C7//ZpMePMzGuNGZ6aPF8Pr5hNXlJicOEqRCCNKeTe+fPZXleDlkJbn55+PiQYzyBID/ef4QNxQXYzBOrd+n2B/jFoePUeYbaw1tUlYcWL+CxNSvIS0pAHeHi57RYWF2Yz+KcLDaWFPLv23dxpu1yKlxEj4ntBVkZExbbUkr21DTwxKmzRK9a3JampfCPW29jaW429hFen0lRKElNoSQ1hbWF+fzy8HEeP3qS8BUL3hMtbXxvz0G+fN8dQ0T6tSKi6/zv7gP84cRp/JGh3+nby0v429tvIT/5xjGkiDM6fm+I3S+f4tjeKmovtmFzWMgtSiMpxYnfG6KxthN/f4hwKMqO50/Q2+3j8//2ThInGHmLhDX8vhDnTzTyva88R+NAWqnDZSUx2YlQBD2dXoIDInXRquIxU1Wrz7VwfF/V4N9mq4msvGRS0tyYzCo9XT6a67oIh6KEglF2vniSgC/MF7/xbqy20cVcKBjhqZ/v4Ymf7iYSimK2qCxdW8ri1SU4XDb6e4OcOFDNiQPVyIF2EtkFqbz1/RtIy0wgMcVJfskEIjszzKEdF/jRv79AY00nEOvjmFuYSlpmIgjoau+npb4LXTM4f6KRH3zteQK+MFseWIrZcn2Wb3MX5GK1menp8uLp9MbmNg5dHf10d/RjsZqoWHxthI2nvY/f/edzg6I2tzSTd/3tg8xdWUpqdjLOBPtgdsKltHJfb4DOpm6OvnaaJ7/9Mp62Xnra+3jiWy9RsigfV9LEvheTRkmKOd6G3wAkUrs40JN2JsS0grCsRIaeiv2ptyAjhwZa6EwdoWSAWhoTttKLjJwE6+1j1tpKGYXomZiwBFCSEKbhbcauFULNAVMhRHtj89bOgNw0zpzDMVfpS6ncajrCNLJT/PVAqCkI6+3I6HEgigzvRNjuRmqnwBhYy5gKETdI79qRaDjXzFPfeZm6M434+4Pomj6hikHFpPCdff+KxXYTCtupoghBeUIaH5m7jjqfhxPdzXzz7E7+e+1DOE03TgH1zYIQVtTBFgoaut4ILB7xWCl9GMbITtaKkoyixFyMDaMXTW+ckrDVtTqikVMAmM3LcTjejqrmDNshllIbSFGO19ZeKwSwZU4pn75lHZlu15i79ALIcrv48/Wr6PD62Hahasg7c7y5lR3VdWytGP8HzpCSA/WNvFZZPSwyurWinL/ZshGXxTJu1MBmNrO2KJ+vPbCVP//dUzT3eQfva/f6ePzoSRZmZ5Lhco47lj8S5X927h2SSgxQlJLEv9x9OysLcickkPOTEvn4hjVEdYPfHT81RCS/erGKW8uK2Fpx7TJQpJSDr+Xxo8PTj7dWlPE3W24hO+HaRVjizCw9XT6e/fV+hIC73raCt31wE8npblRVwTAMert8/O5HO3nj+eNoUZ1j+6r4w0928qHPbp2QM6yUkppzrRx4/RxtjR4WrSrmvnetZcHywkFhpWk6lWeaOb63ioUri2Ppn6Nw9yOr2bPtDLmFqWzcuojl68uxu6yD9a26btDe5OHn39zGkd2VGIbkyO6LHNp5kY13LRx1jmeO1LH9mWNEQlEcTivv/Nit3P32VThcNoQiMAzJ3Y+s5Nlf7eP3P9pBNKJj6AZF5ZksWlV83bO+pJRUn23h59/aRmNNJ6pJYcma0sHotKoqIECPGtRebOXx777O6cO1dLX18ctvv0peURrzlxdel3mv2FDOgqUFnD3ewK5XznD3wyuw2Ue+BkspCfjD7HjpFHWV7cxfVsCqjVNrVTUex18/Q1tdbEMgb042f/2DjzJnZcmIqdqxtGSVxDQ3CakuCuflklWUzvf+5ld0t/ZQc6KeqmN1LL1twTWZq8CCYtmAHno+1mdVu4ARfAZFzY2ZAI1bg60BImYwNMLowrISTCWxtFXpRfp/hjSVgDIB/4ZLv7NXH6fmIizrkdETQAQZ2YGM3gXmxaO+9+itGME/ECsxUxCW9dctYhubcyHCvHogshnFCL2GsN4eq0cdbc5aPTL0DLH1pAlh2QDKtW/lNjoCYX8IAj8EowcZ2Qt6OzK8a2COKort7nH7IM8GUkqqjtfxrU/9H5VHazF0Y9Dj4VKWj1BELFn0ivWdalKwOqzYnFZmYl1/UwlbiF2gyhLSWZVWwClPKxf6OjjlaWFtRtFsT+2mQwgLqqkYIVxIGSISOYjNdtdALeuVSHS9FX2wD9vV47gxWxYRCr2KrrcTCe/HYlk26TSbWL1vTDyoajqKkjDixUjTKtH11kmNHWdypDkdPLJ0wbii9hJCCNJdTt6xbBEnW9po8/oG79MMgz+eOMOW8pIhPXJHwhcO8+TJs8NEZF5iQsz4aQKi9hKKEMxJT+WTm9bxzy9tJ3yF2dPe2gYONzZz77zxF13PnjlPvad3yG0Os5l3LV/MsrzsCadYCyFIstt4/6plHGtq4Wx75+B9/aEwT546y+rCPFIc0+tBONoPuCcQ5Ad7D/Hbo6eGiFqzqvDgggo+tXk92QkTbI9wAyMwYTcvING+FRA4LTfuzvZ0kVKiRTXuettKPvGPb8FkVoe8/64EO3/5z2/B0HW2P3scaUi2PXmE2+5fSknFxDKd9mw7jaIq3PeutTz6idtxJgw1g5NSsubWCtbcGos+jfb9FEKQU5jKv//io6SkJwwK4KuPdyfa+dxXH+GLj/2Y2gtt6LrBgdfPjSpsoxGN04dr6WjpBWDeskLuenglCcmXF36qCkkpLu58aAWnD9dx8mAN3R39nDlax8KVRddd2AZ8YV78/UFqzrWiKIJ1W+bz0S/cT1rm8N+8JWtKySlI5Uuf+hVVZ5rpauvjqV/sYe7ifEzmmakL9XR5CfjCw+8QsevoQ+/bQEdrH7/6/nZaGrtZvWkOiclOrDYziqqg6wbhYJQej4/928+x4+VT5BWn8+efvw+L9dosMy8erSUajmIyq9z1vlsoX140ofpjIQRmq5k19yzl8Kun2PbznfR2eWmsbL1mwhYhwLICYb0DGfgFoCEDP8MQKor9rUg1D3GVYZGU4Vh6rN6G1M7GRKKpZMTXI9U8FNtbMHzfA4LIyG6M/q8iHO8H8zyE4h4yNlJDGj1gtMX6wZrnIhj6uyNQUWz3oEd2QPQ4aOcx/N9GcX0KaZo3JA1WyihotRi+fwe9LnajmofieO8oYvzaIDCh2N+CHtkF2nnQTmH4vo3i+kswlQ2J3EoZAa0aw/tVuNRrVy1CsT8y+4ZMSirCdn/ssyJ9yPDryMjxgfsSEdbYb9uNRsgf5tVf7+bikRpUVWHOilLyynMwW0289NM3SMtNYeH6Oagmlf5uH6217TRXtZNblsV7vvAQy29fhNk6USfr0bnphC3ELrSFrmTsqom+SJAab1dc2E4Rs3keqqkILXqacGgXUftpLJalDL3ARgiHXkfTRhO2ApvtHgL+x9H1eoLBJzFblmC1bh7xAhFzrPSDDKOoqVeM4+aSc6BudGEYXhRlaNK6YXgJBp5C1+un/drjjE55ehqLsrMmteATQrAkN4vFuVm0nx8ata3q6qbW08Oc9NHb20gpqe/p42DDcPOLdy5fTIZrYiL7ajaWFLI8L5t9dZfrDzXD4A/Hz7C1ohzTGGN6Q2G2X6wZIgQBilOTuXNO2bhC/WqEEBSlJPHgwgrOd3QNMdw629bJ6dYObiktmtSYV2JRVdQRXo8/EuX7ew8Oa+kjgIcWzeeTm9aS9SYQtQCKYifd/Sjp7kdneyrXhdSMRO5+x+phohYGFvEWEw8+up6Th2IRv4AvxIHXz01Y2BqGZNHqIt7957fhShxetzeZ76TJpJKRM3YhkhACV6Kd9XcsoPZCG8CYzrrBQISm2i4gtvNfUpFFUsrIWQdpWYnkl6Rz6lANWlSnvbmHUDAW5b1eSClpbejm8K6LSClxJzm4791rSM8aOcVXCEFGTjJ3v30V3z4TuzYe3nWR7o5+MmeoP+wrTx7l4K4LIzz3gCu2qsRag3lDPPubA7z27HFS0t04nFZUk4IWNQj4Q3R3eAkFL21OK7z+/AmWrClh8cqZT+3s7/ai6wbJGYkUVORgMk9uOWt1WCldXMAOu4VIKEqgfybchEdHCCuK8yMYeh0y/AYQRvp/gB7ZhzAtQKhZA07EAxlpRifozUi9FvRO1OSfjChsY2PbwP4QInoeGX4Z0JHhl2OC2LwMoeYP9DtVQPoH6mBbkFoNwlSGkvCPoDquHhRhLkVx/gVG/xfA6EaGX0fX2xGWDQhTCQhXTHhpNTHHXu3swGOTYmJSvc4pvUIgzHNRXJ/A6Pt/IPuQ4VfQjVaEZR1CLR6Yc3+szjmyNyaAAUQyivvT1zfCPCoCxXYvevApkF6M4B+BWKmgsG4GJXXMR88WPe19nD9QhTQkq+5dwke+9l6yizMI+sNsf3wPRfPz+PBX3kNqTjKhQJi60408+71t7Hv+KHVnm1i1demMbDLelMIWwGW2oioKvmiYnnDwmjyHlDLmyjxg9iIQmK9qCXA9kFKi6QbGKCF6AaiKMmLN4XiYTOXYbHfgi15E0yrp7/sXXO7PYLWuBQSG3ok/8GsC/p8zVoqAyVSKy/0p+nr/Dk2rorf38zgcj2Cz3YWq5gECKT1EozVEI0eIRI7gcL4Lh+ORK8YowGTKRdfriEaOEgj8Hpfro4ORX11vxef9LsHg02MWosdSHK78R+z/5RXiROqxXcZBAS8G//2pm5GZFIWKzDRSnZOPHCZYrSzLzWZnVd0QAdUfCnOmtWNMYQuwo6qWYHRo3WeW28XqglzUCTqjXokQghSHnfXFBRyobxoiJI81tdDS109BctKoj6/s6h5W66sIwfL8HHKTEkZ51Phzum/BXL65cz+BK15rp8/PqZY21hbmY5mCQ6cAHFdFtKWURHSd/9m5l98ePTXkPVEVhbcvWcCnb1lHmuvGS2uKMzHKFuSQkT26e7UQgsy8ZOYtKWBX2ymiEZ3qcy2EgpEJmRCpqsK971iNO2l6mQSTQVEEmTlJg38H/WF0TR/RuVaL6nj7Yos+VVVITht9g8ZkUnEl2mNRRs0g4AsTDWtwPYWtIbl4uonO1l4AMrKTWbC8aNzHLVt/2QQnHIpy9lj9jAnblsZuzh4feeN6JAL+MAH/CBHeKzh/spGqsy10dfRfE2FrtsZM+qx2y5T70bqSnKgmFUXRUM3XIUqnZKC4/wFDJCBDLwERiB5HRk8gMcciitIg1nrmyvZrl7pIjI5Qs1ESvojhNSFDLwA66I1IvRGJCS5l4kmdy31aidWkjj4qwnoLSsI/Y/R/JRbh1c4itQtI4RiYlxZzQiaWLo2SieL6BMJ2zyzFFAXCejtKQhjD+++xutToSWT07MCcTUB0YM56bM5qDorz0wjrlhsiDiqEQJpKEJbVyPBroNcO3GNG2B5g/F66s4O/L0BbbQcIePtn7yO3LAsYSFiwW4iGo+iajhACu9PGvDXlpOWm0FrXybPf28b8NeWsvnvphJz7x+KmFba+aBjdMDAk6HICboVT5LUzVfzNr18EID3ByR8//SiJjuvV1PsyH/7RExyvbxnxPqtZ5SO3reYjt43vNH01QphxuT6GplURCm4jEjmIp/t9COFACDOG4QMENtudqGoqfv9vRxlHweF4GCl9+H0/GBCh/4PP+y2GXpBjPWqFcMdSbYaMYcHl+jTRaBWG0Y7P+98E/D9DVbMxZBBdawLAZtuC2bIMb/9/jPq6IpEDhEPbMaQXaXgxpBctWglEkdKHz/cdgsFnURQ3QklAES5s9rsxm5dN+hy+2bCaVOZnZUyp/YwQgtUFeTgs5iEiyh+OUNXZjSHlqONKYsL2ahZkZZCbOHJa+kQwKQoLszLJcrto6b9caxvWNHbX1POeFUkjz0dKLnZ00ekb6rBqUVVun6TL89WkOBysLcpne2XN4G2XWgB5w2FSTZMXEUIInFek8VxyP/7f3QeG1dTazWbeuWwRf75hNcn26389izNzZOen4nSPLcxcbjv5pZfNkTwDRkA5BePv/GfmJpNXkj7j3S903SDgCxEMRIiGNbSojq4bGIZE13U62i57Okgp0Q05om+/gEEXTSnloCPxSFxyOr5kIGW2mCZUazyT6IbBmaN1g5uzCckOqs+PX1oT8IYwmRQ0zQApaW3snrE5ZeelXDOTp9T0a5MJklmQhsmkEglFCfmnFm31enzomo7NZSMp/dob5sXShgtQEr6EtN6KDDyO1JtAemPtaWSQ2CfaFHP3VdwxMWzdNAGjKYFQs1ASvxIbO/hHpFYfM0WSYZCXzpEpFhkWzgF33VWx/x51VBWsW1GTSzACP0ZGjgwYSoUA38B49liKrGkhiuujYFqAQJmVljmxOZvB9gCqqRzD/2Nk9BgYPVeI2YFzoCQhzMtQnI+BaR4CMWtzHoZIRli3IMP7uBStxbIUYSq/IcT3SETDUXx9AexOG0ULLl9PBGBzWAj6w2jRodlvqdnJ3PfYbfznx37I9t/sYcWdizAp05OmN6WwDWpRzvd2ENSjWBQVl/na7bZKyWDEVtNHi5lee0yqgjEQQb4aRRcj3j5RFCWRxMR/xWQqIxzagabVIqUPkJhMpVhtm3E6P0A0cpxA4OlRxxHCgtP5fsymOQSDzxGNnkDTm5GGj5iYtaMoqZhM+Zgty7BYVl09AhbrehITv0Qg8Fui0TMYRjeG0YtQ3JjNc7Fab8HhfDcAPu//jDqXSHgfPt93RrlXQ9MuoGlDU68UNQ2zeSk3Yu3C9cSsqmNGMcejMCUJq2nopUWXkg6fj2AkitM6cpSoPxSioWe4QVluUiKJ0xBfQgiyEtykOh1DhK0hJSda2njPipFrMKOGQVNf/5CoKsS+ixWZGSM+ZqIoQrAgK2OIsAWo6vLgj0SmFC0XgsEWRlJKvOEwP9x3iD+cGNrSx6KqPLpyCY+tXUmKY+otIeLcGLgT7eM65KomhcRkJ6opFqkM+iMEfBMTA8lpLuyOide2j0fAH6bydDOVp5uoq2yno6WH/p4AAX+YcDCCFtWJRnWi0dEF6pVY7RYyc5MA0DSDxtpOIhENywjnxNcXpKO5F8OQKIogJd2NzTH9mq7JIA1JS/1lUXp0TyVH91ROehxf38ylzr77o7fy7o/eOmPjXQ+W3jqfP/7Pi3h7fLRUt48a0R+NcCBMzelGIsEImQVplC4uuIazvYwQAoQTYX8Qab0NqZ2JtXUxekD6iXWrcIGagVCLwFQ6vEZ29NERwo6wv2Vg7ErQKsHwxMq/INYGSEkGNR9hmotQM8YeW4iY4DPPRU34MlK7iIyeBqMLKYMgHAglHWGeA6b5A7XC48xSzUE4HiO2nS1gAo9BSUA4Hh0Qp4zdkkeImCA3L0BJ/BpEzyG1s7F0ahmMnX8lPda+yDRvBF+Zq4azrB2cozDPH36/eSk4Hhv473lX34swL4i9XhFzsJ4IQiix1HM1Y6BuWUVY1sX6C98o4vsqYr3Kjdhm4ZVzVASuJCe+Hj+Rq/paK6pCZlEG7mQnFw5XY+jyUkXilJkVYSunIcIMJPs7anmjtQpdSpIsFnIcb/7WFJ+5ewNdXj/eYJi+YIhGTx+vnq6ivc83/oMngKqm4XZ/Crv9IQyjAylDMSc/NRVVLUJRHAjhIDnlfxHCNKz/7CWEsGK1bcZsWYauN2MYHqQMARKBBaG4UZQ0VDVzxAugEAo2+z1YLMtjj5cx9+OYKE7DZCpACBtSaiSnfB8hrCPOxe54C2bzyGYjo2Eyz+VPXdRCLMKZMY3UVLfVSqrTQesVIhKgNxjCGw6PKmwbevqIGkN38yyqSqbbhWWStaxXk+Z0DBPHEqj39BLV9RFrZQORCO3e4d+vdKeTRNv0NtMUIShLGx4ta/f68IYiE+4XeSUCcVnYAr8+coLfHDs1pKWPWVX44OrlfGT9ShJt8UjtzY4QsajjeJ8VIQQWqxmTSUXXjCG9VsfDYjOjTvP7B7Hf/famHn75ndc4c6SOzrZedG2UbCvBQO/U8bOx7A4Lcxbns+OFkwQDEc4erePs0TqWrCmNDSXEgK+D5MzROs4NpNwmJDupWJI/rH/ttUbKWH/h6aJfVff/p0bZ0iJW3rWYN363j73PHmHDW1eRkZ86oeumNCTnD1VFcoRPAACWi0lEQVRzatd5EIJVW5eQV551HWY9FKG4Y6LJsvYajJ2AsKwAy4oZHNSCMC9ETHJtNWwYUyFqwt9N7jFKMqr705N/LmEByxLENEwEFdudYLtzlPEFwroerOtHmYCCsKxCHRbIGRspJdLoiEWaAZTMWL30RDYBZgnVbMLmsBL0hwh6g7gSYxv0iqKQnJnE2f0X8fb6h6xvpJSoqoLJbKK3o39a+vASsyJseyIBAtrIPVFHI6JrtAb72d5SyTMNp+mNxH4Ysh2JLErOuRbTvGEQQrAoP2vgxzkWaWry9HGuuWPGhG1sp8+G2VwOjNyWRVXTUdVbJzSaoiSgKFOtQVRRTTmoptHfVyFM2Gy3jXKfwGQqxWQqndLz/6mjKgpJ04yQZie4ON3aPuR2XyRCcIwoTLvXh24MvajZzCZSHfZpR4sSbFYSRhCjvnCEvmBoxBrTUFSjJzB8AZqXNPW06CvJTnSjiKHZFpph0O7zMp/J99RUhMBlsRDVdZ4+dY7v7Tk0JNpsUVU+uHo5H1u/Ctcomwtxbi4u/R5M/nFywl0VhBDTDhBIKWmu6+Irn32c+so2DENitZnJKUhl8eoSyubnkpmbTGKKA4fLhtliYueLp/jB154bd2xFVVi1aS77XjvL4Z0XaGv08M1/fJL73rWGVZsrsDst+L0hDrxxnmd+sRdPpxdVVVi5aQ4rZrgVTSxiMf6JjV6RjjdvaQGLV49sCjQaQkDFkusTYRyNS5sF0pAIRQx8Tq7fxrDFZuaxL72D1pp2zh+q5huf+Akf/eq7SM9Pw2IzD5qpXdrYMHSDaEQjEoxwZl8lP/mH39HR0MWCdeW8628emBE31jhxZgzpR0YODfbXFeZyhHkxN3LwxeG2kZ6XSv3ZJiqP1pKeF9u8V1SFogV5HH3tFEe2nWLemvIhWUb93V58vX5Uszojr25WhO2Xj2/j2YbT0x7Hrpp5e9FScp1v/ogtXF5gKAhMs2BiFedPA0UIbObp/cg7LMOFUyiqDXMXvpLeYGjYIt2kKNhmIKIihMBhNiPE5bZ9AFFDpz8cHlHYRnVjWNshiEWkp/vNE0JgVhSsJnWY2O/2B6Y4JphNKtsuVPGNHXuHpVBbTSaSHXbM6nD33Dg3L9GwhmFIVHX09zRWexpF02LfP7NFxXyN2rCMRCgQ4Tfff31Q1CanuXjr+zdw37vX4hzB+MfQjUmlCKdlJfL+T91FJKxx5kgdrY0efvTvL/Kjf38xln6tG4NC3um2seqWuXz48/dOyDxrMmiaTjQydiRcCHAn2GknFokpqcjmg5/dOqPzuJYE/GEaazrp7uinvzdAcMCELCHRTkpGAvlFabgSrn2JQ6A/iKbpvOUv7uKX//okR189xV8frmbRxgpKFxeSnp+CzWlDCIhGdHw9PtrqOrl4pJbzh6rQNYOsonTueO8mTu+9iBa9XHs9Gs5EByvuWHTNX1ucP3GkBKMDGd47cIMVYb0VodzYWich1U3hvFzqzzax95nDrLt/BUKJ9ZBesH4uz37/VV748WuULilk3poyzBYTHY3dPP+j7YSDEcrnFU/bOApu0hpbALfZyqNlK3moKH6RiRNnJjGryrSMkSDW5/VqNMNAN0ZPLYxoGleHkVRFGVavO1XsZjMKAv2K5zAMSVQbWWzr0iA6ghB3WGZmZ19VFGwm8zBhO1ZUeyykhLNtHRxraqHjKsMrAG84zM8PHaUwOZHb55TGxe2bBG9fgGhEQx1DpOmagbcvMJjaa7NbrmuLm7qqdi6cahqsbb3jLct58NH1owpLCYSDk8vqKpufw4f/5h7+64t/oPZCG4oqUNWY2ZLNbiEtM5HyBbksW1/GmlsrJuDyfNX3YwIR7lAwin+c2mUhBGlZiVSdjZlBNtd3jT/wDYCu6Zw93sCrzx7n7PF6Olr7CIcuv0dWq5m0rAQqFuez5b4lLF5VfE3TvJ//0XYOvnSc3s5+etpjUS1fb4B9zx1l33NHYweJ2Ls4WlJDX5eXn/zDbwkHYwZmcozfJ4DixQVxYRvnmiORyPCOyz2BlXSEdeRU6BsJd7KTuatK2f/8Uc7su4invZfU7GQURVCyqIA5K4o5s/ci3/7MTylbWoTZaqKjoZuaU7H2nesfWIkyhY4QVzMrwtasKFiVy5MfKB8fh9gVym22sj6jmIcKF7M8LQ+7Gk8fiRNnJhEzkAwyldY8BgxbPAoxtbFGnpMysMq5fJu89LyjMNJ6aLK9a0djtNc2VSO4iK7z/JkLw9olXUlrv4+vbNtBQXIS5ekTq0eLc2PT0dJL0B8eM/oY9IdpafAM/p2Y7CQ5beRer9eCrrY+vD2xTITEFCfzVxRhtY3+223oxqQFXygQ4cmf7aG1wUNKhpsPfPouKhbnI4nVeFmsJhwuKw6XDXUCTsgms4JyxfczEorG0m5HiYxLKenv9ePp6B9zXEVVqFicz/7t5wBoqe+ms62X9KykCb/W642m6ex48SS/+O52OloGzLdUBZNpwCRGSqKaRnN9Ny0NHk4crOGdj23m7retGNfYbKpcOFzNyV3nxz5onIz7oC9EcIImagBSny370Dh/KkhpgF6L4f8xl1YnwvF2UDJnd2ITQDWpLL11AS2PtrPmvuW4r+gnnlmYxn0fvp3W2g48rb0c2XZy8D5FESzePJ/Nj6wdcs2dKrMibD85/xYeLRu7kPrK9acATELBZbaSbnNhVi7nYU91YSZlrN1Ht9dPbyBEVB/orWQ2k57gJMFujUWtpjB8rDWBQY8/RI8/SCgajbUqUBTsFhMprpiRjek6txkYi3BUw+MP4guFCUY0NENHDKQ8O6xmkhx2Eh02TGP0ytUNgzNN7UT12JcxNzmBrKSJW/239/lo6enHkBKb2URRevKoRkNxrh1Rw5iSedGVREYwfVGVsSPBVlUd5vYnr+gjPV2iuj5s514RsY22kVAG0oWvJqxPLaJ6NYZk8LtyJbZpRKivTD/OSnCR5XZT2dk1xECqqa+fv39hG19/YCvFKclxcXuTU3mmmY7WXpJSXSO+l1JKOtv6OD9gmmQyqxTNycJ+HSO20bB2RRq0CZvNPObnztsX4OjuiTsFG4bkmV/uZffLp1AUhXd99Da2PLgMdRolOw6nDcsV4ruprotIRBt1A8EwJDXnWmm9YgNhJBRFsHBVMe5EO96+IH0ePzueP8lb3r8Bs3lmNs1mmuMHqvnOV54jGAiTkuameG4W8xbnk56VhM1hIRSI0NHay/lTTdRebKW7o58f/edLJKe62Hjngmsyp/S8VArn5V6TsUcju2R6bvhx4lyJlFHQW4m1IFKBCFKrxvB9J9YzGMC8CMX+rhu4snYopUsK+eQ3Pzis5l41qdz2zvW4kp088c0X6W7piZWcOK0s3DCXt37ibrJLMmZkPTIrwjbfmUS+M2k2nhqIRURqOzy8eOIih2oaqenw4AtHMCkKqS4HiwqyuLWihFvnl0xpkdnS088rpyo5UtdMVVs3Hn+QcFSLGeG4HVTkpLO6JJ8tC0pJdztnbWEppaTbF+BYfQsn6ls539pJs6cfjz9AMBJFEQK7xUxGgovi9GRWFudx56JyMhJGnnNY0/nPF3ZxuLYZgLetWsi/PHzHhNJao5rOr/ce56e7jqDpBiuKcvnSI3fGhe0soBsGYV2flsDyhcPDbrOq6pjRTrfNytWbdZpuEBynZm0iSMAfiQxz3DMp6oj1wABmRR0x7dgbGv7apjIfzTBGjK4mTNOt2KKqrCnM49GVS6nITOd7ew7y++Onh2wQnGnt4Nu79vP5228h0+26aX404wynq62P154+RvGcLCwjGOBoms6rTx+lpSHWYsbhsrF2y7zr+rvjdNuw2s34vSH83hA9Xb5B06GrCQUjPP2LvYPznQihQJjTR+uIhDXSsxPJKUzFNM2UNrvTQlZuMueO1SMlHNlzkfvetYacwpEzHdoaPbz0h0Oxet4xEEKQV5zOqs1zef3Z44RDUbY9eYTCOZksX1c2bssavzeErhu4E6dvqjcR+nr8/Op7rxMIhKlYlM8jH9rEqk1zRmynFI1oHNp9kd//3y7On2zkNz96gwXLC0lOnfnsgIc/cy/3PjaygeS1Im4wFWdGMXoxvF9H6s0IYUYaXtCbgQHTSiUPxfmJWHumm2QDeiwTOUVVWH33UpbcMp+2ug6iEY3EtATSc1NmpLb2Ejdtje1UkVJysbWLf/rjNi62dRG5or4ugk7A00ejp4/9VY2caW7n1nklV2cvjjn2kbpmvvPKPk42thG6qlbOF47gC0eo7+plz8V63jhXwxffchv5KYmzIm7b+318+antnGxow+MLDHuNOpJoMEx/MExVezd7Ltaz60ItX37HXaS5hotbq0nlgeXzOFrXgiElh2uaaOzqpTA9ecx5SBmby6nGNjTdQFUEiwuzyE6amqtynOlhSIk3FMbmmtrlQUpJ1wgGSHaLeUwjqHSnE0UMjZCGNZ3+UGj6EeSohjcUHvYZt5hUEu0jR66sZnXE/rkdXv8EyyfGQEr6g6ERzbSm02op1engg6uWcf+CCnIS3Qgh+PiGNdR5ethX1zh4nGYYvHaxmqwEN5++Zd2M1THHmR1efeooDqeVBx9dPyTF2O8N8dyv9/HyHw4P3rbqlrmUzru+nQSy8lNITnXj6fDi94XY/twxFq4sIi1rqBlKV3s/T/1895D5TgQpGTT+6e32s/PFkySnucktTMNiG/uzPdp1RQjBqs0V7HzpFFpUp7G6k//7r5f4yN/eR0ZO0uBxhm5w4VQTv/r2q1SeaZ7QfN2JDrY+vIrzxxtpaeimsaaT73/lOe562wq2PLiMlPSEIevYUDBCQ3UHJw/UcPpwLZvvXcKt9y+5LuuG00fraajpJDU9gYc/sIG1t1aMmspttphYs7kCKeF7X3+elgYPp47Ucctd02sPMxJpOcnA2GuLOHFubHSk3gLa6eEaQ8lBcX8OYd2IEDdmJsdUEEJgc1opWpB/zZ7jT24109Ddy9/+5kWq2mO7wTazifzURBbnZ5Not9ETCHCyoY3WXi+P7ztBXWcPZpM6RACPhCElB6sb+crTr1Pd4UEVglSXg5KMFOZmp2M1m+jxBznT1E6Tpw9fKMLuC3V8/vEX+bd33zMr4tZmMmE3m/H4AtgsZtw2CxkJLkozU0l1OTAMSX1XL2db2uny+glEouytbOA/ntvF//f2O7FeJVIUIVhWmMPc7HTOtXTQ2e/j9XM1vD9t+ThRW0lVWzdnmmPtYVJdTtaVFWC+gVK1/5TQdIMOr4/0KQoszTBou6qHLUCSzYZrlOgoQEFK0rD3PKRpdPj8SDm9DUtPMEj/CFHkLLdrRKMrAIfZQpZ7eCp9U28fUV2flhiUQF1P77DbE202UpxTdxSdm5HG+1cvw2a63Ns00+3kS/fewSf+8CwXO7oGf0CDUY2fHjhKXmICjyxdOGO1w3GuHw6XldL5uTRUtfOHn+xk21NHKanIIi0zEV9/kOpzrXS29qJFY6U2BWUZvO8v77hmdY+jkV+czurNc2mobica0Tm6u5LPv/8HrN0yj7SsJKIRjbrKNk4frqO3y4fDbePB965jz6tn6G4fu2YVYudh0eoSzhypIxiI8NrTx9j50qlhAkxVFZxuG7nF6ay6ZQ6rN1eQnpU4apR03R3zmf+7Ak4dqkVKyd7XznL2WD2l83JIz04iOOAQ3NLQTTgYYd6SAtxJdg7tvIAxRj2moggWrijig5/dyve/9hzd7f0013Xxi2+9yu9/tJOUdDeJKU4Mw8DbG6S320ckoqFFdbSoztJ1ZRNu1zRdzp9sJByMUDYvh2VrSsetT1ZVhaWrS8gvSuPE4VounGq8JsI2TpybHuFAWDcjhR1kT2yHTs1EWFah2B8GJeOGE7WX2o4KMfVS0GvNrApbKSUBPUpn0Ed/NEhI19AHeqNNhlxnIoWulHGP84cj/HzXUeo6Yzb7SQ4b71m/lA9sWoHLZhmcU38wzDNHz/GTHYfYcb52Qq+jo8/H9187QHWHB0UIbltQyoduWcHCvExMVywYg5Eozxw9x//tOEyjp4+zze38ZMdh/uqeTSSMEjm6ViQ4bNy7dC5CCJYX5bCmNJ/8tKQhdbRSSqrau/nmy3vYcb4W3ZAcrW/hZGMbq0ryhownhCA3OYG1ZflcbOskGNU4UNXAvUvnkpEweipSWNPYU1mHLxRrrVKUnsySgpwb9kvzZieq69T39LEge2pmBQ09fcNazQgg3eUcs39qutNBdoKb3uBlMw9DSpp6++kPh0iyT13wtfZ7h7XRUYRgXtboNR1Ws4n85ERsJhMh7XL2RSAaparTw4LsqddbGVIO6/MLUJSSNNCWaGqffVUITMrQukIhBHlJiXzxzlv5/17aTnX35RpAzTD4xo69pDoc3D6n9Iaq+48zPlLC5nsWE4loPPOLPbQ19YxoXmS2qCxYXsT7PnUn6dlJ132eiqrw0Ac30tHSy55tZwgFI7Q19fDUz/cOOU4ogpyCVB7+0CaWriultrJ9QsIWYufh2J5Kju+vRtcN9MDwVl0A/b0BWhs9HN51gRd/d4hHP3k7a7fMH1GwWSwmPv7/HuT7X32OM0friYY1erp8HN51cejrUwQLVxbz6F/eQUNVBycP1hL0j12yoKgKG7cuxJ1o53c/2sGFk40EfGF80SC+/iBUD3+MUASpmQmkpLmvW2pif18Aw5AkJjsm3MbH6baRmOJEGpL+3qm1L4sT582OUBJQ3Z+Z7WlMipA/zOnd5zGkZN7qchKuQZnBdJk1YRvSozxTf5r9nXW0BPrpiwQJ6xqaYSAnuRX5vrJVfLRi/bjHXWzt4kB1I5oRS3e9d2kF79+0fFDUQmwRmOiw8c61iwiEI3xr274JCe1XT1cN1pbOy83gb+/fTE7y8FRau8XMW1fMxx+O8L3X9uMPR9l1vo77llawsjj3uoo5RQjWlRWwujQfh2XkxbQQgrLMVD54y0pqOnqo6+qh1x+kqq1rmLAFsFnMrCkr4IUTF2jv83G2uYOLrV1j1hL7QhF2nKsdnNOW+SVD3pM415ewrnGxs4t7mTOlx59r7xgiBCHWaqcgOTHmTDwG64sKONfeOeS26q5uunyBKQtbKSUNnl7avUNb4ChCsDJ/dPMRAZSkppDqdNDcd3lxrekGhxqbpiVsNV3ncMPwtMWKzPQxxf9UUYRgRV4Of75hNV99dQeeQHDwvt5giG/v3k+K087K/Ot7DYozPaIRDV3TeeDdayksy2D/9nOcPlxLR0svkVAUV4KdgrIMVt1SwZrbKsgpSJ0R18mp4Eqw8+HP38v85YUc2nmBqjMt9Hp8GIbE6bKSXZDK4lUlrLltHhVL8gmHo2Tnp3DqYM2Y40ajOsf3VbHtySO0NsY2bRyumLAymYZu0kZCGv29fkLBKEiou9jGj/7tRfJL0ikoHb6RJ4SgoDSTv/ynt3LgjfMc3VNJ3cU2+nsDSClJSHKSX5LO0nVlrL9jAXnFaQMO1eZxhe2l8RevKSWnMJVTh+s4daiWylNNdHf04feGQYDdYSUlw01uYSpzF+dTOi+HOYvyrlvJ3SXndsOQEy4JkVJiDKSGz9bnLU6cODNPb2c/v/zKk7TVdvCPv/0sC9ZfXie21nbw3A9eJT03hfs+cvus1aTPirCN6BpfOvYyLzSexa9Fpp1R442O/wOiGwZnmttp7O4FYo69dy0qH3URaTGZeOe6xfxyzzE8/uCIx1wirOn8Zv/JwTYd79+4jOwx3ICtZhO3zivhyUNnqOn00N7n5XRTG0sLs697OqBtAj05hRAUpSdTnJFMXVcPwahGty846o/ciqIcyjJTae/z0e0LsK+ygRXFudhHea6D1Y209MSEg9NqYeviqQmqODNDVDc4195JXzA0Yo3pWGiGweGGZgKRoRFbt81KRWb6uI+/c24ZPz14FP2KzaTKLg+Vnd2UpKVMqb+uLxzhcGMz/sjQCE66y8HS3KwxHzs/M538pIQhwjZqGOysruORJQunbG52uLFlyJgQKw1YnJM1qpnVdLGYVO6eV06Hz883duwZ4shc2dnNf7+xl68/uJW8xIS4uL1JMHSDaFTHZFZZtq6MeUsLCHjDRCIa0pCoJgWrzYzTbZtU+vFb3reBLQ8uAwlWu5mkGdiVF0KQmOJk68Mr2bh1EcFAGD0a28hWVQWL1YzDZcU64Jisqgof+qutvOPDmzGZ1REdg6WUHHj9HN/98jP0dPlISXfxyX96K0vWlAyOM3gssTrcSDjK2WP1/N9/vUxvt4+2Jg8v/+EIH/nbe0ect6IIcgrTeOA969jy4DJCwUisH7BkyPk1mVWEECxZXcJ//frj6LqB0z1+ayFFEWTkJHPbfYms2zKPoD9CNKphDHw/FVXBZFaxWM3YHZbB57lepKQnoJoUPJ1euju9pGWM733h6fTS3dGPoiqkZiSOe/xUiG1URFFNKqpp6u7XceLEmThBX4i2ug76uryk5gytce9u6eHJb71I+fIStn7w1j8tYftS83leaDyHT4ugCkGazUWq1YlVNaEKMek+mnkTcFgORqJcbO1EG9hFzElOpCInfcyLoctqZU1ZAS+euDDm2Geb22nri9UUprocLCsc35ijIDVxMPVYAmeaOoho+g1b52Y3mwYX3FJKQpqGISXqCOfPbjHz4PJ5HKxuJKobbDtdybvXLyE3efiCWdMNnjp8dnBzY8uCUlJdjmv9cuKMw8WOLk61trOhuGDCCwYpJRc6ujja1DKsF2tuYgILssZObRZCUJqWwtqifPbUNgzeHtV1fnPsFOuLCyYttKWUVHZ1s71yeNTnLQvnYx+nTjbBZuWOuWUcaWoleoXR0/n2TnbV1HHX3PJJRyR84Qi/PHx8WBujsrRUluRkXVOHYqvJxIfWLKe1v5/fHztNeOA1GVJyuLGZr27bwZfvu4MUR/w7eDMg5aX/iX1/7A4rdsf0S1oSkhwkJM38Z0AIgWpSJzS+UARJKS6SUkYX1f09AX7wtefxdHqx2c187quPxOpPGb3+S0pJdkEqoWCE7375WQBO7K8aNxppMqskJjtJTB7be8Bqt5CVP35p1NUoqoLDZcPhmp4r+kyzcHkhzzxupaG6g12vnObet6/CYjWNeK6klEQjGru2naauqh2H08qS1cXXZF6etl6+9emfUr6smIXr51CxugzrGL2c48SJM320qEagL4jVacHuHnqtklKiawbGOJ5E15pZEbYnu5sJ6jFRe0tWGe8sWUZZQjoJZmusR+0kd97MYvy6sFBUo8kTi5AIIchOcuO2jb0AEAJKMsb/gTrb3IF2xQLxF3uOTSiS03FFaqTHF0A3Zq/596Xa4uaePtr7fHiDYQKRKGFNJ6rrBCNRKtu6rnzAqGMJIdg0t5jspAQauntp7ulnf1UDD68abiBR0+HhbHMHEIsobV1UPqWoXJyZpbXfy4vnLrI4J4uEcb4nlwhpGtsuVFHT3TPkdgFsrSgfsXXO1TitFu5bMJfjzW1DIqwHG5p45vR53rtyyaQ+H75IhB/vPzzMpTk7wc1dFWXjXmuEENwzbw6PHzk5pDa12x/gjyfOsCgni5wE94SvWVFd56XzlRxpbBlyu1lRWFuUT1Hqte8rqwrBx9avptsfZNuFqiEC+/XKGn647zB/sWHNuNfHOHFmm9NH6vB0xn7XyxfmUb4wb0LfaUWBwrLLG20BfxjDkKhq/LfnauYuymPuwjwO7b7IU7/cS8gfZsMdC8gpSMV0RRRdi+o0N3Sz59UzvPTEEXz9IdZvmUfFomvjfnpm30WOv36Wfc8eZf7acr7w878gIz/tmjxXnDhxYkhDousGJovphm0TOCvC1q9FMKQkzebi4aIlbMkuv+aLOU036BswpVGFID1hfMdXIQRp7vF3rdt6fYMRqh5/kF/sPjbp+QUj0UmbZk2XS89X3eHhmSNnOVLXTG8ghD8UIaJpRHUD3TDQDYkh5bAo3Fgk2K3cu2Qu39t+AIA/HjzNQysWDFk4SCl541w1/nBMwFTkpFOWFf9huhEwpOSFsxcpTE7isbUrUMboTXbp+L21Dfz26KlhLWwy3S7umz+x9HKTorCxuJBVBbm8UXXZuE03DH60/zAZbid3zikds1caxD5bwWiU7+05yI6quiH3qYrC/fPnUpKaMqHrTprTwWNrV/D/Xnh18DsggX11jXxn1wH+YeutQ1yIR0M3DA7WN/HjfYfpC4WG3JeV4OadyxZiuQ4ZG0II0l1OPrFxDe39Xo42t16eo5T8/vhpshPcvGvZYsxqPMUvzo1LW5Nn8Hcs5m48cfMzf//l76DdaY3Xgo6C3WHlfZ+4nbqqdtpbevnNj3fyxkunSM1wk5zmxmozEw5F6eny0d3RT1tzD+FQlLyiNN73idux2q5NOmLtqUai4VjJS/HCfJyJU2+TFidOnImhmlVsTisBb5Du1h7cKa4bbo0wK8K2IikTq2oeEEtjNzOfKQwpCQ7U/QnBhKJHAM4J1Lt5Q6HBAKZJUXBYJ+9qGnvMpB4yLeRAr9Lf7j/JL3fH6ogNKTGrCg6rBZvFjEtRUBUFVREoQtDp9dMfHL+e+RL3Lp3L7w+eotsXoKq9mwM1jawvLxy8v9sX4EB1IxFdRxGCDXOKSHM7brgvyZ8q/kiEb+3cR5c/wLuWLyLD5cJ5hcmYlBLNMOgLhXmjsoavv7ZrmGCzqCofXreSVOfE0xoz3S7+bM1yqrs8NPb2Dd7e2u/ln1/aTk23h/sXVJDmdAwTlLphEIhEqfP08OMDR3jtYvUQoS2Alfk5PLx0AfYxeupezZ0VZRxubOaZ0+cHI5wRXeeJk2do9/n4y01rKU5JxmW1DNkEkFIS1nT6QiFevVDFt3btH2LcBLE0/89sXkdBctKE5zNdFCEoT0/l/229jU8/8fyQ89wfCvPdPQdJdzq5q6JsxHKDOHFuBOwO60DpkqS7ox8tOrEUOL83xOvPHx/8u2x+3DRtLMrmZfPXX36Yn35zG9UXWqmv7qC+uiO2ZhECBlqAANjsFpauKeGDn7qTwhEMuWaKziYPumagmlWKFuThcN9YKdxx4rwZcbjtZJdkUHWsjl/+65P82ZfeiSPBjqIoBPpjmXG6ZtDv8REJR8cZbSgCZkQoz4qwvTtvHrvaqtnVXsOLTWcpTUijPGHseteZ4MoUxokGHyeQ5Txk3MK0JD5wywrck3T1TbDbsI/ST/NaYEjJL/cc54evHySi6ahCsKQgm1UleSzIyyAvJYlkhw2nzYLNbCYU1fiXJ17lpZMXxx+cWFQoI9HF5nnFPHHoDKGoxksnLrKyOA+LSUVKyZnmDmo6YmmrmYkulhXmTKs3aJyZYVV+Lg29fbR7fYR1nZ8fOsaOqlrWFOYxPysDt9WKZaC3c3NfP/vqGjjc2EL4KidkVRFsKS/h7nlzxnVDvhIhBGuKCviLjWv4+ms7h7T/6fYH+MYbe3nxXCUbiwspTk3GbbViUhQiuka3P8DZtg521tTT6fMPG7swJZlPbFxLSerEa+CEECTYbHx43UravX721TUMRm4NKdlVXceZ1nbWFRWwJCeLdJcTq0nFkNAfClHn6eVAQyOnW9qHmGIBOC1m3rtiCXdVXPuslZFe14KsDL5wxy3880vb6bjifHX7A/zH67vJcDtZMYZzdJw4s0n5ghxUs4quG5w73siebWe49d7F2EapM45GNZrrunjt6WPs3XYGAJvDwm0PLL2Os775UBSFxauK+fxXH2HnK6c5daSWztY+/L4Q0aiOxWzClWAjIyeJZWvL2HjHfNIyr41p1CWi4ViWm91puyGjRnHivBlJSk9g8aZ51J5qZM9Th7h4pIb88mysDgv9Hh8A7Q2dfOczPx21P/hoKKrg7372yWn3WZ8VFZFpd/OFJXeSfnE/r7dc5IuHn2dlWj7liemk21y4TFbMk1gIp9tcZDnGdupTFTFofmRIBtNfxyMwgR2HBLstdlGVEovZxKa5RWP2bb0RqOvs4fG9x4kMFHlvnlfCZ+7eQGFa8oi9LEPRyadKO60W1pUV8NrpavqCIU41tlHb6WFudjoRTedkQytdA3XGJRkpzM+devuUODODAD5z63rOtXfy7V376Q2GMKSk1tNDracHRQjsZhNmVSWqG8Ochq9kfmYGH1m3krRJRGuvnMcDCyrwhSN8d8+BIVFOScy86Xx7J2ZFwW4xoyoKUU0nEI2OmjKfl5jA396+idWFw9tUTWQ+JakpfO62DXz5lShHm4bWyHoCQZ4/e4EXzl7AYbFgUVUkkkAkOiw1+xJ2s4mHlyzgg6uXX5cU5JEQQnBLaTEfXreSb+/aT3/ockZGY28f/7F9N1+5/y6KU5PHGCVOnNmhaE4WKzaUs++1s0TCUX763y9z+nAtFUsKyMpLxmqzoOsGAV+IrrY+ai60UnOuldqLbbGaWpPCnQ+tYN7Sgtl+KTc8Qgiy81N4x59t4vYHluLp8BLwh9A0A7NZxeGykZbhJin1+ohMm9OGUGLR+jhx4lwf7C4bt79nIxeP1HBm70U6GrroaOgacoyvN8CBFyZfkqmalEE3+Okwa+GxPGcSD+QvoM7bzdGuJs70tGJRTZiFMm4939V8sHw1H5+3ccxjzKpK6kC9rGEYtPT2Y0g5phGNlJL2Pt+4z5+fmoiqCHQDmrp7B+tlb+QdxDfO19AXiEXCHBYLn7l7AyUZo9ccRjSdUFQb8b7RUIRgSWEOc7PTOFjTREN3L0dqWyjPTMPjD7K/Khb5sphU1pcXkuSIpxLNNgXJSZSnp7IwOxNDSr6/9xDdVxgvGVLij0SB0Td8VCGYk5HGV+6/i/IptugBMKsK71q+iHSXg//ZuY96T+8w0Ro1DKKhsdPjzYrC4pws/uq2jSzPy57yfJSBCOd/vfUe/nXbDnZW1xK+yv1PEkvhHh4rvowQ4LZa+fiGNbxz2aIh6d2zgVlVePuShXR4ffzi8Ikhkfdjza18Y8devnjnZjJco/eijhNnNjCZVT702a0EfCHOHK2nz+Nn+7PH2f3KacxmU0z4DPRU1aL6YBskoQgSkhzc8dAK3v7YLVis8UyhiSKEIC0jYUJtf64lOWUZmMwq4WAEf1/ghl9zxYnzZkAIQcmiAr7wi7/k9d/s4eCLx2mr7yTkD6NFogS8IRRVwZlon3SHG8WkzkhJ5qxczYNalJ9WHuA753YT1mOLKENKNG1iUdSrCWjjR1XtFjMl6cnsPF+LBFo8/XT2+8hMHL3frJSS003t4469vCgX60BqpjcU4WB1IwWpSZN4Bdefxq4+jIGdzvKsFNLcYy9au7z+CYn8q8lJcrOuvJDjDa2EohoHaxq5a1EZ9V09g+c20WHjjgXjO9TGufasKczDZjJjNal8YNUySlNT+MG+Q5xr7xwSzRsJRQiyE9xsKi3kExvXTlsICSGwqCr3zJvDgqwMfrDvMAfqG2nt8xI1xt/Vs5tNFCQncdfcMt6zYgkpDvuU53LlnLIT3Hz9ga08d+Y8T586x4XOLnwTyABRhCDL7WJxThYfXL2cZXnZg2POJkIInBYzf75hDR2+AM+ePjcYAzGkZNuFKjJcTv7ylnW4rZZZn2+cOFeSV5LO33z9Hbz8x8Mc2X2RzrY+/P2hWJ9c3UARYqDfrIWkVBeJKU4KyzK56+GVzF9agFAmt5Ee58Zg+W0LeeKbL9Hb0U/NyQaC3hCOhOlf4+PEiTM2iqqQmp3E2z97H2//7H2Dtx997RR//8DXKVtSyL+9/PfYZql12awI270dtfz44v5BUasKQYEzhXSbE5vJPGmVX+xOHfcYq9nEnOx0nFYz/nCURk8fJxpauXPh6Gkzbb0+TjS0jnjflRSkJrIoP4u9lbHem787cIrN80pu6HTkK+Ne4/2oa7rBqcY26rt7J/08QghuX1DK4/tO0NHv42R9Kx39Pnadr0UbSDlYWZxHbsrs7v7+qXJrefEQY6fVhXlY1MsttzaWFFKensre2gaONrdwtq2T1n4v3lAYTdexms2kOOwUJCeyOCeLdUUFLM3NGkz7ny6X5lGQnMQ/br2NE81tHGlq5kxrBzXdHjr9AfzhmMu6RVVJsFnJTnBTlp7KgqwMVuTnMjcjbUZbSAkhcFktvHPZItYXF3KgvoETzW1UdXXT0uelJxgkqhuoIlb+kO5ykJ+cyLyMDFbk57AkN3vCLZTGYuu8copTk4f4BeQlJU7ptcbqiK187rYNVGSkDYuMOy1m9AlsJsS59rgS7NzzjtWs3DQXIWDhymvTJ/Rm4NL1ITUzkXd/fAt3vHUFDTUdeDr6CfjCaFEdRRWYzSacCTZS0txk5qWQkZOEOkLJTZybh5LFBWx8y0qe++F2Dm87xZ2PbqJidWl8kyJOnOvASN8zR4ID6yV/g0lm3s4ksyNs22vxRWPRn4rEDD5WsYGKpEzsqhnTJGprL+E0jb+IVoRgfm4GxekpnG5qx+MP8OThsyzKzyIrcWgfSikloajGj3ccoj8QGmPUGKqi8IFNKzhc00xE17nQ2sk3X97Dp7ZuiEVCYdj4l/4/GNXo6PeRnZSAbRIurdMlNzkBgUAiqenooS8QIsFuHTZPCVS2d/F/O48OukpPlqL0ZNaU5fPs0XN09Ps439LJjvOXW7m8ZcX86b6cOFNkXVEB64pGry8TQpCV4Oati+dz59wyeoJB/JEoUV3HkBJVKFjNKm6rlWSHHds1Mv8SQmA1mVhdmMeyvGz6QmH6QyFCUY2oriOJbZBZTCoOs4VEuxWnxTIp06qpzKkgOZG8pIXcXTGHvlAIfyRKWNMwpEQgMKsKNrMJl9VCks0+o+1zNpcWs7l0ZkVNdoKbD69bOaNjxplZnC4bt92/dLanccMhhCAjJ4mMnKTZnkqc64BqUnnnXz9Aa20nR7ef5if/+Fs+/+OPk5aTDGL2M2HivDkJaxo/P3+UN5rqqEhO47EFK8l2TryX/ZsZi82MO2X2A3qzImwjho6UkGyx85GK9dybP3+Y+LsWlGamct+yCmo6PAQiUXZdqOXvf/cKn7hzHVmJLlRVQdcN2vt9/G7/KbadriTRYaM/GB63h+uK4lw+tHklP9t1hFBU4+kj5zjf2sXbVy1k2UCqshBgGDFDmYbuXo7WtbDrfC0VOen8v7duGVXYXhLCuiFjfWWlJBCODomghKMavlAEVRFDWvSMdk43zCnkR28cwh+O0B8M8dVn3+Bz924i2WFHVQWabuAPRzhS28y3XtlLbyCEy2rBH45M2qpBVRTetXYJL524SFTXee7YeRq6egGYl5vBwrzM+EXhBkcRArfNinsGIo3TxayqpDkdUzKluhbcSOcmTpw4cf5USM9P5VPf+hA/+5c/sOfpw3zh/q/z9k/fw7y15TgT7KhmdcJrC5vDis0Zv4bHGZt9bQ388PRh2gM+9rbUU+BO4r0VSzHF17BYbRYS/lSF7dKUXJ5tOI1JUXGo5hlNExwLRQjeumI+1e3dPHHoDIaUHKhu5HhDK0VpSTgHhFtDdx/BSJTCtCTev3E5//vqfrp9gVHHFUJgt5h519rFhKJR/nDwNP5whHPNHXypeTt2i5kkhw1VEYSiGn2BENErnL/KMkdPpW7v83GophGPP0goEiUY0QhGo3R5AzR2x3pParrBrgt19AZC2C1mHBYzNrMJm9lMmtvBXYuGtxKpyEnn/mUV/OHgKXRDsut8LRdbu5ibkxY7D6EIdV09NHv6Abh78RzSE5z8dv9JAlOI3M7JSmVFcQ77qxo5VNM0ENGC2+eX4rTOTNpqnDhx4sSJE+fNz8WjtbRUteHvD5Kel4LDbaPxQgvf+ORPSMlMJKc0E4fbjmKaWNbObe9Yx+a3r73Gs45zCU8owN7WBiyKypb80illa84GQU0jasRMIw0kIV0j7swdIyHVxe3v2Yge1VHNs9PpAWZJ2N6RO4dDXQ08U3+K3e01rEovINFyfYr+E+w2PnnXehxWC08fPkNfMEw4qnGh9bJdtRCwrDCHj9+xhvyUJP546PSYwvYSGYkuPrZlDeWZqfxq73HOtXQCEIxER03jzUhwsrw4F7tl5B62tZ0evv3KPho9faM+ryElZ5s7ONvcMeR2AZRnpXHnwuHGTIoQfOS21Wi6wfPHzxOKarT1eWnr8w45zmpSeWTNIt6/aQUtnn6ePXZ+SsLWajZxz5IKDtc0ow1EmjMSXCwrysEcr3WKEydOnDhx4kyQF360nZ1PHCQUCKNHL7vTS0PS3dpLd2vvpMYrX1o0sxOMMypSSs52d/D3e18h35XILblFN42wXZqezerMfHY217IgNZN12QWo4uaY+7XGneLiob+8G5jdUoBZEbYuk5W/Wngruc5E/lB7gnO97WzNm8fcxHQy7W4SzLG+sBM9LXaTZUJ1tpdIczn49F3ruXfxXLadqeRwTTMeXwCL2URBaiJbF81hbVk+qS4nvYEgc7LS6OjzkeJyoIwzqUSHjQdWzGdjRTGnG9vYe7Gesy0deHxBIpqOw2ImK8lNWWYqy4tyWFKYQ4LdinWURsaqopDgsJE2xfpWl23k8yKEICvRxd8+sJl7ls7lpeMXONXURl8gjKLE7ltckMUdC8qZm5OOw2LGbjGTm5wAUk46yqoIwaL8TEozUwY3ERbmZ1KWmRpPQ44TJ06cOHHiTJiAN0jIH/NAUScYlR0LcZMIqzcDmjQ40tFMbzhEht15U8U7sxwu/mPTPQS1KFbVhMsc7xRwCTGLhlFD5iHlOMWj14DtLRfZ015Ljbebc73tdIeHd31UhYI6wRP00Yr1fHrB5knNIfaqx37pQghGOj0TeeMmc1rHGm+m3p7RnmMi41967FTPReyxcL6lg8//5kVqOjzYzSY+tXUD79u47Ib4IsSJEydOnDhxbg62/XIXNacaZmy8lXcuZsUdi2ZsvDijE9SifPCVP7C/rZE5Sak88+D7sZtGzlqME2eyzErE9rnGszzbcHrMY3RpoE9Q02lTaEMR01LjC6qpiq6ZEmvXWvRNZvzpzMWQBudbOmkYaBmU4nKwrrwgLmrjxIkTJ06cOJPizkc3zfYU4kyRvnCI093tsz2NOG9SZkXYptucFLpSZmy8ZGu8KfeNTkTTeeN8zWDv2kX5WRSnz9xnIE6cOG8epJRs/+MhnvrB9ik9vmxxPu/57L2k5ybP8Mzi3Iz89KvPcOSNc3BV1tGWh1fz4GO3zkgqa5w4cYZzqW2klBIDiSFhT2s9vmhk4H6I6PqoJrICgVkZu02eZhjo0kAAJkUdHCv23BJdysF5iIExhRCDWaFjZTRGDQM5Rnan+YrnGw8pY3PRpTHssZfuMwbmHJtjrIxP4cZI8b1ZmBVh+/lFt/PXi7bM2HjXy1U5ztSp7fCwc6B3rVlVeceaxZjiplFx4sQZhd5OL1WnGqf0WJvTSjSizfCM4tystDV0UXWqYVj10eL1c8ZctMaJE2d6dAb9HGpv4mRXG+c8nVzo6aIreLn8sLKvm+WPf3vUx89NSuPJBx7Fqo4uV7566A1+ef44yTY7X1l/F1vyS9EMnQZvH9ubanilvpLq3m780QhWk4kCdxKL07LYWjiHDTkFqKNkb7b6vXzyjWc50dU64v1mofDdLW/ltvySCZ0LXUp+cOog/3lsNwqCn299hLVZ+fSEgxxsa+LZ2vOc7m6nK+jHabZQmpjKrXnF3JFfSmFC8k1jsDXbzIqwVRWF2TOCjnO98YXC/HjHYSJazLlwWVEOSwuzZ3lWceLEiRMnTpw4ca4Ve1sb+Kf9r9IbDo16zFjlhJocv9RQl5KoodMfDtMfCaNLg20N1fzvyf2c7m7HuCJTI6hr9IbbONnVRk8oyNqsPNRRgiyxiCnohjHy9pdg0htjupRoRiy6XNnbRYbdyfdOHeTpmrOE9cvu3r5oJNYrt7WeZ2vO8Ykla7k9vwyLGldP4zErwjbOm5ORzKX6gmF+ufsYOwaitS6rhfdtWIp5FBfoOHHixIkTJ06cODc/ZYmpvK9iGUH9cmePU13tHGiLZeMkWW28tXT+qNHIDLtzwu10gnoUfzTC3pYGvnRgO83+fgASLFZSbQ4A2gM+AlpsLptyi1DHiIImWx18cdWtdAb99IVD9IZD1Pb38Fztefoj4QnNaTQkcKitmUNtTbxYfxHdkJQkppDrSkBKSV1/D02+2PxPdbfz1UM7MCkqt+eXxrNUxyEubOPMGFFd53uvHaDL68dmMeMNhjnV2EaTp5+ormNWFR5atYBVpfkTbuUUJ06cP02Wb67gw//4EH0eH31dPnq7vfR7/PR7fISDEQxdEgqGCfqmt8CIEydOnDjXhnkp6ZQnpw657f/OHBkUtuk2J3+1bCM208hyRCAm3CHFkJKjnS38+MxhPOEgW/JKeHTeUpam5QwK54ihc6yjhf1tDazMzEUZYzVqM5lYnpF7RX2w5Lynk13NddMWtgAv1l9ACMGi1Cz+esUmFqZmDgrtoBblpbqLfPfkAZr9/dR7e/n+qYPMTU4j35UYr7kdg7iwjTNjGIbkWH0rB6uH18VZTCr3LJnL+zcux22zzsLs4sSJc7MghKB4fi7F83OH3SelJBSI4OsL8Mrj+/j9t18hHJpan+84ceLcnOiajmHMXH20oiqjpqTGmTqx0sOh5/XK6KwQYFHVMWtoJ8MTVWewKCofX7yGxxasxG0Zvt68q7CcuwrLJzymEAIVgSpihk8zpSmjhsGStCz+df1dzEtJHyJWXWYL761YisNk5h/2v4o/GuFQexOvN9Xwvopl8eDQGMSFbZwZQwhBfkoi1e3deENhdMMg0WGnNCOF2+aXcs+SOWQkuGZ7mnHixLmJEUJgd1qxO60kpScglPhPfJw4f2q88JPXqTxaO2PjrXtgBevuWz5j48WZHQwp2ZxXzIcXrsJltsz2dMbEqpq4s6CMOclpI0ZgFSG4r3guT1SfYXdLPQBPVp3lvXOXxtORxyAubOPMGBaTyqfv3sBjt65E02PF9mZVwWExk+S0xx3d4swY9a0evvCtZ5EyJnT++3NvJTM1YbanFSdOnDhxrgMn3jjLricPzdh4mQVpcWH7JsAsFD40fwVOk3m2pzIuCRYrqzLzx1wb20xm7iuqGBS25zwddIcCZDriQaLRiAvbODOGEIJUl4NUl2O2pxLnTU4kqlPT1B3rSycY7I8cJ06cOHHiTAShCKx2Cw63HWeSc7anE2cGKE5MJt+dONvTmBB2k5mSxPF7ra/IzEUQM5zSDIOzno64sB2DuLCNEydOnDhx4sSJc9Ow5Nb52BPs4x8oQYtoBH0hult7aK5sw98fBKBkUQG3v2cDuaWZlCwuuMYzjnM9yHK6saqma2yuNDNjmxWFJOv4n+EUmx27yUxAiyKRdAR8M/L8b1biwjZOnDhx4sSJEyfOTcOdj25iy7vWj3+gBF03iIaj+PuCdLf28Oqvd/PGb/fR094HUrLm3mVxl9k3CXbVPGEX5akzM6ZlJkXBPIESPUUInGbLgLAF7ww4Mr+ZiQvbOHHeBEgZRTd6MGQYRbhQlUTEBHu/xYkTJ06cODcTNsfkuyukZieTPzebOStKyJ+TzeNfe4Zf/uuTZBals+HBlXFx+ybgZnoLDTlxgTxz/t9vfuIr3zhx3gQEwgdp6Hw/1W230drzeaJaw2xPKU6cOHHixLmhEELgTLBz+3s2smB9OQFviCe/9TK9Hf2zPbU4f2LohkFY18Y9zpCSQDQCxJKgXSO0MIpzmbiwjRPnJkdKSSB8gFD0DFIG8Yf2ENaqZntaceLEiRMnzg1JWnYyc1aUYLKYaKvtoPLYzLUOivNmZ2bCwlHDwBMKjntcTzhIUIsOPLMgwx43OhuLeCpynDhvAhTFhRBWpAyiKE4UYZvtKU0JKUEi0TQDTdeRA6k6ihCYTComVZlWupiUEl030HQDw5AYSARiYHxlQuNLKYlqBpFobKfVZjVjUmN7hIYhieo6um4Mzl0IgaoomEwK6ij1NFLK2O5tRBtsYWS1mAbHnQjBcBR9wB1aVRVslrENNKSUGDJ2rnVj5PkqQkz4fOu6QSiiIaXEbFKxWkyDz3PpnOmGMZh+pQw8j6oqqMrEn+dmQUqJoUt0XccY+LwhZczJG4FQQFEUFFXBZFJnvR/vpfdJ1wx0zcAwjCvmG/tcCEVBUcXgfK/He3bpc6lremxeA9+ty+dRDJzD2Lmc7c+RNGLveewcSqQhkVz+bimKQFEU1BtlvlJi6LH3/NJ1a/BacOn8KgLVpKKaZn++M4VQBJmFaZitJny9fjoaumZ7Sn9C3OyfoZlJDA7pGvXeXnJcY7cqPNXZNviMihDMTU6fked/sxIXtnHi3OQIIUiwvwXd6CUcvYDLdht2y7LZntakkVLiD0Y4frGZnUerOX6hma4eH0JAWrKLNQsLuWVFGfOLM7GY1UmPHwhFqGzoZO+JWo5daKK5o49+Xwi7zUx6soslc3LZsKSY+SVZJLntoy7gDEPyh1eP883HdyCE4N8+8yAbl5bQ0x/k2IUmXj9cyfm6Drp7/RiGQXKCg9K8NDavKGPVggIyU90jNlc/fLaRf/n+S/T0B0hJdPL5D9zO5hVlE6oZimo6f/VfT3LsXBMAd62v4B8/vBWTaeTzpOkGrV19HLvQzL4TtZyv66DXG0BKSHY7KM1PY83CAlYtKCAvM3lCAvtUVQtf+NZz9HqDPLB5IV/8szsB6Or1c+hMPTuOVHOurh1PfwCBIDnBTmleGmsXFnL7mjmkJb052hfoukFvp5fW+k4qTzZSeaKe5up2Opp6CPrCaJqO1WYmIcVJZkEqpQvzWbC6lLyyTDLzUrDYzDMiHnq7vNSebR6yBEtMcVI0Lxf1ivdTSkk4EKGtsZvas82c3l9F3fkW2hu78fUF0aIaJrOKO8lJWk4SBeVZzFtVStmifLIKUnEmjP5dmS66buBp76P+fAun9ldReaKB5poO+j1+tKiGxWYmOSOB/LIsKlYUsWBV7DwmpriGbBSYTCoCMSgwrwXhYIS2hm6aazq4eKyOypMNtDd66Ov2EQpEEArYnVZSs5LIL8+iYnkRZYvyySlOJzkjEWWGNjYuHKvD7w0N/q2qgrzSTFKzkoYcJ6Wkp6Ofpqp2Lp6o59zhWpqq2/F09BMKhEGCzWEhMdVNdlEa5UsKmbusiPyyTDLzU1BHubbcTFhsFhRFIegP4+sfP3IWZ2awmy5LD180yiRKTW8QZua72h8JcbCtkVWZeaP2so3oGs/XXRj8e05yGpmOeMR2LOLCNk6cNwFmUyYZiZ+f7WlMiz5fiJ88vZ+X9p6jzxcacp8v6KGuxcP2Q5W89bZFbF1XgRBiMLIwHm3d/Tz1+ime23WGzp6hVvkRn06fL0RVYxfb9l9g07IS3nffKopyUsZYsMeWyFJK6lo85Gcm84vnD7HtwAXCkaE1M61d/bR29bPvVC1rFxXx2FvWMq8ka4i4FUJQnJNKeUE6B07X0+sNcLKymXWLiwYjn2NR2dA52NfXbFK5bWX5EPFyJYYhef1QJb9/9Thna9qIavqQ+4PhPlq6+th9vJoFJdm8465lbF5eis06dsP7S+fDkJKugXNc3dTFT57ez44j1cOep73bS3u3l+aOXuaXZt30wvaSUNj74gmOvHGOs4eq6ff4Rzw24NMJ+EK0NXRzYvdFnvnJGxRV5LB041w2PbCc8iUF0xaL5w7X8OXHfhiLFA8wb2UxX/r1J3C6Yy0mpCGpPdfMG08e5tD2M9Sfbx3xO6VrBuFgL12tvZw/Use23+4nsyCNZbdUcMuDy1m8fs6MCTOInUtfX4C9L5xgzwvHObWvklAgMuw4LaoT8IZoru5g/8snSUx1sXzzPG55cDnLNldgtVkAsLtsCAWkPmyIaaNFNCpPNrDn+RMc23Wexqo2ouGR6+aiYY1+j5/as83sfPoIiaku5q8qYe3Wxay+fQGJae5pv+/f+3+/5/zRusG/LTYzH/y7B3noY1sGbwt4gxx54xxvPHmY0/ur6O8Z+XPq6wvi6wvSXNPB4e1nsdotlC3KZ8N9S9l4/zLSc8bvwXkj09PehxbRQIgRNxvjXBuynO7BvqydQT913h7mp2TM9rQmwcwo8bCu81pjNXcWlDMvJX3Yd9+QktebajnY3jR421tL56PEjUHHJC5s48SJM+v4gmF+/PR+ntx+clAAmU0qFUUZJLsdBMIRLtZ30tnj41cvHKbfF8ZiVglFxjZekFLS0x/ku7/fw+uHKwlHNISIRSWLc1NxO634AmFqmz14+v30+0O8tPccje29fOWT95OW5Bx3oXniYgvVjV1sO3AB3TBITrBTkpuGy2Glp99PVWMXgVAUXZfsO1mHAP7uQ3cOGzstycmismyOnm8iqumcqmqlw+MlLzNp3JTiPSdq8QdjC/+yvDTK8tNGPfaFPWf57u9309UbW8xazCrFOalkprqRhqS5s4/G9l6ims7p6lbaf+NF0w22rpuLqkwsFdHTH6CxrYfv/X4Pu0/UIA2JzWomNdGB3Wqm1xukpz+IYRjkpCdSkHXzLpAvCcHT+6v45X88T9WpRgLe0DiPGooW0ak62Ujt2WYOvXaGex7dwB3vXIvDZZvRaGhjVTtaVB+c9/5XTvGzrz1Dc03H4O0TQUpoq+/i5V/t4diOc7z1o1u47wObUGcgtVZKiae9nx/9yxMceeMs3t7AhB/b1+3jjacOc3LvRW5/ZA3v+ew9WGxmXImOAZf4mVO2Ukr8/UGe/ckOtj9xiJbaToyBUoDJzHffSyc5ta+KvS8c572fu4+yxfkz+p5rEY2mmvbBz2lfl4/ffOtldjx1mN5O76TGCgcjnDlYTfXpRk7svsj7/vZ+Subn3nTpyVJKfL1+LhyuIRKKYHXYcCY6ZntafzLMT8nAYTLj16JEDZ3/Prqbf1l7B1lO94jHz9amgwSuDidfLWkvbehezUS/E2c9HfzroTf46+UbWZKePXh71NB5o6mG/zq6B99Ae58FKRnclldy0ydyX2viwnYW6ejz4QuO3o/KbbeSnnhzRzHixBkP3TB443AVL+05R1TTMakKqxYU8Il3bKIgKxkhYr8tgVCEJ18/ye9fPc4fXj2Gboy/a6rpBr9+8TCv7DuPISVZqW4++OAabl1RhsNmGRw7EtV5ce9Z/u/pA3j6A5yqauG/f/U6f//YVpx2y5jPsed4DUJASqKT9967kvs3zsdiNg2O3dTRyw+e2Muuo9XohmTviToOn23k7vUVQ8ZRVYX1S0p4ZudpOjw+zte1U9PcTW5m0pg/ZB09Po5fiIlhRQhWLSwkI3l45MeQkiNnG/nhE3vp6vVjs5i4dWUZH3pwLVlpl9OjdV1S2dDBD5/Yx+FzjXT2+Pjf3+2iJDeFiqLMcc85QHefnx89tZ99p+oozU3lnVuXs3ZxEW67FQRIA9o9XvaerMVlt5LgvFlrwiVBf5htv9nPb7/1Mj3TdFbVNYP6C638+MtPUX2qiff+9b1k5I2VOTA5fL0B2uu7sDutvPq7A/z868/S1+0b/4GjYBiStoZufv71Z/H3B3nbx7ZMqQ3LleM1Vrbxjc/9igvH6pAT+I5fjTQk3W19/PG7r9HZ3MNH/vltJKQ4UVTBBAxIJ/wc7U3d/O8Xf8fRHefQtckJ2qvx9QU4+Oppzh+t4+P/+g7W3rUI6zjXnYliGJLO5h78/UGiYY3/+etfc2j7mUmL8CsJBSIcfPU0rfWd/N33/oyiipzrLm4nmq1z9WO0iEZ/t4+Xf76TQy+fQEpITHORW5Z1DWYZZyRSbXYembOIX547jiYNtjVUc7KrjUVpWaTaHIR1nf5wiM6Qn3xXEv+75cHrPsdANEJrwEdE1/BGI/SHw3ijIar7PHgjsU1kA8n2xmo8oQAJFisusxW3xYrDZCbRYiPV7hhTlC9Jy8ZAsq+1nne/1ER5YholiclIAVW93VT2dBMxYptxGXYnH164iuKE5JtuI+l6Exe2s8j/PLOb5w+dGzGpQQBvXbeQf373ndd7WnFuQKTUCUVOEoqentDxDusGLOZixCT39gwZIarVE9Hq0Y1+pAyjCCuqkozZVIDFVIgQM3vZ8PQFePXABfr9sSjXwtJsPvOeWynKSRlynNVi4r33rsRiMvGjp/YRDEfHHftsTRt/eO0EhpQku+18/oO3s35x8bAfBqvFxNtuW4zFpPKt3+7CFwhz7HwzB07XcdvK8jF/SAwpSUt08pfv2sTtq+cOq0ctzUvjr957G/WtPdQ2d2NIyfZDF7lr7VxUdei4cwvTKctPp8PjIxLV2XmsmrWLi7CaRz7nUkoq6zupbfYAkJrkZOmcnBHTl3v6Azyx/QTt3V7MJpV7N87nYw9vIGkgLXUQMyyek8vff/guPvdfT1HV1EVXr5/HXzrKP//5PRP6RHV4fLx64AJrFhbyuffdRk564rBzWJSTMuw9vtmIhKI8+f3tPPmD7fjHqNFTFIEryYHNYUVRBNGIhq8vSDg4PL0WYimr2363n/5ePx/9l4fJKZo5s5CLJxvpauvjt//z8oiiVlEVnG4bdpcNRRFEwhr+/gDh4Ojft4A3xLP/t4OconQ2PbAc1TT5VDkpJS21Hfzgn/44rqi1OSy4Eh2YLCb0qI7fGyToCw8RO7qms/u5YzhcNnJLM2YsVVoakpqzTfzgn/7IyX2VY2YlWu1mnAkOLFYThiEJBcL4+oIjikopYxHc7/797+jr8nLnu9Zhd85MW4++bh8NlW28/Ku9HNh2asRjLkW2LVYTui4JB2J1p6MJYCklDRfb+N7/+wN/970PkZw+tgHOTHP01VO01HZM/AEy9pno6ejn7P5Kzuy9iK7pCAFFC/IoXVJ47SYbZwhmReXP5q+gPeDj9cYaQrpGW8BHW8Pwbg5O88xs8EyWg+1N/MXrT+OPjn7dM6Tkl+eP88vzx4fcrgrBu+cu4QsrN4/ZmifVbufji9byzeN72dfawMnuNk52tw07rjQxhQ8vXMV9xXNHNaCMc5m4sJ1F7JaYm2p0Gjuncf5U0OkPvki39zsTOjon5RtYzMUTHl1Kg3D0Ir3+3xCMHCaqNaNLL1KGEcKKKhIwm/JwWteT5HoPFlPBVF/IVc8raens42RlCwA2i4k7186lIHvk1FSr2cS9m+bz/O4z1DR3jzm2rhs8veM0oUjsh+n21XNYUTF6mp/JpLJqQQFzCtI5er6JHm+A4xeaWb+kGJtl9PpSRQjWLCpiw5KSUU2WMlPdbFxaQu3AnC/Wd4wYcTCZVO5aO5d9J2uREvYer8X79hDWUepPI1GdU9UtePpj6Zr5WcnMKxkeeZBSUt3YxfELMTOh9GQXD9yycLiovWrO929awDce3wHA/lN1dPf6SU+eWBZJXmYS779/FdkjiNo3C9t+u58nvv/aqKnHadlJrNyygIoVRaRkJmKzWxCKQIvoeHsDtNR2cGzXBU7tqxxRQBx69TR2p5UP/+NDw8x/psrOZ44QDkToGNgMuURSupvVdyxk3ori2FyvEOH+/iDVp5vY/8rJUetwezu9PPmD7Sy7pYKElPFT+K8m5A/z7E92cGpf5YiiVgjIL89iwz1LKV2UjzPRjsmsomsGAV+IziYPx3df5OjOc4QH6nGjEY03njpMRl4KWmRm0pDbmzz88j+e58zB6hFFrWpSmLusiFW3LyC3NBNXgh2z1YQ0JKFghN4uL+eP1HLk9XO0Nw6/hvV1+/jtt17Bnexk81tWoEzCGX00Opo9/PabL3N631DhoKoK5UsKWH7rPArnZuNOcmK2mDAMg3AwQmdLL2cPVrP3pRMEfSNnl507XMMrv9nPI5+4c0brrMfjxf97g11PHpr2OO4UF2/71D24k+OGPNcLIQT57iT+ftVtbMgu5JWGKi72dNETDqBLictsIdlqp9CdxK15JbMyx6hhENands3QpSSsa+NW4vZHwqzMzOVL6+7g1cZqtjdWU9nbTW84hMNkJt+dyNqsfLYWzmFZRjZm5eY3bLsexIXtLPKX92/gz+5chTcYpscXpK3Hy+M7j3G+qXO2pxbnhkNgUlMxq7kYMojEGKj9kMQSYgykDAGT3ySRUsMXeo323i8R0RoBjVijBxMCM0gNTXagRdoJRU7iD+8mI/GLOKxrBurWptN+B87VtQ/WhzrtFjYsKR4zfSfZbWfl/PxxhW1bdz/na9uRMtaSZ9XCwnGNmDJS3ORmJHL0fBNSQm2Lh97+IFlpowtbp8PC2oWF46Yszy+5nMbb4w2gG3LEC/CGpSWkJbno7PHh6Q+w53gtb7l10bDjpJT0+oIcOFWPlBKTqrBmYSHJI4hVTTc4Xd06KIALs1OYWzi+WceK+fmD/x0MRzld3cptK8vHfZwQsGJePvOKs96UpixSSo7tPM9v/uelEUWtxWrmjnes4W0fv4OUjASs9pjT8ZViT0qJFtW559ENnNxbyePfeIm6c81DzJ4MQ7LnheNk5KXwrk/fjc1hmfYmwZkD1UOEo91pZeMDy3jbR28nMz8Fq90yTExJKVl9x0Lued8Gnv/ZLp776c4RX3flyQb2vXSCre9ZP6k5SSk5saeSl369l+gIdfN2l5Wt71nPg392K6mZiZitpmHn0tANtrx9NZUnG/j1f77A2cO1GLqBvz9I7dnmSc1nNMLBCE9+/zUOvXZmWPqxEJBXlsU7P7WV5ZsrYhFlszq8JMCQbLxvGW/7WB8v/GIXL/1yL4GrzPI87X388F+eoGBONiULpl/D2tfl5fD2s4ObJ0II0nKS+MDfPsDKLQuwu6yYLcPPqTQkt751Jfd/aDPf/fvfUXWyYcjnE2KbB3tfPM66uxdTUH5zpPMKASaLmczCND7y1XezaGPF+A+KM6MoQpDvTuTdc5fwQEkFYV2PtZ0buM8kFMyqil0dX6Z8Ztl6PrJwJRKwq2YSrdMvbdmYU8jOt390yk7qTpNl3GhzIBpFEYLixBQ+6Erk7WULCesaupQoQmBRVBxmMzZ17NZ9cYYSF7azSKLTRoLDSnZyrGA+EI6y43RNXNjGGQETKa6PkuL6KGDExK0MYBh+dBkgqtXR0fcVIlrdpEaV0sAXfJVmz2cwZMxIxGwqwm5ZitU8F1UkohsewtHzBCMniOpNBCPHaPF8jtzU/8ZuWTOhdjSjYUjJxfrLn/fURCdZaWOntAkhJlTrWdfioc8XSw+1WUw0tvWw90TtuI/r9V5OKe3zBsdNeXZYLZQXDHc0vBqX4/KPrWFAOKKNKLQdNgt3rZ3Lr148AsBLe89xz4Z5WEZIR65u7OJCXcfA+FZuXz1y2nQkqnO2ph2IbUOoimD/qbox5wuxWllVEeiGxDAk7d0TqyF12GLnZCptmW4GOlt6+ON3X6W7rW/YfcnpCbz7s3dz93s3jChsLiGEwGwxYUp2suG+pRRV5PCTLz/FgW2nhoiHaFjjpV/tYd6KYlbfuWha3zdgSGTYlWDn3X91L/d/cNMwYXP1XC02M+k5yXzgbx/AneTk519/dpgIlYbkld/s4453rh211dRIBLwhfv3fLxAJDf+uWW1m3vWpu3n447eP2vdViFifVWeCnaUb55JXksEP/umP7H7h+EwZmAJwbNcFXvjF7hFraheuLeeTX3sn+QPibrRzqSgCu9NKTnE6H/7Ht1E8P4+ffuUZutt6hxzX09HPj/6/J/jC9/6MhJTpeW1ICXLgfVdUhfkrS/jYl95O6cK8Md9zoQocbhtzlxXyN9/+AN/5wm85sefisIh6Y2U754/Ukl+aed36MeeWZ1GxunRSj1EUBZNZJTkzkYUb5rL+wZWkZo9tzhfn2mJSFJKso2cOTYQkq33aY1yN3WQm1zV2J4DpcqVoNqsqyerMvoY/VeLCdpaJX1DjTIShnxMVVbgAFwysHVUlASEmn0oVjl6ks/8bg6LWYV1PesJncFhXI8Tli7ohQwTDh+no+zeCkSNE9Qbae79OftoPMKnTqP+7ojUMQHZ6woS+ExkTWOh19fkJDbTd6PUG+fZvd016eqGIRnScdCSzWSU1cfxzf/V6b7T1tqoI1i0u5ukdp2OOzS0eLtZ3srAse9jjX9kfM8UCWFKeQ15G0ohj6rpB24AolcDu4zXsPl4z7pyvfj7fKDWhV2MxqxNylL4Z0TSdQ6+d4dzh4ZskNqeVBz50C3c8sgbzBNo0weXvdl5ZJn/2Dw/R3dbLxRMNQ47p9/j54/deY8mGOdhdM2O0pZoUHnjsVh78s82YJrgBcUns3P3oBk4fqOTAK8Nr/puqO2ir6yKvbGJGYwCHXou1GhqJW96yggcfu3VCfVMvncv03BQ+9PdvobGqnfoLI487Wby9AX73rVdGdI8urMjho//yMPnlWRP+zF86bvODywn0B/nlfz6Pt2eoA/SFo3XsfPoI935gE8oM1dblFKfzgS88QMmC0UXtSHPNKc7g/g/eQv2F1mEmaUFfiJozzYSCkRmrCx6Pt/3lPdz34S3jHziIQFEFVpsFZ6JjRlK848SJc+MR/2bHifMnipQa/cFnCUdjzb8tpjLSE/4Kh3XdEFELoAgbDusGMpP+CZMaW7AGI8foCzwxJXfKwTnAYBoygMs+sUWR024ZNwE6GIqiXSFKhZj8P5DjNo9XFYHdNnM7u0IICrKSWTBQK+sLhNl7snbYee71BodEXe/btGDUMQ0p8QWG1shN9lwogmFpiKOhKsqohlc3M1JKvB4/u545StA/vOZwzpIC7vvApimLz9ySdN73tw+M6Ih77nAth7afmdK4I7F4/RzueXTDlIyeHC4bd7xj7YjzjIY1qs80jfCokQkHI+x85giRyPBobW5JBvd9YBNW++S/X1mF6bz9L+6YEQEjpeTgtlPUnW8Zdp/daeVtH9tC8bypOQObrWZue9sqVmyeNyzaGfSH2fPiCdobPaM8enKoJpUHPngL81YUT7oeVlEEK26dR/G83BHvb6pqG5ZSfS1JTHOTkZ82iX+ppOWk4E5xxUVtnDhvYt58K484ceJMiIhWhz+0G0kEUHHb78JhXTlQNzscIcBmWUCS4xG6vN8BovQHniPB/hbMpqnXVl0p2CZaj6mq40dvDOOyKE1NdHDHmrmkT9IgxO20kZ409mMEAnWG0+/SkpysnF/A0fONRDWdExebafd4yUq9nKb9+qFKvAPiqiw/jYWl2aMNB0j0wfo6WLuoiBXz8iY1JyEEC0tzJnX8m5G6882c3j/cvdNkVnnkk3dN24Rm3opiNj2wjFd/d2DI7bqm88LPd7Nu62LM1ultpDjcNu54xxrSsqaWhikEFJRnUTg3m4vH64fcp2kaTVXtEx6r7nwLjZXtw1IYhCJYfcdCCudOTTAKAYvWlTNvRXHM6GkaBLwh9r10kuAIwm3x+nKWb543LbHkSnJw96MbOL7n4rDesheO1XHxeD2Z+anTNmfKL8tk63vXTyj6PRJWu4XVdyzg+O4Lw8zO2hu7CY2w2RNnYrT4+ukNjb4xkGi1keu+vs7TceLcjNx0wlZKSUNnL3vPx35MS7JSWDNnuENrVNN5+sAZIlosYpObmsDmhcPrMQwpefbAWfzhCC6bhbuWzcU2QgqZlBLdkDR19VLf2UuvP0goomExqbjtVgrSkyhITxrTPXW2iGo67X0+mjp76fYGCEaiaIaBWVVx2iwkO+1kp7jJTk7APMEfPE3Xae/1UdPmoccXJBSNYlJVEuxW8tOSKMxIwmoeu+C9tt3D4comFEVw59I5JDistHr6OV7bgi8YIcllZ1lJDmkJsYWiISV17R7ONrYTDGskuWzMz88iJ2V4z86RkFLi8QWpaeumo89HIBxFAE6bhYxEFyVZKSQ57W/aBflQJJreSkSLpaOqSjIOy/JhkdqhCBRhxW5djuJPxDB6ierthLULUxa2AoaYLvknmOoamkCrH7vNjMmkEI7Gaj7vXDuXRWUTF2aziaoqLJmTQ2ZKAk0dvdQ0d1PV2EXmwGc9GIqw53gNmm4ggI3LSnE5rGPWy7mcVjp6fICgvCCd9923+rq+pjcFEnY9e2xwk+BKCuZks2ht2bSuH0IIHC4bq25fwL4XT+L3Dm0h1FjVRuXJBuavmlxt4UhznbusaMr1kEIIElJcZOSlDBO2hm7Q2zWxWmwpJXXnWuhuH16rnJjiYv7qEmyOqbX7EEKQlOZm/qoSzh6qHjfzYiwaLrbScHF4SrPVbmHx+jmkZk3P+VsIwfxVpRRV5HC888KQ+4K+MMd3XWD17QumnYZ+xzvWYpnGGkUIQdniAhRFYFyVkd3f40cbwfgrzsT4xuG9/P786VFLVN42Zz7/teXe6zqnOHFuRm46YQtQ19HDt5/bgy8U4dZFJawuH97Co7XHy9f+8PpgK535+Zmsn1eE+apITyAU5d+eeANfKMLiomw2LyodUdi2ePr57a4THKlqoq3Xhy8UJhLVMakKDquFzCQXiwqzePuGxczNTb+utvejIaWksqWLpw6c4XR9Gx29PvoDIcJazH3OpCjYLGbcdiupbgdz8tJ596allOekjTlme6+XP+49zcHKRlq6++gPholGddSBc5GR6KIiL533bF7GvPzRnVfP1LfxX0/vRFUUyrJTsZpN/O8L+zhS1UQwouGyW1hRmsvn3noLeWlJHK5s5BvP7Ka23UM4quG2W1lUmM2f37OWBQWZYy4sfKEIrx6vZNvxi9S19wyIcS0WhTSbSHbZyU9L4i1rF3DbotI3ZRrllUgpieqt6EYPAKrixmwqmsAjBSYlA7OSTtjojYlbrWH8h406nCD1ioho2wTNibr7/ON6wiS7HVjNJvzBCD3e4LBU3Bud8oJ0inNTaO7opac/wOmqVlbNL8BqMVHV1EV9W+y9S0l0smROzphGTaqikJHsoqapGykljVcZ1cSZGJqmc2zXhRHvW3PnQkwTrKsdC6EI8suzyC5Oo+pk45D7/P1Bzh2unZawjY2fSWb+9HoI25zWEaPT0pAEvBP7rkUjGs01HQT9wyNVyRkJFFeMnPY6USw2MwVzs3G47MM2CSaKlJLmmo5h7ZEAEpKdzF9dMiOboWaLibV3LeL4CJ+v0weqCAbC0xK2dqeVJRvKp2NiD0B6TvKIrzcUiIy44RNnYjjMFsyqSmSKLWbixIkT46ZbvQshSEtwkJHkwtfmoaPXT68/SLLLMeS4k3WtQ/rD9vgCNHX1UZw59Me8tr2bcDS2yzgnJw3LVRFL3TA4VNnIN57eTWVrF5puxKzIVQWLScWQkv5AiF5/kKrWLvaer+dzD93CbYtKZ62RspQQjmq8dPQ833puL72+IJoxkIZIrFZGVRR0KfEGw3iDYVo8/UQ0HWPj6HLBMAzON3fyD794mfrOnsHzazapmEc4F4eqmvj43Wu5Z0UFZtPIbpYQi/4eq2nmbGMHe8/Xo4jYYqLPH2LH6RqSnHbesXExX//jG9S0eQaiyoJef4jd5+qwmFX+8V13kOiwjfgcHm+A/3hyB9tPVhMcqOMyqwpmVUESMwhq7OqjsauP0w1tnKxr5bE7V5PiejNHb3V0vZtL+X9CWFDViS10FcWFosScvA0ZQjf6kFJO6VwpIhY9fHHPOQA6enx09vjG7ZVa2TC+c3hxbgqJLhue/gC+QJiL9Z2snF8w4ayE2cZuNbN5RRkHTtcTiersP1nHw7cvIc3s5Ex1G50DpltzizIozx/bldliVplXnMX+U7HoWkObh7bu/iGpzXHGp7m6g56O4dFFoQgWrC2bsQ3NzLxUsgqGC9twMErtuRbCwciI9a0TwWI1UbowH9M0N+/MZhXrCLXlUkJ0hHrZkQj0h2it7xrRSS0lI5HMgtRpzVEIQWZeCgmpzikL20goSsPFNsLB4a/JneKkaJSa06mwZONchCKGuQ4313TQ1dJL8gTN9UYiryyTxLSJZTeNhTPBPqI41qLahGvwZ5NLpS832m/751Zt4ONLV9MfCeMJBmjz+/jxycOc7Jx4Wn+cyaEbBn/1+gt0B4N8duUGVmTdHBldccbmphO2AKluJ5lJbmraPPhCYVo93mHC9mh1rG+dw2omoukEwlEqW7uGCdvzzZ2DrqLlOWlYrojoSik5Vt3MV363nfrOXlRFMCcnjfkFmZRmpeK0WfCFItS0dXOyrpXaNg8tnn7++VfbsH3QxPp5RbPSwzEUifL4zuP8eNtBfKGB/qA2C8WZKeSmJpKeEItk+UIR2nq8dPb5aev1sqAgk5LMkcWNlJKTdW38w69epqGzF4CMRBeLirKYl5dBktNOKBqlus3D6fo2ats9tHr6+e9ndqEbkgdWzxtVUEQ0nWcPnsOQkretW0hxRjKHq5rYfa6OUETj4MVG6jo8dPb5uX/VPOYXZFLX0cMzB84QCEfZdaaW5u4+Eh3Dd7N7fEH+9Xev8eqJWE1ceoKThYVZzM1LJy3BiW5Imrv7ONvQzumGNvoDYX6z8zgC+OT9G7DfgKnlM4FEYsgrHThVFCa2UBaYY/1tAdAxZIjYynRqdXDzi7NwWM0EwlH8wQh7T9Ty4OaFoy48/MEIB07Xj3jfleRmJFFemEFdiwcJvLz/PLevmUNu+vTSBq8XQgg2LSvlh0/so93j5UJDB/WtPZhNKmeqW2Ptgswmls7NJW2cOmCzSWXxnBwSXTb6fCHaur28cbiKh29fctMI/RuB2nPNI7Z6Sc1KImUaouNq7C4rmQWpqCZl2PN1tfbS2+UlM39qos9sMZM/Ccfi0VAUZdRazYkKnKA/NKzNDYCiCvLKMqZkbHU1yRkJuBId4x84CuFghOaajhHvKyjPGlHcT5WMvBSS0tzDXIelIak82UD5kuFlVxMlpzgd2xQ3Q67EbDUhRrjWSwOmle89Bbw9fpASV/LYDuxSSno7+mm40ILX48NkMZGckUjenCwc7htjA9ttseK2WMlwOCEphZCm8XJtZVzYXkPaAz621VZjN5nxRW6ujK44o3NTCttkl53MpFhExx+K0NrjZX7B5R/qqKZztrEdASwqzKaxq5fOfj81bcNTiapaujCkxGmzkJOaMGTHvT8Y5n9f2Ef9gJC7c+kcPnTHSkqzUocsBnXD4GRtK999cT8HLjbgDYX58bZDg0LyemJIydGaZn6z6/igqC3OTOEdGxezcX4ROSmJmAZMLqSUhKM6rT391LR5yEkZvca2vdfHz7YfoakrFq2Ym5vOY3euYvPCkiF1xZpuUNXaxU9fO8zLRy/S4wvyk1cPUZGfzry8jBF/QGK1y3382Z2r+MCWFdgsZm5ZWEKXN8DxmhaaPX00e/p558bFfOYtm7BbzEQ0jY5eL9tPVhPRdE7XtzM/f+hiLaLp/HHvKXadrQOgLDuVx+5czeaFJThtl3/gpZS09fr4456T/HjbIXRD8se9p1lbUcim+cVTfzNuYAQCIa7cCJBIJlYfJdGvOFYMiNyp1+rlZCSyoCybQ2caCIWjvLzvPMvn5ZGfmTzseF03eP3wRepbxncJNakKD29Zws6jVYTCGtWNXfzsmYN8/JGNpIyz0DWkpNPjI9FlwzZNo57pkOiysXFZCX987QSGIdl9rJoEl5XzA71rE1021i4qGndhJoRgbmEGy+fl88ahSvzBCM/sOEVhdgqrFxaMm11yqbdvomvkrIg/FVrru4ZF0wBSMhKmXAs6EkII0nOSMVtM6NrQuvN+jw9vb2DKwlY1KaRmJ83ALKdPOBSlr9s37HZFUcjITZmRz5or0YHNMfUWNJGwRldr77DbYy1wxu9fPRkURSG7MG2YsAUmZcg1EskZiZitN+WSb1Re/ukOqk/Ws2TzfNbdv5yEVNeI70fV8Xoe//rTnN1fSW9nPyaTSkZhGivvWMQjf3UfaTP0WZsJbpR5/ClwsKWJqKFj5/r8xitCsCm3CIc59nwptnjf2mvBTel5bjGp5KYmYjGp+EMR2nr6hzirNnX34fEGsFvNrCrPI8XtIKrpNHb2DqaiQkyQ1rR5kBIyE12kuh2DFxUpJdtPVHG8NmYYMSc3nU89sIGKvIxh4k9VFJYU5/C+25aTlRxL0Tzf1MGec/XTaoUyFSJRjd/vPkl7b2yxkJ7g5K8fuoVHNiymID15UNRC7AJqs5gozkxhy+JSKvJG7kdqGJLjtS3sv1CPISUpbgcf2LKC25eUDTPLMqkKFXkZfO6hzZRmx6K/jV29PL7z+Jjzzkp2s2ZuweB4OSkJLCnKRlUUpIxFnN+6diG2gfQ5s6qyYV7R4ONr23uGjCelpKatm1ePVxKOaiQ5bTx663LuWlY+RNReOg/ZyW4+cPtKVpbFnGKDkSg/337kpkitmhoKinJ500XKCLrhHeP4y0gZHIjSxqK3ijK9fqWpiU62rJqDy25BAicrW/jWb3ZR1+IhqulouoGm6/iDEZ7deZr/e/oAwQmYRwEsKM3inXctG+wh++Lec/zz91/kjSNV+AJhopo++C8c0ahv9fD8rjP803df4Os/e5XuvsDYT3AduHv9vMHv7d6TtdQ2e2ju6AViacileRMTOMkJDh65YylZabFrVE1zN1/7v2387NlDtHT2E4lePheRqE5vf5ADp+v51m928lf/+SRHz0+8hcubFU9b72CGz5W4k53Tdiq+mqRUF+oIddMBb3BEd96JoqoKCSnTc26eKaJhDX//8BRhIQRJ6e4ZeQ6704plGlFVLaqPKL4RsUj9TKIogpTMkTfDO5t7Rrx9oriT7FN2Q74RCQcjvPSzHbz+23387J9/T2fT8M1OKSUtNe18969/wZ5nDtPT3oc0ZKy2u7KN53+0nf/93C+IjJBmHufNjZSS/S2N6NdxjacIwdL0bB5bsJLHFqzkodLRW/TFmTo35fadEIKSzBTsVjN9/hAtnn403RgUnOeaOgiEoyQ4bCwozKKqtZsz9W20ePrp7PNTkJ4ExKKQHl9s4ZqV7CbVffnHPhiJ8uT+M+hGrKb24XULyUoa/YdWUQQLC7OYk5NGW4+XQDjK6fo27l4+h4QRUmSvFfUdvew8UzP49zs3LWHDvIlFdEYjEI4ZLwUGxMSC/AzuWFqOaYyWK2luB4/duZov/vwlDCl5/WQ1dXf0DEsFv0SKy0F28uXzK4SgKDMFk6qgGwYlmcmkXLHxAAyJhnu8/iHjGVJytLqZytYuAMpz0rl1UemYc3baLNy/ah4HK2N1bVUtXdR2eCjNml6d142JgkXNQxFuDOnl/2/vvePjus477++5ZSoGddA7SYBgBUWRIqnerC7ZkmXLsWNv7MRlX2/sOPFuNtn1+s3rtI2T7LuJrY3tWLZjO7ZcZLmrWJVqJMVeAYIgegdmgOnl3rN/DAgCxAAECZgiqPP9fCiRmIs75947c+/5ned5fo8tI6Ssbpzminl/SyJJ2yNYVqbGVdNyMfXF1aXomsbt2xo50THIL3ceJZW2eGlvG28c7mBtfRkFeR4SyRQnO4cZCUZwOQ0+/MA2fvLCYUbHI/Pu29A13n/XFkKRBE+9dpxoPMWuI53sOdaFx+WgpCAHh6mTSKYZGY8QjaWQUmJLyYrKIiz7rTdDqSkr4KqmKvYc7aJ3aJyfvXgYy5ZoQnDfjevn/UxPRxOCzU1VfOp9N/G/v/cSA6MhBkZDfPWJ1/jmz3ZRmOchL8dF2rKZiMQJhmKkLRspM22TYvGFOVZfyUwEolkXKz05Tox5zLsuBm+uGz1LC5l4NElige7h2RCawL2ICOZSkk5bxKOzj0VoAl/+xacPT8fhMjEXYeplpa2s4hsy5lFLiRBzH3dwdGELj3Phcjuzfp6WK237OwgMBpFSUtVYTp5/9vwsEU3y5KPPcGLPKZAZwzN/RSFCwEhfgFg4zu6nDvLLrz/Pg5+886JdwhXLCwmMxKIcGx3GPq8NpWK5sSyFLUBtSQEeR0bYDgbDhGIJCn0epJS09Y0QS6YoK/BRXuBjdWUxzx44yWAwxPB4eErY9o2OE5mcrJUV+Cjwnk0LOD04xvB4ZpU2z+tiZXnReR8KeR4nhb6zD6Xe0XFCscQlFbZ72s6uQHmcJvdsaVpUNE1KSSyZ4lBHJnKtaxrbVtcuyDV4fW0ZxXleBoNhEqk0+071zils3c6MO/N0fC7HVKStOC9nlrGXZ1qEJJGemUYbTaQ40TM0Zfa1oqyQgpz50z4Emc+VEJMGXGmLU/2jV6SwFUJg6GU4jHriqUNYdpB48jBe5/UIMc8EXaZJpFpI26MAGLofp7lqkWOBXK+Lj7/7WgTw3O5WQtEEiWSa/S0zo4QlBTm865aNPHjLBvad6DmvsBVCkO9z87GHrqWyJJ9fv3qMtu4RbFsSjibmdEp2OQxWVftxv4VpyJAZv9ftYMfGOvad6CFt2eydjJyWF+eyuenCe9HevLUBr8fJD5/dz74TPURiSRKpNP0jE/RnadOia4LykrzzGnq9HUglUlmNjgzTWHInfNORvV1aOm0tyn1WCHHZRO6kbWOls7vAmkvkbyCEWNSig5SSdGp2mYaAJY/SI5gzuryYxQwAzdAyN9srhPbDXaQSmevSsLkeX+HMzCEpJe2Hu3jz6UNYKQu3z8U9H7mFuz98M5qu8ex3dvLzr/yGcDDKK0/u4dZHdpBfsrDSsXg6zenxMXpCE4zGokRTmUV/p2GQ73RR5culoaAIj7l05QkXQtdEkOc727Gk5MGGNRS6PfSHQ+zq7yEQj1HgcrGlrJLKnIwvgJSS0+MB9g70EU4myHe5aS4poz4vuwP2uaRti75wiNaxEUZiUWKpFIamk+dyUZeXz6r8ItzG/O0fsyGlJJiIc3JslP5IiIlEnIRloWsabsOgyOWhPMdHTW4+Podjzv1LKYmkUgxGwwxEwvSHJzg6MkR3KFNaF0un+HV7Ky1jI3OO5ZE1G8h1zN1ST3H5sGyFbZU/D6/LCYQYGj8rbCOJJF3DQdKWTa7HSVm+j9VVxeiaYHg8wvBEZMrBtW9sgkgieTa1edrDr3MoOCV6o4kUX/7lawsSqK29Z91aw/HEVB/dS8WxrrN1OCvLiijKXfyK8lgoxvCkgNA1MWfK8nSEELgdJrUlBQwGw6Qtm5beuZ1sHYaOy5z5QNc0jTO1m16nA+OcOsDpE8n0ORO9WDLF6cFMapKUktdPdPKpr/70vOMOxRJTE1fbtglGLs5JczngMGpwOzcTTx1Fyjjh+Mvkeu7H1GvmuHlLLDvARPTngAVouM2NmEbtkoynMNfDJ997A9vW17JzfzuHTvYxEgyjaQJ/fg5b19Zw85ZVrF9VjqFr1JQVTKbHnv9BU5Dr4b3v2MQ162rYd6KH/S09tHWPMDYRJZFI4zB1CnI91JTm01hbwoaGClZWFVGYuzRRo8Vg6BrrVpRTXpTpaXsmYnjLlgY8F5FiqQnB1rU11FcUcuz0IHuOdHLkVD+DYyFCkQSaEOR4nJQW+VhZ5WdjQ0Wm9VDFAhZ4rvBn/pylCYKlFw2ayHo+pS2z1vleCJfL3ExKsK3sx6LpSzdIXdcy5/JiTpuc+7r/Ntr6zTVxnus8LXy/i/r1y46BzmHSKQuHy6SyoWyWS3g6mebAi8foP53xI2jaspL3/PF9FJRknODv//jttO47zd5nDzPSO0bHsV42zSNsz4isp9pP8nL3aU6PBxiNxwgnEyQmW/SYmobXdFDoctNUVMwH1jaztbxq1tzlt01bYIx/2PMqiXSaNUV+/G4v/2vPq7za20UklcRrOljnL+ELN9zOyvxC9g728VevvUhrYJR4OoVn8vVPXb2dHRVzzQcm/UkiYb5z7ACv9XbRG5oglEyQtCx0oeExTYo9XtYUFfORDVfTXJLpd38+cSilJG6lear9JD9qOUJPaIJgIkY0lSI9mUXp0HVyHE4KnC5KvTlcX1XLuxrWUuqdvQAbTMT569df4vjoMMFEnGA8RiSVnLodRNMpvn/i8LxjuqO+gVzH5ZHpopifZStsXabBqvJC2vpHGAiEmIhlIi9DwTADgRCaENQWF+ByGKypKsHUNSKJFO0DYyTTFg5Dp3d0gkg8ic/toq505spUMBKbEqWJVJr97X0XPMZEanEr6xfD8LQIVpU/b0lcmUdDkam6MiEy0dOFYOr6VJTUlpLRaYsK52Lo2uxJwrR/moZ+QQ/mdNomEM6IUgl0DQen3JwXii0zrYCuVIRwk+e+n3DsBVJWJ9HELkZD/0px7qfRtUKEOPswltLGliGGxv+BWPIgALqWR37Oh9DE0tzshRD4vC5u3tLAtc31mfZTkxNKXRM4TAOHqU+tMH/6/TfxiYevAyB3Af0dHaZBQ00xK6r8vPOm9aQsG9uWSCQCgaYJDE3DMLSpsoZsn1VNEzx0WzN3X7d2cmxzt7KaTnNjJU996ROTBws+78LOmxCC9avK+cZfvH/G/cTtNC+6pZimCUoKffgLctixoY7UZG/rjGgWCJE5LkPXME0dTYjzHuOGleV8/29+DyklmibwuN6aaMVvE9NpZBVIdtpetNg8FytlZxViuq6hXSEppUIINEPDTs5+TmZzn34rEJrAMA2S8dl1mOnU0i9cz7VPxxVm/LRYJkbC2JZNnt9HUVn+rGhtOBhl5092Y1s2ptPk/o/fPqNuu7Asn8bN9Rx86TihQITBzvlbyNlS8kfP/ZI3+npIWumpPgCmruPUDQSQljaBeIyxeIxTwTFe7+3iL298B3fVN7wlkT4byZ7+PnrC4zzX1Y4uMsGCiWSCN/q6+eLuV/jDzdv5q9df5NDwAA49c68PJRPs6uvmUU2jNreAipzZbaIs2+bY6BB//Pyv6BgPkrJtBOCYPB8SSSiZIJiIcyowxht93Xzq6h08vHo9Tl2fVywH4nH+ed/r/KjlCKFkJsBkahqGpmPqOlJKUrbNcDTCcDRCa2CUtsAYN1XXZxW2advmVHCUnskIrTG5ABFNpbCRCCb7CM/zPH0rOpwoLo5le6cUQrCupoyn97UyGooSDMcyq0eBjLDVNcG6mtJMKqLXTU1xAcd7hmjpHSaRSpOyMm7Ali3xukzqSmamyMaS6an6Ooeh48/1zkqFPR+VRXO7DP+2CMXOplZ6nY4lCaBEZhj1iCkDp/OhaQKncXbbWDKNLSV6lhuEfp6VbwEXtORsSXvKKEwAhT7PrFTn8+EwdXIvk1q03wZCCDyubRT5/oCh8b/FlhEC4W+QSneT530QUy9HCBdSxkmlexiPPkk4/gJgI4SHIt8ncTs2LfGYJk3NnOa8bsSZsTsuWDxlUrAFhu7gYv0IM6Zr5izjtPNhGpmo8MVg6Bq53qUvadCEwOkwcC6iBvEMhqGT77uyXR7dXicCgTxHcSYTKSxraUVOIpbAzrIwajgMDMflkUq8WDRdYJo66XMXEOXiU2+ndiUzZkEXW0qnaQKXxyR6Th9cSaZd0VIipSQWyV4e4V7A4t3biUQ8iZQSh8vElWWRsHX/adoPdQFQ1VDG1js2zhBTQghKqv2YDoNELJlpHTQPQghur1vFqz1dFLjc1OUVUJ+XT21eAX63B13TGIqEOToyxOt93Ywn4ozGY3zhtRfYVFJOec7SmKFdCJZt84tTJwB47+oNNBX52TfYxzOn2winkuwf7OMvX3+R08EAD6xaw+ayCnpC4zx+/DDBRJxdfd2cDIxScc7YpZQcGOrnv7z4NKeCmcy4cq+PzWUVrPeXUuByk0inaAuOsX+wn9axEYaiEf5+9yvYUvK+NRtw6NmfOZaUPHW6le8dO0TcSuM1TbaWVbHOX0KlLxdT14kmk/RFQpwOBugJTdA1EWSdv4TGQn/WfeY5XfzF9bcTS5+dyx4bGeLR/bsYikbwOZz84ebtNJeWz3kuSzyXh+Ge4vwsW2ELsLY60z4mbdn0jo6Ttm0GgyHGwjFMQ2PdmRZAIlPvebxniFP9IyRSadKWzdBkdNPndlJZlDtj34Z2NkJRkp/Dx+/aPlWbu1BcpkFJ/qWtSzOmCenUEkWLzxWyqQVO4KSUM1KETUObZ9VraVfDBGIqmqXrGndfvZp3XNV4QfvQhJhyub5yEeR734dljzMa+hq2HCccf5ZIfCeGXoKmubHtKGl7GDnphKyJPApzPkRBzgfe4rErFJeWguJchCaQ56SFRiZipJNLK2zD47GsGT9urxPXBS7SXa4YpoHL65wl5qSUhJfIkdxKWxlhe5Hopo4v38vY4Dn15xLGRxZn6HQu0pZMjGVxYIapFFpFBtM0pq11z54/PP/vr079/ZZHdmSth3blONF0DTttkTyP074Abq9dSTAeY1VBEWuKiqny5c1KM55IxHmi9Rh/u+tl4uk0Q9EIv+lo44Prr7rQQ1w0EuicCPLh9Zv51JYdeE0H76hbRSAe44Wu0wxHI4zEojzUuJbPX3srPqeTlGURiMX4QcsRUrbN4eEBbqiqnRGQGIiE+fqhvXSMZ5y61xQV88nN27mtZgXuaSVlmUjpGF87uIeftB4jmIjz1YN72FBcyqaS8qxR24SV5tftrcStNAJ4ePV6/tPm7fjdnllR+Wg6Red4kNbACDW+/Dnnlw5dZ0PxzHaQtpRT4trUdBoL/VxTfmGeFYrLk2UtbBsqinGYOvFkms7hAPFEmo6hAJZtU+T2sGLS9EcAzfXl/PDVQ/SNTRCMxDN9KifNoVaUFs4SbzluJ6aukUhlvkB1JQVsrJt7NedyIX9aVGdsWgrxYphuuiSlJBiOUe3PP+/vpS17KoIsBOR6Ll0PTEPX8LmdU22PclxONtUvzr33SkUIN0W+j+M0VzMS+hKJ5AkkSVJWN1hnEq4EAgcOYyX+vE/jc92CEItr86NQLDeKq7L3uwyOhkksoWu0lJKxwfGsaaneXDeeKyR6ZzoMcnLds/q22rZkLEsv14shFkmeV7TMh+kwKCzNo7Olf8bPJZLBLC1mFoNtS4b7srf1KanMbrz4dsVX6EXoGolYkmgoNqPMqbdtgAMvHgMgvziXa+7elHXt3EpbmfILIc6baiqEoNSbw8c2bcWhzZ1K63M4eVfDGl7t7eTZjlNYts2egd63RNgC+N0ebqyuwztpZFXi8XJ1aSWv9XaRsCy8hslDjevIcWReN3Wdm6rr+UHLEQBOjwewkZwJmdhSsn+wj5e6TmNJSaHLzceat3JXfcMskW9oGqsL/fz59ptoHRvl0PAAPaEJHju8j///tnvQs1wUy5Z0jAeBzDm/s76B4izRUiEEXtPBWn8Ja4qKlbexYoplXajjchg0lGdSD9oHx4gkkpzqz7i1bqwrm5E63FRVgtM0sGzJse5BQrEEwxMRhID1dbNXjiqLcqccUYfHIwyPhy95T9qLYdU0B98TvcPEs7g5XghCCErzc6bcnm0pae2b2znuDFJK4skUXcOZh7ShaZfUXdhpGlPiO23ZtPWPkLrERl7LBSEEQrjxue+mrvhHVPm/SqHv9/G578TrvB6f+26KfB+jyv8V6kt/Rq77vkX3rlUoliP1ayqzmhqN9AWITMSW7BlhWzYDXSNTrq/TKSzJJc9/ZThUuzwOCrL0bbVtm/6OkSU5n6FAhFg4e3rvQnC6HVTUZzFMlNDZ0p81XfxiScSS9Hdkf76uXK+iSdOpaizHNA0mRsN0neibctdOJVI89c2XCAUzGXnX3NVMcWX2BalwIIqdttF1DWMBDteaEJl62nmefUIIPKaDTSWZQIgEhiKRt2z+mOtwUZOXP2N8NXl5OCejlbV5+ZR6Zj7Pq3LPZgeMxWIz0vhj6RS/bG8hMpnWu85fwj0rGuc1yCpwuflPm7dNLR4833GKtsBo1m2FYEpkSynZP9hPPD3/PFYsYGFC8fZhWQtbTROsnnTo7RkZJ5pIcXoos4LaPC06J4TA53ZSW5IPZJyDxyMxQtEEAsG66tJZ+15V7id/sv1PMm2xq7X7kjscXwxXN5x9+I1MRHhzsifrYnA5TDbUZtzsLNtmz8nuBaUjdwwH6R3LrLqbhk7zJYx4e10mTdUlU6lKnUNB2geXdnX9SkJMmgNpmgef+3bK8v9fqv1fp7bkcar9X6M0/3P43HegaWfSgdRDRPH2o3Z1Ge4stc7RUJzeU0Ms1dw1OBpmuDcwazIsNEFxZSG+/Cuj3sud48Jfnj/r59KW9HcML0md7djQBOE5+tAuBKfLQdWq0qzt/oZ7A0sWWQZoP9qTNfLvdJvUNJYt2ftcCazZ1oDD7cBKW7z84128+ewh+k4N8sLjr7Pzid1YKYs8v4+td23Ck8XbQErJUPcIqUQK02XizV26LAhNCDzTUnJTtkX6LeqJ7jJ0Cpwzjy3HdEylFhe5PDPSh4EZbYoSk0ZZZ4in0+wbzGQvaEJwQ1XdDC+VuVhfXEq5N1PalbQtdvX1ZN3OoetcW1kDZPT0t47s46sH93BsZOiy6CuvuPxZ1qnIuhA0VZYAMDQeJhiJMRDI1LxsrJ8potxOkxWlRbT2jtDSO0x1cT62lHicJivKZqf4FPo8XNdUS1v/CFLC0/tbuX/rGtbXli3IqvwMlzqqtb6mjNqSAjqHAkgJ335hHxvqyinOPX+E7cy4z93O4zC5cV09r5/oJJm2ONw5wJHOATbVV8zdmkBKHt95cKrGdmVZEWuqS5bgCBeGqWeEdFm+j/5AiM6RAM8dPElNcT4u8/z91OY6FwqF4u2LN9dD46Za3nz+6KzXDrzSwk3v2oKmLc7YSUrJYNcoA12zIxouj4P6tZWL6st6OeH1uSiv9Wfqls9xlQ4Mh+jvGKF+beVF719KyXDvGBOj2etWF4JuaFStLCW/JJfR/uCM1yITUdoOd1FUlrfoZ4WUkn0vnchqclW7uoLcwhz1PJpG7ZoKNt6wmld/upf2Q508+sffxlfgZbQvSHB4HCFgzbZVbLi+KWtbpsh4lMHOYSzLxuV1kudfWA3zmblBKJng2OgQpwIBhmJhgvE4kVSShGURS6XoHD+bUi65aO+yRWNo+gyRDaCJsz2NPaaJec49a3o9bVrOFJOjsSiDkfDkfgTr/Oef1wkhcBsmK/ML6Q1PYEnJ0ZGhrNs6NJ0HVjXxWm8Xx0eHGYpGeHTfLn7RdoKt5VXcv6qJ5pIyXJMRZ/WdUJzLso7YCiFYWVaE09BJpizeaOkibdlUFuVSek5LGo/DZFV5JhX2VP8onYOZm86qcn9Wd1NNCN5/81WU5mdWmILhGJ//92fZ395HJJ7ElnLG6ryUklTaIhRL0B8Isau1i4no0jomLoRct5P33dA85cZ8qGOAv/vxi7T1jxJPpmZFAKSUJFJpguEYg8Fw1vY2mia4prGaTSsqEEDv6DiPPbuHUwOjs1bQbCkJxRJ88zdv8trxDiCTFvyhW6/GuUA35aVACEFzfQXXrqlD1wTJlMV3X9rPj149TDASJ23Zs6Irlm0TTSQzke62HrpHgpdsvItGpoAz10JDiAvvb6pQKOZHCLj+vquyTqZ2PXN4TuOfC8FK27Ts76C/c3ZKam6Bl3XXrFz0e1wuaLpGTUNZ1gj06ECQ1gOdi2qjlEykOH2sd9FGVLWN5VSvmp3ZNRGIcmBny2xX54tgYizCrmez9NIUsOn61bhzrgzDsKXCMA0+9Ll3U15fAggGO0doO9BJYGgcKaG0tpj3fObeGS1+ptPXPkRv2yAAeUU+KlfNHxGXUk5GK/v4s5ef4dbvP8aHf/UEf/Hq83x53y6+c/QAT7Qc4xdtJ/hN5ylOBi+PDDFD0zJCdg7MyRY/C2U4Gj3b/hGytteZaxxF7rMlbcPR7OnZQgg2FJfytzfdyY3VdeSYDuJWmtbAKN87foiP/OoJHn7ye/zroTfpDU8QT6eXRZmg4tKxrCO2QgjyvC4qivI4PTjG8wfbAGisKMbtNGdMPkxDp6Y4H6/LQSSRZPdkiu7ampI5v9TFeTl89sGb+Lsfv8jQeJhTA6N89rFfcMuGlTTXV5DndaFrGVfmcDzJQCBEa98wB9v7yfO6+IeP3Eeed+72F2fEcHLyz3g0Tjx51uQimkgyGAxhGjoOw8Bh6Jl+r/PchHRd4x1XNXK0a5Cn97WQsmyePXCSEz1D3Nq8iqbKErwuB7omSKUtxqMJukeCHO0aJJZM8WcP30JT1cwVOCEE1f58PnjLZnpHx+kdneDlo6cZCUV517Z11JYU4HGYpG2LwWCYl4+e5oVDp0imLZyGzkM71nPd2rpLvrLmcZp85B1b6RoOsOdkD+FYkn/86cu80dLJdWvqKM334TR1bFsST6UZC0c51T/K4Y4BTg2M8ncfvpea4oJLOuaLJWUNYNuZbAVN+NBEDkKlCysUS07zdQ1U1BfT2z4z4hAej/Hr77zC7/zR3RfdZ1ZKSWB4gpd+ujdr7WbT1fVUN1w5KalCCFasr6K4In/WokBkIsaBV1rZftdG8govvKZYSsnYwDgHX21d9Dj9Ffls3NHA0d2nZtQ925bNwVdaOX28j4bmmot+xtmWzc6f75sVEYaME/fGaxtwLKAG9O1GdVMln/7yR3jyy0/TfqiLaCiGO8dFdWMFD37qLtZftzrr71mWTfvBTvrahzLzm9UVkwJ5biKpFN84vJfHDu8lEM8ELZy6ToXPh9/txedw4NINTF3H0DTagwEODPXPu89LgTGPqIUz1pALJ5qamSrvMhb2uRQInNN8b2Lp1JztHzWh0VxSxr/c8U5+3naCZzvaODIyyGAkTDSd4ujIEEdHhvjWkQM81LiWe1eupqGgSNXZKoBlLmwh415cWZTL6cEx2vozK9yrKvy4s0RhS/J9+HO9dA4F6BzKRGybKucWtpoQXL+2jljyOr761Bt0j4wzGoryo9cO8+Suo5MCUSNtWUQTqRmtbfLm6Tk5PB7mZ7uP0TUUJJFOTwnbeDLFyb5M+pkE9rb18j+++wyOacLWYej4PE4+88ANWWt+APw+Dx+94xoE8Ms3T2BLSffION96bi+moeN1mmhCI2VZRBNJrMkV8caK7D3AIDMB2dFUy6cfuJ6/f+JlhsbDHOsapKVnGH+uB7fDJG3ZjIWjRCcdKB2Gzj1bm/jQrVfjucCen0tFVVEen33wJr70y9d49VgHti155VgHrx3vxO00cZkGlm0TT6WzRquXA7YdIRx/kbSVaTBvGhUY+uzogkKhWBxCCAqKc7n+3k388NFnsae1/ZFS8sITb7Ll1nWsvqruot/j+R/t5uTBrlk/Nxw6937ohqxplcuZsho/qzbWcPpYL/Y50dn9Lx+ndX8nW25Zi7jA45ZSsn9nC6eP9S56jEIIbnzgap7+3msMds+MxHW3DfD8j3dTu7ocp/vC+mqfoad9iBd+smd2D1sBa66uZ8X6KpVymQVd12i+aQ3Vqyvoae0jMhHD43NT1VCOv2LuRWlp2RSU5fPgJ+9E0zWuvn09DtfccxQpJT9sOcyj+3dP9UK9pryKhxrXsjK/iGKPB5/DicswcGg6EvjG4X2XhbBdatzGRbZ/RM7Y1rGASLHHNHlP03puq13B8dFh3ujr5rnOU5wMjGJJSU9onP+zfxcvd3fwX7ffyPaK6gs/IMUVx7IXtj63g2p/xlVRkkl7rS8tmOGIfIayAh8leRlhK8n0Z11RVsh83y23w+TuzatprPDzb8/v5cXD7STTaSxbMj6tObsmBIauZdItcj3cu6Vpykn4XIKROM/sz0RR52NkIsLIxOym4R6nyafvv565qqyEENSWFPCf330zG+rK+f7OA/SOTpC2bNKWRTCSubmIyW1NXcM0dKqL88l1zy3ITV3nto0NlOX7eOzZPew52UM8lWZoPIyUk/vTBA5Dx5/r5cO3b+GuzavxuZ1v6UN5dWUxn3vkNn69t4Uf7DzI8EQkk3YcTxKZNOoQAnQt0/vW63SwpaGKhnmE/qUkmtiLruVj6KUINEBkBiwltowwFv4GgfB3kCQAHY9jC07jyklXVCguJxwukx13NbPrN0foON4347X+jmEe/6dn+NhfPERpddEF3fcsy+bN547yxFeezxqt3XFnM42bahc9/ssNw9S57eFrePlne2e5F4+PhvnO3/+ChuZq8op8Cz6f0pZ0tw3y/f/91KJ62E6nvL6YO3/nWr79xV/OSH200jZPffc1Vq6v5tZ3b0XPMveYc5xSEgpE+MlXnqdlX8es13Pzvdz4zqvJ91/p/dQvHk3T8FcUzCtkz0U3dTbftp5NN68FMi2d5qNjPMgPTxyZErU3VdfxhRtupzInFz2LG3DKsrDklWl0VOA+O6+VZGpu6/PPf+4t22Y8Mdn+EchzLqz9oyYEfo+XGzxetpZX8oF1zewd7OObh/ZxaHiAlG1zYKifz7/yHI/d/RCVPtXv+e3Oshe2bofJVSsq6RwKYktJoc/DyrLsE4riXC/bGmumbkQleTkU553fkME0dFZXFvOF372TruEgb7b10No7zOhElEQ6jalnhFxdaQFrq0tZW12Kcx5zD4/TZH1t6YyesxeCw9DnFeOQEay5bifvvX4j92xp4mjXIPvbe+kZGWcimsC2bdxOc2rcm+oraKwoPu9+dU2wsa6cL37kPlp7h3n1eAcdQwHCsQRO06A030dzfTnXNFRPRa3nOr/+PC9bG6pJpNJZRWRhjoetDdUk02nqywrRz1mxz3E52b464553bvr0ueeiJC+H/3Dr1Ty4Yz1vnuzhcEc/A8EQoVgCXcv0vK0szGV1VQkb68opyvVcNom8IxNfIhx/DkPzYxrlaFouGm4sGSaROo5ln40guB2bKPD9HkLMnQKvUCguHiEEDZtquOsD1/HNv/kZ8WlRNtuWvP70QWzb5nf/5B7q1pzf6ElKSXg8yhtPH+bbX/xF1jrdyhUlvOeTt88bVVrOrN++im23b+DFJ9+c9VrrgS7+12e+yx98/iEq6vzzCkcpJcl4ipb9nfzL537IcG/2nrAXg6YJ7v/ITezbeYIjr7fNeC0RS/J//vsPiIZiGSFa5DtvhNlKWwx0j/KDf3qGZ77/+uwNBOy4ayPX3bNJRWuXGCHEecXsdA4PD9A/aZiUYzr44LqrqPbNbRiWlnamTc4VSJk3hxKPl6HJGtljo0NsKZ/f4O1MfXL7ZN2xrmk0FWZpoXUeXIZJudfgvhWrubOugX89uId/ObCHiWSCjvEAT548xic3b7+o41JcOSx7YSuE4M7Nq7lzc/ZaiukYusZH79zGR+/cdlHvowtBfWkh9aWLa5ReWZTH5x65fVH7WAhnbro+d0YAnhGBS7FPh6GzvraM9bUXX++1fXUt21fPHYG4akUF//zxd845jvrSQr7yyXcv6L3OjDvP4+K25lXc1rzqwgf8liEBi7Q9SDo5mHULIVx4ndfjz/0ULrPp0g5PobhESCmxUhaJeIp4LEkoEMnaYieVSDE2OI4314XD5cDhMucs3bgYNE3jtoev4dThbp59/I1zBpkxkhruGePmh7ay8dpG6prKcbhm+j7YtmRiNETLgU5e/dUBdj9zhPEsotaX7+GB37+Z2tVzu9BfCTz48Vs5vvc0g92z3aD3vnCMyESMWx++hqtvWkNJ9ey+pJFQjI4Tfex9/hgv/3wffe2Z0gwEeHJcxMLxRbdj8vhcvP8zd/Po0OP0nJqZcRULJ/i3//kLju5p59q7mlm3bSVFZXlo50T00imL7pMDHHqtlZ0/38+xN9uzvldjcy2PfOrOK8YBezkTTMRJWpnIf7HHS5HbM+93MZFOz+n6u9xx6gabSyt46vRJbCl5vbeL963ZiEOf/3PaPh6gOzQOZIykzieG52JqDqrrvG/NRk6MjfCzthMkLIu2wBhSygVHgs9sZSORb5lvtWKpWfbCVqG40snPeS+GXkgi1UrKGsK2Q0jiCFwYeike52a8rlvwOLZg6FeOsYzi7UdkIsaRXW0EhiaITMSJhmNEQ3Gi4TjRyX8n42nSaQsrZREYmSAZT83aT2dLP//8p9/D5XFimDq6oeN0O/DmuvDkuHDnuPD4XHh9mb8XFOey9bZ1FyQcc/I8fOCz9zDSH2D/yy2zXm8/1ktP+xDFFa9RVJZHRX0x+X4fuqETjyYZ6hljqGeMkf4AY4PjWUWXbmjc/sh2bnv4mis2WguTC5VrK3ng92/m21/8xYwoOGTStI/uPkVnSx+/+redlNcVU1pdiMvjJBqKTfX9He0PMtIfnJF+vGpDDZuuX83PH3uRRJbPyoWgaRrrrlnJe//wDh77y58SHAnNeD0ajrPz5/s49GorxZWFlFQWUFJViDfXjW3ZTAQi9HeMMNwXYKQ/MCv1+gyVK0r4vT97gNKay6Mc5u2OrmlTZoyWtLGlPaeAklJyaHiQ/UN9s167EnAbBrfXreSFrnYSlsXB4QH2DvSyvaJ63vaP3zqyj9RkF43GAj8b/Nl9QC6k1aLLMKacli8Ul25gTC46RVNJwqnUgkWx4vJGCVuF4jLH57oTn+t2JDZIm5kd8TSE0IEzvXnVTVmxfBnuC/D1/+8n9HeOIM+0VJv8v0QuuBlkPJqkq3Vg1s8zX5HJKaoQCJGZQJVWF3H1LWvR9Qv7/pRUFvL//PUjfP0LT/Lm80dJp2YaqSTjKXrbh+htH+LwG23TJk0Sact5I4hur5M73reD3/uzB94WjriGqXPn+3cw2h/kl/+2k0QsOWub8HiM8HgPp472TJpoibOfjywns7zOzwf++G4qV5bw6+++smhhC+Bwmtz68DZ0Xedfv/ATAkMTMzeQmdrg8dEwbYe7MgY5k9ddSjl/+yIB9U0VfOS/v4vm6xqvOKOw5UpFjg+v6SCcStIfDnFkeIiNxWWY06KUUkqSlkXL2Aif2/kb4unlaUZ5PjQh2FZezbWVNbzYdZr+cIgv79tFjsPJmqLiKbEIk+0fkwm+c/QAL3adBjLC+GPNW3AZ2eVHT3iC9sAYjYV+cp1OPIaZVWym7My53tWX6XDi0HVW5BcsWJiW5eSQ68y00EpYFi91nWZHRTWFLrcSt8scJWwVisucjHDVJyfjb/FgFIrfIlJK0ilrlkBcuv1n/pORFmcFxsUaDAkhqFpZyie+8DBPVBby/I93ER7PXlsn7YWluwkhKKv1c+9/uIF7Pnj9BdUCLmeEEHh9bn7nM3ehGRq//vYrRCbmqFOUTDpSz30+qxvK+NCf3se2OzZgpSxyct1E5rg2F4qua9zy7q14fG4e/6enaTvclf0zK5ns+Xn+6246DTZe28gH/uQemjZf+vZ4irlZ7y+lLi+fwWiYlG3z1YO70QRsLCnDazpI2zZD0QgHh/r5UctR+sIT1OcV0BeeILFQ1+BJYZyw0iQti/FkYkZrnXAySW9oAqeu49ANnIaOqV1YD9qlQAhBlS+X39+4hY7xIKfHA7zS28noi0/xUOM6VhUUTp2T/nCIl7pP81znKRKWhVPXeW/TBm6qqZ/z8901EeSjTz1JY2ERm8sqWVNUTLHbS47DxNR0UrZNKJngdDDAT04e4/hopuSgIsfHHfULLzHzu71sLq3g8PAgtpT8tO04btPkpuo68hxOEIJEOk00nSJhpbm9dtWcYlxxeaGukkKhUCgUi6C0uogP/el9NG6q4Rff2knrgc6szsbnw3QYXHtPM/d88AZWX1V70e1jljM5eR5+59N3UVHn58mvvUjXyf4FR+ohcw6vurGJhz5xGxt2NGT8MUydmoayWa16FoMQgq23raOspojnfrSLp7/3OqHA7C4G598RVNRlHJdvfOfVlGapH1a8tfg9Xv5g4xaOjgwRTiXpDYf46zdeotqXh2dSxI3GowxHI6RtmzvqVnHvytX8455X6ZwIzrvv4WiEx48fpi04SsKySFoWKcsiZqVoC5ytN9870MufvPBrHJqOQz/7x+dw8j+uuxUzizvzbwshBNsrqvnzHTfx+Veeoy8c4vjoMH/7xksUuT14TJO0bROIx4ikJts/ajrvbFjDR5u3kGPOf19L2hZHRoY4MjKEoWnkOV14TRND00jbNuFkkmAiPrloBIUuN3+05VoaCxaeuq8JwQfXbeLl7g5OBcdIWhbfPrKfX59qIcfhnBpHLJVCFxrbyquVsF0mqKukUCgUissCXdfIyfPgK/Be0vfNyV+8C7rH5+Lmh7Zy1Y1NHHilhae++yrtR3pIpSystI1t2WfTZUWmXlPTNQxDw5vr4aobm7jjfdupX1eF17ewVhjzYZgGvkLvjF67kDnWpcLlccy6VoKMWdNicOc4eccjO9h0QxMv/3QvT//7awRGQqRTFnbaOtvvdvI86oaGaRrUrC7nnX9wM5tvbCIn3zMjlXfN1hWc2N85a/yLOcu6oVHbVM7vfvZebnvPNp7+99fY9exhgsOZsVqWjbTtqZRzIQSaLtANHcPUKa/1c8u7r+H6ezdRWJKH4dAXfd09uW5yC7yz1gIcTnNJEn4EAl+Bl2RiZlq30ATaBbQ6Wk4I4Obaev7nzXfy97tfoT8cImFZtE4KT00IDKGR63DyroY1/MertpGw0lT5cs8rbCcSCZ7uOMnh4ezGkGcYjccYnUy7nY5LN/hvO26+pMIWMgZQt9asoOIuH4/u380rPZ1EUylGolFsJALQhYbbMCj25PCJ5q3ct6oJn8Mx72e8ypfH9ooqjo4Mk7QsLNtmLBZldDLZ4kybSkNouEyDTSVl/MertrGlrPKCvzv1eQX8461381evv8iR4SGSlsVILMpwLIogc111oVHgcqlkuWWEkNkKUxQKhUKhuMS81Y+jpYiUnTkGaUv6OoZp3d9J96lBhnvGiEUS2JbE4TbJK/RSUlVE/doKGjfVkpN3VnAu5TjmYrHv8dve//T3iEeTtOzroO1IN32nhwiNRUinbRxOk/xiH9WrSmnaXEf92kq0Sffrc99/vvEu5Vhj4QSnjvbQeqCTwe5RJkbDxGNJdF3HneOgqCyfyhUlNDTXULWydMr1eKmitFfCdb8cOXPcw9EIL/d0sG+wn9FYFCkl+U4XjYV+bqiqZVVBEZoQJC2Lbx3Zz+t93awqKOS/bLsxq/jsD4f4ysE9dI4HL2pcpqbxpXfcP8OV+ODQAF89uIdYKsVafwmfveb6Gb9zeHiArx18k1AyyfaKKt6/thnfZJQSYCAc4s9ffhYJNBYW8Z+vuWFG7ey55yRt27SMjbCzp4P2YIBQMoFTNyjLyWFTSTnbK6rJd87f/nH6PtO2zenxAPsH++kYDzAUDRNNp0hZNk5dp8Dlpi6/gG3lVawpKkYX2b/zC0FKSSSVYnd/D7v7u+kJZdLH3YZBvstNTW4eTYXFbCuvmlFTrbh8UcJWoVAoFAqFQqFQKBTLmkubu6BQKBQKhUKhUCgUCsUSo4StQqFQKBQKhUKhUCiWNUrYKhQKhUKhUCgUCoViWaOErUKhUCgUCoVCoVAoljVK2CoUCoVCoVAoFAqFYlmjhK1CoVAoFAqFQqFQKJY1StgqFAqFQqFQKBQKhWJZo4StQqFQKBQKhUKhUCiWNUrYKhQKhUKhUCgUCoViWaOErUKhUCgUCoVCoVAoljVK2CoUCoVCoVAoFAqFYlmjhK1CoVAoFAqFQqFQKJY1StgqFAqFQqFQKBQKhWJZo4StQqFQKBQKhUKhUCiWNUrYKhQKhUKhUCgUCoViWaOErUKhUCgUCoVCoVAoljVK2CoUCoVCoVAoFAqFYlmjhK1CoVAoFAqFQqFQKJY1/xewn3B1VO6vQ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7974" y="97465"/>
            <a:ext cx="9003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n w="0"/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</a:t>
            </a:r>
            <a:r>
              <a:rPr lang="en-GB" sz="2400" dirty="0" err="1" smtClean="0">
                <a:ln w="0"/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Importances</a:t>
            </a:r>
            <a:r>
              <a:rPr lang="en-GB" sz="2400" dirty="0" smtClean="0">
                <a:ln w="0"/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&amp; Classification</a:t>
            </a:r>
            <a:r>
              <a:rPr lang="en-GB" sz="2400" dirty="0" smtClean="0">
                <a:ln w="0"/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Model Metrics and Findings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985449" y="4499577"/>
            <a:ext cx="1992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0.8096</a:t>
            </a:r>
          </a:p>
          <a:p>
            <a:r>
              <a:rPr lang="en-US" dirty="0"/>
              <a:t>Precision: </a:t>
            </a:r>
            <a:r>
              <a:rPr lang="en-US" dirty="0" smtClean="0"/>
              <a:t>0.3892</a:t>
            </a:r>
          </a:p>
          <a:p>
            <a:r>
              <a:rPr lang="en-US" dirty="0" smtClean="0"/>
              <a:t>Recall: 0.5034</a:t>
            </a:r>
          </a:p>
          <a:p>
            <a:r>
              <a:rPr lang="en-US" dirty="0" smtClean="0"/>
              <a:t>F1 </a:t>
            </a:r>
            <a:r>
              <a:rPr lang="en-US" dirty="0"/>
              <a:t>Score: </a:t>
            </a:r>
            <a:r>
              <a:rPr lang="en-US" dirty="0" smtClean="0"/>
              <a:t>0.4390</a:t>
            </a:r>
          </a:p>
          <a:p>
            <a:r>
              <a:rPr lang="en-US" dirty="0" smtClean="0"/>
              <a:t>ROC </a:t>
            </a:r>
            <a:r>
              <a:rPr lang="en-US" dirty="0"/>
              <a:t>AUC: </a:t>
            </a:r>
            <a:r>
              <a:rPr lang="en-US" dirty="0" smtClean="0"/>
              <a:t>0.6831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97869"/>
              </p:ext>
            </p:extLst>
          </p:nvPr>
        </p:nvGraphicFramePr>
        <p:xfrm>
          <a:off x="559542" y="4549881"/>
          <a:ext cx="5032330" cy="200931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006466">
                  <a:extLst>
                    <a:ext uri="{9D8B030D-6E8A-4147-A177-3AD203B41FA5}">
                      <a16:colId xmlns:a16="http://schemas.microsoft.com/office/drawing/2014/main" val="2124306906"/>
                    </a:ext>
                  </a:extLst>
                </a:gridCol>
                <a:gridCol w="1006466">
                  <a:extLst>
                    <a:ext uri="{9D8B030D-6E8A-4147-A177-3AD203B41FA5}">
                      <a16:colId xmlns:a16="http://schemas.microsoft.com/office/drawing/2014/main" val="2437196662"/>
                    </a:ext>
                  </a:extLst>
                </a:gridCol>
                <a:gridCol w="1006466">
                  <a:extLst>
                    <a:ext uri="{9D8B030D-6E8A-4147-A177-3AD203B41FA5}">
                      <a16:colId xmlns:a16="http://schemas.microsoft.com/office/drawing/2014/main" val="3494948650"/>
                    </a:ext>
                  </a:extLst>
                </a:gridCol>
                <a:gridCol w="1006466">
                  <a:extLst>
                    <a:ext uri="{9D8B030D-6E8A-4147-A177-3AD203B41FA5}">
                      <a16:colId xmlns:a16="http://schemas.microsoft.com/office/drawing/2014/main" val="2528236742"/>
                    </a:ext>
                  </a:extLst>
                </a:gridCol>
                <a:gridCol w="1006466">
                  <a:extLst>
                    <a:ext uri="{9D8B030D-6E8A-4147-A177-3AD203B41FA5}">
                      <a16:colId xmlns:a16="http://schemas.microsoft.com/office/drawing/2014/main" val="1898474444"/>
                    </a:ext>
                  </a:extLst>
                </a:gridCol>
              </a:tblGrid>
              <a:tr h="20765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f1-score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support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02267"/>
                  </a:ext>
                </a:extLst>
              </a:tr>
              <a:tr h="207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8520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29244"/>
                  </a:ext>
                </a:extLst>
              </a:tr>
              <a:tr h="207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1480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8155"/>
                  </a:ext>
                </a:extLst>
              </a:tr>
              <a:tr h="20765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405489"/>
                  </a:ext>
                </a:extLst>
              </a:tr>
              <a:tr h="207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48805"/>
                  </a:ext>
                </a:extLst>
              </a:tr>
              <a:tr h="2076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macro </a:t>
                      </a: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95915"/>
                  </a:ext>
                </a:extLst>
              </a:tr>
              <a:tr h="3633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weighted </a:t>
                      </a:r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0791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51398" y="4191800"/>
            <a:ext cx="484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2C5CA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Classification Report</a:t>
            </a:r>
            <a:endParaRPr lang="en-ZW" sz="1400" b="1" dirty="0">
              <a:solidFill>
                <a:srgbClr val="2C5CA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3931696"/>
            <a:ext cx="4799448" cy="26877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29" y="895498"/>
            <a:ext cx="4553599" cy="29081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8" y="895498"/>
            <a:ext cx="4058854" cy="30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1587</TotalTime>
  <Words>64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Islam</cp:lastModifiedBy>
  <cp:revision>26</cp:revision>
  <dcterms:created xsi:type="dcterms:W3CDTF">2022-12-06T11:13:27Z</dcterms:created>
  <dcterms:modified xsi:type="dcterms:W3CDTF">2023-12-16T23:34:11Z</dcterms:modified>
</cp:coreProperties>
</file>