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3" r:id="rId4"/>
    <p:sldId id="259" r:id="rId5"/>
    <p:sldId id="260" r:id="rId6"/>
    <p:sldId id="261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202020"/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413000" y="1278255"/>
            <a:ext cx="7366000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0" baseline="-25000">
                <a:solidFill>
                  <a:schemeClr val="bg1"/>
                </a:solidFill>
                <a:latin typeface="Nexa Heavy" panose="00000A00000000000000" charset="0"/>
                <a:cs typeface="Nexa Heavy" panose="00000A00000000000000" charset="0"/>
              </a:rPr>
              <a:t>The Inheritors</a:t>
            </a:r>
            <a:endParaRPr lang="en-US" sz="11500" baseline="-25000">
              <a:solidFill>
                <a:schemeClr val="bg1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3300" y="3235325"/>
            <a:ext cx="10186035" cy="2081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9900" baseline="-25000">
                <a:solidFill>
                  <a:schemeClr val="tx1"/>
                </a:solidFill>
                <a:latin typeface="METUBtrial" charset="0"/>
                <a:cs typeface="METUBtrial" charset="0"/>
              </a:rPr>
              <a:t>WIGGADO-BREAK</a:t>
            </a:r>
            <a:endParaRPr lang="en-US" sz="19900" baseline="-25000">
              <a:solidFill>
                <a:schemeClr val="tx1"/>
              </a:solidFill>
              <a:latin typeface="METUBtrial" charset="0"/>
              <a:cs typeface="METUBtrial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11495" y="2941955"/>
            <a:ext cx="96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2"/>
                </a:solidFill>
              </a:rPr>
              <a:t>Present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202020"/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413635" y="-4055110"/>
            <a:ext cx="7366000" cy="1241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1500" baseline="-25000">
                <a:solidFill>
                  <a:schemeClr val="bg1"/>
                </a:solidFill>
                <a:latin typeface="Nexa Heavy" panose="00000A00000000000000" charset="0"/>
                <a:cs typeface="Nexa Heavy" panose="00000A00000000000000" charset="0"/>
              </a:rPr>
              <a:t>The Inheritors</a:t>
            </a:r>
            <a:endParaRPr lang="en-US" sz="11500" baseline="-25000">
              <a:solidFill>
                <a:schemeClr val="bg1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03300" y="1277620"/>
            <a:ext cx="10186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6000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a Heavy" panose="00000A00000000000000" charset="0"/>
                <a:cs typeface="Nexa Heavy" panose="00000A00000000000000" charset="0"/>
              </a:rPr>
              <a:t>Members:</a:t>
            </a:r>
            <a:endParaRPr lang="en-US" sz="6000" baseline="-250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xa Heavy" panose="00000A00000000000000" charset="0"/>
              <a:cs typeface="Nexa Heavy" panose="00000A00000000000000" charset="0"/>
            </a:endParaRPr>
          </a:p>
          <a:p>
            <a:pPr algn="l"/>
            <a:endParaRPr lang="en-US" sz="6000" baseline="-250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xa Heavy" panose="00000A00000000000000" charset="0"/>
              <a:cs typeface="Nexa Heavy" panose="00000A00000000000000" charset="0"/>
            </a:endParaRPr>
          </a:p>
          <a:p>
            <a:pPr algn="l"/>
            <a:r>
              <a:rPr lang="en-US" sz="6000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a Heavy" panose="00000A00000000000000" charset="0"/>
                <a:cs typeface="Nexa Heavy" panose="00000A00000000000000" charset="0"/>
              </a:rPr>
              <a:t>1. Mohammad Rakibul Islam - C243152</a:t>
            </a:r>
            <a:endParaRPr lang="en-US" sz="6000" baseline="-250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xa Heavy" panose="00000A00000000000000" charset="0"/>
              <a:cs typeface="Nexa Heavy" panose="00000A00000000000000" charset="0"/>
            </a:endParaRPr>
          </a:p>
          <a:p>
            <a:pPr algn="l"/>
            <a:r>
              <a:rPr lang="en-US" sz="6000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a Heavy" panose="00000A00000000000000" charset="0"/>
                <a:cs typeface="Nexa Heavy" panose="00000A00000000000000" charset="0"/>
              </a:rPr>
              <a:t>2. Shahrier Mahmud - C243027</a:t>
            </a:r>
            <a:endParaRPr lang="en-US" sz="6000" baseline="-250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xa Heavy" panose="00000A00000000000000" charset="0"/>
              <a:cs typeface="Nexa Heavy" panose="00000A00000000000000" charset="0"/>
            </a:endParaRPr>
          </a:p>
          <a:p>
            <a:pPr algn="l"/>
            <a:r>
              <a:rPr lang="en-US" sz="6000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a Heavy" panose="00000A00000000000000" charset="0"/>
                <a:cs typeface="Nexa Heavy" panose="00000A00000000000000" charset="0"/>
              </a:rPr>
              <a:t>3. Md. Samidul Islam - C243008</a:t>
            </a:r>
            <a:endParaRPr lang="en-US" sz="6000" baseline="-250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xa Heavy" panose="00000A00000000000000" charset="0"/>
              <a:cs typeface="Nexa Heavy" panose="00000A00000000000000" charset="0"/>
            </a:endParaRPr>
          </a:p>
          <a:p>
            <a:pPr algn="l"/>
            <a:r>
              <a:rPr lang="en-US" sz="6000" baseline="-250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xa Heavy" panose="00000A00000000000000" charset="0"/>
                <a:cs typeface="Nexa Heavy" panose="00000A00000000000000" charset="0"/>
              </a:rPr>
              <a:t>4. Muhammad Rahatul Islam - C243007</a:t>
            </a:r>
            <a:endParaRPr lang="en-US" sz="6000" baseline="-2500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xa Heavy" panose="00000A00000000000000" charset="0"/>
              <a:cs typeface="Nexa Heavy" panose="00000A00000000000000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12130" y="-2503170"/>
            <a:ext cx="96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2"/>
                </a:solidFill>
              </a:rPr>
              <a:t>Present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202020"/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51255" y="1763395"/>
            <a:ext cx="97745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In this project, we are going to develop a game with C++ using OOP and the SFML framework. The goal of the game is as follows: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1. There will be some elements: ball, paddle, brick.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2. The ball will be deflected from the paddle, and whenever it 	hits a brick 	(placed in the sky), it will break the brick and 	also be deflected.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3. The game will have multiple levels, each one more difficult 	than the previous one.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4. We’ll try to add extra features like power-ups in this game.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691255" y="766445"/>
            <a:ext cx="48094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FUNCTIONALITIES</a:t>
            </a:r>
            <a:endParaRPr lang="en-US" sz="36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202020"/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1337945"/>
            <a:ext cx="2590800" cy="4181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925060" y="1337945"/>
            <a:ext cx="6000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This game will likely to bring your childhood memories back!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60" y="2298065"/>
            <a:ext cx="5356225" cy="26784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25060" y="5106670"/>
            <a:ext cx="600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These are the ball and the paddle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202020"/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0937" t="48767" r="6351" b="15295"/>
          <a:stretch>
            <a:fillRect/>
          </a:stretch>
        </p:blipFill>
        <p:spPr>
          <a:xfrm>
            <a:off x="4406900" y="2075815"/>
            <a:ext cx="1323975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49510" t="15051" r="27778" b="49011"/>
          <a:stretch>
            <a:fillRect/>
          </a:stretch>
        </p:blipFill>
        <p:spPr>
          <a:xfrm>
            <a:off x="6588125" y="2075815"/>
            <a:ext cx="1323975" cy="13144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095625" y="3910965"/>
            <a:ext cx="6000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These pictures are gonna be the brick that we’ll use (Probably) </a:t>
            </a:r>
            <a:endParaRPr lang="en-US" sz="24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202020"/>
            </a:gs>
            <a:gs pos="100000">
              <a:srgbClr val="00B05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2085975" y="2706370"/>
            <a:ext cx="80200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>
                <a:solidFill>
                  <a:schemeClr val="bg2"/>
                </a:solidFill>
                <a:latin typeface="Nexa Heavy" panose="00000A00000000000000" charset="0"/>
                <a:cs typeface="Nexa Heavy" panose="00000A00000000000000" charset="0"/>
              </a:rPr>
              <a:t>THANK YOU</a:t>
            </a:r>
            <a:endParaRPr lang="en-US" sz="8800">
              <a:solidFill>
                <a:schemeClr val="bg2"/>
              </a:solidFill>
              <a:latin typeface="Nexa Heavy" panose="00000A00000000000000" charset="0"/>
              <a:cs typeface="Nexa Heavy" panose="00000A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Presentation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1" baseType="lpstr">
      <vt:lpstr>Arial</vt:lpstr>
      <vt:lpstr>SimSun</vt:lpstr>
      <vt:lpstr>Wingdings</vt:lpstr>
      <vt:lpstr>Times New Roman</vt:lpstr>
      <vt:lpstr>Nexa Heavy</vt:lpstr>
      <vt:lpstr>METUBtrial</vt:lpstr>
      <vt:lpstr>Microsoft YaHei</vt:lpstr>
      <vt:lpstr>Droid Sans Fallback</vt:lpstr>
      <vt:lpstr>Arial Unicode MS</vt:lpstr>
      <vt:lpstr>Arial Black</vt:lpstr>
      <vt:lpstr>SimSun</vt:lpstr>
      <vt:lpstr>Akira Expanded</vt:lpstr>
      <vt:lpstr>Nimbus Roman</vt:lpstr>
      <vt:lpstr>Noto Sans Inscriptional Parthian</vt:lpstr>
      <vt:lpstr>Noto Sans Khojki</vt:lpstr>
      <vt:lpstr>Noto Sans Mono CJK HK</vt:lpstr>
      <vt:lpstr>Noto Sans Nushu</vt:lpstr>
      <vt:lpstr>Noto Serif Gujarati</vt:lpstr>
      <vt:lpstr>Standard Symbols PS</vt:lpstr>
      <vt:lpstr>Tuffy</vt:lpstr>
      <vt:lpstr>URW Bookman</vt:lpstr>
      <vt:lpstr>Noto Sans Thai</vt:lpstr>
      <vt:lpstr>Noto Sans Old Hungarian</vt:lpstr>
      <vt:lpstr>Noto Sans New Tai Lue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rahat</cp:lastModifiedBy>
  <cp:revision>23</cp:revision>
  <dcterms:created xsi:type="dcterms:W3CDTF">2025-06-01T19:07:10Z</dcterms:created>
  <dcterms:modified xsi:type="dcterms:W3CDTF">2025-06-01T19:07:10Z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