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1" r:id="rId3"/>
    <p:sldId id="274" r:id="rId4"/>
    <p:sldId id="272" r:id="rId5"/>
    <p:sldId id="275" r:id="rId6"/>
    <p:sldId id="276" r:id="rId7"/>
    <p:sldId id="277" r:id="rId8"/>
    <p:sldId id="278" r:id="rId9"/>
    <p:sldId id="279" r:id="rId10"/>
    <p:sldId id="280" r:id="rId11"/>
    <p:sldId id="281" r:id="rId12"/>
    <p:sldId id="282" r:id="rId13"/>
    <p:sldId id="284" r:id="rId14"/>
    <p:sldId id="283" r:id="rId15"/>
    <p:sldId id="285" r:id="rId16"/>
    <p:sldId id="286" r:id="rId17"/>
    <p:sldId id="287" r:id="rId18"/>
    <p:sldId id="28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ep Karapa Srivatsav" initials="SS" lastIdx="2" clrIdx="0">
    <p:extLst>
      <p:ext uri="{19B8F6BF-5375-455C-9EA6-DF929625EA0E}">
        <p15:presenceInfo xmlns:p15="http://schemas.microsoft.com/office/powerpoint/2012/main" userId="S::karapasrivatsav.s@northeastern.edu::e0ba6e43-eff4-4449-9c9e-44ca0c5928d3" providerId="AD"/>
      </p:ext>
    </p:extLst>
  </p:cmAuthor>
  <p:cmAuthor id="2" name="Sweta Mankala" initials="SM" lastIdx="3" clrIdx="1">
    <p:extLst>
      <p:ext uri="{19B8F6BF-5375-455C-9EA6-DF929625EA0E}">
        <p15:presenceInfo xmlns:p15="http://schemas.microsoft.com/office/powerpoint/2012/main" userId="S::mankala.s@northeastern.edu::43889b37-9a0d-45ae-8cae-91ff1785b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B5096-BF93-8842-8AE9-803E19AD0998}" v="39" dt="2020-11-01T03:42:52.435"/>
    <p1510:client id="{1670B9E7-B33E-D57D-62CF-37F415B98221}" v="60" dt="2020-10-31T22:57:10.015"/>
    <p1510:client id="{248BED02-0587-39B4-8A20-7702D07DBEA0}" v="837" dt="2020-10-31T18:28:30.826"/>
    <p1510:client id="{27BCC320-7C71-5F47-1579-5B4A132A6E9A}" v="688" dt="2020-10-31T22:55:10.729"/>
    <p1510:client id="{9C35113C-9CD5-3823-DC50-EE3F607668DB}" v="3" dt="2020-10-31T18:46:33.092"/>
    <p1510:client id="{B66DF0A8-6E0E-BF75-90EF-73ED131CE9DA}" v="13" dt="2020-10-31T23:05:54.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ka Tyagi" userId="S::tyagi.ka@northeastern.edu::37f66ed9-6f7b-4101-8d07-c7fee168c60a" providerId="AD" clId="Web-{9C35113C-9CD5-3823-DC50-EE3F607668DB}"/>
    <pc:docChg chg="modSld">
      <pc:chgData name="Kashika Tyagi" userId="S::tyagi.ka@northeastern.edu::37f66ed9-6f7b-4101-8d07-c7fee168c60a" providerId="AD" clId="Web-{9C35113C-9CD5-3823-DC50-EE3F607668DB}" dt="2020-10-31T18:46:36.124" v="2"/>
      <pc:docMkLst>
        <pc:docMk/>
      </pc:docMkLst>
      <pc:sldChg chg="addSp delSp modSp">
        <pc:chgData name="Kashika Tyagi" userId="S::tyagi.ka@northeastern.edu::37f66ed9-6f7b-4101-8d07-c7fee168c60a" providerId="AD" clId="Web-{9C35113C-9CD5-3823-DC50-EE3F607668DB}" dt="2020-10-31T18:46:36.124" v="2"/>
        <pc:sldMkLst>
          <pc:docMk/>
          <pc:sldMk cId="2490638412" sldId="273"/>
        </pc:sldMkLst>
        <pc:spChg chg="mod">
          <ac:chgData name="Kashika Tyagi" userId="S::tyagi.ka@northeastern.edu::37f66ed9-6f7b-4101-8d07-c7fee168c60a" providerId="AD" clId="Web-{9C35113C-9CD5-3823-DC50-EE3F607668DB}" dt="2020-10-31T18:46:36.124" v="2"/>
          <ac:spMkLst>
            <pc:docMk/>
            <pc:sldMk cId="2490638412" sldId="273"/>
            <ac:spMk id="2" creationId="{97E61087-7206-4CA1-84DA-F43304EFC32C}"/>
          </ac:spMkLst>
        </pc:spChg>
        <pc:spChg chg="del">
          <ac:chgData name="Kashika Tyagi" userId="S::tyagi.ka@northeastern.edu::37f66ed9-6f7b-4101-8d07-c7fee168c60a" providerId="AD" clId="Web-{9C35113C-9CD5-3823-DC50-EE3F607668DB}" dt="2020-10-31T18:46:36.124" v="2"/>
          <ac:spMkLst>
            <pc:docMk/>
            <pc:sldMk cId="2490638412" sldId="273"/>
            <ac:spMk id="19" creationId="{B082622D-AAF3-4897-8629-FC918530DD86}"/>
          </ac:spMkLst>
        </pc:spChg>
        <pc:spChg chg="del">
          <ac:chgData name="Kashika Tyagi" userId="S::tyagi.ka@northeastern.edu::37f66ed9-6f7b-4101-8d07-c7fee168c60a" providerId="AD" clId="Web-{9C35113C-9CD5-3823-DC50-EE3F607668DB}" dt="2020-10-31T18:46:36.124" v="2"/>
          <ac:spMkLst>
            <pc:docMk/>
            <pc:sldMk cId="2490638412" sldId="273"/>
            <ac:spMk id="20" creationId="{A7457DD9-5A45-400A-AB4B-4B4EDECA25F1}"/>
          </ac:spMkLst>
        </pc:spChg>
        <pc:spChg chg="mod">
          <ac:chgData name="Kashika Tyagi" userId="S::tyagi.ka@northeastern.edu::37f66ed9-6f7b-4101-8d07-c7fee168c60a" providerId="AD" clId="Web-{9C35113C-9CD5-3823-DC50-EE3F607668DB}" dt="2020-10-31T18:46:36.124" v="2"/>
          <ac:spMkLst>
            <pc:docMk/>
            <pc:sldMk cId="2490638412" sldId="273"/>
            <ac:spMk id="21" creationId="{D59FB2E3-0168-4E8D-8BD4-BCB7688C3A4E}"/>
          </ac:spMkLst>
        </pc:spChg>
        <pc:spChg chg="del">
          <ac:chgData name="Kashika Tyagi" userId="S::tyagi.ka@northeastern.edu::37f66ed9-6f7b-4101-8d07-c7fee168c60a" providerId="AD" clId="Web-{9C35113C-9CD5-3823-DC50-EE3F607668DB}" dt="2020-10-31T18:46:36.124" v="2"/>
          <ac:spMkLst>
            <pc:docMk/>
            <pc:sldMk cId="2490638412" sldId="273"/>
            <ac:spMk id="23" creationId="{441CF7D6-A660-431A-B0BB-140A0D5556B6}"/>
          </ac:spMkLst>
        </pc:spChg>
        <pc:spChg chg="del">
          <ac:chgData name="Kashika Tyagi" userId="S::tyagi.ka@northeastern.edu::37f66ed9-6f7b-4101-8d07-c7fee168c60a" providerId="AD" clId="Web-{9C35113C-9CD5-3823-DC50-EE3F607668DB}" dt="2020-10-31T18:46:36.124" v="2"/>
          <ac:spMkLst>
            <pc:docMk/>
            <pc:sldMk cId="2490638412" sldId="273"/>
            <ac:spMk id="25" creationId="{0570A85B-3810-4F95-97B0-CBF4CCDB381C}"/>
          </ac:spMkLst>
        </pc:spChg>
        <pc:spChg chg="add">
          <ac:chgData name="Kashika Tyagi" userId="S::tyagi.ka@northeastern.edu::37f66ed9-6f7b-4101-8d07-c7fee168c60a" providerId="AD" clId="Web-{9C35113C-9CD5-3823-DC50-EE3F607668DB}" dt="2020-10-31T18:46:36.124" v="2"/>
          <ac:spMkLst>
            <pc:docMk/>
            <pc:sldMk cId="2490638412" sldId="273"/>
            <ac:spMk id="27" creationId="{2550BE34-C2B8-49B8-8519-67A8CAD51AE9}"/>
          </ac:spMkLst>
        </pc:spChg>
        <pc:spChg chg="add">
          <ac:chgData name="Kashika Tyagi" userId="S::tyagi.ka@northeastern.edu::37f66ed9-6f7b-4101-8d07-c7fee168c60a" providerId="AD" clId="Web-{9C35113C-9CD5-3823-DC50-EE3F607668DB}" dt="2020-10-31T18:46:36.124" v="2"/>
          <ac:spMkLst>
            <pc:docMk/>
            <pc:sldMk cId="2490638412" sldId="273"/>
            <ac:spMk id="29" creationId="{A7457DD9-5A45-400A-AB4B-4B4EDECA25F1}"/>
          </ac:spMkLst>
        </pc:spChg>
        <pc:spChg chg="add">
          <ac:chgData name="Kashika Tyagi" userId="S::tyagi.ka@northeastern.edu::37f66ed9-6f7b-4101-8d07-c7fee168c60a" providerId="AD" clId="Web-{9C35113C-9CD5-3823-DC50-EE3F607668DB}" dt="2020-10-31T18:46:36.124" v="2"/>
          <ac:spMkLst>
            <pc:docMk/>
            <pc:sldMk cId="2490638412" sldId="273"/>
            <ac:spMk id="34" creationId="{441CF7D6-A660-431A-B0BB-140A0D5556B6}"/>
          </ac:spMkLst>
        </pc:spChg>
        <pc:spChg chg="add">
          <ac:chgData name="Kashika Tyagi" userId="S::tyagi.ka@northeastern.edu::37f66ed9-6f7b-4101-8d07-c7fee168c60a" providerId="AD" clId="Web-{9C35113C-9CD5-3823-DC50-EE3F607668DB}" dt="2020-10-31T18:46:36.124" v="2"/>
          <ac:spMkLst>
            <pc:docMk/>
            <pc:sldMk cId="2490638412" sldId="273"/>
            <ac:spMk id="36" creationId="{0570A85B-3810-4F95-97B0-CBF4CCDB381C}"/>
          </ac:spMkLst>
        </pc:spChg>
        <pc:picChg chg="add mod">
          <ac:chgData name="Kashika Tyagi" userId="S::tyagi.ka@northeastern.edu::37f66ed9-6f7b-4101-8d07-c7fee168c60a" providerId="AD" clId="Web-{9C35113C-9CD5-3823-DC50-EE3F607668DB}" dt="2020-10-31T18:46:36.124" v="2"/>
          <ac:picMkLst>
            <pc:docMk/>
            <pc:sldMk cId="2490638412" sldId="273"/>
            <ac:picMk id="3" creationId="{52415BFF-762F-4801-8C65-19B200281305}"/>
          </ac:picMkLst>
        </pc:picChg>
        <pc:picChg chg="del">
          <ac:chgData name="Kashika Tyagi" userId="S::tyagi.ka@northeastern.edu::37f66ed9-6f7b-4101-8d07-c7fee168c60a" providerId="AD" clId="Web-{9C35113C-9CD5-3823-DC50-EE3F607668DB}" dt="2020-10-31T18:46:31.077" v="0"/>
          <ac:picMkLst>
            <pc:docMk/>
            <pc:sldMk cId="2490638412" sldId="273"/>
            <ac:picMk id="4" creationId="{C20C5244-1BD6-4F1D-844F-69BD7ACDCA56}"/>
          </ac:picMkLst>
        </pc:picChg>
      </pc:sldChg>
    </pc:docChg>
  </pc:docChgLst>
  <pc:docChgLst>
    <pc:chgData name="Md Tajrianul Islam" userId="S::islam.mdta@northeastern.edu::0cd198e1-1510-4bce-b4e6-ab5978169b21" providerId="AD" clId="Web-{1670B9E7-B33E-D57D-62CF-37F415B98221}"/>
    <pc:docChg chg="addSld modSld sldOrd">
      <pc:chgData name="Md Tajrianul Islam" userId="S::islam.mdta@northeastern.edu::0cd198e1-1510-4bce-b4e6-ab5978169b21" providerId="AD" clId="Web-{1670B9E7-B33E-D57D-62CF-37F415B98221}" dt="2020-10-31T22:57:10.015" v="59" actId="1076"/>
      <pc:docMkLst>
        <pc:docMk/>
      </pc:docMkLst>
      <pc:sldChg chg="addSp delSp modSp mod setClrOvrMap">
        <pc:chgData name="Md Tajrianul Islam" userId="S::islam.mdta@northeastern.edu::0cd198e1-1510-4bce-b4e6-ab5978169b21" providerId="AD" clId="Web-{1670B9E7-B33E-D57D-62CF-37F415B98221}" dt="2020-10-31T22:57:10.015" v="59" actId="1076"/>
        <pc:sldMkLst>
          <pc:docMk/>
          <pc:sldMk cId="1705587565" sldId="271"/>
        </pc:sldMkLst>
        <pc:spChg chg="mod">
          <ac:chgData name="Md Tajrianul Islam" userId="S::islam.mdta@northeastern.edu::0cd198e1-1510-4bce-b4e6-ab5978169b21" providerId="AD" clId="Web-{1670B9E7-B33E-D57D-62CF-37F415B98221}" dt="2020-10-31T22:56:55.593" v="58" actId="1076"/>
          <ac:spMkLst>
            <pc:docMk/>
            <pc:sldMk cId="1705587565" sldId="271"/>
            <ac:spMk id="2" creationId="{87C15F5A-F689-47E4-AFB6-4E9BEAC3F57D}"/>
          </ac:spMkLst>
        </pc:spChg>
        <pc:spChg chg="mod">
          <ac:chgData name="Md Tajrianul Islam" userId="S::islam.mdta@northeastern.edu::0cd198e1-1510-4bce-b4e6-ab5978169b21" providerId="AD" clId="Web-{1670B9E7-B33E-D57D-62CF-37F415B98221}" dt="2020-10-31T22:57:10.015" v="59" actId="1076"/>
          <ac:spMkLst>
            <pc:docMk/>
            <pc:sldMk cId="1705587565" sldId="271"/>
            <ac:spMk id="3" creationId="{2D07B341-FD4E-4600-AF15-F89E053B3429}"/>
          </ac:spMkLst>
        </pc:spChg>
        <pc:spChg chg="del">
          <ac:chgData name="Md Tajrianul Islam" userId="S::islam.mdta@northeastern.edu::0cd198e1-1510-4bce-b4e6-ab5978169b21" providerId="AD" clId="Web-{1670B9E7-B33E-D57D-62CF-37F415B98221}" dt="2020-10-31T22:56:03.482" v="50"/>
          <ac:spMkLst>
            <pc:docMk/>
            <pc:sldMk cId="1705587565" sldId="271"/>
            <ac:spMk id="8" creationId="{1C799903-48D5-4A31-A1A2-541072D9771E}"/>
          </ac:spMkLst>
        </pc:spChg>
        <pc:spChg chg="del">
          <ac:chgData name="Md Tajrianul Islam" userId="S::islam.mdta@northeastern.edu::0cd198e1-1510-4bce-b4e6-ab5978169b21" providerId="AD" clId="Web-{1670B9E7-B33E-D57D-62CF-37F415B98221}" dt="2020-10-31T22:56:03.482" v="50"/>
          <ac:spMkLst>
            <pc:docMk/>
            <pc:sldMk cId="1705587565" sldId="271"/>
            <ac:spMk id="10" creationId="{8EFFF109-FC58-4FD3-BE05-9775A1310F55}"/>
          </ac:spMkLst>
        </pc:spChg>
        <pc:spChg chg="del">
          <ac:chgData name="Md Tajrianul Islam" userId="S::islam.mdta@northeastern.edu::0cd198e1-1510-4bce-b4e6-ab5978169b21" providerId="AD" clId="Web-{1670B9E7-B33E-D57D-62CF-37F415B98221}" dt="2020-10-31T22:56:03.482" v="50"/>
          <ac:spMkLst>
            <pc:docMk/>
            <pc:sldMk cId="1705587565" sldId="271"/>
            <ac:spMk id="12" creationId="{E1B96AD6-92A9-4273-A62B-96A1C3E0BA95}"/>
          </ac:spMkLst>
        </pc:spChg>
        <pc:spChg chg="del">
          <ac:chgData name="Md Tajrianul Islam" userId="S::islam.mdta@northeastern.edu::0cd198e1-1510-4bce-b4e6-ab5978169b21" providerId="AD" clId="Web-{1670B9E7-B33E-D57D-62CF-37F415B98221}" dt="2020-10-31T22:56:03.482" v="50"/>
          <ac:spMkLst>
            <pc:docMk/>
            <pc:sldMk cId="1705587565" sldId="271"/>
            <ac:spMk id="14" creationId="{463EEC44-1BA3-44ED-81FC-A644B04B2A44}"/>
          </ac:spMkLst>
        </pc:spChg>
        <pc:spChg chg="add del">
          <ac:chgData name="Md Tajrianul Islam" userId="S::islam.mdta@northeastern.edu::0cd198e1-1510-4bce-b4e6-ab5978169b21" providerId="AD" clId="Web-{1670B9E7-B33E-D57D-62CF-37F415B98221}" dt="2020-10-31T22:56:24.232" v="53"/>
          <ac:spMkLst>
            <pc:docMk/>
            <pc:sldMk cId="1705587565" sldId="271"/>
            <ac:spMk id="19" creationId="{9AA72BD9-2C5A-4EDC-931F-5AA08EACA0F3}"/>
          </ac:spMkLst>
        </pc:spChg>
        <pc:spChg chg="add del">
          <ac:chgData name="Md Tajrianul Islam" userId="S::islam.mdta@northeastern.edu::0cd198e1-1510-4bce-b4e6-ab5978169b21" providerId="AD" clId="Web-{1670B9E7-B33E-D57D-62CF-37F415B98221}" dt="2020-10-31T22:56:24.232" v="53"/>
          <ac:spMkLst>
            <pc:docMk/>
            <pc:sldMk cId="1705587565" sldId="271"/>
            <ac:spMk id="21" creationId="{8A6DB0E6-E65F-4229-A5A0-2500203B6CC3}"/>
          </ac:spMkLst>
        </pc:spChg>
        <pc:spChg chg="add del">
          <ac:chgData name="Md Tajrianul Islam" userId="S::islam.mdta@northeastern.edu::0cd198e1-1510-4bce-b4e6-ab5978169b21" providerId="AD" clId="Web-{1670B9E7-B33E-D57D-62CF-37F415B98221}" dt="2020-10-31T22:56:24.232" v="53"/>
          <ac:spMkLst>
            <pc:docMk/>
            <pc:sldMk cId="1705587565" sldId="271"/>
            <ac:spMk id="23" creationId="{55D4142C-5077-457F-A6AD-3FECFDB39685}"/>
          </ac:spMkLst>
        </pc:spChg>
        <pc:spChg chg="add del">
          <ac:chgData name="Md Tajrianul Islam" userId="S::islam.mdta@northeastern.edu::0cd198e1-1510-4bce-b4e6-ab5978169b21" providerId="AD" clId="Web-{1670B9E7-B33E-D57D-62CF-37F415B98221}" dt="2020-10-31T22:56:24.232" v="53"/>
          <ac:spMkLst>
            <pc:docMk/>
            <pc:sldMk cId="1705587565" sldId="271"/>
            <ac:spMk id="25" creationId="{7A5F0580-5EE9-419F-96EE-B6529EF6E7D0}"/>
          </ac:spMkLst>
        </pc:spChg>
        <pc:spChg chg="add">
          <ac:chgData name="Md Tajrianul Islam" userId="S::islam.mdta@northeastern.edu::0cd198e1-1510-4bce-b4e6-ab5978169b21" providerId="AD" clId="Web-{1670B9E7-B33E-D57D-62CF-37F415B98221}" dt="2020-10-31T22:56:24.232" v="53"/>
          <ac:spMkLst>
            <pc:docMk/>
            <pc:sldMk cId="1705587565" sldId="271"/>
            <ac:spMk id="30" creationId="{21A75659-5A6F-4F77-9679-678A00B9D8DC}"/>
          </ac:spMkLst>
        </pc:spChg>
        <pc:spChg chg="add">
          <ac:chgData name="Md Tajrianul Islam" userId="S::islam.mdta@northeastern.edu::0cd198e1-1510-4bce-b4e6-ab5978169b21" providerId="AD" clId="Web-{1670B9E7-B33E-D57D-62CF-37F415B98221}" dt="2020-10-31T22:56:24.232" v="53"/>
          <ac:spMkLst>
            <pc:docMk/>
            <pc:sldMk cId="1705587565" sldId="271"/>
            <ac:spMk id="32" creationId="{EFAEC92A-2230-45B0-A12F-07F9F9EA45AD}"/>
          </ac:spMkLst>
        </pc:spChg>
        <pc:spChg chg="add">
          <ac:chgData name="Md Tajrianul Islam" userId="S::islam.mdta@northeastern.edu::0cd198e1-1510-4bce-b4e6-ab5978169b21" providerId="AD" clId="Web-{1670B9E7-B33E-D57D-62CF-37F415B98221}" dt="2020-10-31T22:56:24.232" v="53"/>
          <ac:spMkLst>
            <pc:docMk/>
            <pc:sldMk cId="1705587565" sldId="271"/>
            <ac:spMk id="34" creationId="{55D4142C-5077-457F-A6AD-3FECFDB39685}"/>
          </ac:spMkLst>
        </pc:spChg>
        <pc:spChg chg="add">
          <ac:chgData name="Md Tajrianul Islam" userId="S::islam.mdta@northeastern.edu::0cd198e1-1510-4bce-b4e6-ab5978169b21" providerId="AD" clId="Web-{1670B9E7-B33E-D57D-62CF-37F415B98221}" dt="2020-10-31T22:56:24.232" v="53"/>
          <ac:spMkLst>
            <pc:docMk/>
            <pc:sldMk cId="1705587565" sldId="271"/>
            <ac:spMk id="36" creationId="{7A5F0580-5EE9-419F-96EE-B6529EF6E7D0}"/>
          </ac:spMkLst>
        </pc:spChg>
        <pc:picChg chg="add mod ord">
          <ac:chgData name="Md Tajrianul Islam" userId="S::islam.mdta@northeastern.edu::0cd198e1-1510-4bce-b4e6-ab5978169b21" providerId="AD" clId="Web-{1670B9E7-B33E-D57D-62CF-37F415B98221}" dt="2020-10-31T22:56:24.232" v="53"/>
          <ac:picMkLst>
            <pc:docMk/>
            <pc:sldMk cId="1705587565" sldId="271"/>
            <ac:picMk id="4" creationId="{A4C79B11-D871-44E5-8159-2BE35873ACAA}"/>
          </ac:picMkLst>
        </pc:picChg>
      </pc:sldChg>
      <pc:sldChg chg="addSp delSp modSp new ord">
        <pc:chgData name="Md Tajrianul Islam" userId="S::islam.mdta@northeastern.edu::0cd198e1-1510-4bce-b4e6-ab5978169b21" providerId="AD" clId="Web-{1670B9E7-B33E-D57D-62CF-37F415B98221}" dt="2020-10-31T22:52:40.068" v="46"/>
        <pc:sldMkLst>
          <pc:docMk/>
          <pc:sldMk cId="669402837" sldId="274"/>
        </pc:sldMkLst>
        <pc:spChg chg="mod">
          <ac:chgData name="Md Tajrianul Islam" userId="S::islam.mdta@northeastern.edu::0cd198e1-1510-4bce-b4e6-ab5978169b21" providerId="AD" clId="Web-{1670B9E7-B33E-D57D-62CF-37F415B98221}" dt="2020-10-31T21:27:13.414" v="25" actId="20577"/>
          <ac:spMkLst>
            <pc:docMk/>
            <pc:sldMk cId="669402837" sldId="274"/>
            <ac:spMk id="2" creationId="{57AFD50F-7ECE-4185-873D-B72032F428B5}"/>
          </ac:spMkLst>
        </pc:spChg>
        <pc:spChg chg="add mod">
          <ac:chgData name="Md Tajrianul Islam" userId="S::islam.mdta@northeastern.edu::0cd198e1-1510-4bce-b4e6-ab5978169b21" providerId="AD" clId="Web-{1670B9E7-B33E-D57D-62CF-37F415B98221}" dt="2020-10-31T22:51:53.739" v="43" actId="20577"/>
          <ac:spMkLst>
            <pc:docMk/>
            <pc:sldMk cId="669402837" sldId="274"/>
            <ac:spMk id="3" creationId="{52F63AA4-E313-4E81-9959-983B0482BB43}"/>
          </ac:spMkLst>
        </pc:spChg>
        <pc:spChg chg="del">
          <ac:chgData name="Md Tajrianul Islam" userId="S::islam.mdta@northeastern.edu::0cd198e1-1510-4bce-b4e6-ab5978169b21" providerId="AD" clId="Web-{1670B9E7-B33E-D57D-62CF-37F415B98221}" dt="2020-10-31T21:26:52.695" v="8"/>
          <ac:spMkLst>
            <pc:docMk/>
            <pc:sldMk cId="669402837" sldId="274"/>
            <ac:spMk id="3" creationId="{8393F7BA-4F44-4730-9D19-41F1D983989A}"/>
          </ac:spMkLst>
        </pc:spChg>
        <pc:picChg chg="add mod ord">
          <ac:chgData name="Md Tajrianul Islam" userId="S::islam.mdta@northeastern.edu::0cd198e1-1510-4bce-b4e6-ab5978169b21" providerId="AD" clId="Web-{1670B9E7-B33E-D57D-62CF-37F415B98221}" dt="2020-10-31T22:51:09.081" v="32" actId="1076"/>
          <ac:picMkLst>
            <pc:docMk/>
            <pc:sldMk cId="669402837" sldId="274"/>
            <ac:picMk id="4" creationId="{BCC8E779-FC0C-449F-9361-C50D1CB2E278}"/>
          </ac:picMkLst>
        </pc:picChg>
      </pc:sldChg>
    </pc:docChg>
  </pc:docChgLst>
  <pc:docChgLst>
    <pc:chgData name="Sweta Mankala" userId="S::mankala.s@northeastern.edu::43889b37-9a0d-45ae-8cae-91ff1785ba08" providerId="AD" clId="Web-{27BCC320-7C71-5F47-1579-5B4A132A6E9A}"/>
    <pc:docChg chg="addSld modSld">
      <pc:chgData name="Sweta Mankala" userId="S::mankala.s@northeastern.edu::43889b37-9a0d-45ae-8cae-91ff1785ba08" providerId="AD" clId="Web-{27BCC320-7C71-5F47-1579-5B4A132A6E9A}" dt="2020-10-31T22:55:10.729" v="687" actId="20577"/>
      <pc:docMkLst>
        <pc:docMk/>
      </pc:docMkLst>
      <pc:sldChg chg="addSp delSp modSp new mod setBg">
        <pc:chgData name="Sweta Mankala" userId="S::mankala.s@northeastern.edu::43889b37-9a0d-45ae-8cae-91ff1785ba08" providerId="AD" clId="Web-{27BCC320-7C71-5F47-1579-5B4A132A6E9A}" dt="2020-10-31T22:55:09.104" v="685" actId="20577"/>
        <pc:sldMkLst>
          <pc:docMk/>
          <pc:sldMk cId="552804420" sldId="275"/>
        </pc:sldMkLst>
        <pc:spChg chg="add mod">
          <ac:chgData name="Sweta Mankala" userId="S::mankala.s@northeastern.edu::43889b37-9a0d-45ae-8cae-91ff1785ba08" providerId="AD" clId="Web-{27BCC320-7C71-5F47-1579-5B4A132A6E9A}" dt="2020-10-31T22:55:09.104" v="685" actId="20577"/>
          <ac:spMkLst>
            <pc:docMk/>
            <pc:sldMk cId="552804420" sldId="275"/>
            <ac:spMk id="3" creationId="{230EDAEC-12B4-47CC-B47A-EED46DB03985}"/>
          </ac:spMkLst>
        </pc:spChg>
        <pc:spChg chg="add del">
          <ac:chgData name="Sweta Mankala" userId="S::mankala.s@northeastern.edu::43889b37-9a0d-45ae-8cae-91ff1785ba08" providerId="AD" clId="Web-{27BCC320-7C71-5F47-1579-5B4A132A6E9A}" dt="2020-10-31T21:47:54.838" v="3"/>
          <ac:spMkLst>
            <pc:docMk/>
            <pc:sldMk cId="552804420" sldId="275"/>
            <ac:spMk id="7" creationId="{69E6EFEE-6516-482C-B143-F97F9BF89D0E}"/>
          </ac:spMkLst>
        </pc:spChg>
        <pc:spChg chg="add del">
          <ac:chgData name="Sweta Mankala" userId="S::mankala.s@northeastern.edu::43889b37-9a0d-45ae-8cae-91ff1785ba08" providerId="AD" clId="Web-{27BCC320-7C71-5F47-1579-5B4A132A6E9A}" dt="2020-10-31T21:47:54.838" v="3"/>
          <ac:spMkLst>
            <pc:docMk/>
            <pc:sldMk cId="552804420" sldId="275"/>
            <ac:spMk id="9" creationId="{3DF0D2C0-CD0C-470C-8851-D8B2CC417CB9}"/>
          </ac:spMkLst>
        </pc:spChg>
        <pc:picChg chg="add mod">
          <ac:chgData name="Sweta Mankala" userId="S::mankala.s@northeastern.edu::43889b37-9a0d-45ae-8cae-91ff1785ba08" providerId="AD" clId="Web-{27BCC320-7C71-5F47-1579-5B4A132A6E9A}" dt="2020-10-31T21:49:58.235" v="44" actId="1076"/>
          <ac:picMkLst>
            <pc:docMk/>
            <pc:sldMk cId="552804420" sldId="275"/>
            <ac:picMk id="2" creationId="{56845723-1E39-4CF2-A8A6-1FB62EFC96EE}"/>
          </ac:picMkLst>
        </pc:picChg>
      </pc:sldChg>
    </pc:docChg>
  </pc:docChgLst>
  <pc:docChgLst>
    <pc:chgData name="Sweta Mankala" userId="S::mankala.s@northeastern.edu::43889b37-9a0d-45ae-8cae-91ff1785ba08" providerId="AD" clId="Web-{6D77B1FE-79F7-D714-DF1E-79BB941DE1C2}"/>
    <pc:docChg chg="addSld modSld">
      <pc:chgData name="Sweta Mankala" userId="S::mankala.s@northeastern.edu::43889b37-9a0d-45ae-8cae-91ff1785ba08" providerId="AD" clId="Web-{6D77B1FE-79F7-D714-DF1E-79BB941DE1C2}" dt="2020-10-27T20:49:52.878" v="70" actId="14100"/>
      <pc:docMkLst>
        <pc:docMk/>
      </pc:docMkLst>
      <pc:sldChg chg="addSp modSp mod setBg">
        <pc:chgData name="Sweta Mankala" userId="S::mankala.s@northeastern.edu::43889b37-9a0d-45ae-8cae-91ff1785ba08" providerId="AD" clId="Web-{6D77B1FE-79F7-D714-DF1E-79BB941DE1C2}" dt="2020-10-27T20:44:25.244" v="35"/>
        <pc:sldMkLst>
          <pc:docMk/>
          <pc:sldMk cId="2942263128" sldId="263"/>
        </pc:sldMkLst>
        <pc:spChg chg="add mod">
          <ac:chgData name="Sweta Mankala" userId="S::mankala.s@northeastern.edu::43889b37-9a0d-45ae-8cae-91ff1785ba08" providerId="AD" clId="Web-{6D77B1FE-79F7-D714-DF1E-79BB941DE1C2}" dt="2020-10-27T20:44:25.244" v="35"/>
          <ac:spMkLst>
            <pc:docMk/>
            <pc:sldMk cId="2942263128" sldId="263"/>
            <ac:spMk id="3" creationId="{E06EE7FB-8D5D-4741-BC2C-1A6911F8AB5D}"/>
          </ac:spMkLst>
        </pc:spChg>
        <pc:spChg chg="add">
          <ac:chgData name="Sweta Mankala" userId="S::mankala.s@northeastern.edu::43889b37-9a0d-45ae-8cae-91ff1785ba08" providerId="AD" clId="Web-{6D77B1FE-79F7-D714-DF1E-79BB941DE1C2}" dt="2020-10-27T20:44:25.244" v="35"/>
          <ac:spMkLst>
            <pc:docMk/>
            <pc:sldMk cId="2942263128" sldId="263"/>
            <ac:spMk id="8" creationId="{8D06CE56-3881-4ADA-8CEF-D18B02C242A3}"/>
          </ac:spMkLst>
        </pc:spChg>
        <pc:spChg chg="add">
          <ac:chgData name="Sweta Mankala" userId="S::mankala.s@northeastern.edu::43889b37-9a0d-45ae-8cae-91ff1785ba08" providerId="AD" clId="Web-{6D77B1FE-79F7-D714-DF1E-79BB941DE1C2}" dt="2020-10-27T20:44:25.244" v="35"/>
          <ac:spMkLst>
            <pc:docMk/>
            <pc:sldMk cId="2942263128" sldId="263"/>
            <ac:spMk id="10" creationId="{79F3C543-62EC-4433-9C93-A2CD8764E9B4}"/>
          </ac:spMkLst>
        </pc:spChg>
        <pc:spChg chg="add">
          <ac:chgData name="Sweta Mankala" userId="S::mankala.s@northeastern.edu::43889b37-9a0d-45ae-8cae-91ff1785ba08" providerId="AD" clId="Web-{6D77B1FE-79F7-D714-DF1E-79BB941DE1C2}" dt="2020-10-27T20:44:25.244" v="35"/>
          <ac:spMkLst>
            <pc:docMk/>
            <pc:sldMk cId="2942263128" sldId="263"/>
            <ac:spMk id="12" creationId="{5DCB5928-DC7D-4612-9922-441966E15627}"/>
          </ac:spMkLst>
        </pc:spChg>
        <pc:spChg chg="add">
          <ac:chgData name="Sweta Mankala" userId="S::mankala.s@northeastern.edu::43889b37-9a0d-45ae-8cae-91ff1785ba08" providerId="AD" clId="Web-{6D77B1FE-79F7-D714-DF1E-79BB941DE1C2}" dt="2020-10-27T20:44:25.244" v="35"/>
          <ac:spMkLst>
            <pc:docMk/>
            <pc:sldMk cId="2942263128" sldId="263"/>
            <ac:spMk id="14" creationId="{682C1161-1736-45EC-99B7-33F3CAE9D517}"/>
          </ac:spMkLst>
        </pc:spChg>
        <pc:spChg chg="add">
          <ac:chgData name="Sweta Mankala" userId="S::mankala.s@northeastern.edu::43889b37-9a0d-45ae-8cae-91ff1785ba08" providerId="AD" clId="Web-{6D77B1FE-79F7-D714-DF1E-79BB941DE1C2}" dt="2020-10-27T20:44:25.244" v="35"/>
          <ac:spMkLst>
            <pc:docMk/>
            <pc:sldMk cId="2942263128" sldId="263"/>
            <ac:spMk id="16" creationId="{84D4DDB8-B68F-45B0-9F62-C4279996F672}"/>
          </ac:spMkLst>
        </pc:spChg>
        <pc:spChg chg="add">
          <ac:chgData name="Sweta Mankala" userId="S::mankala.s@northeastern.edu::43889b37-9a0d-45ae-8cae-91ff1785ba08" providerId="AD" clId="Web-{6D77B1FE-79F7-D714-DF1E-79BB941DE1C2}" dt="2020-10-27T20:44:25.244" v="35"/>
          <ac:spMkLst>
            <pc:docMk/>
            <pc:sldMk cId="2942263128" sldId="263"/>
            <ac:spMk id="18" creationId="{AF2F604E-43BE-4DC3-B983-E071523364F8}"/>
          </ac:spMkLst>
        </pc:spChg>
        <pc:spChg chg="add">
          <ac:chgData name="Sweta Mankala" userId="S::mankala.s@northeastern.edu::43889b37-9a0d-45ae-8cae-91ff1785ba08" providerId="AD" clId="Web-{6D77B1FE-79F7-D714-DF1E-79BB941DE1C2}" dt="2020-10-27T20:44:25.244" v="35"/>
          <ac:spMkLst>
            <pc:docMk/>
            <pc:sldMk cId="2942263128" sldId="263"/>
            <ac:spMk id="20" creationId="{08C9B587-E65E-4B52-B37C-ABEBB6E87928}"/>
          </ac:spMkLst>
        </pc:spChg>
        <pc:picChg chg="add mod ord">
          <ac:chgData name="Sweta Mankala" userId="S::mankala.s@northeastern.edu::43889b37-9a0d-45ae-8cae-91ff1785ba08" providerId="AD" clId="Web-{6D77B1FE-79F7-D714-DF1E-79BB941DE1C2}" dt="2020-10-27T20:44:25.244" v="35"/>
          <ac:picMkLst>
            <pc:docMk/>
            <pc:sldMk cId="2942263128" sldId="263"/>
            <ac:picMk id="2" creationId="{424BDF8C-14C2-4F09-B105-A00BAAEB8FA8}"/>
          </ac:picMkLst>
        </pc:picChg>
      </pc:sldChg>
      <pc:sldChg chg="addSp delSp modSp new mod setBg">
        <pc:chgData name="Sweta Mankala" userId="S::mankala.s@northeastern.edu::43889b37-9a0d-45ae-8cae-91ff1785ba08" providerId="AD" clId="Web-{6D77B1FE-79F7-D714-DF1E-79BB941DE1C2}" dt="2020-10-27T20:49:52.878" v="70" actId="14100"/>
        <pc:sldMkLst>
          <pc:docMk/>
          <pc:sldMk cId="4141048239" sldId="265"/>
        </pc:sldMkLst>
        <pc:spChg chg="add mod">
          <ac:chgData name="Sweta Mankala" userId="S::mankala.s@northeastern.edu::43889b37-9a0d-45ae-8cae-91ff1785ba08" providerId="AD" clId="Web-{6D77B1FE-79F7-D714-DF1E-79BB941DE1C2}" dt="2020-10-27T20:48:32.938" v="57"/>
          <ac:spMkLst>
            <pc:docMk/>
            <pc:sldMk cId="4141048239" sldId="265"/>
            <ac:spMk id="3" creationId="{37420187-E19F-4C27-A52B-64D714C85AE1}"/>
          </ac:spMkLst>
        </pc:spChg>
        <pc:spChg chg="add">
          <ac:chgData name="Sweta Mankala" userId="S::mankala.s@northeastern.edu::43889b37-9a0d-45ae-8cae-91ff1785ba08" providerId="AD" clId="Web-{6D77B1FE-79F7-D714-DF1E-79BB941DE1C2}" dt="2020-10-27T20:48:32.938" v="57"/>
          <ac:spMkLst>
            <pc:docMk/>
            <pc:sldMk cId="4141048239" sldId="265"/>
            <ac:spMk id="8" creationId="{8D06CE56-3881-4ADA-8CEF-D18B02C242A3}"/>
          </ac:spMkLst>
        </pc:spChg>
        <pc:spChg chg="add">
          <ac:chgData name="Sweta Mankala" userId="S::mankala.s@northeastern.edu::43889b37-9a0d-45ae-8cae-91ff1785ba08" providerId="AD" clId="Web-{6D77B1FE-79F7-D714-DF1E-79BB941DE1C2}" dt="2020-10-27T20:48:32.938" v="57"/>
          <ac:spMkLst>
            <pc:docMk/>
            <pc:sldMk cId="4141048239" sldId="265"/>
            <ac:spMk id="10" creationId="{79F3C543-62EC-4433-9C93-A2CD8764E9B4}"/>
          </ac:spMkLst>
        </pc:spChg>
        <pc:spChg chg="add">
          <ac:chgData name="Sweta Mankala" userId="S::mankala.s@northeastern.edu::43889b37-9a0d-45ae-8cae-91ff1785ba08" providerId="AD" clId="Web-{6D77B1FE-79F7-D714-DF1E-79BB941DE1C2}" dt="2020-10-27T20:48:32.938" v="57"/>
          <ac:spMkLst>
            <pc:docMk/>
            <pc:sldMk cId="4141048239" sldId="265"/>
            <ac:spMk id="12" creationId="{031EA4A4-5D79-4817-B146-24029A2F3CC7}"/>
          </ac:spMkLst>
        </pc:spChg>
        <pc:spChg chg="add">
          <ac:chgData name="Sweta Mankala" userId="S::mankala.s@northeastern.edu::43889b37-9a0d-45ae-8cae-91ff1785ba08" providerId="AD" clId="Web-{6D77B1FE-79F7-D714-DF1E-79BB941DE1C2}" dt="2020-10-27T20:48:32.938" v="57"/>
          <ac:spMkLst>
            <pc:docMk/>
            <pc:sldMk cId="4141048239" sldId="265"/>
            <ac:spMk id="14" creationId="{AF2F604E-43BE-4DC3-B983-E071523364F8}"/>
          </ac:spMkLst>
        </pc:spChg>
        <pc:spChg chg="add">
          <ac:chgData name="Sweta Mankala" userId="S::mankala.s@northeastern.edu::43889b37-9a0d-45ae-8cae-91ff1785ba08" providerId="AD" clId="Web-{6D77B1FE-79F7-D714-DF1E-79BB941DE1C2}" dt="2020-10-27T20:48:32.938" v="57"/>
          <ac:spMkLst>
            <pc:docMk/>
            <pc:sldMk cId="4141048239" sldId="265"/>
            <ac:spMk id="16" creationId="{08C9B587-E65E-4B52-B37C-ABEBB6E87928}"/>
          </ac:spMkLst>
        </pc:spChg>
        <pc:picChg chg="add del mod ord">
          <ac:chgData name="Sweta Mankala" userId="S::mankala.s@northeastern.edu::43889b37-9a0d-45ae-8cae-91ff1785ba08" providerId="AD" clId="Web-{6D77B1FE-79F7-D714-DF1E-79BB941DE1C2}" dt="2020-10-27T20:49:26.080" v="61"/>
          <ac:picMkLst>
            <pc:docMk/>
            <pc:sldMk cId="4141048239" sldId="265"/>
            <ac:picMk id="2" creationId="{78330772-324A-45AF-A25B-473DE7483B26}"/>
          </ac:picMkLst>
        </pc:picChg>
        <pc:picChg chg="add mod">
          <ac:chgData name="Sweta Mankala" userId="S::mankala.s@northeastern.edu::43889b37-9a0d-45ae-8cae-91ff1785ba08" providerId="AD" clId="Web-{6D77B1FE-79F7-D714-DF1E-79BB941DE1C2}" dt="2020-10-27T20:49:52.878" v="70" actId="14100"/>
          <ac:picMkLst>
            <pc:docMk/>
            <pc:sldMk cId="4141048239" sldId="265"/>
            <ac:picMk id="4" creationId="{B2174B4D-9AB8-4F48-AA30-6330C7105272}"/>
          </ac:picMkLst>
        </pc:picChg>
      </pc:sldChg>
    </pc:docChg>
  </pc:docChgLst>
  <pc:docChgLst>
    <pc:chgData name="Kashika Tyagi" userId="S::tyagi.ka@northeastern.edu::37f66ed9-6f7b-4101-8d07-c7fee168c60a" providerId="AD" clId="Web-{248BED02-0587-39B4-8A20-7702D07DBEA0}"/>
    <pc:docChg chg="addSld delSld modSld">
      <pc:chgData name="Kashika Tyagi" userId="S::tyagi.ka@northeastern.edu::37f66ed9-6f7b-4101-8d07-c7fee168c60a" providerId="AD" clId="Web-{248BED02-0587-39B4-8A20-7702D07DBEA0}" dt="2020-10-31T18:28:30.654" v="852" actId="20577"/>
      <pc:docMkLst>
        <pc:docMk/>
      </pc:docMkLst>
      <pc:sldChg chg="addSp delSp modSp new mod setBg">
        <pc:chgData name="Kashika Tyagi" userId="S::tyagi.ka@northeastern.edu::37f66ed9-6f7b-4101-8d07-c7fee168c60a" providerId="AD" clId="Web-{248BED02-0587-39B4-8A20-7702D07DBEA0}" dt="2020-10-31T18:24:42.571" v="600" actId="14100"/>
        <pc:sldMkLst>
          <pc:docMk/>
          <pc:sldMk cId="3637478774" sldId="272"/>
        </pc:sldMkLst>
        <pc:spChg chg="mod">
          <ac:chgData name="Kashika Tyagi" userId="S::tyagi.ka@northeastern.edu::37f66ed9-6f7b-4101-8d07-c7fee168c60a" providerId="AD" clId="Web-{248BED02-0587-39B4-8A20-7702D07DBEA0}" dt="2020-10-31T18:24:28.195" v="596"/>
          <ac:spMkLst>
            <pc:docMk/>
            <pc:sldMk cId="3637478774" sldId="272"/>
            <ac:spMk id="2" creationId="{36569715-4B08-41A9-BA73-06173A214964}"/>
          </ac:spMkLst>
        </pc:spChg>
        <pc:spChg chg="add del mod ord">
          <ac:chgData name="Kashika Tyagi" userId="S::tyagi.ka@northeastern.edu::37f66ed9-6f7b-4101-8d07-c7fee168c60a" providerId="AD" clId="Web-{248BED02-0587-39B4-8A20-7702D07DBEA0}" dt="2020-10-31T18:24:28.195" v="596"/>
          <ac:spMkLst>
            <pc:docMk/>
            <pc:sldMk cId="3637478774" sldId="272"/>
            <ac:spMk id="3" creationId="{9DCAE8A1-B19D-4BC3-8CB0-61D45E7225B7}"/>
          </ac:spMkLst>
        </pc:spChg>
        <pc:spChg chg="add del">
          <ac:chgData name="Kashika Tyagi" userId="S::tyagi.ka@northeastern.edu::37f66ed9-6f7b-4101-8d07-c7fee168c60a" providerId="AD" clId="Web-{248BED02-0587-39B4-8A20-7702D07DBEA0}" dt="2020-10-31T18:24:28.211" v="597"/>
          <ac:spMkLst>
            <pc:docMk/>
            <pc:sldMk cId="3637478774" sldId="272"/>
            <ac:spMk id="9" creationId="{2C9A9DA9-7DC8-488B-A882-123947B0F3D9}"/>
          </ac:spMkLst>
        </pc:spChg>
        <pc:spChg chg="add del">
          <ac:chgData name="Kashika Tyagi" userId="S::tyagi.ka@northeastern.edu::37f66ed9-6f7b-4101-8d07-c7fee168c60a" providerId="AD" clId="Web-{248BED02-0587-39B4-8A20-7702D07DBEA0}" dt="2020-10-31T18:24:28.211" v="597"/>
          <ac:spMkLst>
            <pc:docMk/>
            <pc:sldMk cId="3637478774" sldId="272"/>
            <ac:spMk id="11" creationId="{57F6BDD4-E066-4008-8011-6CC31AEB4556}"/>
          </ac:spMkLst>
        </pc:spChg>
        <pc:spChg chg="add del">
          <ac:chgData name="Kashika Tyagi" userId="S::tyagi.ka@northeastern.edu::37f66ed9-6f7b-4101-8d07-c7fee168c60a" providerId="AD" clId="Web-{248BED02-0587-39B4-8A20-7702D07DBEA0}" dt="2020-10-31T18:24:28.211" v="597"/>
          <ac:spMkLst>
            <pc:docMk/>
            <pc:sldMk cId="3637478774" sldId="272"/>
            <ac:spMk id="13" creationId="{2711A8FB-68FC-45FC-B01E-38F809E2D439}"/>
          </ac:spMkLst>
        </pc:spChg>
        <pc:spChg chg="add del">
          <ac:chgData name="Kashika Tyagi" userId="S::tyagi.ka@northeastern.edu::37f66ed9-6f7b-4101-8d07-c7fee168c60a" providerId="AD" clId="Web-{248BED02-0587-39B4-8A20-7702D07DBEA0}" dt="2020-10-31T18:24:28.211" v="597"/>
          <ac:spMkLst>
            <pc:docMk/>
            <pc:sldMk cId="3637478774" sldId="272"/>
            <ac:spMk id="15" creationId="{2A865FE3-5FC9-4049-87CF-30019C46C0F5}"/>
          </ac:spMkLst>
        </pc:spChg>
        <pc:spChg chg="add del">
          <ac:chgData name="Kashika Tyagi" userId="S::tyagi.ka@northeastern.edu::37f66ed9-6f7b-4101-8d07-c7fee168c60a" providerId="AD" clId="Web-{248BED02-0587-39B4-8A20-7702D07DBEA0}" dt="2020-10-31T18:23:50.648" v="580"/>
          <ac:spMkLst>
            <pc:docMk/>
            <pc:sldMk cId="3637478774" sldId="272"/>
            <ac:spMk id="17" creationId="{2C9A9DA9-7DC8-488B-A882-123947B0F3D9}"/>
          </ac:spMkLst>
        </pc:spChg>
        <pc:spChg chg="add del">
          <ac:chgData name="Kashika Tyagi" userId="S::tyagi.ka@northeastern.edu::37f66ed9-6f7b-4101-8d07-c7fee168c60a" providerId="AD" clId="Web-{248BED02-0587-39B4-8A20-7702D07DBEA0}" dt="2020-10-31T18:23:50.648" v="580"/>
          <ac:spMkLst>
            <pc:docMk/>
            <pc:sldMk cId="3637478774" sldId="272"/>
            <ac:spMk id="18" creationId="{57F6BDD4-E066-4008-8011-6CC31AEB4556}"/>
          </ac:spMkLst>
        </pc:spChg>
        <pc:spChg chg="add del">
          <ac:chgData name="Kashika Tyagi" userId="S::tyagi.ka@northeastern.edu::37f66ed9-6f7b-4101-8d07-c7fee168c60a" providerId="AD" clId="Web-{248BED02-0587-39B4-8A20-7702D07DBEA0}" dt="2020-10-31T18:23:50.648" v="580"/>
          <ac:spMkLst>
            <pc:docMk/>
            <pc:sldMk cId="3637478774" sldId="272"/>
            <ac:spMk id="19" creationId="{2711A8FB-68FC-45FC-B01E-38F809E2D439}"/>
          </ac:spMkLst>
        </pc:spChg>
        <pc:spChg chg="add del">
          <ac:chgData name="Kashika Tyagi" userId="S::tyagi.ka@northeastern.edu::37f66ed9-6f7b-4101-8d07-c7fee168c60a" providerId="AD" clId="Web-{248BED02-0587-39B4-8A20-7702D07DBEA0}" dt="2020-10-31T18:23:47.991" v="578"/>
          <ac:spMkLst>
            <pc:docMk/>
            <pc:sldMk cId="3637478774" sldId="272"/>
            <ac:spMk id="20" creationId="{5DF40726-9B19-4165-9C26-757D16E19E23}"/>
          </ac:spMkLst>
        </pc:spChg>
        <pc:spChg chg="add del">
          <ac:chgData name="Kashika Tyagi" userId="S::tyagi.ka@northeastern.edu::37f66ed9-6f7b-4101-8d07-c7fee168c60a" providerId="AD" clId="Web-{248BED02-0587-39B4-8A20-7702D07DBEA0}" dt="2020-10-31T18:24:02.804" v="582"/>
          <ac:spMkLst>
            <pc:docMk/>
            <pc:sldMk cId="3637478774" sldId="272"/>
            <ac:spMk id="21" creationId="{90D01200-0224-43C5-AB38-FB4D16B73FB7}"/>
          </ac:spMkLst>
        </pc:spChg>
        <pc:spChg chg="add del">
          <ac:chgData name="Kashika Tyagi" userId="S::tyagi.ka@northeastern.edu::37f66ed9-6f7b-4101-8d07-c7fee168c60a" providerId="AD" clId="Web-{248BED02-0587-39B4-8A20-7702D07DBEA0}" dt="2020-10-31T18:23:47.991" v="578"/>
          <ac:spMkLst>
            <pc:docMk/>
            <pc:sldMk cId="3637478774" sldId="272"/>
            <ac:spMk id="22" creationId="{2089CB41-F399-4AEB-980C-5BFB1049CBED}"/>
          </ac:spMkLst>
        </pc:spChg>
        <pc:spChg chg="add del">
          <ac:chgData name="Kashika Tyagi" userId="S::tyagi.ka@northeastern.edu::37f66ed9-6f7b-4101-8d07-c7fee168c60a" providerId="AD" clId="Web-{248BED02-0587-39B4-8A20-7702D07DBEA0}" dt="2020-10-31T18:24:02.804" v="582"/>
          <ac:spMkLst>
            <pc:docMk/>
            <pc:sldMk cId="3637478774" sldId="272"/>
            <ac:spMk id="23" creationId="{728A44A4-A002-4A88-9FC9-1D0566C97A47}"/>
          </ac:spMkLst>
        </pc:spChg>
        <pc:spChg chg="add del">
          <ac:chgData name="Kashika Tyagi" userId="S::tyagi.ka@northeastern.edu::37f66ed9-6f7b-4101-8d07-c7fee168c60a" providerId="AD" clId="Web-{248BED02-0587-39B4-8A20-7702D07DBEA0}" dt="2020-10-31T18:23:47.991" v="578"/>
          <ac:spMkLst>
            <pc:docMk/>
            <pc:sldMk cId="3637478774" sldId="272"/>
            <ac:spMk id="24" creationId="{1BFC967B-3DD6-463D-9DB9-6E4419AE0DAA}"/>
          </ac:spMkLst>
        </pc:spChg>
        <pc:spChg chg="add del">
          <ac:chgData name="Kashika Tyagi" userId="S::tyagi.ka@northeastern.edu::37f66ed9-6f7b-4101-8d07-c7fee168c60a" providerId="AD" clId="Web-{248BED02-0587-39B4-8A20-7702D07DBEA0}" dt="2020-10-31T18:24:02.804" v="582"/>
          <ac:spMkLst>
            <pc:docMk/>
            <pc:sldMk cId="3637478774" sldId="272"/>
            <ac:spMk id="25" creationId="{3E7D5C7B-DD16-401B-85CE-4AAA2A4F5136}"/>
          </ac:spMkLst>
        </pc:spChg>
        <pc:spChg chg="add del">
          <ac:chgData name="Kashika Tyagi" userId="S::tyagi.ka@northeastern.edu::37f66ed9-6f7b-4101-8d07-c7fee168c60a" providerId="AD" clId="Web-{248BED02-0587-39B4-8A20-7702D07DBEA0}" dt="2020-10-31T18:23:50.648" v="580"/>
          <ac:spMkLst>
            <pc:docMk/>
            <pc:sldMk cId="3637478774" sldId="272"/>
            <ac:spMk id="26" creationId="{2A865FE3-5FC9-4049-87CF-30019C46C0F5}"/>
          </ac:spMkLst>
        </pc:spChg>
        <pc:spChg chg="add del">
          <ac:chgData name="Kashika Tyagi" userId="S::tyagi.ka@northeastern.edu::37f66ed9-6f7b-4101-8d07-c7fee168c60a" providerId="AD" clId="Web-{248BED02-0587-39B4-8A20-7702D07DBEA0}" dt="2020-10-31T18:24:06.648" v="584"/>
          <ac:spMkLst>
            <pc:docMk/>
            <pc:sldMk cId="3637478774" sldId="272"/>
            <ac:spMk id="27" creationId="{0288C6B4-AFC3-407F-A595-EFFD38D4CCAF}"/>
          </ac:spMkLst>
        </pc:spChg>
        <pc:spChg chg="add del">
          <ac:chgData name="Kashika Tyagi" userId="S::tyagi.ka@northeastern.edu::37f66ed9-6f7b-4101-8d07-c7fee168c60a" providerId="AD" clId="Web-{248BED02-0587-39B4-8A20-7702D07DBEA0}" dt="2020-10-31T18:24:06.648" v="584"/>
          <ac:spMkLst>
            <pc:docMk/>
            <pc:sldMk cId="3637478774" sldId="272"/>
            <ac:spMk id="28" creationId="{7A5F0580-5EE9-419F-96EE-B6529EF6E7D0}"/>
          </ac:spMkLst>
        </pc:spChg>
        <pc:spChg chg="add del">
          <ac:chgData name="Kashika Tyagi" userId="S::tyagi.ka@northeastern.edu::37f66ed9-6f7b-4101-8d07-c7fee168c60a" providerId="AD" clId="Web-{248BED02-0587-39B4-8A20-7702D07DBEA0}" dt="2020-10-31T18:24:06.648" v="584"/>
          <ac:spMkLst>
            <pc:docMk/>
            <pc:sldMk cId="3637478774" sldId="272"/>
            <ac:spMk id="29" creationId="{CF236821-17FE-429B-8D2C-08E13A64EA40}"/>
          </ac:spMkLst>
        </pc:spChg>
        <pc:spChg chg="add del">
          <ac:chgData name="Kashika Tyagi" userId="S::tyagi.ka@northeastern.edu::37f66ed9-6f7b-4101-8d07-c7fee168c60a" providerId="AD" clId="Web-{248BED02-0587-39B4-8A20-7702D07DBEA0}" dt="2020-10-31T18:24:06.648" v="584"/>
          <ac:spMkLst>
            <pc:docMk/>
            <pc:sldMk cId="3637478774" sldId="272"/>
            <ac:spMk id="30" creationId="{C0BDBCD2-E081-43AB-9119-C55465E59757}"/>
          </ac:spMkLst>
        </pc:spChg>
        <pc:spChg chg="add del">
          <ac:chgData name="Kashika Tyagi" userId="S::tyagi.ka@northeastern.edu::37f66ed9-6f7b-4101-8d07-c7fee168c60a" providerId="AD" clId="Web-{248BED02-0587-39B4-8A20-7702D07DBEA0}" dt="2020-10-31T18:24:06.648" v="584"/>
          <ac:spMkLst>
            <pc:docMk/>
            <pc:sldMk cId="3637478774" sldId="272"/>
            <ac:spMk id="31" creationId="{98E79BE4-34FE-485A-98A5-92CE8F7C4743}"/>
          </ac:spMkLst>
        </pc:spChg>
        <pc:spChg chg="add del">
          <ac:chgData name="Kashika Tyagi" userId="S::tyagi.ka@northeastern.edu::37f66ed9-6f7b-4101-8d07-c7fee168c60a" providerId="AD" clId="Web-{248BED02-0587-39B4-8A20-7702D07DBEA0}" dt="2020-10-31T18:24:19.586" v="590"/>
          <ac:spMkLst>
            <pc:docMk/>
            <pc:sldMk cId="3637478774" sldId="272"/>
            <ac:spMk id="34" creationId="{0288C6B4-AFC3-407F-A595-EFFD38D4CCAF}"/>
          </ac:spMkLst>
        </pc:spChg>
        <pc:spChg chg="add del">
          <ac:chgData name="Kashika Tyagi" userId="S::tyagi.ka@northeastern.edu::37f66ed9-6f7b-4101-8d07-c7fee168c60a" providerId="AD" clId="Web-{248BED02-0587-39B4-8A20-7702D07DBEA0}" dt="2020-10-31T18:24:19.586" v="590"/>
          <ac:spMkLst>
            <pc:docMk/>
            <pc:sldMk cId="3637478774" sldId="272"/>
            <ac:spMk id="35" creationId="{CF236821-17FE-429B-8D2C-08E13A64EA40}"/>
          </ac:spMkLst>
        </pc:spChg>
        <pc:spChg chg="add del">
          <ac:chgData name="Kashika Tyagi" userId="S::tyagi.ka@northeastern.edu::37f66ed9-6f7b-4101-8d07-c7fee168c60a" providerId="AD" clId="Web-{248BED02-0587-39B4-8A20-7702D07DBEA0}" dt="2020-10-31T18:24:19.586" v="590"/>
          <ac:spMkLst>
            <pc:docMk/>
            <pc:sldMk cId="3637478774" sldId="272"/>
            <ac:spMk id="36" creationId="{C0BDBCD2-E081-43AB-9119-C55465E59757}"/>
          </ac:spMkLst>
        </pc:spChg>
        <pc:spChg chg="add del">
          <ac:chgData name="Kashika Tyagi" userId="S::tyagi.ka@northeastern.edu::37f66ed9-6f7b-4101-8d07-c7fee168c60a" providerId="AD" clId="Web-{248BED02-0587-39B4-8A20-7702D07DBEA0}" dt="2020-10-31T18:24:19.586" v="590"/>
          <ac:spMkLst>
            <pc:docMk/>
            <pc:sldMk cId="3637478774" sldId="272"/>
            <ac:spMk id="37" creationId="{98E79BE4-34FE-485A-98A5-92CE8F7C4743}"/>
          </ac:spMkLst>
        </pc:spChg>
        <pc:spChg chg="add del">
          <ac:chgData name="Kashika Tyagi" userId="S::tyagi.ka@northeastern.edu::37f66ed9-6f7b-4101-8d07-c7fee168c60a" providerId="AD" clId="Web-{248BED02-0587-39B4-8A20-7702D07DBEA0}" dt="2020-10-31T18:24:19.586" v="590"/>
          <ac:spMkLst>
            <pc:docMk/>
            <pc:sldMk cId="3637478774" sldId="272"/>
            <ac:spMk id="38" creationId="{7A5F0580-5EE9-419F-96EE-B6529EF6E7D0}"/>
          </ac:spMkLst>
        </pc:spChg>
        <pc:spChg chg="add del">
          <ac:chgData name="Kashika Tyagi" userId="S::tyagi.ka@northeastern.edu::37f66ed9-6f7b-4101-8d07-c7fee168c60a" providerId="AD" clId="Web-{248BED02-0587-39B4-8A20-7702D07DBEA0}" dt="2020-10-31T18:24:22.664" v="592"/>
          <ac:spMkLst>
            <pc:docMk/>
            <pc:sldMk cId="3637478774" sldId="272"/>
            <ac:spMk id="39" creationId="{2C9A9DA9-7DC8-488B-A882-123947B0F3D9}"/>
          </ac:spMkLst>
        </pc:spChg>
        <pc:spChg chg="add del">
          <ac:chgData name="Kashika Tyagi" userId="S::tyagi.ka@northeastern.edu::37f66ed9-6f7b-4101-8d07-c7fee168c60a" providerId="AD" clId="Web-{248BED02-0587-39B4-8A20-7702D07DBEA0}" dt="2020-10-31T18:24:22.664" v="592"/>
          <ac:spMkLst>
            <pc:docMk/>
            <pc:sldMk cId="3637478774" sldId="272"/>
            <ac:spMk id="40" creationId="{57F6BDD4-E066-4008-8011-6CC31AEB4556}"/>
          </ac:spMkLst>
        </pc:spChg>
        <pc:spChg chg="add del">
          <ac:chgData name="Kashika Tyagi" userId="S::tyagi.ka@northeastern.edu::37f66ed9-6f7b-4101-8d07-c7fee168c60a" providerId="AD" clId="Web-{248BED02-0587-39B4-8A20-7702D07DBEA0}" dt="2020-10-31T18:24:22.664" v="592"/>
          <ac:spMkLst>
            <pc:docMk/>
            <pc:sldMk cId="3637478774" sldId="272"/>
            <ac:spMk id="41" creationId="{2711A8FB-68FC-45FC-B01E-38F809E2D439}"/>
          </ac:spMkLst>
        </pc:spChg>
        <pc:spChg chg="add del">
          <ac:chgData name="Kashika Tyagi" userId="S::tyagi.ka@northeastern.edu::37f66ed9-6f7b-4101-8d07-c7fee168c60a" providerId="AD" clId="Web-{248BED02-0587-39B4-8A20-7702D07DBEA0}" dt="2020-10-31T18:24:22.664" v="592"/>
          <ac:spMkLst>
            <pc:docMk/>
            <pc:sldMk cId="3637478774" sldId="272"/>
            <ac:spMk id="42" creationId="{2A865FE3-5FC9-4049-87CF-30019C46C0F5}"/>
          </ac:spMkLst>
        </pc:spChg>
        <pc:spChg chg="add del">
          <ac:chgData name="Kashika Tyagi" userId="S::tyagi.ka@northeastern.edu::37f66ed9-6f7b-4101-8d07-c7fee168c60a" providerId="AD" clId="Web-{248BED02-0587-39B4-8A20-7702D07DBEA0}" dt="2020-10-31T18:24:25.648" v="594"/>
          <ac:spMkLst>
            <pc:docMk/>
            <pc:sldMk cId="3637478774" sldId="272"/>
            <ac:spMk id="43" creationId="{5DF40726-9B19-4165-9C26-757D16E19E23}"/>
          </ac:spMkLst>
        </pc:spChg>
        <pc:spChg chg="add del">
          <ac:chgData name="Kashika Tyagi" userId="S::tyagi.ka@northeastern.edu::37f66ed9-6f7b-4101-8d07-c7fee168c60a" providerId="AD" clId="Web-{248BED02-0587-39B4-8A20-7702D07DBEA0}" dt="2020-10-31T18:24:25.648" v="594"/>
          <ac:spMkLst>
            <pc:docMk/>
            <pc:sldMk cId="3637478774" sldId="272"/>
            <ac:spMk id="44" creationId="{2089CB41-F399-4AEB-980C-5BFB1049CBED}"/>
          </ac:spMkLst>
        </pc:spChg>
        <pc:spChg chg="add del">
          <ac:chgData name="Kashika Tyagi" userId="S::tyagi.ka@northeastern.edu::37f66ed9-6f7b-4101-8d07-c7fee168c60a" providerId="AD" clId="Web-{248BED02-0587-39B4-8A20-7702D07DBEA0}" dt="2020-10-31T18:24:25.648" v="594"/>
          <ac:spMkLst>
            <pc:docMk/>
            <pc:sldMk cId="3637478774" sldId="272"/>
            <ac:spMk id="45" creationId="{1BFC967B-3DD6-463D-9DB9-6E4419AE0DAA}"/>
          </ac:spMkLst>
        </pc:spChg>
        <pc:spChg chg="add del">
          <ac:chgData name="Kashika Tyagi" userId="S::tyagi.ka@northeastern.edu::37f66ed9-6f7b-4101-8d07-c7fee168c60a" providerId="AD" clId="Web-{248BED02-0587-39B4-8A20-7702D07DBEA0}" dt="2020-10-31T18:24:28.195" v="596"/>
          <ac:spMkLst>
            <pc:docMk/>
            <pc:sldMk cId="3637478774" sldId="272"/>
            <ac:spMk id="46" creationId="{90D01200-0224-43C5-AB38-FB4D16B73FB7}"/>
          </ac:spMkLst>
        </pc:spChg>
        <pc:spChg chg="add del">
          <ac:chgData name="Kashika Tyagi" userId="S::tyagi.ka@northeastern.edu::37f66ed9-6f7b-4101-8d07-c7fee168c60a" providerId="AD" clId="Web-{248BED02-0587-39B4-8A20-7702D07DBEA0}" dt="2020-10-31T18:24:28.195" v="596"/>
          <ac:spMkLst>
            <pc:docMk/>
            <pc:sldMk cId="3637478774" sldId="272"/>
            <ac:spMk id="47" creationId="{728A44A4-A002-4A88-9FC9-1D0566C97A47}"/>
          </ac:spMkLst>
        </pc:spChg>
        <pc:spChg chg="add del">
          <ac:chgData name="Kashika Tyagi" userId="S::tyagi.ka@northeastern.edu::37f66ed9-6f7b-4101-8d07-c7fee168c60a" providerId="AD" clId="Web-{248BED02-0587-39B4-8A20-7702D07DBEA0}" dt="2020-10-31T18:24:28.195" v="596"/>
          <ac:spMkLst>
            <pc:docMk/>
            <pc:sldMk cId="3637478774" sldId="272"/>
            <ac:spMk id="48" creationId="{3E7D5C7B-DD16-401B-85CE-4AAA2A4F5136}"/>
          </ac:spMkLst>
        </pc:spChg>
        <pc:spChg chg="add">
          <ac:chgData name="Kashika Tyagi" userId="S::tyagi.ka@northeastern.edu::37f66ed9-6f7b-4101-8d07-c7fee168c60a" providerId="AD" clId="Web-{248BED02-0587-39B4-8A20-7702D07DBEA0}" dt="2020-10-31T18:24:28.211" v="597"/>
          <ac:spMkLst>
            <pc:docMk/>
            <pc:sldMk cId="3637478774" sldId="272"/>
            <ac:spMk id="49" creationId="{2C9A9DA9-7DC8-488B-A882-123947B0F3D9}"/>
          </ac:spMkLst>
        </pc:spChg>
        <pc:spChg chg="add">
          <ac:chgData name="Kashika Tyagi" userId="S::tyagi.ka@northeastern.edu::37f66ed9-6f7b-4101-8d07-c7fee168c60a" providerId="AD" clId="Web-{248BED02-0587-39B4-8A20-7702D07DBEA0}" dt="2020-10-31T18:24:28.211" v="597"/>
          <ac:spMkLst>
            <pc:docMk/>
            <pc:sldMk cId="3637478774" sldId="272"/>
            <ac:spMk id="50" creationId="{57F6BDD4-E066-4008-8011-6CC31AEB4556}"/>
          </ac:spMkLst>
        </pc:spChg>
        <pc:spChg chg="add">
          <ac:chgData name="Kashika Tyagi" userId="S::tyagi.ka@northeastern.edu::37f66ed9-6f7b-4101-8d07-c7fee168c60a" providerId="AD" clId="Web-{248BED02-0587-39B4-8A20-7702D07DBEA0}" dt="2020-10-31T18:24:28.211" v="597"/>
          <ac:spMkLst>
            <pc:docMk/>
            <pc:sldMk cId="3637478774" sldId="272"/>
            <ac:spMk id="51" creationId="{2711A8FB-68FC-45FC-B01E-38F809E2D439}"/>
          </ac:spMkLst>
        </pc:spChg>
        <pc:spChg chg="add">
          <ac:chgData name="Kashika Tyagi" userId="S::tyagi.ka@northeastern.edu::37f66ed9-6f7b-4101-8d07-c7fee168c60a" providerId="AD" clId="Web-{248BED02-0587-39B4-8A20-7702D07DBEA0}" dt="2020-10-31T18:24:28.211" v="597"/>
          <ac:spMkLst>
            <pc:docMk/>
            <pc:sldMk cId="3637478774" sldId="272"/>
            <ac:spMk id="52" creationId="{2A865FE3-5FC9-4049-87CF-30019C46C0F5}"/>
          </ac:spMkLst>
        </pc:spChg>
        <pc:graphicFrameChg chg="add del">
          <ac:chgData name="Kashika Tyagi" userId="S::tyagi.ka@northeastern.edu::37f66ed9-6f7b-4101-8d07-c7fee168c60a" providerId="AD" clId="Web-{248BED02-0587-39B4-8A20-7702D07DBEA0}" dt="2020-10-31T18:24:12.554" v="586"/>
          <ac:graphicFrameMkLst>
            <pc:docMk/>
            <pc:sldMk cId="3637478774" sldId="272"/>
            <ac:graphicFrameMk id="32" creationId="{38C6003C-54AD-4A0D-AF92-9567D5C89033}"/>
          </ac:graphicFrameMkLst>
        </pc:graphicFrameChg>
        <pc:graphicFrameChg chg="add del">
          <ac:chgData name="Kashika Tyagi" userId="S::tyagi.ka@northeastern.edu::37f66ed9-6f7b-4101-8d07-c7fee168c60a" providerId="AD" clId="Web-{248BED02-0587-39B4-8A20-7702D07DBEA0}" dt="2020-10-31T18:24:16.851" v="588"/>
          <ac:graphicFrameMkLst>
            <pc:docMk/>
            <pc:sldMk cId="3637478774" sldId="272"/>
            <ac:graphicFrameMk id="33" creationId="{C93EE0B2-BB0B-4FA5-AA48-0D704C28E55F}"/>
          </ac:graphicFrameMkLst>
        </pc:graphicFrameChg>
        <pc:picChg chg="add mod">
          <ac:chgData name="Kashika Tyagi" userId="S::tyagi.ka@northeastern.edu::37f66ed9-6f7b-4101-8d07-c7fee168c60a" providerId="AD" clId="Web-{248BED02-0587-39B4-8A20-7702D07DBEA0}" dt="2020-10-31T18:24:42.571" v="600" actId="14100"/>
          <ac:picMkLst>
            <pc:docMk/>
            <pc:sldMk cId="3637478774" sldId="272"/>
            <ac:picMk id="4" creationId="{9F22AFE0-9A57-4137-9033-5736EBEE0582}"/>
          </ac:picMkLst>
        </pc:picChg>
      </pc:sldChg>
      <pc:sldChg chg="add del replId">
        <pc:chgData name="Kashika Tyagi" userId="S::tyagi.ka@northeastern.edu::37f66ed9-6f7b-4101-8d07-c7fee168c60a" providerId="AD" clId="Web-{248BED02-0587-39B4-8A20-7702D07DBEA0}" dt="2020-10-31T18:17:57.249" v="319"/>
        <pc:sldMkLst>
          <pc:docMk/>
          <pc:sldMk cId="62304120" sldId="273"/>
        </pc:sldMkLst>
      </pc:sldChg>
      <pc:sldChg chg="addSp delSp modSp new mod setBg">
        <pc:chgData name="Kashika Tyagi" userId="S::tyagi.ka@northeastern.edu::37f66ed9-6f7b-4101-8d07-c7fee168c60a" providerId="AD" clId="Web-{248BED02-0587-39B4-8A20-7702D07DBEA0}" dt="2020-10-31T18:28:28.482" v="850" actId="20577"/>
        <pc:sldMkLst>
          <pc:docMk/>
          <pc:sldMk cId="2490638412" sldId="273"/>
        </pc:sldMkLst>
        <pc:spChg chg="mod">
          <ac:chgData name="Kashika Tyagi" userId="S::tyagi.ka@northeastern.edu::37f66ed9-6f7b-4101-8d07-c7fee168c60a" providerId="AD" clId="Web-{248BED02-0587-39B4-8A20-7702D07DBEA0}" dt="2020-10-31T18:26:12.838" v="619"/>
          <ac:spMkLst>
            <pc:docMk/>
            <pc:sldMk cId="2490638412" sldId="273"/>
            <ac:spMk id="2" creationId="{97E61087-7206-4CA1-84DA-F43304EFC32C}"/>
          </ac:spMkLst>
        </pc:spChg>
        <pc:spChg chg="del">
          <ac:chgData name="Kashika Tyagi" userId="S::tyagi.ka@northeastern.edu::37f66ed9-6f7b-4101-8d07-c7fee168c60a" providerId="AD" clId="Web-{248BED02-0587-39B4-8A20-7702D07DBEA0}" dt="2020-10-31T18:25:26.009" v="602"/>
          <ac:spMkLst>
            <pc:docMk/>
            <pc:sldMk cId="2490638412" sldId="273"/>
            <ac:spMk id="3" creationId="{8E9629EE-9F41-4B18-B19F-89C68779916B}"/>
          </ac:spMkLst>
        </pc:spChg>
        <pc:spChg chg="add del">
          <ac:chgData name="Kashika Tyagi" userId="S::tyagi.ka@northeastern.edu::37f66ed9-6f7b-4101-8d07-c7fee168c60a" providerId="AD" clId="Web-{248BED02-0587-39B4-8A20-7702D07DBEA0}" dt="2020-10-31T18:26:12.838" v="619"/>
          <ac:spMkLst>
            <pc:docMk/>
            <pc:sldMk cId="2490638412" sldId="273"/>
            <ac:spMk id="9" creationId="{8D06CE56-3881-4ADA-8CEF-D18B02C242A3}"/>
          </ac:spMkLst>
        </pc:spChg>
        <pc:spChg chg="add del">
          <ac:chgData name="Kashika Tyagi" userId="S::tyagi.ka@northeastern.edu::37f66ed9-6f7b-4101-8d07-c7fee168c60a" providerId="AD" clId="Web-{248BED02-0587-39B4-8A20-7702D07DBEA0}" dt="2020-10-31T18:26:12.838" v="619"/>
          <ac:spMkLst>
            <pc:docMk/>
            <pc:sldMk cId="2490638412" sldId="273"/>
            <ac:spMk id="11" creationId="{79F3C543-62EC-4433-9C93-A2CD8764E9B4}"/>
          </ac:spMkLst>
        </pc:spChg>
        <pc:spChg chg="add del">
          <ac:chgData name="Kashika Tyagi" userId="S::tyagi.ka@northeastern.edu::37f66ed9-6f7b-4101-8d07-c7fee168c60a" providerId="AD" clId="Web-{248BED02-0587-39B4-8A20-7702D07DBEA0}" dt="2020-10-31T18:26:12.838" v="619"/>
          <ac:spMkLst>
            <pc:docMk/>
            <pc:sldMk cId="2490638412" sldId="273"/>
            <ac:spMk id="13" creationId="{C1A1C5D3-C053-4EE9-BE1A-419B6E27CCAE}"/>
          </ac:spMkLst>
        </pc:spChg>
        <pc:spChg chg="add del">
          <ac:chgData name="Kashika Tyagi" userId="S::tyagi.ka@northeastern.edu::37f66ed9-6f7b-4101-8d07-c7fee168c60a" providerId="AD" clId="Web-{248BED02-0587-39B4-8A20-7702D07DBEA0}" dt="2020-10-31T18:26:12.838" v="619"/>
          <ac:spMkLst>
            <pc:docMk/>
            <pc:sldMk cId="2490638412" sldId="273"/>
            <ac:spMk id="15" creationId="{A3473CF9-37EB-43E7-89EF-D2D1C53D1DAC}"/>
          </ac:spMkLst>
        </pc:spChg>
        <pc:spChg chg="add del">
          <ac:chgData name="Kashika Tyagi" userId="S::tyagi.ka@northeastern.edu::37f66ed9-6f7b-4101-8d07-c7fee168c60a" providerId="AD" clId="Web-{248BED02-0587-39B4-8A20-7702D07DBEA0}" dt="2020-10-31T18:26:12.838" v="619"/>
          <ac:spMkLst>
            <pc:docMk/>
            <pc:sldMk cId="2490638412" sldId="273"/>
            <ac:spMk id="17" creationId="{586B4EF9-43BA-4655-A6FF-1D8E21574C95}"/>
          </ac:spMkLst>
        </pc:spChg>
        <pc:spChg chg="add">
          <ac:chgData name="Kashika Tyagi" userId="S::tyagi.ka@northeastern.edu::37f66ed9-6f7b-4101-8d07-c7fee168c60a" providerId="AD" clId="Web-{248BED02-0587-39B4-8A20-7702D07DBEA0}" dt="2020-10-31T18:26:12.838" v="619"/>
          <ac:spMkLst>
            <pc:docMk/>
            <pc:sldMk cId="2490638412" sldId="273"/>
            <ac:spMk id="19" creationId="{B082622D-AAF3-4897-8629-FC918530DD86}"/>
          </ac:spMkLst>
        </pc:spChg>
        <pc:spChg chg="add">
          <ac:chgData name="Kashika Tyagi" userId="S::tyagi.ka@northeastern.edu::37f66ed9-6f7b-4101-8d07-c7fee168c60a" providerId="AD" clId="Web-{248BED02-0587-39B4-8A20-7702D07DBEA0}" dt="2020-10-31T18:26:12.838" v="619"/>
          <ac:spMkLst>
            <pc:docMk/>
            <pc:sldMk cId="2490638412" sldId="273"/>
            <ac:spMk id="20" creationId="{A7457DD9-5A45-400A-AB4B-4B4EDECA25F1}"/>
          </ac:spMkLst>
        </pc:spChg>
        <pc:spChg chg="add mod">
          <ac:chgData name="Kashika Tyagi" userId="S::tyagi.ka@northeastern.edu::37f66ed9-6f7b-4101-8d07-c7fee168c60a" providerId="AD" clId="Web-{248BED02-0587-39B4-8A20-7702D07DBEA0}" dt="2020-10-31T18:28:28.482" v="850" actId="20577"/>
          <ac:spMkLst>
            <pc:docMk/>
            <pc:sldMk cId="2490638412" sldId="273"/>
            <ac:spMk id="21" creationId="{D59FB2E3-0168-4E8D-8BD4-BCB7688C3A4E}"/>
          </ac:spMkLst>
        </pc:spChg>
        <pc:spChg chg="add del">
          <ac:chgData name="Kashika Tyagi" userId="S::tyagi.ka@northeastern.edu::37f66ed9-6f7b-4101-8d07-c7fee168c60a" providerId="AD" clId="Web-{248BED02-0587-39B4-8A20-7702D07DBEA0}" dt="2020-10-31T18:26:12.823" v="618"/>
          <ac:spMkLst>
            <pc:docMk/>
            <pc:sldMk cId="2490638412" sldId="273"/>
            <ac:spMk id="22" creationId="{8D06CE56-3881-4ADA-8CEF-D18B02C242A3}"/>
          </ac:spMkLst>
        </pc:spChg>
        <pc:spChg chg="add">
          <ac:chgData name="Kashika Tyagi" userId="S::tyagi.ka@northeastern.edu::37f66ed9-6f7b-4101-8d07-c7fee168c60a" providerId="AD" clId="Web-{248BED02-0587-39B4-8A20-7702D07DBEA0}" dt="2020-10-31T18:26:12.838" v="619"/>
          <ac:spMkLst>
            <pc:docMk/>
            <pc:sldMk cId="2490638412" sldId="273"/>
            <ac:spMk id="23" creationId="{441CF7D6-A660-431A-B0BB-140A0D5556B6}"/>
          </ac:spMkLst>
        </pc:spChg>
        <pc:spChg chg="add del">
          <ac:chgData name="Kashika Tyagi" userId="S::tyagi.ka@northeastern.edu::37f66ed9-6f7b-4101-8d07-c7fee168c60a" providerId="AD" clId="Web-{248BED02-0587-39B4-8A20-7702D07DBEA0}" dt="2020-10-31T18:26:12.823" v="618"/>
          <ac:spMkLst>
            <pc:docMk/>
            <pc:sldMk cId="2490638412" sldId="273"/>
            <ac:spMk id="24" creationId="{79F3C543-62EC-4433-9C93-A2CD8764E9B4}"/>
          </ac:spMkLst>
        </pc:spChg>
        <pc:spChg chg="add">
          <ac:chgData name="Kashika Tyagi" userId="S::tyagi.ka@northeastern.edu::37f66ed9-6f7b-4101-8d07-c7fee168c60a" providerId="AD" clId="Web-{248BED02-0587-39B4-8A20-7702D07DBEA0}" dt="2020-10-31T18:26:12.838" v="619"/>
          <ac:spMkLst>
            <pc:docMk/>
            <pc:sldMk cId="2490638412" sldId="273"/>
            <ac:spMk id="25" creationId="{0570A85B-3810-4F95-97B0-CBF4CCDB381C}"/>
          </ac:spMkLst>
        </pc:spChg>
        <pc:spChg chg="add del">
          <ac:chgData name="Kashika Tyagi" userId="S::tyagi.ka@northeastern.edu::37f66ed9-6f7b-4101-8d07-c7fee168c60a" providerId="AD" clId="Web-{248BED02-0587-39B4-8A20-7702D07DBEA0}" dt="2020-10-31T18:26:12.823" v="618"/>
          <ac:spMkLst>
            <pc:docMk/>
            <pc:sldMk cId="2490638412" sldId="273"/>
            <ac:spMk id="26" creationId="{017517EF-BD4D-4055-BDB4-A322C53568AD}"/>
          </ac:spMkLst>
        </pc:spChg>
        <pc:spChg chg="add del">
          <ac:chgData name="Kashika Tyagi" userId="S::tyagi.ka@northeastern.edu::37f66ed9-6f7b-4101-8d07-c7fee168c60a" providerId="AD" clId="Web-{248BED02-0587-39B4-8A20-7702D07DBEA0}" dt="2020-10-31T18:26:12.823" v="618"/>
          <ac:spMkLst>
            <pc:docMk/>
            <pc:sldMk cId="2490638412" sldId="273"/>
            <ac:spMk id="28" creationId="{0ADDB668-2CA4-4D2B-9C34-3487CA330BA8}"/>
          </ac:spMkLst>
        </pc:spChg>
        <pc:spChg chg="add del">
          <ac:chgData name="Kashika Tyagi" userId="S::tyagi.ka@northeastern.edu::37f66ed9-6f7b-4101-8d07-c7fee168c60a" providerId="AD" clId="Web-{248BED02-0587-39B4-8A20-7702D07DBEA0}" dt="2020-10-31T18:26:12.823" v="618"/>
          <ac:spMkLst>
            <pc:docMk/>
            <pc:sldMk cId="2490638412" sldId="273"/>
            <ac:spMk id="30" creationId="{2568BC19-F052-4108-93E1-6A3D1DEC072F}"/>
          </ac:spMkLst>
        </pc:spChg>
        <pc:spChg chg="add del">
          <ac:chgData name="Kashika Tyagi" userId="S::tyagi.ka@northeastern.edu::37f66ed9-6f7b-4101-8d07-c7fee168c60a" providerId="AD" clId="Web-{248BED02-0587-39B4-8A20-7702D07DBEA0}" dt="2020-10-31T18:26:12.823" v="618"/>
          <ac:spMkLst>
            <pc:docMk/>
            <pc:sldMk cId="2490638412" sldId="273"/>
            <ac:spMk id="32" creationId="{D5FD337D-4D6B-4C8B-B6F5-121097E09881}"/>
          </ac:spMkLst>
        </pc:spChg>
        <pc:picChg chg="add mod ord">
          <ac:chgData name="Kashika Tyagi" userId="S::tyagi.ka@northeastern.edu::37f66ed9-6f7b-4101-8d07-c7fee168c60a" providerId="AD" clId="Web-{248BED02-0587-39B4-8A20-7702D07DBEA0}" dt="2020-10-31T18:26:12.838" v="619"/>
          <ac:picMkLst>
            <pc:docMk/>
            <pc:sldMk cId="2490638412" sldId="273"/>
            <ac:picMk id="4" creationId="{C20C5244-1BD6-4F1D-844F-69BD7ACDCA56}"/>
          </ac:picMkLst>
        </pc:picChg>
      </pc:sldChg>
      <pc:sldChg chg="add del replId">
        <pc:chgData name="Kashika Tyagi" userId="S::tyagi.ka@northeastern.edu::37f66ed9-6f7b-4101-8d07-c7fee168c60a" providerId="AD" clId="Web-{248BED02-0587-39B4-8A20-7702D07DBEA0}" dt="2020-10-31T18:24:44.618" v="601"/>
        <pc:sldMkLst>
          <pc:docMk/>
          <pc:sldMk cId="2867229348" sldId="274"/>
        </pc:sldMkLst>
      </pc:sldChg>
    </pc:docChg>
  </pc:docChgLst>
  <pc:docChgLst>
    <pc:chgData name="Sweta Mankala" userId="S::mankala.s@northeastern.edu::43889b37-9a0d-45ae-8cae-91ff1785ba08" providerId="AD" clId="Web-{A4D01C31-E6C9-489F-9EF9-616AED1B2151}"/>
    <pc:docChg chg="delSld">
      <pc:chgData name="Sweta Mankala" userId="S::mankala.s@northeastern.edu::43889b37-9a0d-45ae-8cae-91ff1785ba08" providerId="AD" clId="Web-{A4D01C31-E6C9-489F-9EF9-616AED1B2151}" dt="2020-10-27T22:54:17.024" v="4"/>
      <pc:docMkLst>
        <pc:docMk/>
      </pc:docMkLst>
      <pc:sldChg chg="addCm">
        <pc:chgData name="Sweta Mankala" userId="S::mankala.s@northeastern.edu::43889b37-9a0d-45ae-8cae-91ff1785ba08" providerId="AD" clId="Web-{A4D01C31-E6C9-489F-9EF9-616AED1B2151}" dt="2020-10-27T22:48:36.951" v="2"/>
        <pc:sldMkLst>
          <pc:docMk/>
          <pc:sldMk cId="3942424455" sldId="259"/>
        </pc:sldMkLst>
      </pc:sldChg>
      <pc:sldChg chg="addCm">
        <pc:chgData name="Sweta Mankala" userId="S::mankala.s@northeastern.edu::43889b37-9a0d-45ae-8cae-91ff1785ba08" providerId="AD" clId="Web-{A4D01C31-E6C9-489F-9EF9-616AED1B2151}" dt="2020-10-27T22:50:21.845" v="3"/>
        <pc:sldMkLst>
          <pc:docMk/>
          <pc:sldMk cId="2152483089" sldId="260"/>
        </pc:sldMkLst>
      </pc:sldChg>
      <pc:sldChg chg="del">
        <pc:chgData name="Sweta Mankala" userId="S::mankala.s@northeastern.edu::43889b37-9a0d-45ae-8cae-91ff1785ba08" providerId="AD" clId="Web-{A4D01C31-E6C9-489F-9EF9-616AED1B2151}" dt="2020-10-27T22:20:16.259" v="0"/>
        <pc:sldMkLst>
          <pc:docMk/>
          <pc:sldMk cId="4238750798" sldId="262"/>
        </pc:sldMkLst>
      </pc:sldChg>
      <pc:sldChg chg="del">
        <pc:chgData name="Sweta Mankala" userId="S::mankala.s@northeastern.edu::43889b37-9a0d-45ae-8cae-91ff1785ba08" providerId="AD" clId="Web-{A4D01C31-E6C9-489F-9EF9-616AED1B2151}" dt="2020-10-27T22:20:52.463" v="1"/>
        <pc:sldMkLst>
          <pc:docMk/>
          <pc:sldMk cId="2942263128" sldId="263"/>
        </pc:sldMkLst>
      </pc:sldChg>
      <pc:sldChg chg="addCm">
        <pc:chgData name="Sweta Mankala" userId="S::mankala.s@northeastern.edu::43889b37-9a0d-45ae-8cae-91ff1785ba08" providerId="AD" clId="Web-{A4D01C31-E6C9-489F-9EF9-616AED1B2151}" dt="2020-10-27T22:54:17.024" v="4"/>
        <pc:sldMkLst>
          <pc:docMk/>
          <pc:sldMk cId="1974340940" sldId="267"/>
        </pc:sldMkLst>
      </pc:sldChg>
    </pc:docChg>
  </pc:docChgLst>
  <pc:docChgLst>
    <pc:chgData name="Sweta Mankala" userId="S::mankala.s@northeastern.edu::43889b37-9a0d-45ae-8cae-91ff1785ba08" providerId="AD" clId="Web-{B66DF0A8-6E0E-BF75-90EF-73ED131CE9DA}"/>
    <pc:docChg chg="addSld modSld">
      <pc:chgData name="Sweta Mankala" userId="S::mankala.s@northeastern.edu::43889b37-9a0d-45ae-8cae-91ff1785ba08" providerId="AD" clId="Web-{B66DF0A8-6E0E-BF75-90EF-73ED131CE9DA}" dt="2020-10-31T23:05:54.144" v="11" actId="20577"/>
      <pc:docMkLst>
        <pc:docMk/>
      </pc:docMkLst>
      <pc:sldChg chg="modSp">
        <pc:chgData name="Sweta Mankala" userId="S::mankala.s@northeastern.edu::43889b37-9a0d-45ae-8cae-91ff1785ba08" providerId="AD" clId="Web-{B66DF0A8-6E0E-BF75-90EF-73ED131CE9DA}" dt="2020-10-31T23:05:54.144" v="10" actId="20577"/>
        <pc:sldMkLst>
          <pc:docMk/>
          <pc:sldMk cId="552804420" sldId="275"/>
        </pc:sldMkLst>
        <pc:spChg chg="mod">
          <ac:chgData name="Sweta Mankala" userId="S::mankala.s@northeastern.edu::43889b37-9a0d-45ae-8cae-91ff1785ba08" providerId="AD" clId="Web-{B66DF0A8-6E0E-BF75-90EF-73ED131CE9DA}" dt="2020-10-31T23:05:54.144" v="10" actId="20577"/>
          <ac:spMkLst>
            <pc:docMk/>
            <pc:sldMk cId="552804420" sldId="275"/>
            <ac:spMk id="3" creationId="{230EDAEC-12B4-47CC-B47A-EED46DB03985}"/>
          </ac:spMkLst>
        </pc:spChg>
      </pc:sldChg>
      <pc:sldChg chg="addSp modSp new">
        <pc:chgData name="Sweta Mankala" userId="S::mankala.s@northeastern.edu::43889b37-9a0d-45ae-8cae-91ff1785ba08" providerId="AD" clId="Web-{B66DF0A8-6E0E-BF75-90EF-73ED131CE9DA}" dt="2020-10-31T23:05:38.472" v="6" actId="20577"/>
        <pc:sldMkLst>
          <pc:docMk/>
          <pc:sldMk cId="491868992" sldId="276"/>
        </pc:sldMkLst>
        <pc:spChg chg="mod">
          <ac:chgData name="Sweta Mankala" userId="S::mankala.s@northeastern.edu::43889b37-9a0d-45ae-8cae-91ff1785ba08" providerId="AD" clId="Web-{B66DF0A8-6E0E-BF75-90EF-73ED131CE9DA}" dt="2020-10-31T23:05:38.472" v="6" actId="20577"/>
          <ac:spMkLst>
            <pc:docMk/>
            <pc:sldMk cId="491868992" sldId="276"/>
            <ac:spMk id="2" creationId="{448A2FDF-1896-473C-B885-470CC2EDC8DD}"/>
          </ac:spMkLst>
        </pc:spChg>
        <pc:spChg chg="mod">
          <ac:chgData name="Sweta Mankala" userId="S::mankala.s@northeastern.edu::43889b37-9a0d-45ae-8cae-91ff1785ba08" providerId="AD" clId="Web-{B66DF0A8-6E0E-BF75-90EF-73ED131CE9DA}" dt="2020-10-31T23:05:26.612" v="1" actId="20577"/>
          <ac:spMkLst>
            <pc:docMk/>
            <pc:sldMk cId="491868992" sldId="276"/>
            <ac:spMk id="3" creationId="{414D2F83-F014-4721-8215-F93FDF82D92B}"/>
          </ac:spMkLst>
        </pc:spChg>
        <pc:picChg chg="add">
          <ac:chgData name="Sweta Mankala" userId="S::mankala.s@northeastern.edu::43889b37-9a0d-45ae-8cae-91ff1785ba08" providerId="AD" clId="Web-{B66DF0A8-6E0E-BF75-90EF-73ED131CE9DA}" dt="2020-10-31T23:05:27.862" v="4"/>
          <ac:picMkLst>
            <pc:docMk/>
            <pc:sldMk cId="491868992" sldId="276"/>
            <ac:picMk id="5" creationId="{03A05787-7709-44E6-9D8F-1908CAA31432}"/>
          </ac:picMkLst>
        </pc:picChg>
      </pc:sldChg>
    </pc:docChg>
  </pc:docChgLst>
  <pc:docChgLst>
    <pc:chgData name="Md Tajrianul Islam" userId="S::islam.mdta@northeastern.edu::0cd198e1-1510-4bce-b4e6-ab5978169b21" providerId="AD" clId="Web-{4A5BD0B1-7F0B-4341-AF82-87DD35FEF026}"/>
    <pc:docChg chg="addSld modSld">
      <pc:chgData name="Md Tajrianul Islam" userId="S::islam.mdta@northeastern.edu::0cd198e1-1510-4bce-b4e6-ab5978169b21" providerId="AD" clId="Web-{4A5BD0B1-7F0B-4341-AF82-87DD35FEF026}" dt="2020-10-27T20:44:33.237" v="10" actId="14100"/>
      <pc:docMkLst>
        <pc:docMk/>
      </pc:docMkLst>
      <pc:sldChg chg="addSp delSp modSp new">
        <pc:chgData name="Md Tajrianul Islam" userId="S::islam.mdta@northeastern.edu::0cd198e1-1510-4bce-b4e6-ab5978169b21" providerId="AD" clId="Web-{4A5BD0B1-7F0B-4341-AF82-87DD35FEF026}" dt="2020-10-27T20:43:19.779" v="5" actId="14100"/>
        <pc:sldMkLst>
          <pc:docMk/>
          <pc:sldMk cId="4238750798" sldId="262"/>
        </pc:sldMkLst>
        <pc:picChg chg="add del mod">
          <ac:chgData name="Md Tajrianul Islam" userId="S::islam.mdta@northeastern.edu::0cd198e1-1510-4bce-b4e6-ab5978169b21" providerId="AD" clId="Web-{4A5BD0B1-7F0B-4341-AF82-87DD35FEF026}" dt="2020-10-27T20:42:40.683" v="2"/>
          <ac:picMkLst>
            <pc:docMk/>
            <pc:sldMk cId="4238750798" sldId="262"/>
            <ac:picMk id="2" creationId="{18D3552A-FFE3-4608-8322-46569AFC0C2E}"/>
          </ac:picMkLst>
        </pc:picChg>
        <pc:picChg chg="add mod">
          <ac:chgData name="Md Tajrianul Islam" userId="S::islam.mdta@northeastern.edu::0cd198e1-1510-4bce-b4e6-ab5978169b21" providerId="AD" clId="Web-{4A5BD0B1-7F0B-4341-AF82-87DD35FEF026}" dt="2020-10-27T20:43:19.779" v="5" actId="14100"/>
          <ac:picMkLst>
            <pc:docMk/>
            <pc:sldMk cId="4238750798" sldId="262"/>
            <ac:picMk id="3" creationId="{3F0ECE90-BEEF-4EA7-87B6-1B448B4151D7}"/>
          </ac:picMkLst>
        </pc:picChg>
      </pc:sldChg>
      <pc:sldChg chg="new">
        <pc:chgData name="Md Tajrianul Islam" userId="S::islam.mdta@northeastern.edu::0cd198e1-1510-4bce-b4e6-ab5978169b21" providerId="AD" clId="Web-{4A5BD0B1-7F0B-4341-AF82-87DD35FEF026}" dt="2020-10-27T20:43:25.092" v="6"/>
        <pc:sldMkLst>
          <pc:docMk/>
          <pc:sldMk cId="2942263128" sldId="263"/>
        </pc:sldMkLst>
      </pc:sldChg>
      <pc:sldChg chg="addSp modSp new">
        <pc:chgData name="Md Tajrianul Islam" userId="S::islam.mdta@northeastern.edu::0cd198e1-1510-4bce-b4e6-ab5978169b21" providerId="AD" clId="Web-{4A5BD0B1-7F0B-4341-AF82-87DD35FEF026}" dt="2020-10-27T20:44:33.237" v="10" actId="14100"/>
        <pc:sldMkLst>
          <pc:docMk/>
          <pc:sldMk cId="3284790831" sldId="264"/>
        </pc:sldMkLst>
        <pc:picChg chg="add mod">
          <ac:chgData name="Md Tajrianul Islam" userId="S::islam.mdta@northeastern.edu::0cd198e1-1510-4bce-b4e6-ab5978169b21" providerId="AD" clId="Web-{4A5BD0B1-7F0B-4341-AF82-87DD35FEF026}" dt="2020-10-27T20:44:33.237" v="10" actId="14100"/>
          <ac:picMkLst>
            <pc:docMk/>
            <pc:sldMk cId="3284790831" sldId="264"/>
            <ac:picMk id="2" creationId="{BCADA4ED-511E-4D36-8354-FEF0E5FA55D5}"/>
          </ac:picMkLst>
        </pc:picChg>
      </pc:sldChg>
    </pc:docChg>
  </pc:docChgLst>
  <pc:docChgLst>
    <pc:chgData name="Sandeep Karapa Srivatsav" userId="e0ba6e43-eff4-4449-9c9e-44ca0c5928d3" providerId="ADAL" clId="{0A3B5096-BF93-8842-8AE9-803E19AD0998}"/>
    <pc:docChg chg="undo custSel mod addSld delSld modSld sldOrd">
      <pc:chgData name="Sandeep Karapa Srivatsav" userId="e0ba6e43-eff4-4449-9c9e-44ca0c5928d3" providerId="ADAL" clId="{0A3B5096-BF93-8842-8AE9-803E19AD0998}" dt="2020-11-01T03:45:31.341" v="3711" actId="20577"/>
      <pc:docMkLst>
        <pc:docMk/>
      </pc:docMkLst>
      <pc:sldChg chg="addSp delSp modSp mod">
        <pc:chgData name="Sandeep Karapa Srivatsav" userId="e0ba6e43-eff4-4449-9c9e-44ca0c5928d3" providerId="ADAL" clId="{0A3B5096-BF93-8842-8AE9-803E19AD0998}" dt="2020-11-01T03:22:50.903" v="1528" actId="404"/>
        <pc:sldMkLst>
          <pc:docMk/>
          <pc:sldMk cId="754868015" sldId="256"/>
        </pc:sldMkLst>
        <pc:spChg chg="del mod">
          <ac:chgData name="Sandeep Karapa Srivatsav" userId="e0ba6e43-eff4-4449-9c9e-44ca0c5928d3" providerId="ADAL" clId="{0A3B5096-BF93-8842-8AE9-803E19AD0998}" dt="2020-11-01T03:21:37.948" v="1400" actId="478"/>
          <ac:spMkLst>
            <pc:docMk/>
            <pc:sldMk cId="754868015" sldId="256"/>
            <ac:spMk id="3" creationId="{3B5C9456-F3F5-4144-8D7F-F6B0EFB7D9EC}"/>
          </ac:spMkLst>
        </pc:spChg>
        <pc:spChg chg="add del mod">
          <ac:chgData name="Sandeep Karapa Srivatsav" userId="e0ba6e43-eff4-4449-9c9e-44ca0c5928d3" providerId="ADAL" clId="{0A3B5096-BF93-8842-8AE9-803E19AD0998}" dt="2020-11-01T03:21:43.997" v="1401" actId="478"/>
          <ac:spMkLst>
            <pc:docMk/>
            <pc:sldMk cId="754868015" sldId="256"/>
            <ac:spMk id="6" creationId="{DD479709-F714-7843-ABF7-B09DAB632F64}"/>
          </ac:spMkLst>
        </pc:spChg>
        <pc:spChg chg="add mod">
          <ac:chgData name="Sandeep Karapa Srivatsav" userId="e0ba6e43-eff4-4449-9c9e-44ca0c5928d3" providerId="ADAL" clId="{0A3B5096-BF93-8842-8AE9-803E19AD0998}" dt="2020-11-01T03:22:50.903" v="1528" actId="404"/>
          <ac:spMkLst>
            <pc:docMk/>
            <pc:sldMk cId="754868015" sldId="256"/>
            <ac:spMk id="7" creationId="{A614BCF7-B064-9945-A9BE-01522CFAFE96}"/>
          </ac:spMkLst>
        </pc:spChg>
      </pc:sldChg>
      <pc:sldChg chg="del">
        <pc:chgData name="Sandeep Karapa Srivatsav" userId="e0ba6e43-eff4-4449-9c9e-44ca0c5928d3" providerId="ADAL" clId="{0A3B5096-BF93-8842-8AE9-803E19AD0998}" dt="2020-11-01T02:40:00.761" v="29" actId="2696"/>
        <pc:sldMkLst>
          <pc:docMk/>
          <pc:sldMk cId="220155373" sldId="257"/>
        </pc:sldMkLst>
      </pc:sldChg>
      <pc:sldChg chg="del">
        <pc:chgData name="Sandeep Karapa Srivatsav" userId="e0ba6e43-eff4-4449-9c9e-44ca0c5928d3" providerId="ADAL" clId="{0A3B5096-BF93-8842-8AE9-803E19AD0998}" dt="2020-11-01T02:39:16.902" v="27" actId="2696"/>
        <pc:sldMkLst>
          <pc:docMk/>
          <pc:sldMk cId="2146950568" sldId="258"/>
        </pc:sldMkLst>
      </pc:sldChg>
      <pc:sldChg chg="del">
        <pc:chgData name="Sandeep Karapa Srivatsav" userId="e0ba6e43-eff4-4449-9c9e-44ca0c5928d3" providerId="ADAL" clId="{0A3B5096-BF93-8842-8AE9-803E19AD0998}" dt="2020-11-01T02:39:16.902" v="27" actId="2696"/>
        <pc:sldMkLst>
          <pc:docMk/>
          <pc:sldMk cId="3942424455" sldId="259"/>
        </pc:sldMkLst>
      </pc:sldChg>
      <pc:sldChg chg="del">
        <pc:chgData name="Sandeep Karapa Srivatsav" userId="e0ba6e43-eff4-4449-9c9e-44ca0c5928d3" providerId="ADAL" clId="{0A3B5096-BF93-8842-8AE9-803E19AD0998}" dt="2020-11-01T02:39:16.902" v="27" actId="2696"/>
        <pc:sldMkLst>
          <pc:docMk/>
          <pc:sldMk cId="2152483089" sldId="260"/>
        </pc:sldMkLst>
      </pc:sldChg>
      <pc:sldChg chg="del">
        <pc:chgData name="Sandeep Karapa Srivatsav" userId="e0ba6e43-eff4-4449-9c9e-44ca0c5928d3" providerId="ADAL" clId="{0A3B5096-BF93-8842-8AE9-803E19AD0998}" dt="2020-11-01T02:39:16.902" v="27" actId="2696"/>
        <pc:sldMkLst>
          <pc:docMk/>
          <pc:sldMk cId="1989946605" sldId="261"/>
        </pc:sldMkLst>
      </pc:sldChg>
      <pc:sldChg chg="del">
        <pc:chgData name="Sandeep Karapa Srivatsav" userId="e0ba6e43-eff4-4449-9c9e-44ca0c5928d3" providerId="ADAL" clId="{0A3B5096-BF93-8842-8AE9-803E19AD0998}" dt="2020-11-01T02:39:16.902" v="27" actId="2696"/>
        <pc:sldMkLst>
          <pc:docMk/>
          <pc:sldMk cId="3284790831" sldId="264"/>
        </pc:sldMkLst>
      </pc:sldChg>
      <pc:sldChg chg="del">
        <pc:chgData name="Sandeep Karapa Srivatsav" userId="e0ba6e43-eff4-4449-9c9e-44ca0c5928d3" providerId="ADAL" clId="{0A3B5096-BF93-8842-8AE9-803E19AD0998}" dt="2020-11-01T02:39:16.902" v="27" actId="2696"/>
        <pc:sldMkLst>
          <pc:docMk/>
          <pc:sldMk cId="4141048239" sldId="265"/>
        </pc:sldMkLst>
      </pc:sldChg>
      <pc:sldChg chg="del">
        <pc:chgData name="Sandeep Karapa Srivatsav" userId="e0ba6e43-eff4-4449-9c9e-44ca0c5928d3" providerId="ADAL" clId="{0A3B5096-BF93-8842-8AE9-803E19AD0998}" dt="2020-11-01T02:39:16.902" v="27" actId="2696"/>
        <pc:sldMkLst>
          <pc:docMk/>
          <pc:sldMk cId="1974340940" sldId="267"/>
        </pc:sldMkLst>
      </pc:sldChg>
      <pc:sldChg chg="del">
        <pc:chgData name="Sandeep Karapa Srivatsav" userId="e0ba6e43-eff4-4449-9c9e-44ca0c5928d3" providerId="ADAL" clId="{0A3B5096-BF93-8842-8AE9-803E19AD0998}" dt="2020-11-01T02:39:16.902" v="27" actId="2696"/>
        <pc:sldMkLst>
          <pc:docMk/>
          <pc:sldMk cId="974744478" sldId="269"/>
        </pc:sldMkLst>
      </pc:sldChg>
      <pc:sldChg chg="del">
        <pc:chgData name="Sandeep Karapa Srivatsav" userId="e0ba6e43-eff4-4449-9c9e-44ca0c5928d3" providerId="ADAL" clId="{0A3B5096-BF93-8842-8AE9-803E19AD0998}" dt="2020-11-01T02:39:16.902" v="27" actId="2696"/>
        <pc:sldMkLst>
          <pc:docMk/>
          <pc:sldMk cId="2133696292" sldId="270"/>
        </pc:sldMkLst>
      </pc:sldChg>
      <pc:sldChg chg="addSp delSp modSp mod setBg setClrOvrMap">
        <pc:chgData name="Sandeep Karapa Srivatsav" userId="e0ba6e43-eff4-4449-9c9e-44ca0c5928d3" providerId="ADAL" clId="{0A3B5096-BF93-8842-8AE9-803E19AD0998}" dt="2020-11-01T02:37:11.194" v="26" actId="113"/>
        <pc:sldMkLst>
          <pc:docMk/>
          <pc:sldMk cId="1705587565" sldId="271"/>
        </pc:sldMkLst>
        <pc:spChg chg="mod">
          <ac:chgData name="Sandeep Karapa Srivatsav" userId="e0ba6e43-eff4-4449-9c9e-44ca0c5928d3" providerId="ADAL" clId="{0A3B5096-BF93-8842-8AE9-803E19AD0998}" dt="2020-11-01T02:36:30.686" v="22" actId="26606"/>
          <ac:spMkLst>
            <pc:docMk/>
            <pc:sldMk cId="1705587565" sldId="271"/>
            <ac:spMk id="2" creationId="{87C15F5A-F689-47E4-AFB6-4E9BEAC3F57D}"/>
          </ac:spMkLst>
        </pc:spChg>
        <pc:spChg chg="mod">
          <ac:chgData name="Sandeep Karapa Srivatsav" userId="e0ba6e43-eff4-4449-9c9e-44ca0c5928d3" providerId="ADAL" clId="{0A3B5096-BF93-8842-8AE9-803E19AD0998}" dt="2020-11-01T02:37:11.194" v="26" actId="113"/>
          <ac:spMkLst>
            <pc:docMk/>
            <pc:sldMk cId="1705587565" sldId="271"/>
            <ac:spMk id="3" creationId="{2D07B341-FD4E-4600-AF15-F89E053B3429}"/>
          </ac:spMkLst>
        </pc:spChg>
        <pc:spChg chg="add del">
          <ac:chgData name="Sandeep Karapa Srivatsav" userId="e0ba6e43-eff4-4449-9c9e-44ca0c5928d3" providerId="ADAL" clId="{0A3B5096-BF93-8842-8AE9-803E19AD0998}" dt="2020-11-01T02:34:59.637" v="16" actId="26606"/>
          <ac:spMkLst>
            <pc:docMk/>
            <pc:sldMk cId="1705587565" sldId="271"/>
            <ac:spMk id="30" creationId="{21A75659-5A6F-4F77-9679-678A00B9D8DC}"/>
          </ac:spMkLst>
        </pc:spChg>
        <pc:spChg chg="add del">
          <ac:chgData name="Sandeep Karapa Srivatsav" userId="e0ba6e43-eff4-4449-9c9e-44ca0c5928d3" providerId="ADAL" clId="{0A3B5096-BF93-8842-8AE9-803E19AD0998}" dt="2020-11-01T02:34:59.637" v="16" actId="26606"/>
          <ac:spMkLst>
            <pc:docMk/>
            <pc:sldMk cId="1705587565" sldId="271"/>
            <ac:spMk id="32" creationId="{EFAEC92A-2230-45B0-A12F-07F9F9EA45AD}"/>
          </ac:spMkLst>
        </pc:spChg>
        <pc:spChg chg="add del">
          <ac:chgData name="Sandeep Karapa Srivatsav" userId="e0ba6e43-eff4-4449-9c9e-44ca0c5928d3" providerId="ADAL" clId="{0A3B5096-BF93-8842-8AE9-803E19AD0998}" dt="2020-11-01T02:34:59.637" v="16" actId="26606"/>
          <ac:spMkLst>
            <pc:docMk/>
            <pc:sldMk cId="1705587565" sldId="271"/>
            <ac:spMk id="34" creationId="{55D4142C-5077-457F-A6AD-3FECFDB39685}"/>
          </ac:spMkLst>
        </pc:spChg>
        <pc:spChg chg="add del">
          <ac:chgData name="Sandeep Karapa Srivatsav" userId="e0ba6e43-eff4-4449-9c9e-44ca0c5928d3" providerId="ADAL" clId="{0A3B5096-BF93-8842-8AE9-803E19AD0998}" dt="2020-11-01T02:34:59.637" v="16" actId="26606"/>
          <ac:spMkLst>
            <pc:docMk/>
            <pc:sldMk cId="1705587565" sldId="271"/>
            <ac:spMk id="36" creationId="{7A5F0580-5EE9-419F-96EE-B6529EF6E7D0}"/>
          </ac:spMkLst>
        </pc:spChg>
        <pc:spChg chg="add del">
          <ac:chgData name="Sandeep Karapa Srivatsav" userId="e0ba6e43-eff4-4449-9c9e-44ca0c5928d3" providerId="ADAL" clId="{0A3B5096-BF93-8842-8AE9-803E19AD0998}" dt="2020-11-01T02:34:03.481" v="7" actId="26606"/>
          <ac:spMkLst>
            <pc:docMk/>
            <pc:sldMk cId="1705587565" sldId="271"/>
            <ac:spMk id="38" creationId="{B47A3059-69F2-4E12-ACD8-A5FE28191966}"/>
          </ac:spMkLst>
        </pc:spChg>
        <pc:spChg chg="add del">
          <ac:chgData name="Sandeep Karapa Srivatsav" userId="e0ba6e43-eff4-4449-9c9e-44ca0c5928d3" providerId="ADAL" clId="{0A3B5096-BF93-8842-8AE9-803E19AD0998}" dt="2020-11-01T02:34:03.481" v="7" actId="26606"/>
          <ac:spMkLst>
            <pc:docMk/>
            <pc:sldMk cId="1705587565" sldId="271"/>
            <ac:spMk id="39" creationId="{33AE4636-AEEC-45D6-84D4-7AC2DA48ECF8}"/>
          </ac:spMkLst>
        </pc:spChg>
        <pc:spChg chg="add del">
          <ac:chgData name="Sandeep Karapa Srivatsav" userId="e0ba6e43-eff4-4449-9c9e-44ca0c5928d3" providerId="ADAL" clId="{0A3B5096-BF93-8842-8AE9-803E19AD0998}" dt="2020-11-01T02:34:03.481" v="7" actId="26606"/>
          <ac:spMkLst>
            <pc:docMk/>
            <pc:sldMk cId="1705587565" sldId="271"/>
            <ac:spMk id="40" creationId="{8D9CE0F4-2EB2-4F1F-8AAC-DB3571D9FE10}"/>
          </ac:spMkLst>
        </pc:spChg>
        <pc:spChg chg="add del">
          <ac:chgData name="Sandeep Karapa Srivatsav" userId="e0ba6e43-eff4-4449-9c9e-44ca0c5928d3" providerId="ADAL" clId="{0A3B5096-BF93-8842-8AE9-803E19AD0998}" dt="2020-11-01T02:33:04.943" v="5" actId="26606"/>
          <ac:spMkLst>
            <pc:docMk/>
            <pc:sldMk cId="1705587565" sldId="271"/>
            <ac:spMk id="41" creationId="{8FC9BE17-9A7B-462D-AE50-3D8777387304}"/>
          </ac:spMkLst>
        </pc:spChg>
        <pc:spChg chg="add del">
          <ac:chgData name="Sandeep Karapa Srivatsav" userId="e0ba6e43-eff4-4449-9c9e-44ca0c5928d3" providerId="ADAL" clId="{0A3B5096-BF93-8842-8AE9-803E19AD0998}" dt="2020-11-01T02:35:28.829" v="19" actId="26606"/>
          <ac:spMkLst>
            <pc:docMk/>
            <pc:sldMk cId="1705587565" sldId="271"/>
            <ac:spMk id="42" creationId="{2C9A9DA9-7DC8-488B-A882-123947B0F3D9}"/>
          </ac:spMkLst>
        </pc:spChg>
        <pc:spChg chg="add del">
          <ac:chgData name="Sandeep Karapa Srivatsav" userId="e0ba6e43-eff4-4449-9c9e-44ca0c5928d3" providerId="ADAL" clId="{0A3B5096-BF93-8842-8AE9-803E19AD0998}" dt="2020-11-01T02:33:04.943" v="5" actId="26606"/>
          <ac:spMkLst>
            <pc:docMk/>
            <pc:sldMk cId="1705587565" sldId="271"/>
            <ac:spMk id="43" creationId="{3EBE8569-6AEC-4B8C-8D53-2DE337CDBA65}"/>
          </ac:spMkLst>
        </pc:spChg>
        <pc:spChg chg="add del">
          <ac:chgData name="Sandeep Karapa Srivatsav" userId="e0ba6e43-eff4-4449-9c9e-44ca0c5928d3" providerId="ADAL" clId="{0A3B5096-BF93-8842-8AE9-803E19AD0998}" dt="2020-11-01T02:35:28.829" v="19" actId="26606"/>
          <ac:spMkLst>
            <pc:docMk/>
            <pc:sldMk cId="1705587565" sldId="271"/>
            <ac:spMk id="44" creationId="{57F6BDD4-E066-4008-8011-6CC31AEB4556}"/>
          </ac:spMkLst>
        </pc:spChg>
        <pc:spChg chg="add del">
          <ac:chgData name="Sandeep Karapa Srivatsav" userId="e0ba6e43-eff4-4449-9c9e-44ca0c5928d3" providerId="ADAL" clId="{0A3B5096-BF93-8842-8AE9-803E19AD0998}" dt="2020-11-01T02:33:04.943" v="5" actId="26606"/>
          <ac:spMkLst>
            <pc:docMk/>
            <pc:sldMk cId="1705587565" sldId="271"/>
            <ac:spMk id="45" creationId="{55D4142C-5077-457F-A6AD-3FECFDB39685}"/>
          </ac:spMkLst>
        </pc:spChg>
        <pc:spChg chg="add del">
          <ac:chgData name="Sandeep Karapa Srivatsav" userId="e0ba6e43-eff4-4449-9c9e-44ca0c5928d3" providerId="ADAL" clId="{0A3B5096-BF93-8842-8AE9-803E19AD0998}" dt="2020-11-01T02:35:28.829" v="19" actId="26606"/>
          <ac:spMkLst>
            <pc:docMk/>
            <pc:sldMk cId="1705587565" sldId="271"/>
            <ac:spMk id="46" creationId="{2711A8FB-68FC-45FC-B01E-38F809E2D439}"/>
          </ac:spMkLst>
        </pc:spChg>
        <pc:spChg chg="add del">
          <ac:chgData name="Sandeep Karapa Srivatsav" userId="e0ba6e43-eff4-4449-9c9e-44ca0c5928d3" providerId="ADAL" clId="{0A3B5096-BF93-8842-8AE9-803E19AD0998}" dt="2020-11-01T02:33:04.943" v="5" actId="26606"/>
          <ac:spMkLst>
            <pc:docMk/>
            <pc:sldMk cId="1705587565" sldId="271"/>
            <ac:spMk id="47" creationId="{7A5F0580-5EE9-419F-96EE-B6529EF6E7D0}"/>
          </ac:spMkLst>
        </pc:spChg>
        <pc:spChg chg="add del">
          <ac:chgData name="Sandeep Karapa Srivatsav" userId="e0ba6e43-eff4-4449-9c9e-44ca0c5928d3" providerId="ADAL" clId="{0A3B5096-BF93-8842-8AE9-803E19AD0998}" dt="2020-11-01T02:35:28.829" v="19" actId="26606"/>
          <ac:spMkLst>
            <pc:docMk/>
            <pc:sldMk cId="1705587565" sldId="271"/>
            <ac:spMk id="48" creationId="{2A865FE3-5FC9-4049-87CF-30019C46C0F5}"/>
          </ac:spMkLst>
        </pc:spChg>
        <pc:spChg chg="add del">
          <ac:chgData name="Sandeep Karapa Srivatsav" userId="e0ba6e43-eff4-4449-9c9e-44ca0c5928d3" providerId="ADAL" clId="{0A3B5096-BF93-8842-8AE9-803E19AD0998}" dt="2020-11-01T02:35:28.813" v="18" actId="26606"/>
          <ac:spMkLst>
            <pc:docMk/>
            <pc:sldMk cId="1705587565" sldId="271"/>
            <ac:spMk id="53" creationId="{8FC9BE17-9A7B-462D-AE50-3D8777387304}"/>
          </ac:spMkLst>
        </pc:spChg>
        <pc:spChg chg="add del">
          <ac:chgData name="Sandeep Karapa Srivatsav" userId="e0ba6e43-eff4-4449-9c9e-44ca0c5928d3" providerId="ADAL" clId="{0A3B5096-BF93-8842-8AE9-803E19AD0998}" dt="2020-11-01T02:35:28.813" v="18" actId="26606"/>
          <ac:spMkLst>
            <pc:docMk/>
            <pc:sldMk cId="1705587565" sldId="271"/>
            <ac:spMk id="55" creationId="{3EBE8569-6AEC-4B8C-8D53-2DE337CDBA65}"/>
          </ac:spMkLst>
        </pc:spChg>
        <pc:spChg chg="add del">
          <ac:chgData name="Sandeep Karapa Srivatsav" userId="e0ba6e43-eff4-4449-9c9e-44ca0c5928d3" providerId="ADAL" clId="{0A3B5096-BF93-8842-8AE9-803E19AD0998}" dt="2020-11-01T02:35:28.813" v="18" actId="26606"/>
          <ac:spMkLst>
            <pc:docMk/>
            <pc:sldMk cId="1705587565" sldId="271"/>
            <ac:spMk id="57" creationId="{55D4142C-5077-457F-A6AD-3FECFDB39685}"/>
          </ac:spMkLst>
        </pc:spChg>
        <pc:spChg chg="add del">
          <ac:chgData name="Sandeep Karapa Srivatsav" userId="e0ba6e43-eff4-4449-9c9e-44ca0c5928d3" providerId="ADAL" clId="{0A3B5096-BF93-8842-8AE9-803E19AD0998}" dt="2020-11-01T02:35:28.813" v="18" actId="26606"/>
          <ac:spMkLst>
            <pc:docMk/>
            <pc:sldMk cId="1705587565" sldId="271"/>
            <ac:spMk id="59" creationId="{7A5F0580-5EE9-419F-96EE-B6529EF6E7D0}"/>
          </ac:spMkLst>
        </pc:spChg>
        <pc:spChg chg="add del">
          <ac:chgData name="Sandeep Karapa Srivatsav" userId="e0ba6e43-eff4-4449-9c9e-44ca0c5928d3" providerId="ADAL" clId="{0A3B5096-BF93-8842-8AE9-803E19AD0998}" dt="2020-11-01T02:36:30.686" v="22" actId="26606"/>
          <ac:spMkLst>
            <pc:docMk/>
            <pc:sldMk cId="1705587565" sldId="271"/>
            <ac:spMk id="61" creationId="{94E4D846-3AFC-4F86-8C35-24B0542A269D}"/>
          </ac:spMkLst>
        </pc:spChg>
        <pc:spChg chg="add del">
          <ac:chgData name="Sandeep Karapa Srivatsav" userId="e0ba6e43-eff4-4449-9c9e-44ca0c5928d3" providerId="ADAL" clId="{0A3B5096-BF93-8842-8AE9-803E19AD0998}" dt="2020-11-01T02:36:30.686" v="22" actId="26606"/>
          <ac:spMkLst>
            <pc:docMk/>
            <pc:sldMk cId="1705587565" sldId="271"/>
            <ac:spMk id="62" creationId="{4F981527-1C7E-4847-B180-945BFB1A8D73}"/>
          </ac:spMkLst>
        </pc:spChg>
        <pc:spChg chg="add del">
          <ac:chgData name="Sandeep Karapa Srivatsav" userId="e0ba6e43-eff4-4449-9c9e-44ca0c5928d3" providerId="ADAL" clId="{0A3B5096-BF93-8842-8AE9-803E19AD0998}" dt="2020-11-01T02:36:30.686" v="22" actId="26606"/>
          <ac:spMkLst>
            <pc:docMk/>
            <pc:sldMk cId="1705587565" sldId="271"/>
            <ac:spMk id="63" creationId="{55D4142C-5077-457F-A6AD-3FECFDB39685}"/>
          </ac:spMkLst>
        </pc:spChg>
        <pc:spChg chg="add del">
          <ac:chgData name="Sandeep Karapa Srivatsav" userId="e0ba6e43-eff4-4449-9c9e-44ca0c5928d3" providerId="ADAL" clId="{0A3B5096-BF93-8842-8AE9-803E19AD0998}" dt="2020-11-01T02:36:30.686" v="22" actId="26606"/>
          <ac:spMkLst>
            <pc:docMk/>
            <pc:sldMk cId="1705587565" sldId="271"/>
            <ac:spMk id="64" creationId="{7A5F0580-5EE9-419F-96EE-B6529EF6E7D0}"/>
          </ac:spMkLst>
        </pc:spChg>
        <pc:spChg chg="add del">
          <ac:chgData name="Sandeep Karapa Srivatsav" userId="e0ba6e43-eff4-4449-9c9e-44ca0c5928d3" providerId="ADAL" clId="{0A3B5096-BF93-8842-8AE9-803E19AD0998}" dt="2020-11-01T02:36:30.669" v="21" actId="26606"/>
          <ac:spMkLst>
            <pc:docMk/>
            <pc:sldMk cId="1705587565" sldId="271"/>
            <ac:spMk id="69" creationId="{2C9A9DA9-7DC8-488B-A882-123947B0F3D9}"/>
          </ac:spMkLst>
        </pc:spChg>
        <pc:spChg chg="add del">
          <ac:chgData name="Sandeep Karapa Srivatsav" userId="e0ba6e43-eff4-4449-9c9e-44ca0c5928d3" providerId="ADAL" clId="{0A3B5096-BF93-8842-8AE9-803E19AD0998}" dt="2020-11-01T02:36:30.669" v="21" actId="26606"/>
          <ac:spMkLst>
            <pc:docMk/>
            <pc:sldMk cId="1705587565" sldId="271"/>
            <ac:spMk id="71" creationId="{57F6BDD4-E066-4008-8011-6CC31AEB4556}"/>
          </ac:spMkLst>
        </pc:spChg>
        <pc:spChg chg="add del">
          <ac:chgData name="Sandeep Karapa Srivatsav" userId="e0ba6e43-eff4-4449-9c9e-44ca0c5928d3" providerId="ADAL" clId="{0A3B5096-BF93-8842-8AE9-803E19AD0998}" dt="2020-11-01T02:36:30.669" v="21" actId="26606"/>
          <ac:spMkLst>
            <pc:docMk/>
            <pc:sldMk cId="1705587565" sldId="271"/>
            <ac:spMk id="73" creationId="{2711A8FB-68FC-45FC-B01E-38F809E2D439}"/>
          </ac:spMkLst>
        </pc:spChg>
        <pc:spChg chg="add del">
          <ac:chgData name="Sandeep Karapa Srivatsav" userId="e0ba6e43-eff4-4449-9c9e-44ca0c5928d3" providerId="ADAL" clId="{0A3B5096-BF93-8842-8AE9-803E19AD0998}" dt="2020-11-01T02:36:30.669" v="21" actId="26606"/>
          <ac:spMkLst>
            <pc:docMk/>
            <pc:sldMk cId="1705587565" sldId="271"/>
            <ac:spMk id="75" creationId="{2A865FE3-5FC9-4049-87CF-30019C46C0F5}"/>
          </ac:spMkLst>
        </pc:spChg>
        <pc:spChg chg="add">
          <ac:chgData name="Sandeep Karapa Srivatsav" userId="e0ba6e43-eff4-4449-9c9e-44ca0c5928d3" providerId="ADAL" clId="{0A3B5096-BF93-8842-8AE9-803E19AD0998}" dt="2020-11-01T02:36:30.686" v="22" actId="26606"/>
          <ac:spMkLst>
            <pc:docMk/>
            <pc:sldMk cId="1705587565" sldId="271"/>
            <ac:spMk id="77" creationId="{84ECDE7A-6944-466D-8FFE-149A29BA6BAE}"/>
          </ac:spMkLst>
        </pc:spChg>
        <pc:spChg chg="add">
          <ac:chgData name="Sandeep Karapa Srivatsav" userId="e0ba6e43-eff4-4449-9c9e-44ca0c5928d3" providerId="ADAL" clId="{0A3B5096-BF93-8842-8AE9-803E19AD0998}" dt="2020-11-01T02:36:30.686" v="22" actId="26606"/>
          <ac:spMkLst>
            <pc:docMk/>
            <pc:sldMk cId="1705587565" sldId="271"/>
            <ac:spMk id="78" creationId="{B3420082-9415-44EC-802E-C77D71D59C57}"/>
          </ac:spMkLst>
        </pc:spChg>
        <pc:spChg chg="add">
          <ac:chgData name="Sandeep Karapa Srivatsav" userId="e0ba6e43-eff4-4449-9c9e-44ca0c5928d3" providerId="ADAL" clId="{0A3B5096-BF93-8842-8AE9-803E19AD0998}" dt="2020-11-01T02:36:30.686" v="22" actId="26606"/>
          <ac:spMkLst>
            <pc:docMk/>
            <pc:sldMk cId="1705587565" sldId="271"/>
            <ac:spMk id="79" creationId="{55A52C45-1FCB-4636-A80F-2849B8226C01}"/>
          </ac:spMkLst>
        </pc:spChg>
        <pc:spChg chg="add">
          <ac:chgData name="Sandeep Karapa Srivatsav" userId="e0ba6e43-eff4-4449-9c9e-44ca0c5928d3" providerId="ADAL" clId="{0A3B5096-BF93-8842-8AE9-803E19AD0998}" dt="2020-11-01T02:36:30.686" v="22" actId="26606"/>
          <ac:spMkLst>
            <pc:docMk/>
            <pc:sldMk cId="1705587565" sldId="271"/>
            <ac:spMk id="80" creationId="{768EB4DD-3704-43AD-92B3-C4E0C6EA92CB}"/>
          </ac:spMkLst>
        </pc:spChg>
        <pc:picChg chg="mod ord">
          <ac:chgData name="Sandeep Karapa Srivatsav" userId="e0ba6e43-eff4-4449-9c9e-44ca0c5928d3" providerId="ADAL" clId="{0A3B5096-BF93-8842-8AE9-803E19AD0998}" dt="2020-11-01T02:36:30.686" v="22" actId="26606"/>
          <ac:picMkLst>
            <pc:docMk/>
            <pc:sldMk cId="1705587565" sldId="271"/>
            <ac:picMk id="4" creationId="{A4C79B11-D871-44E5-8159-2BE35873ACAA}"/>
          </ac:picMkLst>
        </pc:picChg>
      </pc:sldChg>
      <pc:sldChg chg="addSp delSp modSp mod">
        <pc:chgData name="Sandeep Karapa Srivatsav" userId="e0ba6e43-eff4-4449-9c9e-44ca0c5928d3" providerId="ADAL" clId="{0A3B5096-BF93-8842-8AE9-803E19AD0998}" dt="2020-11-01T03:18:57.368" v="1271" actId="26606"/>
        <pc:sldMkLst>
          <pc:docMk/>
          <pc:sldMk cId="3637478774" sldId="272"/>
        </pc:sldMkLst>
        <pc:spChg chg="mod">
          <ac:chgData name="Sandeep Karapa Srivatsav" userId="e0ba6e43-eff4-4449-9c9e-44ca0c5928d3" providerId="ADAL" clId="{0A3B5096-BF93-8842-8AE9-803E19AD0998}" dt="2020-11-01T03:18:57.368" v="1271" actId="26606"/>
          <ac:spMkLst>
            <pc:docMk/>
            <pc:sldMk cId="3637478774" sldId="272"/>
            <ac:spMk id="2" creationId="{36569715-4B08-41A9-BA73-06173A214964}"/>
          </ac:spMkLst>
        </pc:spChg>
        <pc:spChg chg="add del mod ord">
          <ac:chgData name="Sandeep Karapa Srivatsav" userId="e0ba6e43-eff4-4449-9c9e-44ca0c5928d3" providerId="ADAL" clId="{0A3B5096-BF93-8842-8AE9-803E19AD0998}" dt="2020-11-01T03:18:57.368" v="1271" actId="26606"/>
          <ac:spMkLst>
            <pc:docMk/>
            <pc:sldMk cId="3637478774" sldId="272"/>
            <ac:spMk id="3" creationId="{9DCAE8A1-B19D-4BC3-8CB0-61D45E7225B7}"/>
          </ac:spMkLst>
        </pc:spChg>
        <pc:spChg chg="add del">
          <ac:chgData name="Sandeep Karapa Srivatsav" userId="e0ba6e43-eff4-4449-9c9e-44ca0c5928d3" providerId="ADAL" clId="{0A3B5096-BF93-8842-8AE9-803E19AD0998}" dt="2020-11-01T03:18:40.139" v="1270" actId="26606"/>
          <ac:spMkLst>
            <pc:docMk/>
            <pc:sldMk cId="3637478774" sldId="272"/>
            <ac:spMk id="49" creationId="{2C9A9DA9-7DC8-488B-A882-123947B0F3D9}"/>
          </ac:spMkLst>
        </pc:spChg>
        <pc:spChg chg="add del">
          <ac:chgData name="Sandeep Karapa Srivatsav" userId="e0ba6e43-eff4-4449-9c9e-44ca0c5928d3" providerId="ADAL" clId="{0A3B5096-BF93-8842-8AE9-803E19AD0998}" dt="2020-11-01T03:18:40.139" v="1270" actId="26606"/>
          <ac:spMkLst>
            <pc:docMk/>
            <pc:sldMk cId="3637478774" sldId="272"/>
            <ac:spMk id="50" creationId="{57F6BDD4-E066-4008-8011-6CC31AEB4556}"/>
          </ac:spMkLst>
        </pc:spChg>
        <pc:spChg chg="add del">
          <ac:chgData name="Sandeep Karapa Srivatsav" userId="e0ba6e43-eff4-4449-9c9e-44ca0c5928d3" providerId="ADAL" clId="{0A3B5096-BF93-8842-8AE9-803E19AD0998}" dt="2020-11-01T03:18:40.139" v="1270" actId="26606"/>
          <ac:spMkLst>
            <pc:docMk/>
            <pc:sldMk cId="3637478774" sldId="272"/>
            <ac:spMk id="51" creationId="{2711A8FB-68FC-45FC-B01E-38F809E2D439}"/>
          </ac:spMkLst>
        </pc:spChg>
        <pc:spChg chg="add del">
          <ac:chgData name="Sandeep Karapa Srivatsav" userId="e0ba6e43-eff4-4449-9c9e-44ca0c5928d3" providerId="ADAL" clId="{0A3B5096-BF93-8842-8AE9-803E19AD0998}" dt="2020-11-01T03:18:40.139" v="1270" actId="26606"/>
          <ac:spMkLst>
            <pc:docMk/>
            <pc:sldMk cId="3637478774" sldId="272"/>
            <ac:spMk id="52" creationId="{2A865FE3-5FC9-4049-87CF-30019C46C0F5}"/>
          </ac:spMkLst>
        </pc:spChg>
        <pc:spChg chg="add del">
          <ac:chgData name="Sandeep Karapa Srivatsav" userId="e0ba6e43-eff4-4449-9c9e-44ca0c5928d3" providerId="ADAL" clId="{0A3B5096-BF93-8842-8AE9-803E19AD0998}" dt="2020-11-01T03:17:22.552" v="1261" actId="26606"/>
          <ac:spMkLst>
            <pc:docMk/>
            <pc:sldMk cId="3637478774" sldId="272"/>
            <ac:spMk id="55" creationId="{BC68A55F-7B32-44D8-AEE5-1AF40532656C}"/>
          </ac:spMkLst>
        </pc:spChg>
        <pc:spChg chg="add del">
          <ac:chgData name="Sandeep Karapa Srivatsav" userId="e0ba6e43-eff4-4449-9c9e-44ca0c5928d3" providerId="ADAL" clId="{0A3B5096-BF93-8842-8AE9-803E19AD0998}" dt="2020-11-01T03:17:22.552" v="1261" actId="26606"/>
          <ac:spMkLst>
            <pc:docMk/>
            <pc:sldMk cId="3637478774" sldId="272"/>
            <ac:spMk id="56" creationId="{CD1AAA2C-FBBE-42AA-B869-31D524B7653F}"/>
          </ac:spMkLst>
        </pc:spChg>
        <pc:spChg chg="add del">
          <ac:chgData name="Sandeep Karapa Srivatsav" userId="e0ba6e43-eff4-4449-9c9e-44ca0c5928d3" providerId="ADAL" clId="{0A3B5096-BF93-8842-8AE9-803E19AD0998}" dt="2020-11-01T03:17:22.552" v="1261" actId="26606"/>
          <ac:spMkLst>
            <pc:docMk/>
            <pc:sldMk cId="3637478774" sldId="272"/>
            <ac:spMk id="57" creationId="{5F937BBF-9326-4230-AB1B-F1795E350559}"/>
          </ac:spMkLst>
        </pc:spChg>
        <pc:spChg chg="add del">
          <ac:chgData name="Sandeep Karapa Srivatsav" userId="e0ba6e43-eff4-4449-9c9e-44ca0c5928d3" providerId="ADAL" clId="{0A3B5096-BF93-8842-8AE9-803E19AD0998}" dt="2020-11-01T03:16:50.390" v="1259" actId="26606"/>
          <ac:spMkLst>
            <pc:docMk/>
            <pc:sldMk cId="3637478774" sldId="272"/>
            <ac:spMk id="58" creationId="{81E1224E-6618-482E-BE87-321A7FC1CDE8}"/>
          </ac:spMkLst>
        </pc:spChg>
        <pc:spChg chg="add del">
          <ac:chgData name="Sandeep Karapa Srivatsav" userId="e0ba6e43-eff4-4449-9c9e-44ca0c5928d3" providerId="ADAL" clId="{0A3B5096-BF93-8842-8AE9-803E19AD0998}" dt="2020-11-01T03:16:50.390" v="1259" actId="26606"/>
          <ac:spMkLst>
            <pc:docMk/>
            <pc:sldMk cId="3637478774" sldId="272"/>
            <ac:spMk id="60" creationId="{066346BE-FDB4-4772-A696-0719490ABD64}"/>
          </ac:spMkLst>
        </pc:spChg>
        <pc:spChg chg="add del">
          <ac:chgData name="Sandeep Karapa Srivatsav" userId="e0ba6e43-eff4-4449-9c9e-44ca0c5928d3" providerId="ADAL" clId="{0A3B5096-BF93-8842-8AE9-803E19AD0998}" dt="2020-11-01T03:17:39.836" v="1263" actId="26606"/>
          <ac:spMkLst>
            <pc:docMk/>
            <pc:sldMk cId="3637478774" sldId="272"/>
            <ac:spMk id="61" creationId="{CF236821-17FE-429B-8D2C-08E13A64EA40}"/>
          </ac:spMkLst>
        </pc:spChg>
        <pc:spChg chg="add del">
          <ac:chgData name="Sandeep Karapa Srivatsav" userId="e0ba6e43-eff4-4449-9c9e-44ca0c5928d3" providerId="ADAL" clId="{0A3B5096-BF93-8842-8AE9-803E19AD0998}" dt="2020-11-01T03:16:50.390" v="1259" actId="26606"/>
          <ac:spMkLst>
            <pc:docMk/>
            <pc:sldMk cId="3637478774" sldId="272"/>
            <ac:spMk id="62" creationId="{FB92FFCE-0C90-454E-AA25-D4EE9A6C39C5}"/>
          </ac:spMkLst>
        </pc:spChg>
        <pc:spChg chg="add del">
          <ac:chgData name="Sandeep Karapa Srivatsav" userId="e0ba6e43-eff4-4449-9c9e-44ca0c5928d3" providerId="ADAL" clId="{0A3B5096-BF93-8842-8AE9-803E19AD0998}" dt="2020-11-01T03:17:39.836" v="1263" actId="26606"/>
          <ac:spMkLst>
            <pc:docMk/>
            <pc:sldMk cId="3637478774" sldId="272"/>
            <ac:spMk id="63" creationId="{C0BDBCD2-E081-43AB-9119-C55465E59757}"/>
          </ac:spMkLst>
        </pc:spChg>
        <pc:spChg chg="add del">
          <ac:chgData name="Sandeep Karapa Srivatsav" userId="e0ba6e43-eff4-4449-9c9e-44ca0c5928d3" providerId="ADAL" clId="{0A3B5096-BF93-8842-8AE9-803E19AD0998}" dt="2020-11-01T03:17:39.836" v="1263" actId="26606"/>
          <ac:spMkLst>
            <pc:docMk/>
            <pc:sldMk cId="3637478774" sldId="272"/>
            <ac:spMk id="64" creationId="{0288C6B4-AFC3-407F-A595-EFFD38D4CCAF}"/>
          </ac:spMkLst>
        </pc:spChg>
        <pc:spChg chg="add del">
          <ac:chgData name="Sandeep Karapa Srivatsav" userId="e0ba6e43-eff4-4449-9c9e-44ca0c5928d3" providerId="ADAL" clId="{0A3B5096-BF93-8842-8AE9-803E19AD0998}" dt="2020-11-01T03:17:39.836" v="1263" actId="26606"/>
          <ac:spMkLst>
            <pc:docMk/>
            <pc:sldMk cId="3637478774" sldId="272"/>
            <ac:spMk id="65" creationId="{98E79BE4-34FE-485A-98A5-92CE8F7C4743}"/>
          </ac:spMkLst>
        </pc:spChg>
        <pc:spChg chg="add del">
          <ac:chgData name="Sandeep Karapa Srivatsav" userId="e0ba6e43-eff4-4449-9c9e-44ca0c5928d3" providerId="ADAL" clId="{0A3B5096-BF93-8842-8AE9-803E19AD0998}" dt="2020-11-01T03:17:39.836" v="1263" actId="26606"/>
          <ac:spMkLst>
            <pc:docMk/>
            <pc:sldMk cId="3637478774" sldId="272"/>
            <ac:spMk id="67" creationId="{7A5F0580-5EE9-419F-96EE-B6529EF6E7D0}"/>
          </ac:spMkLst>
        </pc:spChg>
        <pc:spChg chg="add del">
          <ac:chgData name="Sandeep Karapa Srivatsav" userId="e0ba6e43-eff4-4449-9c9e-44ca0c5928d3" providerId="ADAL" clId="{0A3B5096-BF93-8842-8AE9-803E19AD0998}" dt="2020-11-01T03:17:51.758" v="1265" actId="26606"/>
          <ac:spMkLst>
            <pc:docMk/>
            <pc:sldMk cId="3637478774" sldId="272"/>
            <ac:spMk id="68" creationId="{0288C6B4-AFC3-407F-A595-EFFD38D4CCAF}"/>
          </ac:spMkLst>
        </pc:spChg>
        <pc:spChg chg="add del">
          <ac:chgData name="Sandeep Karapa Srivatsav" userId="e0ba6e43-eff4-4449-9c9e-44ca0c5928d3" providerId="ADAL" clId="{0A3B5096-BF93-8842-8AE9-803E19AD0998}" dt="2020-11-01T03:17:51.758" v="1265" actId="26606"/>
          <ac:spMkLst>
            <pc:docMk/>
            <pc:sldMk cId="3637478774" sldId="272"/>
            <ac:spMk id="69" creationId="{CF236821-17FE-429B-8D2C-08E13A64EA40}"/>
          </ac:spMkLst>
        </pc:spChg>
        <pc:spChg chg="add del">
          <ac:chgData name="Sandeep Karapa Srivatsav" userId="e0ba6e43-eff4-4449-9c9e-44ca0c5928d3" providerId="ADAL" clId="{0A3B5096-BF93-8842-8AE9-803E19AD0998}" dt="2020-11-01T03:17:51.758" v="1265" actId="26606"/>
          <ac:spMkLst>
            <pc:docMk/>
            <pc:sldMk cId="3637478774" sldId="272"/>
            <ac:spMk id="70" creationId="{C0BDBCD2-E081-43AB-9119-C55465E59757}"/>
          </ac:spMkLst>
        </pc:spChg>
        <pc:spChg chg="add del">
          <ac:chgData name="Sandeep Karapa Srivatsav" userId="e0ba6e43-eff4-4449-9c9e-44ca0c5928d3" providerId="ADAL" clId="{0A3B5096-BF93-8842-8AE9-803E19AD0998}" dt="2020-11-01T03:17:51.758" v="1265" actId="26606"/>
          <ac:spMkLst>
            <pc:docMk/>
            <pc:sldMk cId="3637478774" sldId="272"/>
            <ac:spMk id="71" creationId="{98E79BE4-34FE-485A-98A5-92CE8F7C4743}"/>
          </ac:spMkLst>
        </pc:spChg>
        <pc:spChg chg="add del">
          <ac:chgData name="Sandeep Karapa Srivatsav" userId="e0ba6e43-eff4-4449-9c9e-44ca0c5928d3" providerId="ADAL" clId="{0A3B5096-BF93-8842-8AE9-803E19AD0998}" dt="2020-11-01T03:17:51.758" v="1265" actId="26606"/>
          <ac:spMkLst>
            <pc:docMk/>
            <pc:sldMk cId="3637478774" sldId="272"/>
            <ac:spMk id="72" creationId="{7A5F0580-5EE9-419F-96EE-B6529EF6E7D0}"/>
          </ac:spMkLst>
        </pc:spChg>
        <pc:spChg chg="add del">
          <ac:chgData name="Sandeep Karapa Srivatsav" userId="e0ba6e43-eff4-4449-9c9e-44ca0c5928d3" providerId="ADAL" clId="{0A3B5096-BF93-8842-8AE9-803E19AD0998}" dt="2020-11-01T03:18:57.368" v="1271" actId="26606"/>
          <ac:spMkLst>
            <pc:docMk/>
            <pc:sldMk cId="3637478774" sldId="272"/>
            <ac:spMk id="74" creationId="{5C9B446A-6343-4E56-90BA-061E4DDF0FFB}"/>
          </ac:spMkLst>
        </pc:spChg>
        <pc:spChg chg="add del">
          <ac:chgData name="Sandeep Karapa Srivatsav" userId="e0ba6e43-eff4-4449-9c9e-44ca0c5928d3" providerId="ADAL" clId="{0A3B5096-BF93-8842-8AE9-803E19AD0998}" dt="2020-11-01T03:18:18.972" v="1269" actId="26606"/>
          <ac:spMkLst>
            <pc:docMk/>
            <pc:sldMk cId="3637478774" sldId="272"/>
            <ac:spMk id="75" creationId="{81E1224E-6618-482E-BE87-321A7FC1CDE8}"/>
          </ac:spMkLst>
        </pc:spChg>
        <pc:spChg chg="add del">
          <ac:chgData name="Sandeep Karapa Srivatsav" userId="e0ba6e43-eff4-4449-9c9e-44ca0c5928d3" providerId="ADAL" clId="{0A3B5096-BF93-8842-8AE9-803E19AD0998}" dt="2020-11-01T03:18:18.972" v="1269" actId="26606"/>
          <ac:spMkLst>
            <pc:docMk/>
            <pc:sldMk cId="3637478774" sldId="272"/>
            <ac:spMk id="76" creationId="{066346BE-FDB4-4772-A696-0719490ABD64}"/>
          </ac:spMkLst>
        </pc:spChg>
        <pc:spChg chg="add del">
          <ac:chgData name="Sandeep Karapa Srivatsav" userId="e0ba6e43-eff4-4449-9c9e-44ca0c5928d3" providerId="ADAL" clId="{0A3B5096-BF93-8842-8AE9-803E19AD0998}" dt="2020-11-01T03:18:18.972" v="1269" actId="26606"/>
          <ac:spMkLst>
            <pc:docMk/>
            <pc:sldMk cId="3637478774" sldId="272"/>
            <ac:spMk id="77" creationId="{FB92FFCE-0C90-454E-AA25-D4EE9A6C39C5}"/>
          </ac:spMkLst>
        </pc:spChg>
        <pc:spChg chg="add del">
          <ac:chgData name="Sandeep Karapa Srivatsav" userId="e0ba6e43-eff4-4449-9c9e-44ca0c5928d3" providerId="ADAL" clId="{0A3B5096-BF93-8842-8AE9-803E19AD0998}" dt="2020-11-01T03:18:57.368" v="1271" actId="26606"/>
          <ac:spMkLst>
            <pc:docMk/>
            <pc:sldMk cId="3637478774" sldId="272"/>
            <ac:spMk id="79" creationId="{3EC72A1B-03D3-499C-B4BF-AC68EEC22B10}"/>
          </ac:spMkLst>
        </pc:spChg>
        <pc:spChg chg="add del">
          <ac:chgData name="Sandeep Karapa Srivatsav" userId="e0ba6e43-eff4-4449-9c9e-44ca0c5928d3" providerId="ADAL" clId="{0A3B5096-BF93-8842-8AE9-803E19AD0998}" dt="2020-11-01T03:18:57.368" v="1271" actId="26606"/>
          <ac:spMkLst>
            <pc:docMk/>
            <pc:sldMk cId="3637478774" sldId="272"/>
            <ac:spMk id="80" creationId="{216322C2-3CF0-4D33-BF90-3F384CF6D232}"/>
          </ac:spMkLst>
        </pc:spChg>
        <pc:spChg chg="add del">
          <ac:chgData name="Sandeep Karapa Srivatsav" userId="e0ba6e43-eff4-4449-9c9e-44ca0c5928d3" providerId="ADAL" clId="{0A3B5096-BF93-8842-8AE9-803E19AD0998}" dt="2020-11-01T03:18:57.368" v="1271" actId="26606"/>
          <ac:spMkLst>
            <pc:docMk/>
            <pc:sldMk cId="3637478774" sldId="272"/>
            <ac:spMk id="81" creationId="{55D4142C-5077-457F-A6AD-3FECFDB39685}"/>
          </ac:spMkLst>
        </pc:spChg>
        <pc:spChg chg="add del">
          <ac:chgData name="Sandeep Karapa Srivatsav" userId="e0ba6e43-eff4-4449-9c9e-44ca0c5928d3" providerId="ADAL" clId="{0A3B5096-BF93-8842-8AE9-803E19AD0998}" dt="2020-11-01T03:18:57.368" v="1271" actId="26606"/>
          <ac:spMkLst>
            <pc:docMk/>
            <pc:sldMk cId="3637478774" sldId="272"/>
            <ac:spMk id="82" creationId="{7A5F0580-5EE9-419F-96EE-B6529EF6E7D0}"/>
          </ac:spMkLst>
        </pc:spChg>
        <pc:spChg chg="add del">
          <ac:chgData name="Sandeep Karapa Srivatsav" userId="e0ba6e43-eff4-4449-9c9e-44ca0c5928d3" providerId="ADAL" clId="{0A3B5096-BF93-8842-8AE9-803E19AD0998}" dt="2020-11-01T03:18:17.699" v="1268" actId="26606"/>
          <ac:spMkLst>
            <pc:docMk/>
            <pc:sldMk cId="3637478774" sldId="272"/>
            <ac:spMk id="83" creationId="{0B9EE3F3-89B7-43C3-8651-C4C96830993D}"/>
          </ac:spMkLst>
        </pc:spChg>
        <pc:spChg chg="add del">
          <ac:chgData name="Sandeep Karapa Srivatsav" userId="e0ba6e43-eff4-4449-9c9e-44ca0c5928d3" providerId="ADAL" clId="{0A3B5096-BF93-8842-8AE9-803E19AD0998}" dt="2020-11-01T03:18:17.699" v="1268" actId="26606"/>
          <ac:spMkLst>
            <pc:docMk/>
            <pc:sldMk cId="3637478774" sldId="272"/>
            <ac:spMk id="85" creationId="{33AE4636-AEEC-45D6-84D4-7AC2DA48ECF8}"/>
          </ac:spMkLst>
        </pc:spChg>
        <pc:spChg chg="add del">
          <ac:chgData name="Sandeep Karapa Srivatsav" userId="e0ba6e43-eff4-4449-9c9e-44ca0c5928d3" providerId="ADAL" clId="{0A3B5096-BF93-8842-8AE9-803E19AD0998}" dt="2020-11-01T03:18:17.699" v="1268" actId="26606"/>
          <ac:spMkLst>
            <pc:docMk/>
            <pc:sldMk cId="3637478774" sldId="272"/>
            <ac:spMk id="87" creationId="{8D9CE0F4-2EB2-4F1F-8AAC-DB3571D9FE10}"/>
          </ac:spMkLst>
        </pc:spChg>
        <pc:spChg chg="add">
          <ac:chgData name="Sandeep Karapa Srivatsav" userId="e0ba6e43-eff4-4449-9c9e-44ca0c5928d3" providerId="ADAL" clId="{0A3B5096-BF93-8842-8AE9-803E19AD0998}" dt="2020-11-01T03:18:57.368" v="1271" actId="26606"/>
          <ac:spMkLst>
            <pc:docMk/>
            <pc:sldMk cId="3637478774" sldId="272"/>
            <ac:spMk id="89" creationId="{2C9A9DA9-7DC8-488B-A882-123947B0F3D9}"/>
          </ac:spMkLst>
        </pc:spChg>
        <pc:spChg chg="add">
          <ac:chgData name="Sandeep Karapa Srivatsav" userId="e0ba6e43-eff4-4449-9c9e-44ca0c5928d3" providerId="ADAL" clId="{0A3B5096-BF93-8842-8AE9-803E19AD0998}" dt="2020-11-01T03:18:57.368" v="1271" actId="26606"/>
          <ac:spMkLst>
            <pc:docMk/>
            <pc:sldMk cId="3637478774" sldId="272"/>
            <ac:spMk id="91" creationId="{57F6BDD4-E066-4008-8011-6CC31AEB4556}"/>
          </ac:spMkLst>
        </pc:spChg>
        <pc:spChg chg="add">
          <ac:chgData name="Sandeep Karapa Srivatsav" userId="e0ba6e43-eff4-4449-9c9e-44ca0c5928d3" providerId="ADAL" clId="{0A3B5096-BF93-8842-8AE9-803E19AD0998}" dt="2020-11-01T03:18:57.368" v="1271" actId="26606"/>
          <ac:spMkLst>
            <pc:docMk/>
            <pc:sldMk cId="3637478774" sldId="272"/>
            <ac:spMk id="93" creationId="{2711A8FB-68FC-45FC-B01E-38F809E2D439}"/>
          </ac:spMkLst>
        </pc:spChg>
        <pc:spChg chg="add">
          <ac:chgData name="Sandeep Karapa Srivatsav" userId="e0ba6e43-eff4-4449-9c9e-44ca0c5928d3" providerId="ADAL" clId="{0A3B5096-BF93-8842-8AE9-803E19AD0998}" dt="2020-11-01T03:18:57.368" v="1271" actId="26606"/>
          <ac:spMkLst>
            <pc:docMk/>
            <pc:sldMk cId="3637478774" sldId="272"/>
            <ac:spMk id="95" creationId="{2A865FE3-5FC9-4049-87CF-30019C46C0F5}"/>
          </ac:spMkLst>
        </pc:spChg>
        <pc:graphicFrameChg chg="add del">
          <ac:chgData name="Sandeep Karapa Srivatsav" userId="e0ba6e43-eff4-4449-9c9e-44ca0c5928d3" providerId="ADAL" clId="{0A3B5096-BF93-8842-8AE9-803E19AD0998}" dt="2020-11-01T03:16:50.390" v="1259" actId="26606"/>
          <ac:graphicFrameMkLst>
            <pc:docMk/>
            <pc:sldMk cId="3637478774" sldId="272"/>
            <ac:graphicFrameMk id="54" creationId="{3B598E0F-56D1-4690-8FFA-E485EA98A0ED}"/>
          </ac:graphicFrameMkLst>
        </pc:graphicFrameChg>
        <pc:graphicFrameChg chg="add del">
          <ac:chgData name="Sandeep Karapa Srivatsav" userId="e0ba6e43-eff4-4449-9c9e-44ca0c5928d3" providerId="ADAL" clId="{0A3B5096-BF93-8842-8AE9-803E19AD0998}" dt="2020-11-01T03:17:22.552" v="1261" actId="26606"/>
          <ac:graphicFrameMkLst>
            <pc:docMk/>
            <pc:sldMk cId="3637478774" sldId="272"/>
            <ac:graphicFrameMk id="59" creationId="{C9640937-F904-479D-AC4D-83623BC9D32F}"/>
          </ac:graphicFrameMkLst>
        </pc:graphicFrameChg>
        <pc:graphicFrameChg chg="add del mod modGraphic">
          <ac:chgData name="Sandeep Karapa Srivatsav" userId="e0ba6e43-eff4-4449-9c9e-44ca0c5928d3" providerId="ADAL" clId="{0A3B5096-BF93-8842-8AE9-803E19AD0998}" dt="2020-11-01T03:18:18.972" v="1269" actId="26606"/>
          <ac:graphicFrameMkLst>
            <pc:docMk/>
            <pc:sldMk cId="3637478774" sldId="272"/>
            <ac:graphicFrameMk id="78" creationId="{EAC81CD7-92C4-4A58-B29A-CEADEC8419E2}"/>
          </ac:graphicFrameMkLst>
        </pc:graphicFrameChg>
        <pc:picChg chg="del">
          <ac:chgData name="Sandeep Karapa Srivatsav" userId="e0ba6e43-eff4-4449-9c9e-44ca0c5928d3" providerId="ADAL" clId="{0A3B5096-BF93-8842-8AE9-803E19AD0998}" dt="2020-11-01T03:16:37.569" v="1257" actId="478"/>
          <ac:picMkLst>
            <pc:docMk/>
            <pc:sldMk cId="3637478774" sldId="272"/>
            <ac:picMk id="4" creationId="{9F22AFE0-9A57-4137-9033-5736EBEE0582}"/>
          </ac:picMkLst>
        </pc:picChg>
        <pc:picChg chg="add del">
          <ac:chgData name="Sandeep Karapa Srivatsav" userId="e0ba6e43-eff4-4449-9c9e-44ca0c5928d3" providerId="ADAL" clId="{0A3B5096-BF93-8842-8AE9-803E19AD0998}" dt="2020-11-01T03:17:39.836" v="1263" actId="26606"/>
          <ac:picMkLst>
            <pc:docMk/>
            <pc:sldMk cId="3637478774" sldId="272"/>
            <ac:picMk id="66" creationId="{BFB4EDDC-7FD8-42E8-B0BC-101A8F90A550}"/>
          </ac:picMkLst>
        </pc:picChg>
        <pc:picChg chg="add del">
          <ac:chgData name="Sandeep Karapa Srivatsav" userId="e0ba6e43-eff4-4449-9c9e-44ca0c5928d3" providerId="ADAL" clId="{0A3B5096-BF93-8842-8AE9-803E19AD0998}" dt="2020-11-01T03:17:51.758" v="1265" actId="26606"/>
          <ac:picMkLst>
            <pc:docMk/>
            <pc:sldMk cId="3637478774" sldId="272"/>
            <ac:picMk id="73" creationId="{93456689-613F-43C4-A708-CDC1250D221F}"/>
          </ac:picMkLst>
        </pc:picChg>
        <pc:picChg chg="add mod">
          <ac:chgData name="Sandeep Karapa Srivatsav" userId="e0ba6e43-eff4-4449-9c9e-44ca0c5928d3" providerId="ADAL" clId="{0A3B5096-BF93-8842-8AE9-803E19AD0998}" dt="2020-11-01T03:18:57.368" v="1271" actId="26606"/>
          <ac:picMkLst>
            <pc:docMk/>
            <pc:sldMk cId="3637478774" sldId="272"/>
            <ac:picMk id="84" creationId="{E27D480A-B558-4F4C-8DF9-3EF430E5C9A7}"/>
          </ac:picMkLst>
        </pc:picChg>
      </pc:sldChg>
      <pc:sldChg chg="del">
        <pc:chgData name="Sandeep Karapa Srivatsav" userId="e0ba6e43-eff4-4449-9c9e-44ca0c5928d3" providerId="ADAL" clId="{0A3B5096-BF93-8842-8AE9-803E19AD0998}" dt="2020-11-01T02:56:09.063" v="614" actId="2696"/>
        <pc:sldMkLst>
          <pc:docMk/>
          <pc:sldMk cId="2490638412" sldId="273"/>
        </pc:sldMkLst>
      </pc:sldChg>
      <pc:sldChg chg="del">
        <pc:chgData name="Sandeep Karapa Srivatsav" userId="e0ba6e43-eff4-4449-9c9e-44ca0c5928d3" providerId="ADAL" clId="{0A3B5096-BF93-8842-8AE9-803E19AD0998}" dt="2020-11-01T02:39:50.276" v="28" actId="2696"/>
        <pc:sldMkLst>
          <pc:docMk/>
          <pc:sldMk cId="552804420" sldId="275"/>
        </pc:sldMkLst>
      </pc:sldChg>
      <pc:sldChg chg="addSp delSp modSp new mod">
        <pc:chgData name="Sandeep Karapa Srivatsav" userId="e0ba6e43-eff4-4449-9c9e-44ca0c5928d3" providerId="ADAL" clId="{0A3B5096-BF93-8842-8AE9-803E19AD0998}" dt="2020-11-01T03:28:08.078" v="1791"/>
        <pc:sldMkLst>
          <pc:docMk/>
          <pc:sldMk cId="3141118254" sldId="275"/>
        </pc:sldMkLst>
        <pc:spChg chg="mod">
          <ac:chgData name="Sandeep Karapa Srivatsav" userId="e0ba6e43-eff4-4449-9c9e-44ca0c5928d3" providerId="ADAL" clId="{0A3B5096-BF93-8842-8AE9-803E19AD0998}" dt="2020-11-01T03:23:23.665" v="1548" actId="20577"/>
          <ac:spMkLst>
            <pc:docMk/>
            <pc:sldMk cId="3141118254" sldId="275"/>
            <ac:spMk id="2" creationId="{543A9E04-51F9-564B-ABAD-F2E662D4DBA6}"/>
          </ac:spMkLst>
        </pc:spChg>
        <pc:spChg chg="add del">
          <ac:chgData name="Sandeep Karapa Srivatsav" userId="e0ba6e43-eff4-4449-9c9e-44ca0c5928d3" providerId="ADAL" clId="{0A3B5096-BF93-8842-8AE9-803E19AD0998}" dt="2020-11-01T03:16:26.656" v="1256"/>
          <ac:spMkLst>
            <pc:docMk/>
            <pc:sldMk cId="3141118254" sldId="275"/>
            <ac:spMk id="3" creationId="{CACA1703-83F6-9B48-BD7B-29EC94FB0DAB}"/>
          </ac:spMkLst>
        </pc:spChg>
        <pc:spChg chg="add">
          <ac:chgData name="Sandeep Karapa Srivatsav" userId="e0ba6e43-eff4-4449-9c9e-44ca0c5928d3" providerId="ADAL" clId="{0A3B5096-BF93-8842-8AE9-803E19AD0998}" dt="2020-11-01T03:16:26.656" v="1256"/>
          <ac:spMkLst>
            <pc:docMk/>
            <pc:sldMk cId="3141118254" sldId="275"/>
            <ac:spMk id="6" creationId="{3F4BDF1F-202C-3846-8CF8-846725435C25}"/>
          </ac:spMkLst>
        </pc:spChg>
        <pc:spChg chg="add del mod">
          <ac:chgData name="Sandeep Karapa Srivatsav" userId="e0ba6e43-eff4-4449-9c9e-44ca0c5928d3" providerId="ADAL" clId="{0A3B5096-BF93-8842-8AE9-803E19AD0998}" dt="2020-11-01T03:28:08.078" v="1791"/>
          <ac:spMkLst>
            <pc:docMk/>
            <pc:sldMk cId="3141118254" sldId="275"/>
            <ac:spMk id="8" creationId="{49628C88-1ADE-4C49-9015-BBC56700EFC9}"/>
          </ac:spMkLst>
        </pc:spChg>
        <pc:spChg chg="add mod">
          <ac:chgData name="Sandeep Karapa Srivatsav" userId="e0ba6e43-eff4-4449-9c9e-44ca0c5928d3" providerId="ADAL" clId="{0A3B5096-BF93-8842-8AE9-803E19AD0998}" dt="2020-11-01T03:28:08.078" v="1791"/>
          <ac:spMkLst>
            <pc:docMk/>
            <pc:sldMk cId="3141118254" sldId="275"/>
            <ac:spMk id="10" creationId="{9A8CD99E-8516-4A40-8CA3-4C454A5BBFE8}"/>
          </ac:spMkLst>
        </pc:spChg>
        <pc:graphicFrameChg chg="add del mod modGraphic">
          <ac:chgData name="Sandeep Karapa Srivatsav" userId="e0ba6e43-eff4-4449-9c9e-44ca0c5928d3" providerId="ADAL" clId="{0A3B5096-BF93-8842-8AE9-803E19AD0998}" dt="2020-11-01T03:28:06.927" v="1790" actId="478"/>
          <ac:graphicFrameMkLst>
            <pc:docMk/>
            <pc:sldMk cId="3141118254" sldId="275"/>
            <ac:graphicFrameMk id="5" creationId="{C96FB698-7635-B847-929B-5B97E019311B}"/>
          </ac:graphicFrameMkLst>
        </pc:graphicFrameChg>
        <pc:graphicFrameChg chg="add mod">
          <ac:chgData name="Sandeep Karapa Srivatsav" userId="e0ba6e43-eff4-4449-9c9e-44ca0c5928d3" providerId="ADAL" clId="{0A3B5096-BF93-8842-8AE9-803E19AD0998}" dt="2020-11-01T03:28:08.078" v="1791"/>
          <ac:graphicFrameMkLst>
            <pc:docMk/>
            <pc:sldMk cId="3141118254" sldId="275"/>
            <ac:graphicFrameMk id="9" creationId="{60850B27-C584-1B4C-878A-290BC21092BE}"/>
          </ac:graphicFrameMkLst>
        </pc:graphicFrameChg>
        <pc:picChg chg="add del mod">
          <ac:chgData name="Sandeep Karapa Srivatsav" userId="e0ba6e43-eff4-4449-9c9e-44ca0c5928d3" providerId="ADAL" clId="{0A3B5096-BF93-8842-8AE9-803E19AD0998}" dt="2020-11-01T03:16:08.404" v="1255"/>
          <ac:picMkLst>
            <pc:docMk/>
            <pc:sldMk cId="3141118254" sldId="275"/>
            <ac:picMk id="4" creationId="{CD34CC1F-17E4-C14A-814C-A534B4D8E8B9}"/>
          </ac:picMkLst>
        </pc:picChg>
      </pc:sldChg>
      <pc:sldChg chg="del">
        <pc:chgData name="Sandeep Karapa Srivatsav" userId="e0ba6e43-eff4-4449-9c9e-44ca0c5928d3" providerId="ADAL" clId="{0A3B5096-BF93-8842-8AE9-803E19AD0998}" dt="2020-11-01T02:39:50.276" v="28" actId="2696"/>
        <pc:sldMkLst>
          <pc:docMk/>
          <pc:sldMk cId="491868992" sldId="276"/>
        </pc:sldMkLst>
      </pc:sldChg>
      <pc:sldChg chg="addSp delSp modSp new mod setBg">
        <pc:chgData name="Sandeep Karapa Srivatsav" userId="e0ba6e43-eff4-4449-9c9e-44ca0c5928d3" providerId="ADAL" clId="{0A3B5096-BF93-8842-8AE9-803E19AD0998}" dt="2020-11-01T02:48:51.350" v="164" actId="1076"/>
        <pc:sldMkLst>
          <pc:docMk/>
          <pc:sldMk cId="1511528506" sldId="276"/>
        </pc:sldMkLst>
        <pc:spChg chg="mod">
          <ac:chgData name="Sandeep Karapa Srivatsav" userId="e0ba6e43-eff4-4449-9c9e-44ca0c5928d3" providerId="ADAL" clId="{0A3B5096-BF93-8842-8AE9-803E19AD0998}" dt="2020-11-01T02:46:18.481" v="92" actId="26606"/>
          <ac:spMkLst>
            <pc:docMk/>
            <pc:sldMk cId="1511528506" sldId="276"/>
            <ac:spMk id="2" creationId="{AB34DF95-9850-7649-B834-7E0E3DD787E5}"/>
          </ac:spMkLst>
        </pc:spChg>
        <pc:spChg chg="del">
          <ac:chgData name="Sandeep Karapa Srivatsav" userId="e0ba6e43-eff4-4449-9c9e-44ca0c5928d3" providerId="ADAL" clId="{0A3B5096-BF93-8842-8AE9-803E19AD0998}" dt="2020-11-01T02:41:07.739" v="32"/>
          <ac:spMkLst>
            <pc:docMk/>
            <pc:sldMk cId="1511528506" sldId="276"/>
            <ac:spMk id="3" creationId="{CFF50D3C-C854-2441-B117-967693778D6F}"/>
          </ac:spMkLst>
        </pc:spChg>
        <pc:spChg chg="add del mod">
          <ac:chgData name="Sandeep Karapa Srivatsav" userId="e0ba6e43-eff4-4449-9c9e-44ca0c5928d3" providerId="ADAL" clId="{0A3B5096-BF93-8842-8AE9-803E19AD0998}" dt="2020-11-01T02:44:00.653" v="68" actId="26606"/>
          <ac:spMkLst>
            <pc:docMk/>
            <pc:sldMk cId="1511528506" sldId="276"/>
            <ac:spMk id="5" creationId="{C62F9F70-3634-8B4D-808F-1EED3DF0CC76}"/>
          </ac:spMkLst>
        </pc:spChg>
        <pc:spChg chg="add mod">
          <ac:chgData name="Sandeep Karapa Srivatsav" userId="e0ba6e43-eff4-4449-9c9e-44ca0c5928d3" providerId="ADAL" clId="{0A3B5096-BF93-8842-8AE9-803E19AD0998}" dt="2020-11-01T02:48:30.382" v="153" actId="5793"/>
          <ac:spMkLst>
            <pc:docMk/>
            <pc:sldMk cId="1511528506" sldId="276"/>
            <ac:spMk id="7" creationId="{DBB3A7BE-955D-B14F-9E88-00BD13371FEC}"/>
          </ac:spMkLst>
        </pc:spChg>
        <pc:spChg chg="add del">
          <ac:chgData name="Sandeep Karapa Srivatsav" userId="e0ba6e43-eff4-4449-9c9e-44ca0c5928d3" providerId="ADAL" clId="{0A3B5096-BF93-8842-8AE9-803E19AD0998}" dt="2020-11-01T02:44:00.653" v="68" actId="26606"/>
          <ac:spMkLst>
            <pc:docMk/>
            <pc:sldMk cId="1511528506" sldId="276"/>
            <ac:spMk id="10" creationId="{0288C6B4-AFC3-407F-A595-EFFD38D4CCAF}"/>
          </ac:spMkLst>
        </pc:spChg>
        <pc:spChg chg="add del">
          <ac:chgData name="Sandeep Karapa Srivatsav" userId="e0ba6e43-eff4-4449-9c9e-44ca0c5928d3" providerId="ADAL" clId="{0A3B5096-BF93-8842-8AE9-803E19AD0998}" dt="2020-11-01T02:44:00.653" v="68" actId="26606"/>
          <ac:spMkLst>
            <pc:docMk/>
            <pc:sldMk cId="1511528506" sldId="276"/>
            <ac:spMk id="12" creationId="{CF236821-17FE-429B-8D2C-08E13A64EA40}"/>
          </ac:spMkLst>
        </pc:spChg>
        <pc:spChg chg="add del">
          <ac:chgData name="Sandeep Karapa Srivatsav" userId="e0ba6e43-eff4-4449-9c9e-44ca0c5928d3" providerId="ADAL" clId="{0A3B5096-BF93-8842-8AE9-803E19AD0998}" dt="2020-11-01T02:44:00.653" v="68" actId="26606"/>
          <ac:spMkLst>
            <pc:docMk/>
            <pc:sldMk cId="1511528506" sldId="276"/>
            <ac:spMk id="14" creationId="{C0BDBCD2-E081-43AB-9119-C55465E59757}"/>
          </ac:spMkLst>
        </pc:spChg>
        <pc:spChg chg="add del">
          <ac:chgData name="Sandeep Karapa Srivatsav" userId="e0ba6e43-eff4-4449-9c9e-44ca0c5928d3" providerId="ADAL" clId="{0A3B5096-BF93-8842-8AE9-803E19AD0998}" dt="2020-11-01T02:44:00.653" v="68" actId="26606"/>
          <ac:spMkLst>
            <pc:docMk/>
            <pc:sldMk cId="1511528506" sldId="276"/>
            <ac:spMk id="16" creationId="{98E79BE4-34FE-485A-98A5-92CE8F7C4743}"/>
          </ac:spMkLst>
        </pc:spChg>
        <pc:spChg chg="add del">
          <ac:chgData name="Sandeep Karapa Srivatsav" userId="e0ba6e43-eff4-4449-9c9e-44ca0c5928d3" providerId="ADAL" clId="{0A3B5096-BF93-8842-8AE9-803E19AD0998}" dt="2020-11-01T02:44:00.653" v="68" actId="26606"/>
          <ac:spMkLst>
            <pc:docMk/>
            <pc:sldMk cId="1511528506" sldId="276"/>
            <ac:spMk id="18" creationId="{7A5F0580-5EE9-419F-96EE-B6529EF6E7D0}"/>
          </ac:spMkLst>
        </pc:spChg>
        <pc:spChg chg="add del">
          <ac:chgData name="Sandeep Karapa Srivatsav" userId="e0ba6e43-eff4-4449-9c9e-44ca0c5928d3" providerId="ADAL" clId="{0A3B5096-BF93-8842-8AE9-803E19AD0998}" dt="2020-11-01T02:45:13.362" v="81" actId="26606"/>
          <ac:spMkLst>
            <pc:docMk/>
            <pc:sldMk cId="1511528506" sldId="276"/>
            <ac:spMk id="23" creationId="{0288C6B4-AFC3-407F-A595-EFFD38D4CCAF}"/>
          </ac:spMkLst>
        </pc:spChg>
        <pc:spChg chg="add del">
          <ac:chgData name="Sandeep Karapa Srivatsav" userId="e0ba6e43-eff4-4449-9c9e-44ca0c5928d3" providerId="ADAL" clId="{0A3B5096-BF93-8842-8AE9-803E19AD0998}" dt="2020-11-01T02:45:13.362" v="81" actId="26606"/>
          <ac:spMkLst>
            <pc:docMk/>
            <pc:sldMk cId="1511528506" sldId="276"/>
            <ac:spMk id="25" creationId="{CF236821-17FE-429B-8D2C-08E13A64EA40}"/>
          </ac:spMkLst>
        </pc:spChg>
        <pc:spChg chg="add del">
          <ac:chgData name="Sandeep Karapa Srivatsav" userId="e0ba6e43-eff4-4449-9c9e-44ca0c5928d3" providerId="ADAL" clId="{0A3B5096-BF93-8842-8AE9-803E19AD0998}" dt="2020-11-01T02:45:13.362" v="81" actId="26606"/>
          <ac:spMkLst>
            <pc:docMk/>
            <pc:sldMk cId="1511528506" sldId="276"/>
            <ac:spMk id="27" creationId="{C0BDBCD2-E081-43AB-9119-C55465E59757}"/>
          </ac:spMkLst>
        </pc:spChg>
        <pc:spChg chg="add del">
          <ac:chgData name="Sandeep Karapa Srivatsav" userId="e0ba6e43-eff4-4449-9c9e-44ca0c5928d3" providerId="ADAL" clId="{0A3B5096-BF93-8842-8AE9-803E19AD0998}" dt="2020-11-01T02:45:13.362" v="81" actId="26606"/>
          <ac:spMkLst>
            <pc:docMk/>
            <pc:sldMk cId="1511528506" sldId="276"/>
            <ac:spMk id="29" creationId="{98E79BE4-34FE-485A-98A5-92CE8F7C4743}"/>
          </ac:spMkLst>
        </pc:spChg>
        <pc:spChg chg="add del">
          <ac:chgData name="Sandeep Karapa Srivatsav" userId="e0ba6e43-eff4-4449-9c9e-44ca0c5928d3" providerId="ADAL" clId="{0A3B5096-BF93-8842-8AE9-803E19AD0998}" dt="2020-11-01T02:45:13.362" v="81" actId="26606"/>
          <ac:spMkLst>
            <pc:docMk/>
            <pc:sldMk cId="1511528506" sldId="276"/>
            <ac:spMk id="31" creationId="{7A5F0580-5EE9-419F-96EE-B6529EF6E7D0}"/>
          </ac:spMkLst>
        </pc:spChg>
        <pc:spChg chg="add del">
          <ac:chgData name="Sandeep Karapa Srivatsav" userId="e0ba6e43-eff4-4449-9c9e-44ca0c5928d3" providerId="ADAL" clId="{0A3B5096-BF93-8842-8AE9-803E19AD0998}" dt="2020-11-01T02:44:50.272" v="78" actId="26606"/>
          <ac:spMkLst>
            <pc:docMk/>
            <pc:sldMk cId="1511528506" sldId="276"/>
            <ac:spMk id="33" creationId="{5C9B446A-6343-4E56-90BA-061E4DDF0FFB}"/>
          </ac:spMkLst>
        </pc:spChg>
        <pc:spChg chg="add del">
          <ac:chgData name="Sandeep Karapa Srivatsav" userId="e0ba6e43-eff4-4449-9c9e-44ca0c5928d3" providerId="ADAL" clId="{0A3B5096-BF93-8842-8AE9-803E19AD0998}" dt="2020-11-01T02:44:50.272" v="78" actId="26606"/>
          <ac:spMkLst>
            <pc:docMk/>
            <pc:sldMk cId="1511528506" sldId="276"/>
            <ac:spMk id="34" creationId="{3EC72A1B-03D3-499C-B4BF-AC68EEC22B10}"/>
          </ac:spMkLst>
        </pc:spChg>
        <pc:spChg chg="add del">
          <ac:chgData name="Sandeep Karapa Srivatsav" userId="e0ba6e43-eff4-4449-9c9e-44ca0c5928d3" providerId="ADAL" clId="{0A3B5096-BF93-8842-8AE9-803E19AD0998}" dt="2020-11-01T02:44:50.272" v="78" actId="26606"/>
          <ac:spMkLst>
            <pc:docMk/>
            <pc:sldMk cId="1511528506" sldId="276"/>
            <ac:spMk id="35" creationId="{216322C2-3CF0-4D33-BF90-3F384CF6D232}"/>
          </ac:spMkLst>
        </pc:spChg>
        <pc:spChg chg="add del">
          <ac:chgData name="Sandeep Karapa Srivatsav" userId="e0ba6e43-eff4-4449-9c9e-44ca0c5928d3" providerId="ADAL" clId="{0A3B5096-BF93-8842-8AE9-803E19AD0998}" dt="2020-11-01T02:44:41.526" v="76" actId="26606"/>
          <ac:spMkLst>
            <pc:docMk/>
            <pc:sldMk cId="1511528506" sldId="276"/>
            <ac:spMk id="36" creationId="{0288C6B4-AFC3-407F-A595-EFFD38D4CCAF}"/>
          </ac:spMkLst>
        </pc:spChg>
        <pc:spChg chg="add del">
          <ac:chgData name="Sandeep Karapa Srivatsav" userId="e0ba6e43-eff4-4449-9c9e-44ca0c5928d3" providerId="ADAL" clId="{0A3B5096-BF93-8842-8AE9-803E19AD0998}" dt="2020-11-01T02:44:50.272" v="78" actId="26606"/>
          <ac:spMkLst>
            <pc:docMk/>
            <pc:sldMk cId="1511528506" sldId="276"/>
            <ac:spMk id="37" creationId="{55D4142C-5077-457F-A6AD-3FECFDB39685}"/>
          </ac:spMkLst>
        </pc:spChg>
        <pc:spChg chg="add del">
          <ac:chgData name="Sandeep Karapa Srivatsav" userId="e0ba6e43-eff4-4449-9c9e-44ca0c5928d3" providerId="ADAL" clId="{0A3B5096-BF93-8842-8AE9-803E19AD0998}" dt="2020-11-01T02:44:41.526" v="76" actId="26606"/>
          <ac:spMkLst>
            <pc:docMk/>
            <pc:sldMk cId="1511528506" sldId="276"/>
            <ac:spMk id="38" creationId="{CF236821-17FE-429B-8D2C-08E13A64EA40}"/>
          </ac:spMkLst>
        </pc:spChg>
        <pc:spChg chg="add del">
          <ac:chgData name="Sandeep Karapa Srivatsav" userId="e0ba6e43-eff4-4449-9c9e-44ca0c5928d3" providerId="ADAL" clId="{0A3B5096-BF93-8842-8AE9-803E19AD0998}" dt="2020-11-01T02:44:50.272" v="78" actId="26606"/>
          <ac:spMkLst>
            <pc:docMk/>
            <pc:sldMk cId="1511528506" sldId="276"/>
            <ac:spMk id="39" creationId="{7A5F0580-5EE9-419F-96EE-B6529EF6E7D0}"/>
          </ac:spMkLst>
        </pc:spChg>
        <pc:spChg chg="add del">
          <ac:chgData name="Sandeep Karapa Srivatsav" userId="e0ba6e43-eff4-4449-9c9e-44ca0c5928d3" providerId="ADAL" clId="{0A3B5096-BF93-8842-8AE9-803E19AD0998}" dt="2020-11-01T02:44:41.526" v="76" actId="26606"/>
          <ac:spMkLst>
            <pc:docMk/>
            <pc:sldMk cId="1511528506" sldId="276"/>
            <ac:spMk id="40" creationId="{C0BDBCD2-E081-43AB-9119-C55465E59757}"/>
          </ac:spMkLst>
        </pc:spChg>
        <pc:spChg chg="add del">
          <ac:chgData name="Sandeep Karapa Srivatsav" userId="e0ba6e43-eff4-4449-9c9e-44ca0c5928d3" providerId="ADAL" clId="{0A3B5096-BF93-8842-8AE9-803E19AD0998}" dt="2020-11-01T02:45:00.648" v="80" actId="26606"/>
          <ac:spMkLst>
            <pc:docMk/>
            <pc:sldMk cId="1511528506" sldId="276"/>
            <ac:spMk id="41" creationId="{2550BE34-C2B8-49B8-8519-67A8CAD51AE9}"/>
          </ac:spMkLst>
        </pc:spChg>
        <pc:spChg chg="add del">
          <ac:chgData name="Sandeep Karapa Srivatsav" userId="e0ba6e43-eff4-4449-9c9e-44ca0c5928d3" providerId="ADAL" clId="{0A3B5096-BF93-8842-8AE9-803E19AD0998}" dt="2020-11-01T02:44:41.526" v="76" actId="26606"/>
          <ac:spMkLst>
            <pc:docMk/>
            <pc:sldMk cId="1511528506" sldId="276"/>
            <ac:spMk id="42" creationId="{98E79BE4-34FE-485A-98A5-92CE8F7C4743}"/>
          </ac:spMkLst>
        </pc:spChg>
        <pc:spChg chg="add del">
          <ac:chgData name="Sandeep Karapa Srivatsav" userId="e0ba6e43-eff4-4449-9c9e-44ca0c5928d3" providerId="ADAL" clId="{0A3B5096-BF93-8842-8AE9-803E19AD0998}" dt="2020-11-01T02:45:00.648" v="80" actId="26606"/>
          <ac:spMkLst>
            <pc:docMk/>
            <pc:sldMk cId="1511528506" sldId="276"/>
            <ac:spMk id="43" creationId="{A7457DD9-5A45-400A-AB4B-4B4EDECA25F1}"/>
          </ac:spMkLst>
        </pc:spChg>
        <pc:spChg chg="add del">
          <ac:chgData name="Sandeep Karapa Srivatsav" userId="e0ba6e43-eff4-4449-9c9e-44ca0c5928d3" providerId="ADAL" clId="{0A3B5096-BF93-8842-8AE9-803E19AD0998}" dt="2020-11-01T02:44:41.526" v="76" actId="26606"/>
          <ac:spMkLst>
            <pc:docMk/>
            <pc:sldMk cId="1511528506" sldId="276"/>
            <ac:spMk id="44" creationId="{7A5F0580-5EE9-419F-96EE-B6529EF6E7D0}"/>
          </ac:spMkLst>
        </pc:spChg>
        <pc:spChg chg="add del">
          <ac:chgData name="Sandeep Karapa Srivatsav" userId="e0ba6e43-eff4-4449-9c9e-44ca0c5928d3" providerId="ADAL" clId="{0A3B5096-BF93-8842-8AE9-803E19AD0998}" dt="2020-11-01T02:45:00.648" v="80" actId="26606"/>
          <ac:spMkLst>
            <pc:docMk/>
            <pc:sldMk cId="1511528506" sldId="276"/>
            <ac:spMk id="45" creationId="{441CF7D6-A660-431A-B0BB-140A0D5556B6}"/>
          </ac:spMkLst>
        </pc:spChg>
        <pc:spChg chg="add del">
          <ac:chgData name="Sandeep Karapa Srivatsav" userId="e0ba6e43-eff4-4449-9c9e-44ca0c5928d3" providerId="ADAL" clId="{0A3B5096-BF93-8842-8AE9-803E19AD0998}" dt="2020-11-01T02:45:00.648" v="80" actId="26606"/>
          <ac:spMkLst>
            <pc:docMk/>
            <pc:sldMk cId="1511528506" sldId="276"/>
            <ac:spMk id="46" creationId="{0570A85B-3810-4F95-97B0-CBF4CCDB381C}"/>
          </ac:spMkLst>
        </pc:spChg>
        <pc:spChg chg="add del">
          <ac:chgData name="Sandeep Karapa Srivatsav" userId="e0ba6e43-eff4-4449-9c9e-44ca0c5928d3" providerId="ADAL" clId="{0A3B5096-BF93-8842-8AE9-803E19AD0998}" dt="2020-11-01T02:45:54.091" v="87" actId="26606"/>
          <ac:spMkLst>
            <pc:docMk/>
            <pc:sldMk cId="1511528506" sldId="276"/>
            <ac:spMk id="47" creationId="{2C9A9DA9-7DC8-488B-A882-123947B0F3D9}"/>
          </ac:spMkLst>
        </pc:spChg>
        <pc:spChg chg="add del">
          <ac:chgData name="Sandeep Karapa Srivatsav" userId="e0ba6e43-eff4-4449-9c9e-44ca0c5928d3" providerId="ADAL" clId="{0A3B5096-BF93-8842-8AE9-803E19AD0998}" dt="2020-11-01T02:45:54.091" v="87" actId="26606"/>
          <ac:spMkLst>
            <pc:docMk/>
            <pc:sldMk cId="1511528506" sldId="276"/>
            <ac:spMk id="48" creationId="{57F6BDD4-E066-4008-8011-6CC31AEB4556}"/>
          </ac:spMkLst>
        </pc:spChg>
        <pc:spChg chg="add del">
          <ac:chgData name="Sandeep Karapa Srivatsav" userId="e0ba6e43-eff4-4449-9c9e-44ca0c5928d3" providerId="ADAL" clId="{0A3B5096-BF93-8842-8AE9-803E19AD0998}" dt="2020-11-01T02:45:54.091" v="87" actId="26606"/>
          <ac:spMkLst>
            <pc:docMk/>
            <pc:sldMk cId="1511528506" sldId="276"/>
            <ac:spMk id="49" creationId="{2711A8FB-68FC-45FC-B01E-38F809E2D439}"/>
          </ac:spMkLst>
        </pc:spChg>
        <pc:spChg chg="add del">
          <ac:chgData name="Sandeep Karapa Srivatsav" userId="e0ba6e43-eff4-4449-9c9e-44ca0c5928d3" providerId="ADAL" clId="{0A3B5096-BF93-8842-8AE9-803E19AD0998}" dt="2020-11-01T02:45:54.091" v="87" actId="26606"/>
          <ac:spMkLst>
            <pc:docMk/>
            <pc:sldMk cId="1511528506" sldId="276"/>
            <ac:spMk id="50" creationId="{2A865FE3-5FC9-4049-87CF-30019C46C0F5}"/>
          </ac:spMkLst>
        </pc:spChg>
        <pc:spChg chg="add del">
          <ac:chgData name="Sandeep Karapa Srivatsav" userId="e0ba6e43-eff4-4449-9c9e-44ca0c5928d3" providerId="ADAL" clId="{0A3B5096-BF93-8842-8AE9-803E19AD0998}" dt="2020-11-01T02:46:18.481" v="92" actId="26606"/>
          <ac:spMkLst>
            <pc:docMk/>
            <pc:sldMk cId="1511528506" sldId="276"/>
            <ac:spMk id="52" creationId="{2C9A9DA9-7DC8-488B-A882-123947B0F3D9}"/>
          </ac:spMkLst>
        </pc:spChg>
        <pc:spChg chg="add del">
          <ac:chgData name="Sandeep Karapa Srivatsav" userId="e0ba6e43-eff4-4449-9c9e-44ca0c5928d3" providerId="ADAL" clId="{0A3B5096-BF93-8842-8AE9-803E19AD0998}" dt="2020-11-01T02:46:18.481" v="92" actId="26606"/>
          <ac:spMkLst>
            <pc:docMk/>
            <pc:sldMk cId="1511528506" sldId="276"/>
            <ac:spMk id="53" creationId="{57F6BDD4-E066-4008-8011-6CC31AEB4556}"/>
          </ac:spMkLst>
        </pc:spChg>
        <pc:spChg chg="add del">
          <ac:chgData name="Sandeep Karapa Srivatsav" userId="e0ba6e43-eff4-4449-9c9e-44ca0c5928d3" providerId="ADAL" clId="{0A3B5096-BF93-8842-8AE9-803E19AD0998}" dt="2020-11-01T02:46:18.481" v="92" actId="26606"/>
          <ac:spMkLst>
            <pc:docMk/>
            <pc:sldMk cId="1511528506" sldId="276"/>
            <ac:spMk id="54" creationId="{2711A8FB-68FC-45FC-B01E-38F809E2D439}"/>
          </ac:spMkLst>
        </pc:spChg>
        <pc:spChg chg="add del">
          <ac:chgData name="Sandeep Karapa Srivatsav" userId="e0ba6e43-eff4-4449-9c9e-44ca0c5928d3" providerId="ADAL" clId="{0A3B5096-BF93-8842-8AE9-803E19AD0998}" dt="2020-11-01T02:45:50.877" v="86" actId="26606"/>
          <ac:spMkLst>
            <pc:docMk/>
            <pc:sldMk cId="1511528506" sldId="276"/>
            <ac:spMk id="55" creationId="{2550BE34-C2B8-49B8-8519-67A8CAD51AE9}"/>
          </ac:spMkLst>
        </pc:spChg>
        <pc:spChg chg="add del">
          <ac:chgData name="Sandeep Karapa Srivatsav" userId="e0ba6e43-eff4-4449-9c9e-44ca0c5928d3" providerId="ADAL" clId="{0A3B5096-BF93-8842-8AE9-803E19AD0998}" dt="2020-11-01T02:46:18.481" v="92" actId="26606"/>
          <ac:spMkLst>
            <pc:docMk/>
            <pc:sldMk cId="1511528506" sldId="276"/>
            <ac:spMk id="56" creationId="{2A865FE3-5FC9-4049-87CF-30019C46C0F5}"/>
          </ac:spMkLst>
        </pc:spChg>
        <pc:spChg chg="add del">
          <ac:chgData name="Sandeep Karapa Srivatsav" userId="e0ba6e43-eff4-4449-9c9e-44ca0c5928d3" providerId="ADAL" clId="{0A3B5096-BF93-8842-8AE9-803E19AD0998}" dt="2020-11-01T02:45:50.877" v="86" actId="26606"/>
          <ac:spMkLst>
            <pc:docMk/>
            <pc:sldMk cId="1511528506" sldId="276"/>
            <ac:spMk id="57" creationId="{A7457DD9-5A45-400A-AB4B-4B4EDECA25F1}"/>
          </ac:spMkLst>
        </pc:spChg>
        <pc:spChg chg="add del">
          <ac:chgData name="Sandeep Karapa Srivatsav" userId="e0ba6e43-eff4-4449-9c9e-44ca0c5928d3" providerId="ADAL" clId="{0A3B5096-BF93-8842-8AE9-803E19AD0998}" dt="2020-11-01T02:48:39.397" v="154" actId="26606"/>
          <ac:spMkLst>
            <pc:docMk/>
            <pc:sldMk cId="1511528506" sldId="276"/>
            <ac:spMk id="58" creationId="{0288C6B4-AFC3-407F-A595-EFFD38D4CCAF}"/>
          </ac:spMkLst>
        </pc:spChg>
        <pc:spChg chg="add del">
          <ac:chgData name="Sandeep Karapa Srivatsav" userId="e0ba6e43-eff4-4449-9c9e-44ca0c5928d3" providerId="ADAL" clId="{0A3B5096-BF93-8842-8AE9-803E19AD0998}" dt="2020-11-01T02:45:50.877" v="86" actId="26606"/>
          <ac:spMkLst>
            <pc:docMk/>
            <pc:sldMk cId="1511528506" sldId="276"/>
            <ac:spMk id="59" creationId="{441CF7D6-A660-431A-B0BB-140A0D5556B6}"/>
          </ac:spMkLst>
        </pc:spChg>
        <pc:spChg chg="add del">
          <ac:chgData name="Sandeep Karapa Srivatsav" userId="e0ba6e43-eff4-4449-9c9e-44ca0c5928d3" providerId="ADAL" clId="{0A3B5096-BF93-8842-8AE9-803E19AD0998}" dt="2020-11-01T02:45:50.877" v="86" actId="26606"/>
          <ac:spMkLst>
            <pc:docMk/>
            <pc:sldMk cId="1511528506" sldId="276"/>
            <ac:spMk id="61" creationId="{0570A85B-3810-4F95-97B0-CBF4CCDB381C}"/>
          </ac:spMkLst>
        </pc:spChg>
        <pc:spChg chg="add del">
          <ac:chgData name="Sandeep Karapa Srivatsav" userId="e0ba6e43-eff4-4449-9c9e-44ca0c5928d3" providerId="ADAL" clId="{0A3B5096-BF93-8842-8AE9-803E19AD0998}" dt="2020-11-01T02:48:39.397" v="154" actId="26606"/>
          <ac:spMkLst>
            <pc:docMk/>
            <pc:sldMk cId="1511528506" sldId="276"/>
            <ac:spMk id="63" creationId="{CF236821-17FE-429B-8D2C-08E13A64EA40}"/>
          </ac:spMkLst>
        </pc:spChg>
        <pc:spChg chg="add del">
          <ac:chgData name="Sandeep Karapa Srivatsav" userId="e0ba6e43-eff4-4449-9c9e-44ca0c5928d3" providerId="ADAL" clId="{0A3B5096-BF93-8842-8AE9-803E19AD0998}" dt="2020-11-01T02:48:39.397" v="154" actId="26606"/>
          <ac:spMkLst>
            <pc:docMk/>
            <pc:sldMk cId="1511528506" sldId="276"/>
            <ac:spMk id="65" creationId="{C0BDBCD2-E081-43AB-9119-C55465E59757}"/>
          </ac:spMkLst>
        </pc:spChg>
        <pc:spChg chg="add del">
          <ac:chgData name="Sandeep Karapa Srivatsav" userId="e0ba6e43-eff4-4449-9c9e-44ca0c5928d3" providerId="ADAL" clId="{0A3B5096-BF93-8842-8AE9-803E19AD0998}" dt="2020-11-01T02:48:39.397" v="154" actId="26606"/>
          <ac:spMkLst>
            <pc:docMk/>
            <pc:sldMk cId="1511528506" sldId="276"/>
            <ac:spMk id="67" creationId="{98E79BE4-34FE-485A-98A5-92CE8F7C4743}"/>
          </ac:spMkLst>
        </pc:spChg>
        <pc:spChg chg="add del">
          <ac:chgData name="Sandeep Karapa Srivatsav" userId="e0ba6e43-eff4-4449-9c9e-44ca0c5928d3" providerId="ADAL" clId="{0A3B5096-BF93-8842-8AE9-803E19AD0998}" dt="2020-11-01T02:48:39.397" v="154" actId="26606"/>
          <ac:spMkLst>
            <pc:docMk/>
            <pc:sldMk cId="1511528506" sldId="276"/>
            <ac:spMk id="69" creationId="{7A5F0580-5EE9-419F-96EE-B6529EF6E7D0}"/>
          </ac:spMkLst>
        </pc:spChg>
        <pc:spChg chg="add">
          <ac:chgData name="Sandeep Karapa Srivatsav" userId="e0ba6e43-eff4-4449-9c9e-44ca0c5928d3" providerId="ADAL" clId="{0A3B5096-BF93-8842-8AE9-803E19AD0998}" dt="2020-11-01T02:48:39.397" v="154" actId="26606"/>
          <ac:spMkLst>
            <pc:docMk/>
            <pc:sldMk cId="1511528506" sldId="276"/>
            <ac:spMk id="74" creationId="{0288C6B4-AFC3-407F-A595-EFFD38D4CCAF}"/>
          </ac:spMkLst>
        </pc:spChg>
        <pc:spChg chg="add">
          <ac:chgData name="Sandeep Karapa Srivatsav" userId="e0ba6e43-eff4-4449-9c9e-44ca0c5928d3" providerId="ADAL" clId="{0A3B5096-BF93-8842-8AE9-803E19AD0998}" dt="2020-11-01T02:48:39.397" v="154" actId="26606"/>
          <ac:spMkLst>
            <pc:docMk/>
            <pc:sldMk cId="1511528506" sldId="276"/>
            <ac:spMk id="76" creationId="{CF236821-17FE-429B-8D2C-08E13A64EA40}"/>
          </ac:spMkLst>
        </pc:spChg>
        <pc:spChg chg="add">
          <ac:chgData name="Sandeep Karapa Srivatsav" userId="e0ba6e43-eff4-4449-9c9e-44ca0c5928d3" providerId="ADAL" clId="{0A3B5096-BF93-8842-8AE9-803E19AD0998}" dt="2020-11-01T02:48:39.397" v="154" actId="26606"/>
          <ac:spMkLst>
            <pc:docMk/>
            <pc:sldMk cId="1511528506" sldId="276"/>
            <ac:spMk id="78" creationId="{C0BDBCD2-E081-43AB-9119-C55465E59757}"/>
          </ac:spMkLst>
        </pc:spChg>
        <pc:spChg chg="add">
          <ac:chgData name="Sandeep Karapa Srivatsav" userId="e0ba6e43-eff4-4449-9c9e-44ca0c5928d3" providerId="ADAL" clId="{0A3B5096-BF93-8842-8AE9-803E19AD0998}" dt="2020-11-01T02:48:39.397" v="154" actId="26606"/>
          <ac:spMkLst>
            <pc:docMk/>
            <pc:sldMk cId="1511528506" sldId="276"/>
            <ac:spMk id="80" creationId="{98E79BE4-34FE-485A-98A5-92CE8F7C4743}"/>
          </ac:spMkLst>
        </pc:spChg>
        <pc:spChg chg="add">
          <ac:chgData name="Sandeep Karapa Srivatsav" userId="e0ba6e43-eff4-4449-9c9e-44ca0c5928d3" providerId="ADAL" clId="{0A3B5096-BF93-8842-8AE9-803E19AD0998}" dt="2020-11-01T02:48:39.397" v="154" actId="26606"/>
          <ac:spMkLst>
            <pc:docMk/>
            <pc:sldMk cId="1511528506" sldId="276"/>
            <ac:spMk id="82" creationId="{7A5F0580-5EE9-419F-96EE-B6529EF6E7D0}"/>
          </ac:spMkLst>
        </pc:spChg>
        <pc:picChg chg="add del mod ord">
          <ac:chgData name="Sandeep Karapa Srivatsav" userId="e0ba6e43-eff4-4449-9c9e-44ca0c5928d3" providerId="ADAL" clId="{0A3B5096-BF93-8842-8AE9-803E19AD0998}" dt="2020-11-01T02:43:54.137" v="66" actId="478"/>
          <ac:picMkLst>
            <pc:docMk/>
            <pc:sldMk cId="1511528506" sldId="276"/>
            <ac:picMk id="4" creationId="{CEFFC80E-ED9B-B840-A6B8-8E94E77F5D1D}"/>
          </ac:picMkLst>
        </pc:picChg>
        <pc:picChg chg="add mod">
          <ac:chgData name="Sandeep Karapa Srivatsav" userId="e0ba6e43-eff4-4449-9c9e-44ca0c5928d3" providerId="ADAL" clId="{0A3B5096-BF93-8842-8AE9-803E19AD0998}" dt="2020-11-01T02:48:51.350" v="164" actId="1076"/>
          <ac:picMkLst>
            <pc:docMk/>
            <pc:sldMk cId="1511528506" sldId="276"/>
            <ac:picMk id="8" creationId="{4AE848D5-7711-A24A-AF57-FAF3A84C170B}"/>
          </ac:picMkLst>
        </pc:picChg>
      </pc:sldChg>
      <pc:sldChg chg="addSp delSp modSp new mod setBg">
        <pc:chgData name="Sandeep Karapa Srivatsav" userId="e0ba6e43-eff4-4449-9c9e-44ca0c5928d3" providerId="ADAL" clId="{0A3B5096-BF93-8842-8AE9-803E19AD0998}" dt="2020-11-01T02:55:21.615" v="613" actId="20577"/>
        <pc:sldMkLst>
          <pc:docMk/>
          <pc:sldMk cId="1948342596" sldId="277"/>
        </pc:sldMkLst>
        <pc:spChg chg="mod">
          <ac:chgData name="Sandeep Karapa Srivatsav" userId="e0ba6e43-eff4-4449-9c9e-44ca0c5928d3" providerId="ADAL" clId="{0A3B5096-BF93-8842-8AE9-803E19AD0998}" dt="2020-11-01T02:51:46.826" v="499" actId="26606"/>
          <ac:spMkLst>
            <pc:docMk/>
            <pc:sldMk cId="1948342596" sldId="277"/>
            <ac:spMk id="2" creationId="{00131F7E-AFD4-1243-A2A0-A035A1E60262}"/>
          </ac:spMkLst>
        </pc:spChg>
        <pc:spChg chg="del">
          <ac:chgData name="Sandeep Karapa Srivatsav" userId="e0ba6e43-eff4-4449-9c9e-44ca0c5928d3" providerId="ADAL" clId="{0A3B5096-BF93-8842-8AE9-803E19AD0998}" dt="2020-11-01T02:47:56.818" v="101"/>
          <ac:spMkLst>
            <pc:docMk/>
            <pc:sldMk cId="1948342596" sldId="277"/>
            <ac:spMk id="3" creationId="{0F40AEE3-2D47-1243-81B4-A9E146663E96}"/>
          </ac:spMkLst>
        </pc:spChg>
        <pc:spChg chg="add del mod">
          <ac:chgData name="Sandeep Karapa Srivatsav" userId="e0ba6e43-eff4-4449-9c9e-44ca0c5928d3" providerId="ADAL" clId="{0A3B5096-BF93-8842-8AE9-803E19AD0998}" dt="2020-11-01T02:53:52.575" v="505" actId="26606"/>
          <ac:spMkLst>
            <pc:docMk/>
            <pc:sldMk cId="1948342596" sldId="277"/>
            <ac:spMk id="5" creationId="{201A1FDC-6F29-BD40-A125-D9469D811B3B}"/>
          </ac:spMkLst>
        </pc:spChg>
        <pc:spChg chg="add mod">
          <ac:chgData name="Sandeep Karapa Srivatsav" userId="e0ba6e43-eff4-4449-9c9e-44ca0c5928d3" providerId="ADAL" clId="{0A3B5096-BF93-8842-8AE9-803E19AD0998}" dt="2020-11-01T02:55:21.615" v="613" actId="20577"/>
          <ac:spMkLst>
            <pc:docMk/>
            <pc:sldMk cId="1948342596" sldId="277"/>
            <ac:spMk id="7" creationId="{2047FBA9-C0EB-BD40-A7CA-B2FF723C6BB6}"/>
          </ac:spMkLst>
        </pc:spChg>
        <pc:spChg chg="add del">
          <ac:chgData name="Sandeep Karapa Srivatsav" userId="e0ba6e43-eff4-4449-9c9e-44ca0c5928d3" providerId="ADAL" clId="{0A3B5096-BF93-8842-8AE9-803E19AD0998}" dt="2020-11-01T02:53:52.575" v="505" actId="26606"/>
          <ac:spMkLst>
            <pc:docMk/>
            <pc:sldMk cId="1948342596" sldId="277"/>
            <ac:spMk id="10" creationId="{0288C6B4-AFC3-407F-A595-EFFD38D4CCAF}"/>
          </ac:spMkLst>
        </pc:spChg>
        <pc:spChg chg="add del">
          <ac:chgData name="Sandeep Karapa Srivatsav" userId="e0ba6e43-eff4-4449-9c9e-44ca0c5928d3" providerId="ADAL" clId="{0A3B5096-BF93-8842-8AE9-803E19AD0998}" dt="2020-11-01T02:53:52.575" v="505" actId="26606"/>
          <ac:spMkLst>
            <pc:docMk/>
            <pc:sldMk cId="1948342596" sldId="277"/>
            <ac:spMk id="12" creationId="{CF236821-17FE-429B-8D2C-08E13A64EA40}"/>
          </ac:spMkLst>
        </pc:spChg>
        <pc:spChg chg="add del">
          <ac:chgData name="Sandeep Karapa Srivatsav" userId="e0ba6e43-eff4-4449-9c9e-44ca0c5928d3" providerId="ADAL" clId="{0A3B5096-BF93-8842-8AE9-803E19AD0998}" dt="2020-11-01T02:53:52.575" v="505" actId="26606"/>
          <ac:spMkLst>
            <pc:docMk/>
            <pc:sldMk cId="1948342596" sldId="277"/>
            <ac:spMk id="14" creationId="{C0BDBCD2-E081-43AB-9119-C55465E59757}"/>
          </ac:spMkLst>
        </pc:spChg>
        <pc:spChg chg="add del">
          <ac:chgData name="Sandeep Karapa Srivatsav" userId="e0ba6e43-eff4-4449-9c9e-44ca0c5928d3" providerId="ADAL" clId="{0A3B5096-BF93-8842-8AE9-803E19AD0998}" dt="2020-11-01T02:53:52.575" v="505" actId="26606"/>
          <ac:spMkLst>
            <pc:docMk/>
            <pc:sldMk cId="1948342596" sldId="277"/>
            <ac:spMk id="16" creationId="{98E79BE4-34FE-485A-98A5-92CE8F7C4743}"/>
          </ac:spMkLst>
        </pc:spChg>
        <pc:spChg chg="add del">
          <ac:chgData name="Sandeep Karapa Srivatsav" userId="e0ba6e43-eff4-4449-9c9e-44ca0c5928d3" providerId="ADAL" clId="{0A3B5096-BF93-8842-8AE9-803E19AD0998}" dt="2020-11-01T02:53:52.575" v="505" actId="26606"/>
          <ac:spMkLst>
            <pc:docMk/>
            <pc:sldMk cId="1948342596" sldId="277"/>
            <ac:spMk id="18" creationId="{7A5F0580-5EE9-419F-96EE-B6529EF6E7D0}"/>
          </ac:spMkLst>
        </pc:spChg>
        <pc:spChg chg="add">
          <ac:chgData name="Sandeep Karapa Srivatsav" userId="e0ba6e43-eff4-4449-9c9e-44ca0c5928d3" providerId="ADAL" clId="{0A3B5096-BF93-8842-8AE9-803E19AD0998}" dt="2020-11-01T02:53:52.575" v="505" actId="26606"/>
          <ac:spMkLst>
            <pc:docMk/>
            <pc:sldMk cId="1948342596" sldId="277"/>
            <ac:spMk id="23" creationId="{0288C6B4-AFC3-407F-A595-EFFD38D4CCAF}"/>
          </ac:spMkLst>
        </pc:spChg>
        <pc:spChg chg="add">
          <ac:chgData name="Sandeep Karapa Srivatsav" userId="e0ba6e43-eff4-4449-9c9e-44ca0c5928d3" providerId="ADAL" clId="{0A3B5096-BF93-8842-8AE9-803E19AD0998}" dt="2020-11-01T02:53:52.575" v="505" actId="26606"/>
          <ac:spMkLst>
            <pc:docMk/>
            <pc:sldMk cId="1948342596" sldId="277"/>
            <ac:spMk id="25" creationId="{CF236821-17FE-429B-8D2C-08E13A64EA40}"/>
          </ac:spMkLst>
        </pc:spChg>
        <pc:spChg chg="add">
          <ac:chgData name="Sandeep Karapa Srivatsav" userId="e0ba6e43-eff4-4449-9c9e-44ca0c5928d3" providerId="ADAL" clId="{0A3B5096-BF93-8842-8AE9-803E19AD0998}" dt="2020-11-01T02:53:52.575" v="505" actId="26606"/>
          <ac:spMkLst>
            <pc:docMk/>
            <pc:sldMk cId="1948342596" sldId="277"/>
            <ac:spMk id="27" creationId="{C0BDBCD2-E081-43AB-9119-C55465E59757}"/>
          </ac:spMkLst>
        </pc:spChg>
        <pc:spChg chg="add">
          <ac:chgData name="Sandeep Karapa Srivatsav" userId="e0ba6e43-eff4-4449-9c9e-44ca0c5928d3" providerId="ADAL" clId="{0A3B5096-BF93-8842-8AE9-803E19AD0998}" dt="2020-11-01T02:53:52.575" v="505" actId="26606"/>
          <ac:spMkLst>
            <pc:docMk/>
            <pc:sldMk cId="1948342596" sldId="277"/>
            <ac:spMk id="29" creationId="{98E79BE4-34FE-485A-98A5-92CE8F7C4743}"/>
          </ac:spMkLst>
        </pc:spChg>
        <pc:spChg chg="add">
          <ac:chgData name="Sandeep Karapa Srivatsav" userId="e0ba6e43-eff4-4449-9c9e-44ca0c5928d3" providerId="ADAL" clId="{0A3B5096-BF93-8842-8AE9-803E19AD0998}" dt="2020-11-01T02:53:52.575" v="505" actId="26606"/>
          <ac:spMkLst>
            <pc:docMk/>
            <pc:sldMk cId="1948342596" sldId="277"/>
            <ac:spMk id="31" creationId="{7A5F0580-5EE9-419F-96EE-B6529EF6E7D0}"/>
          </ac:spMkLst>
        </pc:spChg>
        <pc:picChg chg="add del mod ord">
          <ac:chgData name="Sandeep Karapa Srivatsav" userId="e0ba6e43-eff4-4449-9c9e-44ca0c5928d3" providerId="ADAL" clId="{0A3B5096-BF93-8842-8AE9-803E19AD0998}" dt="2020-11-01T02:53:47.344" v="503" actId="478"/>
          <ac:picMkLst>
            <pc:docMk/>
            <pc:sldMk cId="1948342596" sldId="277"/>
            <ac:picMk id="4" creationId="{DB12857C-A89E-264F-9783-E7B4DC80CE56}"/>
          </ac:picMkLst>
        </pc:picChg>
        <pc:picChg chg="add mod">
          <ac:chgData name="Sandeep Karapa Srivatsav" userId="e0ba6e43-eff4-4449-9c9e-44ca0c5928d3" providerId="ADAL" clId="{0A3B5096-BF93-8842-8AE9-803E19AD0998}" dt="2020-11-01T02:54:05.011" v="508" actId="1076"/>
          <ac:picMkLst>
            <pc:docMk/>
            <pc:sldMk cId="1948342596" sldId="277"/>
            <ac:picMk id="8" creationId="{CDA64865-171F-3C43-B3E1-D3617448D37F}"/>
          </ac:picMkLst>
        </pc:picChg>
      </pc:sldChg>
      <pc:sldChg chg="addSp delSp modSp new mod setBg">
        <pc:chgData name="Sandeep Karapa Srivatsav" userId="e0ba6e43-eff4-4449-9c9e-44ca0c5928d3" providerId="ADAL" clId="{0A3B5096-BF93-8842-8AE9-803E19AD0998}" dt="2020-11-01T03:27:47.992" v="1788" actId="20577"/>
        <pc:sldMkLst>
          <pc:docMk/>
          <pc:sldMk cId="712797009" sldId="278"/>
        </pc:sldMkLst>
        <pc:spChg chg="mod">
          <ac:chgData name="Sandeep Karapa Srivatsav" userId="e0ba6e43-eff4-4449-9c9e-44ca0c5928d3" providerId="ADAL" clId="{0A3B5096-BF93-8842-8AE9-803E19AD0998}" dt="2020-11-01T03:00:05.567" v="738" actId="27636"/>
          <ac:spMkLst>
            <pc:docMk/>
            <pc:sldMk cId="712797009" sldId="278"/>
            <ac:spMk id="2" creationId="{BB7E6671-1258-F84D-A2D8-152137CEA059}"/>
          </ac:spMkLst>
        </pc:spChg>
        <pc:spChg chg="del">
          <ac:chgData name="Sandeep Karapa Srivatsav" userId="e0ba6e43-eff4-4449-9c9e-44ca0c5928d3" providerId="ADAL" clId="{0A3B5096-BF93-8842-8AE9-803E19AD0998}" dt="2020-11-01T02:57:36.311" v="616"/>
          <ac:spMkLst>
            <pc:docMk/>
            <pc:sldMk cId="712797009" sldId="278"/>
            <ac:spMk id="3" creationId="{FCC6CE20-CB61-0E4B-8B0E-AA1CCF994743}"/>
          </ac:spMkLst>
        </pc:spChg>
        <pc:spChg chg="add mod">
          <ac:chgData name="Sandeep Karapa Srivatsav" userId="e0ba6e43-eff4-4449-9c9e-44ca0c5928d3" providerId="ADAL" clId="{0A3B5096-BF93-8842-8AE9-803E19AD0998}" dt="2020-11-01T03:27:47.992" v="1788" actId="20577"/>
          <ac:spMkLst>
            <pc:docMk/>
            <pc:sldMk cId="712797009" sldId="278"/>
            <ac:spMk id="8" creationId="{6952365C-003B-49EA-9322-76EB46566F92}"/>
          </ac:spMkLst>
        </pc:spChg>
        <pc:spChg chg="add">
          <ac:chgData name="Sandeep Karapa Srivatsav" userId="e0ba6e43-eff4-4449-9c9e-44ca0c5928d3" providerId="ADAL" clId="{0A3B5096-BF93-8842-8AE9-803E19AD0998}" dt="2020-11-01T02:57:57.104" v="657" actId="26606"/>
          <ac:spMkLst>
            <pc:docMk/>
            <pc:sldMk cId="712797009" sldId="278"/>
            <ac:spMk id="11" creationId="{0288C6B4-AFC3-407F-A595-EFFD38D4CCAF}"/>
          </ac:spMkLst>
        </pc:spChg>
        <pc:spChg chg="add">
          <ac:chgData name="Sandeep Karapa Srivatsav" userId="e0ba6e43-eff4-4449-9c9e-44ca0c5928d3" providerId="ADAL" clId="{0A3B5096-BF93-8842-8AE9-803E19AD0998}" dt="2020-11-01T02:57:57.104" v="657" actId="26606"/>
          <ac:spMkLst>
            <pc:docMk/>
            <pc:sldMk cId="712797009" sldId="278"/>
            <ac:spMk id="13" creationId="{CF236821-17FE-429B-8D2C-08E13A64EA40}"/>
          </ac:spMkLst>
        </pc:spChg>
        <pc:spChg chg="add">
          <ac:chgData name="Sandeep Karapa Srivatsav" userId="e0ba6e43-eff4-4449-9c9e-44ca0c5928d3" providerId="ADAL" clId="{0A3B5096-BF93-8842-8AE9-803E19AD0998}" dt="2020-11-01T02:57:57.104" v="657" actId="26606"/>
          <ac:spMkLst>
            <pc:docMk/>
            <pc:sldMk cId="712797009" sldId="278"/>
            <ac:spMk id="15" creationId="{C0BDBCD2-E081-43AB-9119-C55465E59757}"/>
          </ac:spMkLst>
        </pc:spChg>
        <pc:spChg chg="add">
          <ac:chgData name="Sandeep Karapa Srivatsav" userId="e0ba6e43-eff4-4449-9c9e-44ca0c5928d3" providerId="ADAL" clId="{0A3B5096-BF93-8842-8AE9-803E19AD0998}" dt="2020-11-01T02:57:57.104" v="657" actId="26606"/>
          <ac:spMkLst>
            <pc:docMk/>
            <pc:sldMk cId="712797009" sldId="278"/>
            <ac:spMk id="17" creationId="{98E79BE4-34FE-485A-98A5-92CE8F7C4743}"/>
          </ac:spMkLst>
        </pc:spChg>
        <pc:spChg chg="add">
          <ac:chgData name="Sandeep Karapa Srivatsav" userId="e0ba6e43-eff4-4449-9c9e-44ca0c5928d3" providerId="ADAL" clId="{0A3B5096-BF93-8842-8AE9-803E19AD0998}" dt="2020-11-01T02:57:57.104" v="657" actId="26606"/>
          <ac:spMkLst>
            <pc:docMk/>
            <pc:sldMk cId="712797009" sldId="278"/>
            <ac:spMk id="19" creationId="{7A5F0580-5EE9-419F-96EE-B6529EF6E7D0}"/>
          </ac:spMkLst>
        </pc:spChg>
        <pc:picChg chg="add mod">
          <ac:chgData name="Sandeep Karapa Srivatsav" userId="e0ba6e43-eff4-4449-9c9e-44ca0c5928d3" providerId="ADAL" clId="{0A3B5096-BF93-8842-8AE9-803E19AD0998}" dt="2020-11-01T02:57:57.104" v="657" actId="26606"/>
          <ac:picMkLst>
            <pc:docMk/>
            <pc:sldMk cId="712797009" sldId="278"/>
            <ac:picMk id="4" creationId="{D97D9F67-2A91-2E46-9E8B-0BEE87A68D89}"/>
          </ac:picMkLst>
        </pc:picChg>
      </pc:sldChg>
      <pc:sldChg chg="addSp delSp modSp add mod">
        <pc:chgData name="Sandeep Karapa Srivatsav" userId="e0ba6e43-eff4-4449-9c9e-44ca0c5928d3" providerId="ADAL" clId="{0A3B5096-BF93-8842-8AE9-803E19AD0998}" dt="2020-11-01T03:30:00.014" v="1983" actId="20577"/>
        <pc:sldMkLst>
          <pc:docMk/>
          <pc:sldMk cId="3872271775" sldId="279"/>
        </pc:sldMkLst>
        <pc:spChg chg="mod">
          <ac:chgData name="Sandeep Karapa Srivatsav" userId="e0ba6e43-eff4-4449-9c9e-44ca0c5928d3" providerId="ADAL" clId="{0A3B5096-BF93-8842-8AE9-803E19AD0998}" dt="2020-11-01T03:01:17.961" v="789" actId="20577"/>
          <ac:spMkLst>
            <pc:docMk/>
            <pc:sldMk cId="3872271775" sldId="279"/>
            <ac:spMk id="2" creationId="{BB7E6671-1258-F84D-A2D8-152137CEA059}"/>
          </ac:spMkLst>
        </pc:spChg>
        <pc:spChg chg="mod">
          <ac:chgData name="Sandeep Karapa Srivatsav" userId="e0ba6e43-eff4-4449-9c9e-44ca0c5928d3" providerId="ADAL" clId="{0A3B5096-BF93-8842-8AE9-803E19AD0998}" dt="2020-11-01T03:30:00.014" v="1983" actId="20577"/>
          <ac:spMkLst>
            <pc:docMk/>
            <pc:sldMk cId="3872271775" sldId="279"/>
            <ac:spMk id="8" creationId="{6952365C-003B-49EA-9322-76EB46566F92}"/>
          </ac:spMkLst>
        </pc:spChg>
        <pc:spChg chg="del">
          <ac:chgData name="Sandeep Karapa Srivatsav" userId="e0ba6e43-eff4-4449-9c9e-44ca0c5928d3" providerId="ADAL" clId="{0A3B5096-BF93-8842-8AE9-803E19AD0998}" dt="2020-11-01T02:58:26.181" v="661" actId="26606"/>
          <ac:spMkLst>
            <pc:docMk/>
            <pc:sldMk cId="3872271775" sldId="279"/>
            <ac:spMk id="11" creationId="{0288C6B4-AFC3-407F-A595-EFFD38D4CCAF}"/>
          </ac:spMkLst>
        </pc:spChg>
        <pc:spChg chg="del">
          <ac:chgData name="Sandeep Karapa Srivatsav" userId="e0ba6e43-eff4-4449-9c9e-44ca0c5928d3" providerId="ADAL" clId="{0A3B5096-BF93-8842-8AE9-803E19AD0998}" dt="2020-11-01T02:58:26.181" v="661" actId="26606"/>
          <ac:spMkLst>
            <pc:docMk/>
            <pc:sldMk cId="3872271775" sldId="279"/>
            <ac:spMk id="13" creationId="{CF236821-17FE-429B-8D2C-08E13A64EA40}"/>
          </ac:spMkLst>
        </pc:spChg>
        <pc:spChg chg="del">
          <ac:chgData name="Sandeep Karapa Srivatsav" userId="e0ba6e43-eff4-4449-9c9e-44ca0c5928d3" providerId="ADAL" clId="{0A3B5096-BF93-8842-8AE9-803E19AD0998}" dt="2020-11-01T02:58:26.181" v="661" actId="26606"/>
          <ac:spMkLst>
            <pc:docMk/>
            <pc:sldMk cId="3872271775" sldId="279"/>
            <ac:spMk id="15" creationId="{C0BDBCD2-E081-43AB-9119-C55465E59757}"/>
          </ac:spMkLst>
        </pc:spChg>
        <pc:spChg chg="del">
          <ac:chgData name="Sandeep Karapa Srivatsav" userId="e0ba6e43-eff4-4449-9c9e-44ca0c5928d3" providerId="ADAL" clId="{0A3B5096-BF93-8842-8AE9-803E19AD0998}" dt="2020-11-01T02:58:26.181" v="661" actId="26606"/>
          <ac:spMkLst>
            <pc:docMk/>
            <pc:sldMk cId="3872271775" sldId="279"/>
            <ac:spMk id="17" creationId="{98E79BE4-34FE-485A-98A5-92CE8F7C4743}"/>
          </ac:spMkLst>
        </pc:spChg>
        <pc:spChg chg="del">
          <ac:chgData name="Sandeep Karapa Srivatsav" userId="e0ba6e43-eff4-4449-9c9e-44ca0c5928d3" providerId="ADAL" clId="{0A3B5096-BF93-8842-8AE9-803E19AD0998}" dt="2020-11-01T02:58:26.181" v="661" actId="26606"/>
          <ac:spMkLst>
            <pc:docMk/>
            <pc:sldMk cId="3872271775" sldId="279"/>
            <ac:spMk id="19" creationId="{7A5F0580-5EE9-419F-96EE-B6529EF6E7D0}"/>
          </ac:spMkLst>
        </pc:spChg>
        <pc:spChg chg="add">
          <ac:chgData name="Sandeep Karapa Srivatsav" userId="e0ba6e43-eff4-4449-9c9e-44ca0c5928d3" providerId="ADAL" clId="{0A3B5096-BF93-8842-8AE9-803E19AD0998}" dt="2020-11-01T02:58:26.181" v="661" actId="26606"/>
          <ac:spMkLst>
            <pc:docMk/>
            <pc:sldMk cId="3872271775" sldId="279"/>
            <ac:spMk id="24" creationId="{0288C6B4-AFC3-407F-A595-EFFD38D4CCAF}"/>
          </ac:spMkLst>
        </pc:spChg>
        <pc:spChg chg="add">
          <ac:chgData name="Sandeep Karapa Srivatsav" userId="e0ba6e43-eff4-4449-9c9e-44ca0c5928d3" providerId="ADAL" clId="{0A3B5096-BF93-8842-8AE9-803E19AD0998}" dt="2020-11-01T02:58:26.181" v="661" actId="26606"/>
          <ac:spMkLst>
            <pc:docMk/>
            <pc:sldMk cId="3872271775" sldId="279"/>
            <ac:spMk id="26" creationId="{CF236821-17FE-429B-8D2C-08E13A64EA40}"/>
          </ac:spMkLst>
        </pc:spChg>
        <pc:spChg chg="add">
          <ac:chgData name="Sandeep Karapa Srivatsav" userId="e0ba6e43-eff4-4449-9c9e-44ca0c5928d3" providerId="ADAL" clId="{0A3B5096-BF93-8842-8AE9-803E19AD0998}" dt="2020-11-01T02:58:26.181" v="661" actId="26606"/>
          <ac:spMkLst>
            <pc:docMk/>
            <pc:sldMk cId="3872271775" sldId="279"/>
            <ac:spMk id="28" creationId="{C0BDBCD2-E081-43AB-9119-C55465E59757}"/>
          </ac:spMkLst>
        </pc:spChg>
        <pc:spChg chg="add">
          <ac:chgData name="Sandeep Karapa Srivatsav" userId="e0ba6e43-eff4-4449-9c9e-44ca0c5928d3" providerId="ADAL" clId="{0A3B5096-BF93-8842-8AE9-803E19AD0998}" dt="2020-11-01T02:58:26.181" v="661" actId="26606"/>
          <ac:spMkLst>
            <pc:docMk/>
            <pc:sldMk cId="3872271775" sldId="279"/>
            <ac:spMk id="30" creationId="{98E79BE4-34FE-485A-98A5-92CE8F7C4743}"/>
          </ac:spMkLst>
        </pc:spChg>
        <pc:spChg chg="add">
          <ac:chgData name="Sandeep Karapa Srivatsav" userId="e0ba6e43-eff4-4449-9c9e-44ca0c5928d3" providerId="ADAL" clId="{0A3B5096-BF93-8842-8AE9-803E19AD0998}" dt="2020-11-01T02:58:26.181" v="661" actId="26606"/>
          <ac:spMkLst>
            <pc:docMk/>
            <pc:sldMk cId="3872271775" sldId="279"/>
            <ac:spMk id="32" creationId="{7A5F0580-5EE9-419F-96EE-B6529EF6E7D0}"/>
          </ac:spMkLst>
        </pc:spChg>
        <pc:picChg chg="add mod">
          <ac:chgData name="Sandeep Karapa Srivatsav" userId="e0ba6e43-eff4-4449-9c9e-44ca0c5928d3" providerId="ADAL" clId="{0A3B5096-BF93-8842-8AE9-803E19AD0998}" dt="2020-11-01T02:58:26.181" v="661" actId="26606"/>
          <ac:picMkLst>
            <pc:docMk/>
            <pc:sldMk cId="3872271775" sldId="279"/>
            <ac:picMk id="3" creationId="{9F19DF86-731C-6249-AF31-4C41F5963F68}"/>
          </ac:picMkLst>
        </pc:picChg>
        <pc:picChg chg="del">
          <ac:chgData name="Sandeep Karapa Srivatsav" userId="e0ba6e43-eff4-4449-9c9e-44ca0c5928d3" providerId="ADAL" clId="{0A3B5096-BF93-8842-8AE9-803E19AD0998}" dt="2020-11-01T02:58:22.369" v="659" actId="478"/>
          <ac:picMkLst>
            <pc:docMk/>
            <pc:sldMk cId="3872271775" sldId="279"/>
            <ac:picMk id="4" creationId="{D97D9F67-2A91-2E46-9E8B-0BEE87A68D89}"/>
          </ac:picMkLst>
        </pc:picChg>
      </pc:sldChg>
      <pc:sldChg chg="addSp delSp modSp add mod">
        <pc:chgData name="Sandeep Karapa Srivatsav" userId="e0ba6e43-eff4-4449-9c9e-44ca0c5928d3" providerId="ADAL" clId="{0A3B5096-BF93-8842-8AE9-803E19AD0998}" dt="2020-11-01T03:32:37.364" v="2193" actId="20577"/>
        <pc:sldMkLst>
          <pc:docMk/>
          <pc:sldMk cId="3135594970" sldId="280"/>
        </pc:sldMkLst>
        <pc:spChg chg="mod">
          <ac:chgData name="Sandeep Karapa Srivatsav" userId="e0ba6e43-eff4-4449-9c9e-44ca0c5928d3" providerId="ADAL" clId="{0A3B5096-BF93-8842-8AE9-803E19AD0998}" dt="2020-11-01T03:03:09.625" v="846" actId="26606"/>
          <ac:spMkLst>
            <pc:docMk/>
            <pc:sldMk cId="3135594970" sldId="280"/>
            <ac:spMk id="2" creationId="{BB7E6671-1258-F84D-A2D8-152137CEA059}"/>
          </ac:spMkLst>
        </pc:spChg>
        <pc:spChg chg="mod">
          <ac:chgData name="Sandeep Karapa Srivatsav" userId="e0ba6e43-eff4-4449-9c9e-44ca0c5928d3" providerId="ADAL" clId="{0A3B5096-BF93-8842-8AE9-803E19AD0998}" dt="2020-11-01T03:32:37.364" v="2193" actId="20577"/>
          <ac:spMkLst>
            <pc:docMk/>
            <pc:sldMk cId="3135594970" sldId="280"/>
            <ac:spMk id="8" creationId="{6952365C-003B-49EA-9322-76EB46566F92}"/>
          </ac:spMkLst>
        </pc:spChg>
        <pc:spChg chg="del">
          <ac:chgData name="Sandeep Karapa Srivatsav" userId="e0ba6e43-eff4-4449-9c9e-44ca0c5928d3" providerId="ADAL" clId="{0A3B5096-BF93-8842-8AE9-803E19AD0998}" dt="2020-11-01T03:03:09.625" v="846" actId="26606"/>
          <ac:spMkLst>
            <pc:docMk/>
            <pc:sldMk cId="3135594970" sldId="280"/>
            <ac:spMk id="24" creationId="{0288C6B4-AFC3-407F-A595-EFFD38D4CCAF}"/>
          </ac:spMkLst>
        </pc:spChg>
        <pc:spChg chg="del">
          <ac:chgData name="Sandeep Karapa Srivatsav" userId="e0ba6e43-eff4-4449-9c9e-44ca0c5928d3" providerId="ADAL" clId="{0A3B5096-BF93-8842-8AE9-803E19AD0998}" dt="2020-11-01T03:03:09.625" v="846" actId="26606"/>
          <ac:spMkLst>
            <pc:docMk/>
            <pc:sldMk cId="3135594970" sldId="280"/>
            <ac:spMk id="26" creationId="{CF236821-17FE-429B-8D2C-08E13A64EA40}"/>
          </ac:spMkLst>
        </pc:spChg>
        <pc:spChg chg="del">
          <ac:chgData name="Sandeep Karapa Srivatsav" userId="e0ba6e43-eff4-4449-9c9e-44ca0c5928d3" providerId="ADAL" clId="{0A3B5096-BF93-8842-8AE9-803E19AD0998}" dt="2020-11-01T03:03:09.625" v="846" actId="26606"/>
          <ac:spMkLst>
            <pc:docMk/>
            <pc:sldMk cId="3135594970" sldId="280"/>
            <ac:spMk id="28" creationId="{C0BDBCD2-E081-43AB-9119-C55465E59757}"/>
          </ac:spMkLst>
        </pc:spChg>
        <pc:spChg chg="del">
          <ac:chgData name="Sandeep Karapa Srivatsav" userId="e0ba6e43-eff4-4449-9c9e-44ca0c5928d3" providerId="ADAL" clId="{0A3B5096-BF93-8842-8AE9-803E19AD0998}" dt="2020-11-01T03:03:09.625" v="846" actId="26606"/>
          <ac:spMkLst>
            <pc:docMk/>
            <pc:sldMk cId="3135594970" sldId="280"/>
            <ac:spMk id="30" creationId="{98E79BE4-34FE-485A-98A5-92CE8F7C4743}"/>
          </ac:spMkLst>
        </pc:spChg>
        <pc:spChg chg="del">
          <ac:chgData name="Sandeep Karapa Srivatsav" userId="e0ba6e43-eff4-4449-9c9e-44ca0c5928d3" providerId="ADAL" clId="{0A3B5096-BF93-8842-8AE9-803E19AD0998}" dt="2020-11-01T03:03:09.625" v="846" actId="26606"/>
          <ac:spMkLst>
            <pc:docMk/>
            <pc:sldMk cId="3135594970" sldId="280"/>
            <ac:spMk id="32" creationId="{7A5F0580-5EE9-419F-96EE-B6529EF6E7D0}"/>
          </ac:spMkLst>
        </pc:spChg>
        <pc:spChg chg="add">
          <ac:chgData name="Sandeep Karapa Srivatsav" userId="e0ba6e43-eff4-4449-9c9e-44ca0c5928d3" providerId="ADAL" clId="{0A3B5096-BF93-8842-8AE9-803E19AD0998}" dt="2020-11-01T03:03:09.625" v="846" actId="26606"/>
          <ac:spMkLst>
            <pc:docMk/>
            <pc:sldMk cId="3135594970" sldId="280"/>
            <ac:spMk id="37" creationId="{0288C6B4-AFC3-407F-A595-EFFD38D4CCAF}"/>
          </ac:spMkLst>
        </pc:spChg>
        <pc:spChg chg="add">
          <ac:chgData name="Sandeep Karapa Srivatsav" userId="e0ba6e43-eff4-4449-9c9e-44ca0c5928d3" providerId="ADAL" clId="{0A3B5096-BF93-8842-8AE9-803E19AD0998}" dt="2020-11-01T03:03:09.625" v="846" actId="26606"/>
          <ac:spMkLst>
            <pc:docMk/>
            <pc:sldMk cId="3135594970" sldId="280"/>
            <ac:spMk id="39" creationId="{CF236821-17FE-429B-8D2C-08E13A64EA40}"/>
          </ac:spMkLst>
        </pc:spChg>
        <pc:spChg chg="add">
          <ac:chgData name="Sandeep Karapa Srivatsav" userId="e0ba6e43-eff4-4449-9c9e-44ca0c5928d3" providerId="ADAL" clId="{0A3B5096-BF93-8842-8AE9-803E19AD0998}" dt="2020-11-01T03:03:09.625" v="846" actId="26606"/>
          <ac:spMkLst>
            <pc:docMk/>
            <pc:sldMk cId="3135594970" sldId="280"/>
            <ac:spMk id="41" creationId="{C0BDBCD2-E081-43AB-9119-C55465E59757}"/>
          </ac:spMkLst>
        </pc:spChg>
        <pc:spChg chg="add">
          <ac:chgData name="Sandeep Karapa Srivatsav" userId="e0ba6e43-eff4-4449-9c9e-44ca0c5928d3" providerId="ADAL" clId="{0A3B5096-BF93-8842-8AE9-803E19AD0998}" dt="2020-11-01T03:03:09.625" v="846" actId="26606"/>
          <ac:spMkLst>
            <pc:docMk/>
            <pc:sldMk cId="3135594970" sldId="280"/>
            <ac:spMk id="43" creationId="{98E79BE4-34FE-485A-98A5-92CE8F7C4743}"/>
          </ac:spMkLst>
        </pc:spChg>
        <pc:spChg chg="add">
          <ac:chgData name="Sandeep Karapa Srivatsav" userId="e0ba6e43-eff4-4449-9c9e-44ca0c5928d3" providerId="ADAL" clId="{0A3B5096-BF93-8842-8AE9-803E19AD0998}" dt="2020-11-01T03:03:09.625" v="846" actId="26606"/>
          <ac:spMkLst>
            <pc:docMk/>
            <pc:sldMk cId="3135594970" sldId="280"/>
            <ac:spMk id="45" creationId="{7A5F0580-5EE9-419F-96EE-B6529EF6E7D0}"/>
          </ac:spMkLst>
        </pc:spChg>
        <pc:picChg chg="del">
          <ac:chgData name="Sandeep Karapa Srivatsav" userId="e0ba6e43-eff4-4449-9c9e-44ca0c5928d3" providerId="ADAL" clId="{0A3B5096-BF93-8842-8AE9-803E19AD0998}" dt="2020-11-01T03:03:07.114" v="844" actId="478"/>
          <ac:picMkLst>
            <pc:docMk/>
            <pc:sldMk cId="3135594970" sldId="280"/>
            <ac:picMk id="3" creationId="{9F19DF86-731C-6249-AF31-4C41F5963F68}"/>
          </ac:picMkLst>
        </pc:picChg>
        <pc:picChg chg="add mod">
          <ac:chgData name="Sandeep Karapa Srivatsav" userId="e0ba6e43-eff4-4449-9c9e-44ca0c5928d3" providerId="ADAL" clId="{0A3B5096-BF93-8842-8AE9-803E19AD0998}" dt="2020-11-01T03:03:09.625" v="846" actId="26606"/>
          <ac:picMkLst>
            <pc:docMk/>
            <pc:sldMk cId="3135594970" sldId="280"/>
            <ac:picMk id="4" creationId="{9B0BD2DF-785A-1F4C-964D-88C0F3736C55}"/>
          </ac:picMkLst>
        </pc:picChg>
      </pc:sldChg>
      <pc:sldChg chg="addSp delSp modSp add mod">
        <pc:chgData name="Sandeep Karapa Srivatsav" userId="e0ba6e43-eff4-4449-9c9e-44ca0c5928d3" providerId="ADAL" clId="{0A3B5096-BF93-8842-8AE9-803E19AD0998}" dt="2020-11-01T03:34:06.752" v="2392" actId="20577"/>
        <pc:sldMkLst>
          <pc:docMk/>
          <pc:sldMk cId="2390605476" sldId="281"/>
        </pc:sldMkLst>
        <pc:spChg chg="mod">
          <ac:chgData name="Sandeep Karapa Srivatsav" userId="e0ba6e43-eff4-4449-9c9e-44ca0c5928d3" providerId="ADAL" clId="{0A3B5096-BF93-8842-8AE9-803E19AD0998}" dt="2020-11-01T03:08:30.989" v="1011" actId="20577"/>
          <ac:spMkLst>
            <pc:docMk/>
            <pc:sldMk cId="2390605476" sldId="281"/>
            <ac:spMk id="2" creationId="{BB7E6671-1258-F84D-A2D8-152137CEA059}"/>
          </ac:spMkLst>
        </pc:spChg>
        <pc:spChg chg="mod">
          <ac:chgData name="Sandeep Karapa Srivatsav" userId="e0ba6e43-eff4-4449-9c9e-44ca0c5928d3" providerId="ADAL" clId="{0A3B5096-BF93-8842-8AE9-803E19AD0998}" dt="2020-11-01T03:34:06.752" v="2392" actId="20577"/>
          <ac:spMkLst>
            <pc:docMk/>
            <pc:sldMk cId="2390605476" sldId="281"/>
            <ac:spMk id="8" creationId="{6952365C-003B-49EA-9322-76EB46566F92}"/>
          </ac:spMkLst>
        </pc:spChg>
        <pc:spChg chg="del">
          <ac:chgData name="Sandeep Karapa Srivatsav" userId="e0ba6e43-eff4-4449-9c9e-44ca0c5928d3" providerId="ADAL" clId="{0A3B5096-BF93-8842-8AE9-803E19AD0998}" dt="2020-11-01T03:03:39.816" v="850" actId="26606"/>
          <ac:spMkLst>
            <pc:docMk/>
            <pc:sldMk cId="2390605476" sldId="281"/>
            <ac:spMk id="37" creationId="{0288C6B4-AFC3-407F-A595-EFFD38D4CCAF}"/>
          </ac:spMkLst>
        </pc:spChg>
        <pc:spChg chg="del">
          <ac:chgData name="Sandeep Karapa Srivatsav" userId="e0ba6e43-eff4-4449-9c9e-44ca0c5928d3" providerId="ADAL" clId="{0A3B5096-BF93-8842-8AE9-803E19AD0998}" dt="2020-11-01T03:03:39.816" v="850" actId="26606"/>
          <ac:spMkLst>
            <pc:docMk/>
            <pc:sldMk cId="2390605476" sldId="281"/>
            <ac:spMk id="39" creationId="{CF236821-17FE-429B-8D2C-08E13A64EA40}"/>
          </ac:spMkLst>
        </pc:spChg>
        <pc:spChg chg="del">
          <ac:chgData name="Sandeep Karapa Srivatsav" userId="e0ba6e43-eff4-4449-9c9e-44ca0c5928d3" providerId="ADAL" clId="{0A3B5096-BF93-8842-8AE9-803E19AD0998}" dt="2020-11-01T03:03:39.816" v="850" actId="26606"/>
          <ac:spMkLst>
            <pc:docMk/>
            <pc:sldMk cId="2390605476" sldId="281"/>
            <ac:spMk id="41" creationId="{C0BDBCD2-E081-43AB-9119-C55465E59757}"/>
          </ac:spMkLst>
        </pc:spChg>
        <pc:spChg chg="del">
          <ac:chgData name="Sandeep Karapa Srivatsav" userId="e0ba6e43-eff4-4449-9c9e-44ca0c5928d3" providerId="ADAL" clId="{0A3B5096-BF93-8842-8AE9-803E19AD0998}" dt="2020-11-01T03:03:39.816" v="850" actId="26606"/>
          <ac:spMkLst>
            <pc:docMk/>
            <pc:sldMk cId="2390605476" sldId="281"/>
            <ac:spMk id="43" creationId="{98E79BE4-34FE-485A-98A5-92CE8F7C4743}"/>
          </ac:spMkLst>
        </pc:spChg>
        <pc:spChg chg="del">
          <ac:chgData name="Sandeep Karapa Srivatsav" userId="e0ba6e43-eff4-4449-9c9e-44ca0c5928d3" providerId="ADAL" clId="{0A3B5096-BF93-8842-8AE9-803E19AD0998}" dt="2020-11-01T03:03:39.816" v="850" actId="26606"/>
          <ac:spMkLst>
            <pc:docMk/>
            <pc:sldMk cId="2390605476" sldId="281"/>
            <ac:spMk id="45" creationId="{7A5F0580-5EE9-419F-96EE-B6529EF6E7D0}"/>
          </ac:spMkLst>
        </pc:spChg>
        <pc:spChg chg="add">
          <ac:chgData name="Sandeep Karapa Srivatsav" userId="e0ba6e43-eff4-4449-9c9e-44ca0c5928d3" providerId="ADAL" clId="{0A3B5096-BF93-8842-8AE9-803E19AD0998}" dt="2020-11-01T03:03:39.816" v="850" actId="26606"/>
          <ac:spMkLst>
            <pc:docMk/>
            <pc:sldMk cId="2390605476" sldId="281"/>
            <ac:spMk id="50" creationId="{0288C6B4-AFC3-407F-A595-EFFD38D4CCAF}"/>
          </ac:spMkLst>
        </pc:spChg>
        <pc:spChg chg="add">
          <ac:chgData name="Sandeep Karapa Srivatsav" userId="e0ba6e43-eff4-4449-9c9e-44ca0c5928d3" providerId="ADAL" clId="{0A3B5096-BF93-8842-8AE9-803E19AD0998}" dt="2020-11-01T03:03:39.816" v="850" actId="26606"/>
          <ac:spMkLst>
            <pc:docMk/>
            <pc:sldMk cId="2390605476" sldId="281"/>
            <ac:spMk id="52" creationId="{CF236821-17FE-429B-8D2C-08E13A64EA40}"/>
          </ac:spMkLst>
        </pc:spChg>
        <pc:spChg chg="add">
          <ac:chgData name="Sandeep Karapa Srivatsav" userId="e0ba6e43-eff4-4449-9c9e-44ca0c5928d3" providerId="ADAL" clId="{0A3B5096-BF93-8842-8AE9-803E19AD0998}" dt="2020-11-01T03:03:39.816" v="850" actId="26606"/>
          <ac:spMkLst>
            <pc:docMk/>
            <pc:sldMk cId="2390605476" sldId="281"/>
            <ac:spMk id="54" creationId="{C0BDBCD2-E081-43AB-9119-C55465E59757}"/>
          </ac:spMkLst>
        </pc:spChg>
        <pc:spChg chg="add">
          <ac:chgData name="Sandeep Karapa Srivatsav" userId="e0ba6e43-eff4-4449-9c9e-44ca0c5928d3" providerId="ADAL" clId="{0A3B5096-BF93-8842-8AE9-803E19AD0998}" dt="2020-11-01T03:03:39.816" v="850" actId="26606"/>
          <ac:spMkLst>
            <pc:docMk/>
            <pc:sldMk cId="2390605476" sldId="281"/>
            <ac:spMk id="56" creationId="{98E79BE4-34FE-485A-98A5-92CE8F7C4743}"/>
          </ac:spMkLst>
        </pc:spChg>
        <pc:spChg chg="add">
          <ac:chgData name="Sandeep Karapa Srivatsav" userId="e0ba6e43-eff4-4449-9c9e-44ca0c5928d3" providerId="ADAL" clId="{0A3B5096-BF93-8842-8AE9-803E19AD0998}" dt="2020-11-01T03:03:39.816" v="850" actId="26606"/>
          <ac:spMkLst>
            <pc:docMk/>
            <pc:sldMk cId="2390605476" sldId="281"/>
            <ac:spMk id="58" creationId="{7A5F0580-5EE9-419F-96EE-B6529EF6E7D0}"/>
          </ac:spMkLst>
        </pc:spChg>
        <pc:picChg chg="add mod">
          <ac:chgData name="Sandeep Karapa Srivatsav" userId="e0ba6e43-eff4-4449-9c9e-44ca0c5928d3" providerId="ADAL" clId="{0A3B5096-BF93-8842-8AE9-803E19AD0998}" dt="2020-11-01T03:03:39.816" v="850" actId="26606"/>
          <ac:picMkLst>
            <pc:docMk/>
            <pc:sldMk cId="2390605476" sldId="281"/>
            <ac:picMk id="3" creationId="{28B84B77-6641-2646-8982-5993E69DE334}"/>
          </ac:picMkLst>
        </pc:picChg>
        <pc:picChg chg="del">
          <ac:chgData name="Sandeep Karapa Srivatsav" userId="e0ba6e43-eff4-4449-9c9e-44ca0c5928d3" providerId="ADAL" clId="{0A3B5096-BF93-8842-8AE9-803E19AD0998}" dt="2020-11-01T03:03:36.827" v="848" actId="478"/>
          <ac:picMkLst>
            <pc:docMk/>
            <pc:sldMk cId="2390605476" sldId="281"/>
            <ac:picMk id="4" creationId="{9B0BD2DF-785A-1F4C-964D-88C0F3736C55}"/>
          </ac:picMkLst>
        </pc:picChg>
      </pc:sldChg>
      <pc:sldChg chg="addSp delSp modSp add mod">
        <pc:chgData name="Sandeep Karapa Srivatsav" userId="e0ba6e43-eff4-4449-9c9e-44ca0c5928d3" providerId="ADAL" clId="{0A3B5096-BF93-8842-8AE9-803E19AD0998}" dt="2020-11-01T03:36:11.967" v="2583" actId="20577"/>
        <pc:sldMkLst>
          <pc:docMk/>
          <pc:sldMk cId="402049117" sldId="282"/>
        </pc:sldMkLst>
        <pc:spChg chg="mod">
          <ac:chgData name="Sandeep Karapa Srivatsav" userId="e0ba6e43-eff4-4449-9c9e-44ca0c5928d3" providerId="ADAL" clId="{0A3B5096-BF93-8842-8AE9-803E19AD0998}" dt="2020-11-01T03:05:53.707" v="941" actId="14100"/>
          <ac:spMkLst>
            <pc:docMk/>
            <pc:sldMk cId="402049117" sldId="282"/>
            <ac:spMk id="2" creationId="{BB7E6671-1258-F84D-A2D8-152137CEA059}"/>
          </ac:spMkLst>
        </pc:spChg>
        <pc:spChg chg="mod">
          <ac:chgData name="Sandeep Karapa Srivatsav" userId="e0ba6e43-eff4-4449-9c9e-44ca0c5928d3" providerId="ADAL" clId="{0A3B5096-BF93-8842-8AE9-803E19AD0998}" dt="2020-11-01T03:36:11.967" v="2583" actId="20577"/>
          <ac:spMkLst>
            <pc:docMk/>
            <pc:sldMk cId="402049117" sldId="282"/>
            <ac:spMk id="8" creationId="{6952365C-003B-49EA-9322-76EB46566F92}"/>
          </ac:spMkLst>
        </pc:spChg>
        <pc:spChg chg="del">
          <ac:chgData name="Sandeep Karapa Srivatsav" userId="e0ba6e43-eff4-4449-9c9e-44ca0c5928d3" providerId="ADAL" clId="{0A3B5096-BF93-8842-8AE9-803E19AD0998}" dt="2020-11-01T03:04:55.155" v="881" actId="26606"/>
          <ac:spMkLst>
            <pc:docMk/>
            <pc:sldMk cId="402049117" sldId="282"/>
            <ac:spMk id="50" creationId="{0288C6B4-AFC3-407F-A595-EFFD38D4CCAF}"/>
          </ac:spMkLst>
        </pc:spChg>
        <pc:spChg chg="del">
          <ac:chgData name="Sandeep Karapa Srivatsav" userId="e0ba6e43-eff4-4449-9c9e-44ca0c5928d3" providerId="ADAL" clId="{0A3B5096-BF93-8842-8AE9-803E19AD0998}" dt="2020-11-01T03:04:55.155" v="881" actId="26606"/>
          <ac:spMkLst>
            <pc:docMk/>
            <pc:sldMk cId="402049117" sldId="282"/>
            <ac:spMk id="52" creationId="{CF236821-17FE-429B-8D2C-08E13A64EA40}"/>
          </ac:spMkLst>
        </pc:spChg>
        <pc:spChg chg="del">
          <ac:chgData name="Sandeep Karapa Srivatsav" userId="e0ba6e43-eff4-4449-9c9e-44ca0c5928d3" providerId="ADAL" clId="{0A3B5096-BF93-8842-8AE9-803E19AD0998}" dt="2020-11-01T03:04:55.155" v="881" actId="26606"/>
          <ac:spMkLst>
            <pc:docMk/>
            <pc:sldMk cId="402049117" sldId="282"/>
            <ac:spMk id="54" creationId="{C0BDBCD2-E081-43AB-9119-C55465E59757}"/>
          </ac:spMkLst>
        </pc:spChg>
        <pc:spChg chg="del">
          <ac:chgData name="Sandeep Karapa Srivatsav" userId="e0ba6e43-eff4-4449-9c9e-44ca0c5928d3" providerId="ADAL" clId="{0A3B5096-BF93-8842-8AE9-803E19AD0998}" dt="2020-11-01T03:04:55.155" v="881" actId="26606"/>
          <ac:spMkLst>
            <pc:docMk/>
            <pc:sldMk cId="402049117" sldId="282"/>
            <ac:spMk id="56" creationId="{98E79BE4-34FE-485A-98A5-92CE8F7C4743}"/>
          </ac:spMkLst>
        </pc:spChg>
        <pc:spChg chg="del">
          <ac:chgData name="Sandeep Karapa Srivatsav" userId="e0ba6e43-eff4-4449-9c9e-44ca0c5928d3" providerId="ADAL" clId="{0A3B5096-BF93-8842-8AE9-803E19AD0998}" dt="2020-11-01T03:04:55.155" v="881" actId="26606"/>
          <ac:spMkLst>
            <pc:docMk/>
            <pc:sldMk cId="402049117" sldId="282"/>
            <ac:spMk id="58" creationId="{7A5F0580-5EE9-419F-96EE-B6529EF6E7D0}"/>
          </ac:spMkLst>
        </pc:spChg>
        <pc:spChg chg="add">
          <ac:chgData name="Sandeep Karapa Srivatsav" userId="e0ba6e43-eff4-4449-9c9e-44ca0c5928d3" providerId="ADAL" clId="{0A3B5096-BF93-8842-8AE9-803E19AD0998}" dt="2020-11-01T03:04:55.155" v="881" actId="26606"/>
          <ac:spMkLst>
            <pc:docMk/>
            <pc:sldMk cId="402049117" sldId="282"/>
            <ac:spMk id="63" creationId="{0288C6B4-AFC3-407F-A595-EFFD38D4CCAF}"/>
          </ac:spMkLst>
        </pc:spChg>
        <pc:spChg chg="add">
          <ac:chgData name="Sandeep Karapa Srivatsav" userId="e0ba6e43-eff4-4449-9c9e-44ca0c5928d3" providerId="ADAL" clId="{0A3B5096-BF93-8842-8AE9-803E19AD0998}" dt="2020-11-01T03:04:55.155" v="881" actId="26606"/>
          <ac:spMkLst>
            <pc:docMk/>
            <pc:sldMk cId="402049117" sldId="282"/>
            <ac:spMk id="65" creationId="{CF236821-17FE-429B-8D2C-08E13A64EA40}"/>
          </ac:spMkLst>
        </pc:spChg>
        <pc:spChg chg="add">
          <ac:chgData name="Sandeep Karapa Srivatsav" userId="e0ba6e43-eff4-4449-9c9e-44ca0c5928d3" providerId="ADAL" clId="{0A3B5096-BF93-8842-8AE9-803E19AD0998}" dt="2020-11-01T03:04:55.155" v="881" actId="26606"/>
          <ac:spMkLst>
            <pc:docMk/>
            <pc:sldMk cId="402049117" sldId="282"/>
            <ac:spMk id="67" creationId="{C0BDBCD2-E081-43AB-9119-C55465E59757}"/>
          </ac:spMkLst>
        </pc:spChg>
        <pc:spChg chg="add">
          <ac:chgData name="Sandeep Karapa Srivatsav" userId="e0ba6e43-eff4-4449-9c9e-44ca0c5928d3" providerId="ADAL" clId="{0A3B5096-BF93-8842-8AE9-803E19AD0998}" dt="2020-11-01T03:04:55.155" v="881" actId="26606"/>
          <ac:spMkLst>
            <pc:docMk/>
            <pc:sldMk cId="402049117" sldId="282"/>
            <ac:spMk id="69" creationId="{98E79BE4-34FE-485A-98A5-92CE8F7C4743}"/>
          </ac:spMkLst>
        </pc:spChg>
        <pc:spChg chg="add">
          <ac:chgData name="Sandeep Karapa Srivatsav" userId="e0ba6e43-eff4-4449-9c9e-44ca0c5928d3" providerId="ADAL" clId="{0A3B5096-BF93-8842-8AE9-803E19AD0998}" dt="2020-11-01T03:04:55.155" v="881" actId="26606"/>
          <ac:spMkLst>
            <pc:docMk/>
            <pc:sldMk cId="402049117" sldId="282"/>
            <ac:spMk id="71" creationId="{7A5F0580-5EE9-419F-96EE-B6529EF6E7D0}"/>
          </ac:spMkLst>
        </pc:spChg>
        <pc:picChg chg="del">
          <ac:chgData name="Sandeep Karapa Srivatsav" userId="e0ba6e43-eff4-4449-9c9e-44ca0c5928d3" providerId="ADAL" clId="{0A3B5096-BF93-8842-8AE9-803E19AD0998}" dt="2020-11-01T03:04:42.010" v="879" actId="478"/>
          <ac:picMkLst>
            <pc:docMk/>
            <pc:sldMk cId="402049117" sldId="282"/>
            <ac:picMk id="3" creationId="{28B84B77-6641-2646-8982-5993E69DE334}"/>
          </ac:picMkLst>
        </pc:picChg>
        <pc:picChg chg="add mod">
          <ac:chgData name="Sandeep Karapa Srivatsav" userId="e0ba6e43-eff4-4449-9c9e-44ca0c5928d3" providerId="ADAL" clId="{0A3B5096-BF93-8842-8AE9-803E19AD0998}" dt="2020-11-01T03:05:06.132" v="884" actId="1076"/>
          <ac:picMkLst>
            <pc:docMk/>
            <pc:sldMk cId="402049117" sldId="282"/>
            <ac:picMk id="4" creationId="{260ABDB7-D372-944D-ABBC-46E34DF88BD6}"/>
          </ac:picMkLst>
        </pc:picChg>
      </pc:sldChg>
      <pc:sldChg chg="addSp delSp modSp add mod">
        <pc:chgData name="Sandeep Karapa Srivatsav" userId="e0ba6e43-eff4-4449-9c9e-44ca0c5928d3" providerId="ADAL" clId="{0A3B5096-BF93-8842-8AE9-803E19AD0998}" dt="2020-11-01T03:38:33.536" v="2902" actId="20577"/>
        <pc:sldMkLst>
          <pc:docMk/>
          <pc:sldMk cId="904223186" sldId="283"/>
        </pc:sldMkLst>
        <pc:spChg chg="mod">
          <ac:chgData name="Sandeep Karapa Srivatsav" userId="e0ba6e43-eff4-4449-9c9e-44ca0c5928d3" providerId="ADAL" clId="{0A3B5096-BF93-8842-8AE9-803E19AD0998}" dt="2020-11-01T03:09:25.576" v="1035" actId="27636"/>
          <ac:spMkLst>
            <pc:docMk/>
            <pc:sldMk cId="904223186" sldId="283"/>
            <ac:spMk id="2" creationId="{BB7E6671-1258-F84D-A2D8-152137CEA059}"/>
          </ac:spMkLst>
        </pc:spChg>
        <pc:spChg chg="mod">
          <ac:chgData name="Sandeep Karapa Srivatsav" userId="e0ba6e43-eff4-4449-9c9e-44ca0c5928d3" providerId="ADAL" clId="{0A3B5096-BF93-8842-8AE9-803E19AD0998}" dt="2020-11-01T03:38:33.536" v="2902" actId="20577"/>
          <ac:spMkLst>
            <pc:docMk/>
            <pc:sldMk cId="904223186" sldId="283"/>
            <ac:spMk id="8" creationId="{6952365C-003B-49EA-9322-76EB46566F92}"/>
          </ac:spMkLst>
        </pc:spChg>
        <pc:spChg chg="add del">
          <ac:chgData name="Sandeep Karapa Srivatsav" userId="e0ba6e43-eff4-4449-9c9e-44ca0c5928d3" providerId="ADAL" clId="{0A3B5096-BF93-8842-8AE9-803E19AD0998}" dt="2020-11-01T03:09:05.889" v="1013" actId="26606"/>
          <ac:spMkLst>
            <pc:docMk/>
            <pc:sldMk cId="904223186" sldId="283"/>
            <ac:spMk id="63" creationId="{0288C6B4-AFC3-407F-A595-EFFD38D4CCAF}"/>
          </ac:spMkLst>
        </pc:spChg>
        <pc:spChg chg="add del">
          <ac:chgData name="Sandeep Karapa Srivatsav" userId="e0ba6e43-eff4-4449-9c9e-44ca0c5928d3" providerId="ADAL" clId="{0A3B5096-BF93-8842-8AE9-803E19AD0998}" dt="2020-11-01T03:09:05.889" v="1013" actId="26606"/>
          <ac:spMkLst>
            <pc:docMk/>
            <pc:sldMk cId="904223186" sldId="283"/>
            <ac:spMk id="65" creationId="{CF236821-17FE-429B-8D2C-08E13A64EA40}"/>
          </ac:spMkLst>
        </pc:spChg>
        <pc:spChg chg="add del">
          <ac:chgData name="Sandeep Karapa Srivatsav" userId="e0ba6e43-eff4-4449-9c9e-44ca0c5928d3" providerId="ADAL" clId="{0A3B5096-BF93-8842-8AE9-803E19AD0998}" dt="2020-11-01T03:09:05.889" v="1013" actId="26606"/>
          <ac:spMkLst>
            <pc:docMk/>
            <pc:sldMk cId="904223186" sldId="283"/>
            <ac:spMk id="67" creationId="{C0BDBCD2-E081-43AB-9119-C55465E59757}"/>
          </ac:spMkLst>
        </pc:spChg>
        <pc:spChg chg="add del">
          <ac:chgData name="Sandeep Karapa Srivatsav" userId="e0ba6e43-eff4-4449-9c9e-44ca0c5928d3" providerId="ADAL" clId="{0A3B5096-BF93-8842-8AE9-803E19AD0998}" dt="2020-11-01T03:09:05.889" v="1013" actId="26606"/>
          <ac:spMkLst>
            <pc:docMk/>
            <pc:sldMk cId="904223186" sldId="283"/>
            <ac:spMk id="69" creationId="{98E79BE4-34FE-485A-98A5-92CE8F7C4743}"/>
          </ac:spMkLst>
        </pc:spChg>
        <pc:spChg chg="add del">
          <ac:chgData name="Sandeep Karapa Srivatsav" userId="e0ba6e43-eff4-4449-9c9e-44ca0c5928d3" providerId="ADAL" clId="{0A3B5096-BF93-8842-8AE9-803E19AD0998}" dt="2020-11-01T03:09:05.889" v="1013" actId="26606"/>
          <ac:spMkLst>
            <pc:docMk/>
            <pc:sldMk cId="904223186" sldId="283"/>
            <ac:spMk id="71" creationId="{7A5F0580-5EE9-419F-96EE-B6529EF6E7D0}"/>
          </ac:spMkLst>
        </pc:spChg>
        <pc:spChg chg="add">
          <ac:chgData name="Sandeep Karapa Srivatsav" userId="e0ba6e43-eff4-4449-9c9e-44ca0c5928d3" providerId="ADAL" clId="{0A3B5096-BF93-8842-8AE9-803E19AD0998}" dt="2020-11-01T03:09:05.889" v="1013" actId="26606"/>
          <ac:spMkLst>
            <pc:docMk/>
            <pc:sldMk cId="904223186" sldId="283"/>
            <ac:spMk id="73" creationId="{0288C6B4-AFC3-407F-A595-EFFD38D4CCAF}"/>
          </ac:spMkLst>
        </pc:spChg>
        <pc:spChg chg="add">
          <ac:chgData name="Sandeep Karapa Srivatsav" userId="e0ba6e43-eff4-4449-9c9e-44ca0c5928d3" providerId="ADAL" clId="{0A3B5096-BF93-8842-8AE9-803E19AD0998}" dt="2020-11-01T03:09:05.889" v="1013" actId="26606"/>
          <ac:spMkLst>
            <pc:docMk/>
            <pc:sldMk cId="904223186" sldId="283"/>
            <ac:spMk id="74" creationId="{CF236821-17FE-429B-8D2C-08E13A64EA40}"/>
          </ac:spMkLst>
        </pc:spChg>
        <pc:spChg chg="add">
          <ac:chgData name="Sandeep Karapa Srivatsav" userId="e0ba6e43-eff4-4449-9c9e-44ca0c5928d3" providerId="ADAL" clId="{0A3B5096-BF93-8842-8AE9-803E19AD0998}" dt="2020-11-01T03:09:05.889" v="1013" actId="26606"/>
          <ac:spMkLst>
            <pc:docMk/>
            <pc:sldMk cId="904223186" sldId="283"/>
            <ac:spMk id="75" creationId="{C0BDBCD2-E081-43AB-9119-C55465E59757}"/>
          </ac:spMkLst>
        </pc:spChg>
        <pc:spChg chg="add del">
          <ac:chgData name="Sandeep Karapa Srivatsav" userId="e0ba6e43-eff4-4449-9c9e-44ca0c5928d3" providerId="ADAL" clId="{0A3B5096-BF93-8842-8AE9-803E19AD0998}" dt="2020-11-01T03:06:44.409" v="946" actId="26606"/>
          <ac:spMkLst>
            <pc:docMk/>
            <pc:sldMk cId="904223186" sldId="283"/>
            <ac:spMk id="76" creationId="{0288C6B4-AFC3-407F-A595-EFFD38D4CCAF}"/>
          </ac:spMkLst>
        </pc:spChg>
        <pc:spChg chg="add">
          <ac:chgData name="Sandeep Karapa Srivatsav" userId="e0ba6e43-eff4-4449-9c9e-44ca0c5928d3" providerId="ADAL" clId="{0A3B5096-BF93-8842-8AE9-803E19AD0998}" dt="2020-11-01T03:09:05.889" v="1013" actId="26606"/>
          <ac:spMkLst>
            <pc:docMk/>
            <pc:sldMk cId="904223186" sldId="283"/>
            <ac:spMk id="77" creationId="{98E79BE4-34FE-485A-98A5-92CE8F7C4743}"/>
          </ac:spMkLst>
        </pc:spChg>
        <pc:spChg chg="add del">
          <ac:chgData name="Sandeep Karapa Srivatsav" userId="e0ba6e43-eff4-4449-9c9e-44ca0c5928d3" providerId="ADAL" clId="{0A3B5096-BF93-8842-8AE9-803E19AD0998}" dt="2020-11-01T03:06:44.409" v="946" actId="26606"/>
          <ac:spMkLst>
            <pc:docMk/>
            <pc:sldMk cId="904223186" sldId="283"/>
            <ac:spMk id="78" creationId="{CF236821-17FE-429B-8D2C-08E13A64EA40}"/>
          </ac:spMkLst>
        </pc:spChg>
        <pc:spChg chg="add">
          <ac:chgData name="Sandeep Karapa Srivatsav" userId="e0ba6e43-eff4-4449-9c9e-44ca0c5928d3" providerId="ADAL" clId="{0A3B5096-BF93-8842-8AE9-803E19AD0998}" dt="2020-11-01T03:09:05.889" v="1013" actId="26606"/>
          <ac:spMkLst>
            <pc:docMk/>
            <pc:sldMk cId="904223186" sldId="283"/>
            <ac:spMk id="79" creationId="{7A5F0580-5EE9-419F-96EE-B6529EF6E7D0}"/>
          </ac:spMkLst>
        </pc:spChg>
        <pc:spChg chg="add del">
          <ac:chgData name="Sandeep Karapa Srivatsav" userId="e0ba6e43-eff4-4449-9c9e-44ca0c5928d3" providerId="ADAL" clId="{0A3B5096-BF93-8842-8AE9-803E19AD0998}" dt="2020-11-01T03:06:44.409" v="946" actId="26606"/>
          <ac:spMkLst>
            <pc:docMk/>
            <pc:sldMk cId="904223186" sldId="283"/>
            <ac:spMk id="80" creationId="{C0BDBCD2-E081-43AB-9119-C55465E59757}"/>
          </ac:spMkLst>
        </pc:spChg>
        <pc:spChg chg="add del">
          <ac:chgData name="Sandeep Karapa Srivatsav" userId="e0ba6e43-eff4-4449-9c9e-44ca0c5928d3" providerId="ADAL" clId="{0A3B5096-BF93-8842-8AE9-803E19AD0998}" dt="2020-11-01T03:06:44.409" v="946" actId="26606"/>
          <ac:spMkLst>
            <pc:docMk/>
            <pc:sldMk cId="904223186" sldId="283"/>
            <ac:spMk id="82" creationId="{98E79BE4-34FE-485A-98A5-92CE8F7C4743}"/>
          </ac:spMkLst>
        </pc:spChg>
        <pc:spChg chg="add del">
          <ac:chgData name="Sandeep Karapa Srivatsav" userId="e0ba6e43-eff4-4449-9c9e-44ca0c5928d3" providerId="ADAL" clId="{0A3B5096-BF93-8842-8AE9-803E19AD0998}" dt="2020-11-01T03:06:44.409" v="946" actId="26606"/>
          <ac:spMkLst>
            <pc:docMk/>
            <pc:sldMk cId="904223186" sldId="283"/>
            <ac:spMk id="84" creationId="{7A5F0580-5EE9-419F-96EE-B6529EF6E7D0}"/>
          </ac:spMkLst>
        </pc:spChg>
        <pc:picChg chg="add del mod">
          <ac:chgData name="Sandeep Karapa Srivatsav" userId="e0ba6e43-eff4-4449-9c9e-44ca0c5928d3" providerId="ADAL" clId="{0A3B5096-BF93-8842-8AE9-803E19AD0998}" dt="2020-11-01T03:06:45.920" v="947"/>
          <ac:picMkLst>
            <pc:docMk/>
            <pc:sldMk cId="904223186" sldId="283"/>
            <ac:picMk id="3" creationId="{A7EF4666-A357-D448-85A6-76A251E470BE}"/>
          </ac:picMkLst>
        </pc:picChg>
        <pc:picChg chg="del">
          <ac:chgData name="Sandeep Karapa Srivatsav" userId="e0ba6e43-eff4-4449-9c9e-44ca0c5928d3" providerId="ADAL" clId="{0A3B5096-BF93-8842-8AE9-803E19AD0998}" dt="2020-11-01T03:06:31.828" v="943" actId="478"/>
          <ac:picMkLst>
            <pc:docMk/>
            <pc:sldMk cId="904223186" sldId="283"/>
            <ac:picMk id="4" creationId="{260ABDB7-D372-944D-ABBC-46E34DF88BD6}"/>
          </ac:picMkLst>
        </pc:picChg>
        <pc:picChg chg="add del">
          <ac:chgData name="Sandeep Karapa Srivatsav" userId="e0ba6e43-eff4-4449-9c9e-44ca0c5928d3" providerId="ADAL" clId="{0A3B5096-BF93-8842-8AE9-803E19AD0998}" dt="2020-11-01T03:06:52.692" v="949"/>
          <ac:picMkLst>
            <pc:docMk/>
            <pc:sldMk cId="904223186" sldId="283"/>
            <ac:picMk id="5" creationId="{B04027EF-7F14-CA47-9980-0F9B93CE18A5}"/>
          </ac:picMkLst>
        </pc:picChg>
        <pc:picChg chg="add mod">
          <ac:chgData name="Sandeep Karapa Srivatsav" userId="e0ba6e43-eff4-4449-9c9e-44ca0c5928d3" providerId="ADAL" clId="{0A3B5096-BF93-8842-8AE9-803E19AD0998}" dt="2020-11-01T03:09:05.889" v="1013" actId="26606"/>
          <ac:picMkLst>
            <pc:docMk/>
            <pc:sldMk cId="904223186" sldId="283"/>
            <ac:picMk id="6" creationId="{4D7C34EB-CCCF-7F4B-BB70-AC3F382219F5}"/>
          </ac:picMkLst>
        </pc:picChg>
      </pc:sldChg>
      <pc:sldChg chg="addSp delSp modSp add mod ord">
        <pc:chgData name="Sandeep Karapa Srivatsav" userId="e0ba6e43-eff4-4449-9c9e-44ca0c5928d3" providerId="ADAL" clId="{0A3B5096-BF93-8842-8AE9-803E19AD0998}" dt="2020-11-01T03:37:27.703" v="2747" actId="20577"/>
        <pc:sldMkLst>
          <pc:docMk/>
          <pc:sldMk cId="14811150" sldId="284"/>
        </pc:sldMkLst>
        <pc:spChg chg="mod">
          <ac:chgData name="Sandeep Karapa Srivatsav" userId="e0ba6e43-eff4-4449-9c9e-44ca0c5928d3" providerId="ADAL" clId="{0A3B5096-BF93-8842-8AE9-803E19AD0998}" dt="2020-11-01T03:07:56.079" v="996" actId="20577"/>
          <ac:spMkLst>
            <pc:docMk/>
            <pc:sldMk cId="14811150" sldId="284"/>
            <ac:spMk id="2" creationId="{BB7E6671-1258-F84D-A2D8-152137CEA059}"/>
          </ac:spMkLst>
        </pc:spChg>
        <pc:spChg chg="mod">
          <ac:chgData name="Sandeep Karapa Srivatsav" userId="e0ba6e43-eff4-4449-9c9e-44ca0c5928d3" providerId="ADAL" clId="{0A3B5096-BF93-8842-8AE9-803E19AD0998}" dt="2020-11-01T03:37:27.703" v="2747" actId="20577"/>
          <ac:spMkLst>
            <pc:docMk/>
            <pc:sldMk cId="14811150" sldId="284"/>
            <ac:spMk id="8" creationId="{6952365C-003B-49EA-9322-76EB46566F92}"/>
          </ac:spMkLst>
        </pc:spChg>
        <pc:spChg chg="del">
          <ac:chgData name="Sandeep Karapa Srivatsav" userId="e0ba6e43-eff4-4449-9c9e-44ca0c5928d3" providerId="ADAL" clId="{0A3B5096-BF93-8842-8AE9-803E19AD0998}" dt="2020-11-01T03:07:10.329" v="954" actId="26606"/>
          <ac:spMkLst>
            <pc:docMk/>
            <pc:sldMk cId="14811150" sldId="284"/>
            <ac:spMk id="50" creationId="{0288C6B4-AFC3-407F-A595-EFFD38D4CCAF}"/>
          </ac:spMkLst>
        </pc:spChg>
        <pc:spChg chg="del">
          <ac:chgData name="Sandeep Karapa Srivatsav" userId="e0ba6e43-eff4-4449-9c9e-44ca0c5928d3" providerId="ADAL" clId="{0A3B5096-BF93-8842-8AE9-803E19AD0998}" dt="2020-11-01T03:07:10.329" v="954" actId="26606"/>
          <ac:spMkLst>
            <pc:docMk/>
            <pc:sldMk cId="14811150" sldId="284"/>
            <ac:spMk id="52" creationId="{CF236821-17FE-429B-8D2C-08E13A64EA40}"/>
          </ac:spMkLst>
        </pc:spChg>
        <pc:spChg chg="del">
          <ac:chgData name="Sandeep Karapa Srivatsav" userId="e0ba6e43-eff4-4449-9c9e-44ca0c5928d3" providerId="ADAL" clId="{0A3B5096-BF93-8842-8AE9-803E19AD0998}" dt="2020-11-01T03:07:10.329" v="954" actId="26606"/>
          <ac:spMkLst>
            <pc:docMk/>
            <pc:sldMk cId="14811150" sldId="284"/>
            <ac:spMk id="54" creationId="{C0BDBCD2-E081-43AB-9119-C55465E59757}"/>
          </ac:spMkLst>
        </pc:spChg>
        <pc:spChg chg="del">
          <ac:chgData name="Sandeep Karapa Srivatsav" userId="e0ba6e43-eff4-4449-9c9e-44ca0c5928d3" providerId="ADAL" clId="{0A3B5096-BF93-8842-8AE9-803E19AD0998}" dt="2020-11-01T03:07:10.329" v="954" actId="26606"/>
          <ac:spMkLst>
            <pc:docMk/>
            <pc:sldMk cId="14811150" sldId="284"/>
            <ac:spMk id="56" creationId="{98E79BE4-34FE-485A-98A5-92CE8F7C4743}"/>
          </ac:spMkLst>
        </pc:spChg>
        <pc:spChg chg="del">
          <ac:chgData name="Sandeep Karapa Srivatsav" userId="e0ba6e43-eff4-4449-9c9e-44ca0c5928d3" providerId="ADAL" clId="{0A3B5096-BF93-8842-8AE9-803E19AD0998}" dt="2020-11-01T03:07:10.329" v="954" actId="26606"/>
          <ac:spMkLst>
            <pc:docMk/>
            <pc:sldMk cId="14811150" sldId="284"/>
            <ac:spMk id="58" creationId="{7A5F0580-5EE9-419F-96EE-B6529EF6E7D0}"/>
          </ac:spMkLst>
        </pc:spChg>
        <pc:spChg chg="add">
          <ac:chgData name="Sandeep Karapa Srivatsav" userId="e0ba6e43-eff4-4449-9c9e-44ca0c5928d3" providerId="ADAL" clId="{0A3B5096-BF93-8842-8AE9-803E19AD0998}" dt="2020-11-01T03:07:10.329" v="954" actId="26606"/>
          <ac:spMkLst>
            <pc:docMk/>
            <pc:sldMk cId="14811150" sldId="284"/>
            <ac:spMk id="63" creationId="{0288C6B4-AFC3-407F-A595-EFFD38D4CCAF}"/>
          </ac:spMkLst>
        </pc:spChg>
        <pc:spChg chg="add">
          <ac:chgData name="Sandeep Karapa Srivatsav" userId="e0ba6e43-eff4-4449-9c9e-44ca0c5928d3" providerId="ADAL" clId="{0A3B5096-BF93-8842-8AE9-803E19AD0998}" dt="2020-11-01T03:07:10.329" v="954" actId="26606"/>
          <ac:spMkLst>
            <pc:docMk/>
            <pc:sldMk cId="14811150" sldId="284"/>
            <ac:spMk id="65" creationId="{CF236821-17FE-429B-8D2C-08E13A64EA40}"/>
          </ac:spMkLst>
        </pc:spChg>
        <pc:spChg chg="add">
          <ac:chgData name="Sandeep Karapa Srivatsav" userId="e0ba6e43-eff4-4449-9c9e-44ca0c5928d3" providerId="ADAL" clId="{0A3B5096-BF93-8842-8AE9-803E19AD0998}" dt="2020-11-01T03:07:10.329" v="954" actId="26606"/>
          <ac:spMkLst>
            <pc:docMk/>
            <pc:sldMk cId="14811150" sldId="284"/>
            <ac:spMk id="67" creationId="{C0BDBCD2-E081-43AB-9119-C55465E59757}"/>
          </ac:spMkLst>
        </pc:spChg>
        <pc:spChg chg="add">
          <ac:chgData name="Sandeep Karapa Srivatsav" userId="e0ba6e43-eff4-4449-9c9e-44ca0c5928d3" providerId="ADAL" clId="{0A3B5096-BF93-8842-8AE9-803E19AD0998}" dt="2020-11-01T03:07:10.329" v="954" actId="26606"/>
          <ac:spMkLst>
            <pc:docMk/>
            <pc:sldMk cId="14811150" sldId="284"/>
            <ac:spMk id="69" creationId="{98E79BE4-34FE-485A-98A5-92CE8F7C4743}"/>
          </ac:spMkLst>
        </pc:spChg>
        <pc:spChg chg="add">
          <ac:chgData name="Sandeep Karapa Srivatsav" userId="e0ba6e43-eff4-4449-9c9e-44ca0c5928d3" providerId="ADAL" clId="{0A3B5096-BF93-8842-8AE9-803E19AD0998}" dt="2020-11-01T03:07:10.329" v="954" actId="26606"/>
          <ac:spMkLst>
            <pc:docMk/>
            <pc:sldMk cId="14811150" sldId="284"/>
            <ac:spMk id="71" creationId="{7A5F0580-5EE9-419F-96EE-B6529EF6E7D0}"/>
          </ac:spMkLst>
        </pc:spChg>
        <pc:picChg chg="del">
          <ac:chgData name="Sandeep Karapa Srivatsav" userId="e0ba6e43-eff4-4449-9c9e-44ca0c5928d3" providerId="ADAL" clId="{0A3B5096-BF93-8842-8AE9-803E19AD0998}" dt="2020-11-01T03:07:05.571" v="952" actId="478"/>
          <ac:picMkLst>
            <pc:docMk/>
            <pc:sldMk cId="14811150" sldId="284"/>
            <ac:picMk id="3" creationId="{28B84B77-6641-2646-8982-5993E69DE334}"/>
          </ac:picMkLst>
        </pc:picChg>
        <pc:picChg chg="add mod">
          <ac:chgData name="Sandeep Karapa Srivatsav" userId="e0ba6e43-eff4-4449-9c9e-44ca0c5928d3" providerId="ADAL" clId="{0A3B5096-BF93-8842-8AE9-803E19AD0998}" dt="2020-11-01T03:07:21.040" v="957" actId="1076"/>
          <ac:picMkLst>
            <pc:docMk/>
            <pc:sldMk cId="14811150" sldId="284"/>
            <ac:picMk id="4" creationId="{2F43BECA-0F00-C44B-8776-DF3F240B195E}"/>
          </ac:picMkLst>
        </pc:picChg>
      </pc:sldChg>
      <pc:sldChg chg="addSp delSp modSp add mod">
        <pc:chgData name="Sandeep Karapa Srivatsav" userId="e0ba6e43-eff4-4449-9c9e-44ca0c5928d3" providerId="ADAL" clId="{0A3B5096-BF93-8842-8AE9-803E19AD0998}" dt="2020-11-01T03:39:49.447" v="2948" actId="20577"/>
        <pc:sldMkLst>
          <pc:docMk/>
          <pc:sldMk cId="3765054606" sldId="285"/>
        </pc:sldMkLst>
        <pc:spChg chg="mod">
          <ac:chgData name="Sandeep Karapa Srivatsav" userId="e0ba6e43-eff4-4449-9c9e-44ca0c5928d3" providerId="ADAL" clId="{0A3B5096-BF93-8842-8AE9-803E19AD0998}" dt="2020-11-01T03:10:42.241" v="1084" actId="20577"/>
          <ac:spMkLst>
            <pc:docMk/>
            <pc:sldMk cId="3765054606" sldId="285"/>
            <ac:spMk id="2" creationId="{BB7E6671-1258-F84D-A2D8-152137CEA059}"/>
          </ac:spMkLst>
        </pc:spChg>
        <pc:spChg chg="mod">
          <ac:chgData name="Sandeep Karapa Srivatsav" userId="e0ba6e43-eff4-4449-9c9e-44ca0c5928d3" providerId="ADAL" clId="{0A3B5096-BF93-8842-8AE9-803E19AD0998}" dt="2020-11-01T03:39:49.447" v="2948" actId="20577"/>
          <ac:spMkLst>
            <pc:docMk/>
            <pc:sldMk cId="3765054606" sldId="285"/>
            <ac:spMk id="8" creationId="{6952365C-003B-49EA-9322-76EB46566F92}"/>
          </ac:spMkLst>
        </pc:spChg>
        <pc:spChg chg="del">
          <ac:chgData name="Sandeep Karapa Srivatsav" userId="e0ba6e43-eff4-4449-9c9e-44ca0c5928d3" providerId="ADAL" clId="{0A3B5096-BF93-8842-8AE9-803E19AD0998}" dt="2020-11-01T03:10:00.750" v="1039" actId="26606"/>
          <ac:spMkLst>
            <pc:docMk/>
            <pc:sldMk cId="3765054606" sldId="285"/>
            <ac:spMk id="73" creationId="{0288C6B4-AFC3-407F-A595-EFFD38D4CCAF}"/>
          </ac:spMkLst>
        </pc:spChg>
        <pc:spChg chg="del">
          <ac:chgData name="Sandeep Karapa Srivatsav" userId="e0ba6e43-eff4-4449-9c9e-44ca0c5928d3" providerId="ADAL" clId="{0A3B5096-BF93-8842-8AE9-803E19AD0998}" dt="2020-11-01T03:10:00.750" v="1039" actId="26606"/>
          <ac:spMkLst>
            <pc:docMk/>
            <pc:sldMk cId="3765054606" sldId="285"/>
            <ac:spMk id="74" creationId="{CF236821-17FE-429B-8D2C-08E13A64EA40}"/>
          </ac:spMkLst>
        </pc:spChg>
        <pc:spChg chg="del">
          <ac:chgData name="Sandeep Karapa Srivatsav" userId="e0ba6e43-eff4-4449-9c9e-44ca0c5928d3" providerId="ADAL" clId="{0A3B5096-BF93-8842-8AE9-803E19AD0998}" dt="2020-11-01T03:10:00.750" v="1039" actId="26606"/>
          <ac:spMkLst>
            <pc:docMk/>
            <pc:sldMk cId="3765054606" sldId="285"/>
            <ac:spMk id="75" creationId="{C0BDBCD2-E081-43AB-9119-C55465E59757}"/>
          </ac:spMkLst>
        </pc:spChg>
        <pc:spChg chg="del">
          <ac:chgData name="Sandeep Karapa Srivatsav" userId="e0ba6e43-eff4-4449-9c9e-44ca0c5928d3" providerId="ADAL" clId="{0A3B5096-BF93-8842-8AE9-803E19AD0998}" dt="2020-11-01T03:10:00.750" v="1039" actId="26606"/>
          <ac:spMkLst>
            <pc:docMk/>
            <pc:sldMk cId="3765054606" sldId="285"/>
            <ac:spMk id="77" creationId="{98E79BE4-34FE-485A-98A5-92CE8F7C4743}"/>
          </ac:spMkLst>
        </pc:spChg>
        <pc:spChg chg="del">
          <ac:chgData name="Sandeep Karapa Srivatsav" userId="e0ba6e43-eff4-4449-9c9e-44ca0c5928d3" providerId="ADAL" clId="{0A3B5096-BF93-8842-8AE9-803E19AD0998}" dt="2020-11-01T03:10:00.750" v="1039" actId="26606"/>
          <ac:spMkLst>
            <pc:docMk/>
            <pc:sldMk cId="3765054606" sldId="285"/>
            <ac:spMk id="79" creationId="{7A5F0580-5EE9-419F-96EE-B6529EF6E7D0}"/>
          </ac:spMkLst>
        </pc:spChg>
        <pc:spChg chg="add">
          <ac:chgData name="Sandeep Karapa Srivatsav" userId="e0ba6e43-eff4-4449-9c9e-44ca0c5928d3" providerId="ADAL" clId="{0A3B5096-BF93-8842-8AE9-803E19AD0998}" dt="2020-11-01T03:10:00.750" v="1039" actId="26606"/>
          <ac:spMkLst>
            <pc:docMk/>
            <pc:sldMk cId="3765054606" sldId="285"/>
            <ac:spMk id="84" creationId="{0288C6B4-AFC3-407F-A595-EFFD38D4CCAF}"/>
          </ac:spMkLst>
        </pc:spChg>
        <pc:spChg chg="add">
          <ac:chgData name="Sandeep Karapa Srivatsav" userId="e0ba6e43-eff4-4449-9c9e-44ca0c5928d3" providerId="ADAL" clId="{0A3B5096-BF93-8842-8AE9-803E19AD0998}" dt="2020-11-01T03:10:00.750" v="1039" actId="26606"/>
          <ac:spMkLst>
            <pc:docMk/>
            <pc:sldMk cId="3765054606" sldId="285"/>
            <ac:spMk id="86" creationId="{CF236821-17FE-429B-8D2C-08E13A64EA40}"/>
          </ac:spMkLst>
        </pc:spChg>
        <pc:spChg chg="add">
          <ac:chgData name="Sandeep Karapa Srivatsav" userId="e0ba6e43-eff4-4449-9c9e-44ca0c5928d3" providerId="ADAL" clId="{0A3B5096-BF93-8842-8AE9-803E19AD0998}" dt="2020-11-01T03:10:00.750" v="1039" actId="26606"/>
          <ac:spMkLst>
            <pc:docMk/>
            <pc:sldMk cId="3765054606" sldId="285"/>
            <ac:spMk id="88" creationId="{C0BDBCD2-E081-43AB-9119-C55465E59757}"/>
          </ac:spMkLst>
        </pc:spChg>
        <pc:spChg chg="add">
          <ac:chgData name="Sandeep Karapa Srivatsav" userId="e0ba6e43-eff4-4449-9c9e-44ca0c5928d3" providerId="ADAL" clId="{0A3B5096-BF93-8842-8AE9-803E19AD0998}" dt="2020-11-01T03:10:00.750" v="1039" actId="26606"/>
          <ac:spMkLst>
            <pc:docMk/>
            <pc:sldMk cId="3765054606" sldId="285"/>
            <ac:spMk id="90" creationId="{98E79BE4-34FE-485A-98A5-92CE8F7C4743}"/>
          </ac:spMkLst>
        </pc:spChg>
        <pc:spChg chg="add">
          <ac:chgData name="Sandeep Karapa Srivatsav" userId="e0ba6e43-eff4-4449-9c9e-44ca0c5928d3" providerId="ADAL" clId="{0A3B5096-BF93-8842-8AE9-803E19AD0998}" dt="2020-11-01T03:10:00.750" v="1039" actId="26606"/>
          <ac:spMkLst>
            <pc:docMk/>
            <pc:sldMk cId="3765054606" sldId="285"/>
            <ac:spMk id="92" creationId="{7A5F0580-5EE9-419F-96EE-B6529EF6E7D0}"/>
          </ac:spMkLst>
        </pc:spChg>
        <pc:picChg chg="add mod">
          <ac:chgData name="Sandeep Karapa Srivatsav" userId="e0ba6e43-eff4-4449-9c9e-44ca0c5928d3" providerId="ADAL" clId="{0A3B5096-BF93-8842-8AE9-803E19AD0998}" dt="2020-11-01T03:10:00.750" v="1039" actId="26606"/>
          <ac:picMkLst>
            <pc:docMk/>
            <pc:sldMk cId="3765054606" sldId="285"/>
            <ac:picMk id="3" creationId="{AD8D2864-C7BD-6548-8879-0C26DEF1E5F1}"/>
          </ac:picMkLst>
        </pc:picChg>
        <pc:picChg chg="del">
          <ac:chgData name="Sandeep Karapa Srivatsav" userId="e0ba6e43-eff4-4449-9c9e-44ca0c5928d3" providerId="ADAL" clId="{0A3B5096-BF93-8842-8AE9-803E19AD0998}" dt="2020-11-01T03:09:57.798" v="1037" actId="478"/>
          <ac:picMkLst>
            <pc:docMk/>
            <pc:sldMk cId="3765054606" sldId="285"/>
            <ac:picMk id="6" creationId="{4D7C34EB-CCCF-7F4B-BB70-AC3F382219F5}"/>
          </ac:picMkLst>
        </pc:picChg>
      </pc:sldChg>
      <pc:sldChg chg="addSp delSp modSp add mod">
        <pc:chgData name="Sandeep Karapa Srivatsav" userId="e0ba6e43-eff4-4449-9c9e-44ca0c5928d3" providerId="ADAL" clId="{0A3B5096-BF93-8842-8AE9-803E19AD0998}" dt="2020-11-01T03:42:14.074" v="3174" actId="20577"/>
        <pc:sldMkLst>
          <pc:docMk/>
          <pc:sldMk cId="2199638890" sldId="286"/>
        </pc:sldMkLst>
        <pc:spChg chg="mod">
          <ac:chgData name="Sandeep Karapa Srivatsav" userId="e0ba6e43-eff4-4449-9c9e-44ca0c5928d3" providerId="ADAL" clId="{0A3B5096-BF93-8842-8AE9-803E19AD0998}" dt="2020-11-01T03:12:16.110" v="1172" actId="20577"/>
          <ac:spMkLst>
            <pc:docMk/>
            <pc:sldMk cId="2199638890" sldId="286"/>
            <ac:spMk id="2" creationId="{BB7E6671-1258-F84D-A2D8-152137CEA059}"/>
          </ac:spMkLst>
        </pc:spChg>
        <pc:spChg chg="mod">
          <ac:chgData name="Sandeep Karapa Srivatsav" userId="e0ba6e43-eff4-4449-9c9e-44ca0c5928d3" providerId="ADAL" clId="{0A3B5096-BF93-8842-8AE9-803E19AD0998}" dt="2020-11-01T03:42:14.074" v="3174" actId="20577"/>
          <ac:spMkLst>
            <pc:docMk/>
            <pc:sldMk cId="2199638890" sldId="286"/>
            <ac:spMk id="8" creationId="{6952365C-003B-49EA-9322-76EB46566F92}"/>
          </ac:spMkLst>
        </pc:spChg>
        <pc:spChg chg="add del">
          <ac:chgData name="Sandeep Karapa Srivatsav" userId="e0ba6e43-eff4-4449-9c9e-44ca0c5928d3" providerId="ADAL" clId="{0A3B5096-BF93-8842-8AE9-803E19AD0998}" dt="2020-11-01T03:11:22.372" v="1090" actId="26606"/>
          <ac:spMkLst>
            <pc:docMk/>
            <pc:sldMk cId="2199638890" sldId="286"/>
            <ac:spMk id="84" creationId="{0288C6B4-AFC3-407F-A595-EFFD38D4CCAF}"/>
          </ac:spMkLst>
        </pc:spChg>
        <pc:spChg chg="add del">
          <ac:chgData name="Sandeep Karapa Srivatsav" userId="e0ba6e43-eff4-4449-9c9e-44ca0c5928d3" providerId="ADAL" clId="{0A3B5096-BF93-8842-8AE9-803E19AD0998}" dt="2020-11-01T03:11:22.372" v="1090" actId="26606"/>
          <ac:spMkLst>
            <pc:docMk/>
            <pc:sldMk cId="2199638890" sldId="286"/>
            <ac:spMk id="86" creationId="{CF236821-17FE-429B-8D2C-08E13A64EA40}"/>
          </ac:spMkLst>
        </pc:spChg>
        <pc:spChg chg="add del">
          <ac:chgData name="Sandeep Karapa Srivatsav" userId="e0ba6e43-eff4-4449-9c9e-44ca0c5928d3" providerId="ADAL" clId="{0A3B5096-BF93-8842-8AE9-803E19AD0998}" dt="2020-11-01T03:11:22.372" v="1090" actId="26606"/>
          <ac:spMkLst>
            <pc:docMk/>
            <pc:sldMk cId="2199638890" sldId="286"/>
            <ac:spMk id="88" creationId="{C0BDBCD2-E081-43AB-9119-C55465E59757}"/>
          </ac:spMkLst>
        </pc:spChg>
        <pc:spChg chg="add del">
          <ac:chgData name="Sandeep Karapa Srivatsav" userId="e0ba6e43-eff4-4449-9c9e-44ca0c5928d3" providerId="ADAL" clId="{0A3B5096-BF93-8842-8AE9-803E19AD0998}" dt="2020-11-01T03:11:22.372" v="1090" actId="26606"/>
          <ac:spMkLst>
            <pc:docMk/>
            <pc:sldMk cId="2199638890" sldId="286"/>
            <ac:spMk id="90" creationId="{98E79BE4-34FE-485A-98A5-92CE8F7C4743}"/>
          </ac:spMkLst>
        </pc:spChg>
        <pc:spChg chg="add del">
          <ac:chgData name="Sandeep Karapa Srivatsav" userId="e0ba6e43-eff4-4449-9c9e-44ca0c5928d3" providerId="ADAL" clId="{0A3B5096-BF93-8842-8AE9-803E19AD0998}" dt="2020-11-01T03:11:22.372" v="1090" actId="26606"/>
          <ac:spMkLst>
            <pc:docMk/>
            <pc:sldMk cId="2199638890" sldId="286"/>
            <ac:spMk id="92" creationId="{7A5F0580-5EE9-419F-96EE-B6529EF6E7D0}"/>
          </ac:spMkLst>
        </pc:spChg>
        <pc:spChg chg="add del">
          <ac:chgData name="Sandeep Karapa Srivatsav" userId="e0ba6e43-eff4-4449-9c9e-44ca0c5928d3" providerId="ADAL" clId="{0A3B5096-BF93-8842-8AE9-803E19AD0998}" dt="2020-11-01T03:11:22.339" v="1089" actId="26606"/>
          <ac:spMkLst>
            <pc:docMk/>
            <pc:sldMk cId="2199638890" sldId="286"/>
            <ac:spMk id="97" creationId="{0288C6B4-AFC3-407F-A595-EFFD38D4CCAF}"/>
          </ac:spMkLst>
        </pc:spChg>
        <pc:spChg chg="add del">
          <ac:chgData name="Sandeep Karapa Srivatsav" userId="e0ba6e43-eff4-4449-9c9e-44ca0c5928d3" providerId="ADAL" clId="{0A3B5096-BF93-8842-8AE9-803E19AD0998}" dt="2020-11-01T03:11:22.339" v="1089" actId="26606"/>
          <ac:spMkLst>
            <pc:docMk/>
            <pc:sldMk cId="2199638890" sldId="286"/>
            <ac:spMk id="99" creationId="{CF236821-17FE-429B-8D2C-08E13A64EA40}"/>
          </ac:spMkLst>
        </pc:spChg>
        <pc:spChg chg="add del">
          <ac:chgData name="Sandeep Karapa Srivatsav" userId="e0ba6e43-eff4-4449-9c9e-44ca0c5928d3" providerId="ADAL" clId="{0A3B5096-BF93-8842-8AE9-803E19AD0998}" dt="2020-11-01T03:11:22.339" v="1089" actId="26606"/>
          <ac:spMkLst>
            <pc:docMk/>
            <pc:sldMk cId="2199638890" sldId="286"/>
            <ac:spMk id="101" creationId="{C0BDBCD2-E081-43AB-9119-C55465E59757}"/>
          </ac:spMkLst>
        </pc:spChg>
        <pc:spChg chg="add del">
          <ac:chgData name="Sandeep Karapa Srivatsav" userId="e0ba6e43-eff4-4449-9c9e-44ca0c5928d3" providerId="ADAL" clId="{0A3B5096-BF93-8842-8AE9-803E19AD0998}" dt="2020-11-01T03:11:22.339" v="1089" actId="26606"/>
          <ac:spMkLst>
            <pc:docMk/>
            <pc:sldMk cId="2199638890" sldId="286"/>
            <ac:spMk id="103" creationId="{98E79BE4-34FE-485A-98A5-92CE8F7C4743}"/>
          </ac:spMkLst>
        </pc:spChg>
        <pc:spChg chg="add del">
          <ac:chgData name="Sandeep Karapa Srivatsav" userId="e0ba6e43-eff4-4449-9c9e-44ca0c5928d3" providerId="ADAL" clId="{0A3B5096-BF93-8842-8AE9-803E19AD0998}" dt="2020-11-01T03:11:22.339" v="1089" actId="26606"/>
          <ac:spMkLst>
            <pc:docMk/>
            <pc:sldMk cId="2199638890" sldId="286"/>
            <ac:spMk id="105" creationId="{7A5F0580-5EE9-419F-96EE-B6529EF6E7D0}"/>
          </ac:spMkLst>
        </pc:spChg>
        <pc:spChg chg="add">
          <ac:chgData name="Sandeep Karapa Srivatsav" userId="e0ba6e43-eff4-4449-9c9e-44ca0c5928d3" providerId="ADAL" clId="{0A3B5096-BF93-8842-8AE9-803E19AD0998}" dt="2020-11-01T03:11:22.372" v="1090" actId="26606"/>
          <ac:spMkLst>
            <pc:docMk/>
            <pc:sldMk cId="2199638890" sldId="286"/>
            <ac:spMk id="107" creationId="{2550BE34-C2B8-49B8-8519-67A8CAD51AE9}"/>
          </ac:spMkLst>
        </pc:spChg>
        <pc:spChg chg="add">
          <ac:chgData name="Sandeep Karapa Srivatsav" userId="e0ba6e43-eff4-4449-9c9e-44ca0c5928d3" providerId="ADAL" clId="{0A3B5096-BF93-8842-8AE9-803E19AD0998}" dt="2020-11-01T03:11:22.372" v="1090" actId="26606"/>
          <ac:spMkLst>
            <pc:docMk/>
            <pc:sldMk cId="2199638890" sldId="286"/>
            <ac:spMk id="108" creationId="{A7457DD9-5A45-400A-AB4B-4B4EDECA25F1}"/>
          </ac:spMkLst>
        </pc:spChg>
        <pc:spChg chg="add">
          <ac:chgData name="Sandeep Karapa Srivatsav" userId="e0ba6e43-eff4-4449-9c9e-44ca0c5928d3" providerId="ADAL" clId="{0A3B5096-BF93-8842-8AE9-803E19AD0998}" dt="2020-11-01T03:11:22.372" v="1090" actId="26606"/>
          <ac:spMkLst>
            <pc:docMk/>
            <pc:sldMk cId="2199638890" sldId="286"/>
            <ac:spMk id="109" creationId="{441CF7D6-A660-431A-B0BB-140A0D5556B6}"/>
          </ac:spMkLst>
        </pc:spChg>
        <pc:spChg chg="add">
          <ac:chgData name="Sandeep Karapa Srivatsav" userId="e0ba6e43-eff4-4449-9c9e-44ca0c5928d3" providerId="ADAL" clId="{0A3B5096-BF93-8842-8AE9-803E19AD0998}" dt="2020-11-01T03:11:22.372" v="1090" actId="26606"/>
          <ac:spMkLst>
            <pc:docMk/>
            <pc:sldMk cId="2199638890" sldId="286"/>
            <ac:spMk id="110" creationId="{0570A85B-3810-4F95-97B0-CBF4CCDB381C}"/>
          </ac:spMkLst>
        </pc:spChg>
        <pc:picChg chg="del">
          <ac:chgData name="Sandeep Karapa Srivatsav" userId="e0ba6e43-eff4-4449-9c9e-44ca0c5928d3" providerId="ADAL" clId="{0A3B5096-BF93-8842-8AE9-803E19AD0998}" dt="2020-11-01T03:11:13.045" v="1086" actId="478"/>
          <ac:picMkLst>
            <pc:docMk/>
            <pc:sldMk cId="2199638890" sldId="286"/>
            <ac:picMk id="3" creationId="{AD8D2864-C7BD-6548-8879-0C26DEF1E5F1}"/>
          </ac:picMkLst>
        </pc:picChg>
        <pc:picChg chg="add mod">
          <ac:chgData name="Sandeep Karapa Srivatsav" userId="e0ba6e43-eff4-4449-9c9e-44ca0c5928d3" providerId="ADAL" clId="{0A3B5096-BF93-8842-8AE9-803E19AD0998}" dt="2020-11-01T03:11:22.372" v="1090" actId="26606"/>
          <ac:picMkLst>
            <pc:docMk/>
            <pc:sldMk cId="2199638890" sldId="286"/>
            <ac:picMk id="4" creationId="{83F0A4E9-F787-D44B-A250-8BC6442CA51F}"/>
          </ac:picMkLst>
        </pc:picChg>
      </pc:sldChg>
      <pc:sldChg chg="addSp delSp modSp add mod">
        <pc:chgData name="Sandeep Karapa Srivatsav" userId="e0ba6e43-eff4-4449-9c9e-44ca0c5928d3" providerId="ADAL" clId="{0A3B5096-BF93-8842-8AE9-803E19AD0998}" dt="2020-11-01T03:42:45.945" v="3281" actId="20577"/>
        <pc:sldMkLst>
          <pc:docMk/>
          <pc:sldMk cId="272441638" sldId="287"/>
        </pc:sldMkLst>
        <pc:spChg chg="mod">
          <ac:chgData name="Sandeep Karapa Srivatsav" userId="e0ba6e43-eff4-4449-9c9e-44ca0c5928d3" providerId="ADAL" clId="{0A3B5096-BF93-8842-8AE9-803E19AD0998}" dt="2020-11-01T03:12:50.894" v="1194" actId="20577"/>
          <ac:spMkLst>
            <pc:docMk/>
            <pc:sldMk cId="272441638" sldId="287"/>
            <ac:spMk id="2" creationId="{BB7E6671-1258-F84D-A2D8-152137CEA059}"/>
          </ac:spMkLst>
        </pc:spChg>
        <pc:spChg chg="mod">
          <ac:chgData name="Sandeep Karapa Srivatsav" userId="e0ba6e43-eff4-4449-9c9e-44ca0c5928d3" providerId="ADAL" clId="{0A3B5096-BF93-8842-8AE9-803E19AD0998}" dt="2020-11-01T03:42:45.945" v="3281" actId="20577"/>
          <ac:spMkLst>
            <pc:docMk/>
            <pc:sldMk cId="272441638" sldId="287"/>
            <ac:spMk id="8" creationId="{6952365C-003B-49EA-9322-76EB46566F92}"/>
          </ac:spMkLst>
        </pc:spChg>
        <pc:spChg chg="del">
          <ac:chgData name="Sandeep Karapa Srivatsav" userId="e0ba6e43-eff4-4449-9c9e-44ca0c5928d3" providerId="ADAL" clId="{0A3B5096-BF93-8842-8AE9-803E19AD0998}" dt="2020-11-01T03:12:41.216" v="1176" actId="26606"/>
          <ac:spMkLst>
            <pc:docMk/>
            <pc:sldMk cId="272441638" sldId="287"/>
            <ac:spMk id="107" creationId="{2550BE34-C2B8-49B8-8519-67A8CAD51AE9}"/>
          </ac:spMkLst>
        </pc:spChg>
        <pc:spChg chg="del">
          <ac:chgData name="Sandeep Karapa Srivatsav" userId="e0ba6e43-eff4-4449-9c9e-44ca0c5928d3" providerId="ADAL" clId="{0A3B5096-BF93-8842-8AE9-803E19AD0998}" dt="2020-11-01T03:12:41.216" v="1176" actId="26606"/>
          <ac:spMkLst>
            <pc:docMk/>
            <pc:sldMk cId="272441638" sldId="287"/>
            <ac:spMk id="108" creationId="{A7457DD9-5A45-400A-AB4B-4B4EDECA25F1}"/>
          </ac:spMkLst>
        </pc:spChg>
        <pc:spChg chg="del">
          <ac:chgData name="Sandeep Karapa Srivatsav" userId="e0ba6e43-eff4-4449-9c9e-44ca0c5928d3" providerId="ADAL" clId="{0A3B5096-BF93-8842-8AE9-803E19AD0998}" dt="2020-11-01T03:12:41.216" v="1176" actId="26606"/>
          <ac:spMkLst>
            <pc:docMk/>
            <pc:sldMk cId="272441638" sldId="287"/>
            <ac:spMk id="109" creationId="{441CF7D6-A660-431A-B0BB-140A0D5556B6}"/>
          </ac:spMkLst>
        </pc:spChg>
        <pc:spChg chg="del">
          <ac:chgData name="Sandeep Karapa Srivatsav" userId="e0ba6e43-eff4-4449-9c9e-44ca0c5928d3" providerId="ADAL" clId="{0A3B5096-BF93-8842-8AE9-803E19AD0998}" dt="2020-11-01T03:12:41.216" v="1176" actId="26606"/>
          <ac:spMkLst>
            <pc:docMk/>
            <pc:sldMk cId="272441638" sldId="287"/>
            <ac:spMk id="110" creationId="{0570A85B-3810-4F95-97B0-CBF4CCDB381C}"/>
          </ac:spMkLst>
        </pc:spChg>
        <pc:spChg chg="add">
          <ac:chgData name="Sandeep Karapa Srivatsav" userId="e0ba6e43-eff4-4449-9c9e-44ca0c5928d3" providerId="ADAL" clId="{0A3B5096-BF93-8842-8AE9-803E19AD0998}" dt="2020-11-01T03:12:41.216" v="1176" actId="26606"/>
          <ac:spMkLst>
            <pc:docMk/>
            <pc:sldMk cId="272441638" sldId="287"/>
            <ac:spMk id="115" creationId="{2550BE34-C2B8-49B8-8519-67A8CAD51AE9}"/>
          </ac:spMkLst>
        </pc:spChg>
        <pc:spChg chg="add">
          <ac:chgData name="Sandeep Karapa Srivatsav" userId="e0ba6e43-eff4-4449-9c9e-44ca0c5928d3" providerId="ADAL" clId="{0A3B5096-BF93-8842-8AE9-803E19AD0998}" dt="2020-11-01T03:12:41.216" v="1176" actId="26606"/>
          <ac:spMkLst>
            <pc:docMk/>
            <pc:sldMk cId="272441638" sldId="287"/>
            <ac:spMk id="117" creationId="{A7457DD9-5A45-400A-AB4B-4B4EDECA25F1}"/>
          </ac:spMkLst>
        </pc:spChg>
        <pc:spChg chg="add">
          <ac:chgData name="Sandeep Karapa Srivatsav" userId="e0ba6e43-eff4-4449-9c9e-44ca0c5928d3" providerId="ADAL" clId="{0A3B5096-BF93-8842-8AE9-803E19AD0998}" dt="2020-11-01T03:12:41.216" v="1176" actId="26606"/>
          <ac:spMkLst>
            <pc:docMk/>
            <pc:sldMk cId="272441638" sldId="287"/>
            <ac:spMk id="119" creationId="{441CF7D6-A660-431A-B0BB-140A0D5556B6}"/>
          </ac:spMkLst>
        </pc:spChg>
        <pc:spChg chg="add">
          <ac:chgData name="Sandeep Karapa Srivatsav" userId="e0ba6e43-eff4-4449-9c9e-44ca0c5928d3" providerId="ADAL" clId="{0A3B5096-BF93-8842-8AE9-803E19AD0998}" dt="2020-11-01T03:12:41.216" v="1176" actId="26606"/>
          <ac:spMkLst>
            <pc:docMk/>
            <pc:sldMk cId="272441638" sldId="287"/>
            <ac:spMk id="121" creationId="{0570A85B-3810-4F95-97B0-CBF4CCDB381C}"/>
          </ac:spMkLst>
        </pc:spChg>
        <pc:picChg chg="add mod">
          <ac:chgData name="Sandeep Karapa Srivatsav" userId="e0ba6e43-eff4-4449-9c9e-44ca0c5928d3" providerId="ADAL" clId="{0A3B5096-BF93-8842-8AE9-803E19AD0998}" dt="2020-11-01T03:12:41.216" v="1176" actId="26606"/>
          <ac:picMkLst>
            <pc:docMk/>
            <pc:sldMk cId="272441638" sldId="287"/>
            <ac:picMk id="3" creationId="{B70B5CA7-E7C7-074D-AABA-330BBCAB9F2A}"/>
          </ac:picMkLst>
        </pc:picChg>
        <pc:picChg chg="del">
          <ac:chgData name="Sandeep Karapa Srivatsav" userId="e0ba6e43-eff4-4449-9c9e-44ca0c5928d3" providerId="ADAL" clId="{0A3B5096-BF93-8842-8AE9-803E19AD0998}" dt="2020-11-01T03:12:37.367" v="1174" actId="478"/>
          <ac:picMkLst>
            <pc:docMk/>
            <pc:sldMk cId="272441638" sldId="287"/>
            <ac:picMk id="4" creationId="{83F0A4E9-F787-D44B-A250-8BC6442CA51F}"/>
          </ac:picMkLst>
        </pc:picChg>
      </pc:sldChg>
      <pc:sldChg chg="addSp delSp modSp add mod">
        <pc:chgData name="Sandeep Karapa Srivatsav" userId="e0ba6e43-eff4-4449-9c9e-44ca0c5928d3" providerId="ADAL" clId="{0A3B5096-BF93-8842-8AE9-803E19AD0998}" dt="2020-11-01T03:45:31.341" v="3711" actId="20577"/>
        <pc:sldMkLst>
          <pc:docMk/>
          <pc:sldMk cId="4057652165" sldId="288"/>
        </pc:sldMkLst>
        <pc:spChg chg="mod">
          <ac:chgData name="Sandeep Karapa Srivatsav" userId="e0ba6e43-eff4-4449-9c9e-44ca0c5928d3" providerId="ADAL" clId="{0A3B5096-BF93-8842-8AE9-803E19AD0998}" dt="2020-11-01T03:15:33.979" v="1253" actId="26606"/>
          <ac:spMkLst>
            <pc:docMk/>
            <pc:sldMk cId="4057652165" sldId="288"/>
            <ac:spMk id="2" creationId="{BB7E6671-1258-F84D-A2D8-152137CEA059}"/>
          </ac:spMkLst>
        </pc:spChg>
        <pc:spChg chg="mod">
          <ac:chgData name="Sandeep Karapa Srivatsav" userId="e0ba6e43-eff4-4449-9c9e-44ca0c5928d3" providerId="ADAL" clId="{0A3B5096-BF93-8842-8AE9-803E19AD0998}" dt="2020-11-01T03:45:31.341" v="3711" actId="20577"/>
          <ac:spMkLst>
            <pc:docMk/>
            <pc:sldMk cId="4057652165" sldId="288"/>
            <ac:spMk id="8" creationId="{6952365C-003B-49EA-9322-76EB46566F92}"/>
          </ac:spMkLst>
        </pc:spChg>
        <pc:spChg chg="add del">
          <ac:chgData name="Sandeep Karapa Srivatsav" userId="e0ba6e43-eff4-4449-9c9e-44ca0c5928d3" providerId="ADAL" clId="{0A3B5096-BF93-8842-8AE9-803E19AD0998}" dt="2020-11-01T03:15:33.979" v="1253" actId="26606"/>
          <ac:spMkLst>
            <pc:docMk/>
            <pc:sldMk cId="4057652165" sldId="288"/>
            <ac:spMk id="115" creationId="{2550BE34-C2B8-49B8-8519-67A8CAD51AE9}"/>
          </ac:spMkLst>
        </pc:spChg>
        <pc:spChg chg="add del">
          <ac:chgData name="Sandeep Karapa Srivatsav" userId="e0ba6e43-eff4-4449-9c9e-44ca0c5928d3" providerId="ADAL" clId="{0A3B5096-BF93-8842-8AE9-803E19AD0998}" dt="2020-11-01T03:15:33.979" v="1253" actId="26606"/>
          <ac:spMkLst>
            <pc:docMk/>
            <pc:sldMk cId="4057652165" sldId="288"/>
            <ac:spMk id="117" creationId="{A7457DD9-5A45-400A-AB4B-4B4EDECA25F1}"/>
          </ac:spMkLst>
        </pc:spChg>
        <pc:spChg chg="add del">
          <ac:chgData name="Sandeep Karapa Srivatsav" userId="e0ba6e43-eff4-4449-9c9e-44ca0c5928d3" providerId="ADAL" clId="{0A3B5096-BF93-8842-8AE9-803E19AD0998}" dt="2020-11-01T03:15:33.979" v="1253" actId="26606"/>
          <ac:spMkLst>
            <pc:docMk/>
            <pc:sldMk cId="4057652165" sldId="288"/>
            <ac:spMk id="119" creationId="{441CF7D6-A660-431A-B0BB-140A0D5556B6}"/>
          </ac:spMkLst>
        </pc:spChg>
        <pc:spChg chg="add del">
          <ac:chgData name="Sandeep Karapa Srivatsav" userId="e0ba6e43-eff4-4449-9c9e-44ca0c5928d3" providerId="ADAL" clId="{0A3B5096-BF93-8842-8AE9-803E19AD0998}" dt="2020-11-01T03:15:33.979" v="1253" actId="26606"/>
          <ac:spMkLst>
            <pc:docMk/>
            <pc:sldMk cId="4057652165" sldId="288"/>
            <ac:spMk id="121" creationId="{0570A85B-3810-4F95-97B0-CBF4CCDB381C}"/>
          </ac:spMkLst>
        </pc:spChg>
        <pc:spChg chg="add del">
          <ac:chgData name="Sandeep Karapa Srivatsav" userId="e0ba6e43-eff4-4449-9c9e-44ca0c5928d3" providerId="ADAL" clId="{0A3B5096-BF93-8842-8AE9-803E19AD0998}" dt="2020-11-01T03:15:33.958" v="1252" actId="26606"/>
          <ac:spMkLst>
            <pc:docMk/>
            <pc:sldMk cId="4057652165" sldId="288"/>
            <ac:spMk id="126" creationId="{2550BE34-C2B8-49B8-8519-67A8CAD51AE9}"/>
          </ac:spMkLst>
        </pc:spChg>
        <pc:spChg chg="add del">
          <ac:chgData name="Sandeep Karapa Srivatsav" userId="e0ba6e43-eff4-4449-9c9e-44ca0c5928d3" providerId="ADAL" clId="{0A3B5096-BF93-8842-8AE9-803E19AD0998}" dt="2020-11-01T03:15:33.958" v="1252" actId="26606"/>
          <ac:spMkLst>
            <pc:docMk/>
            <pc:sldMk cId="4057652165" sldId="288"/>
            <ac:spMk id="128" creationId="{A7457DD9-5A45-400A-AB4B-4B4EDECA25F1}"/>
          </ac:spMkLst>
        </pc:spChg>
        <pc:spChg chg="add del">
          <ac:chgData name="Sandeep Karapa Srivatsav" userId="e0ba6e43-eff4-4449-9c9e-44ca0c5928d3" providerId="ADAL" clId="{0A3B5096-BF93-8842-8AE9-803E19AD0998}" dt="2020-11-01T03:15:33.958" v="1252" actId="26606"/>
          <ac:spMkLst>
            <pc:docMk/>
            <pc:sldMk cId="4057652165" sldId="288"/>
            <ac:spMk id="130" creationId="{441CF7D6-A660-431A-B0BB-140A0D5556B6}"/>
          </ac:spMkLst>
        </pc:spChg>
        <pc:spChg chg="add del">
          <ac:chgData name="Sandeep Karapa Srivatsav" userId="e0ba6e43-eff4-4449-9c9e-44ca0c5928d3" providerId="ADAL" clId="{0A3B5096-BF93-8842-8AE9-803E19AD0998}" dt="2020-11-01T03:15:33.958" v="1252" actId="26606"/>
          <ac:spMkLst>
            <pc:docMk/>
            <pc:sldMk cId="4057652165" sldId="288"/>
            <ac:spMk id="132" creationId="{0570A85B-3810-4F95-97B0-CBF4CCDB381C}"/>
          </ac:spMkLst>
        </pc:spChg>
        <pc:spChg chg="add">
          <ac:chgData name="Sandeep Karapa Srivatsav" userId="e0ba6e43-eff4-4449-9c9e-44ca0c5928d3" providerId="ADAL" clId="{0A3B5096-BF93-8842-8AE9-803E19AD0998}" dt="2020-11-01T03:15:33.979" v="1253" actId="26606"/>
          <ac:spMkLst>
            <pc:docMk/>
            <pc:sldMk cId="4057652165" sldId="288"/>
            <ac:spMk id="134" creationId="{0B9EE3F3-89B7-43C3-8651-C4C96830993D}"/>
          </ac:spMkLst>
        </pc:spChg>
        <pc:spChg chg="add">
          <ac:chgData name="Sandeep Karapa Srivatsav" userId="e0ba6e43-eff4-4449-9c9e-44ca0c5928d3" providerId="ADAL" clId="{0A3B5096-BF93-8842-8AE9-803E19AD0998}" dt="2020-11-01T03:15:33.979" v="1253" actId="26606"/>
          <ac:spMkLst>
            <pc:docMk/>
            <pc:sldMk cId="4057652165" sldId="288"/>
            <ac:spMk id="135" creationId="{33AE4636-AEEC-45D6-84D4-7AC2DA48ECF8}"/>
          </ac:spMkLst>
        </pc:spChg>
        <pc:spChg chg="add">
          <ac:chgData name="Sandeep Karapa Srivatsav" userId="e0ba6e43-eff4-4449-9c9e-44ca0c5928d3" providerId="ADAL" clId="{0A3B5096-BF93-8842-8AE9-803E19AD0998}" dt="2020-11-01T03:15:33.979" v="1253" actId="26606"/>
          <ac:spMkLst>
            <pc:docMk/>
            <pc:sldMk cId="4057652165" sldId="288"/>
            <ac:spMk id="136" creationId="{8D9CE0F4-2EB2-4F1F-8AAC-DB3571D9FE10}"/>
          </ac:spMkLst>
        </pc:spChg>
        <pc:picChg chg="del">
          <ac:chgData name="Sandeep Karapa Srivatsav" userId="e0ba6e43-eff4-4449-9c9e-44ca0c5928d3" providerId="ADAL" clId="{0A3B5096-BF93-8842-8AE9-803E19AD0998}" dt="2020-11-01T03:13:22.987" v="1249" actId="478"/>
          <ac:picMkLst>
            <pc:docMk/>
            <pc:sldMk cId="4057652165" sldId="288"/>
            <ac:picMk id="3" creationId="{B70B5CA7-E7C7-074D-AABA-330BBCAB9F2A}"/>
          </ac:picMkLst>
        </pc:picChg>
        <pc:picChg chg="add mod">
          <ac:chgData name="Sandeep Karapa Srivatsav" userId="e0ba6e43-eff4-4449-9c9e-44ca0c5928d3" providerId="ADAL" clId="{0A3B5096-BF93-8842-8AE9-803E19AD0998}" dt="2020-11-01T03:15:33.979" v="1253" actId="26606"/>
          <ac:picMkLst>
            <pc:docMk/>
            <pc:sldMk cId="4057652165" sldId="288"/>
            <ac:picMk id="4" creationId="{DB317E3E-7AE8-734A-B37F-9D09BD366247}"/>
          </ac:picMkLst>
        </pc:picChg>
      </pc:sldChg>
      <pc:sldChg chg="addSp delSp modSp new mod setBg">
        <pc:chgData name="Sandeep Karapa Srivatsav" userId="e0ba6e43-eff4-4449-9c9e-44ca0c5928d3" providerId="ADAL" clId="{0A3B5096-BF93-8842-8AE9-803E19AD0998}" dt="2020-11-01T03:19:55.661" v="1287" actId="26606"/>
        <pc:sldMkLst>
          <pc:docMk/>
          <pc:sldMk cId="3107072636" sldId="289"/>
        </pc:sldMkLst>
        <pc:spChg chg="mod">
          <ac:chgData name="Sandeep Karapa Srivatsav" userId="e0ba6e43-eff4-4449-9c9e-44ca0c5928d3" providerId="ADAL" clId="{0A3B5096-BF93-8842-8AE9-803E19AD0998}" dt="2020-11-01T03:19:55.661" v="1287" actId="26606"/>
          <ac:spMkLst>
            <pc:docMk/>
            <pc:sldMk cId="3107072636" sldId="289"/>
            <ac:spMk id="2" creationId="{7A51A078-DAA2-AF4E-9FEC-8E418DE61828}"/>
          </ac:spMkLst>
        </pc:spChg>
        <pc:spChg chg="del mod">
          <ac:chgData name="Sandeep Karapa Srivatsav" userId="e0ba6e43-eff4-4449-9c9e-44ca0c5928d3" providerId="ADAL" clId="{0A3B5096-BF93-8842-8AE9-803E19AD0998}" dt="2020-11-01T03:19:31.799" v="1285" actId="478"/>
          <ac:spMkLst>
            <pc:docMk/>
            <pc:sldMk cId="3107072636" sldId="289"/>
            <ac:spMk id="3" creationId="{17129C2E-F09A-8147-9283-6CFC03877B8C}"/>
          </ac:spMkLst>
        </pc:spChg>
        <pc:spChg chg="add del">
          <ac:chgData name="Sandeep Karapa Srivatsav" userId="e0ba6e43-eff4-4449-9c9e-44ca0c5928d3" providerId="ADAL" clId="{0A3B5096-BF93-8842-8AE9-803E19AD0998}" dt="2020-11-01T03:19:55.661" v="1287" actId="26606"/>
          <ac:spMkLst>
            <pc:docMk/>
            <pc:sldMk cId="3107072636" sldId="289"/>
            <ac:spMk id="9" creationId="{8D06CE56-3881-4ADA-8CEF-D18B02C242A3}"/>
          </ac:spMkLst>
        </pc:spChg>
        <pc:spChg chg="add del">
          <ac:chgData name="Sandeep Karapa Srivatsav" userId="e0ba6e43-eff4-4449-9c9e-44ca0c5928d3" providerId="ADAL" clId="{0A3B5096-BF93-8842-8AE9-803E19AD0998}" dt="2020-11-01T03:19:55.661" v="1287" actId="26606"/>
          <ac:spMkLst>
            <pc:docMk/>
            <pc:sldMk cId="3107072636" sldId="289"/>
            <ac:spMk id="11" creationId="{79F3C543-62EC-4433-9C93-A2CD8764E9B4}"/>
          </ac:spMkLst>
        </pc:spChg>
        <pc:spChg chg="add del">
          <ac:chgData name="Sandeep Karapa Srivatsav" userId="e0ba6e43-eff4-4449-9c9e-44ca0c5928d3" providerId="ADAL" clId="{0A3B5096-BF93-8842-8AE9-803E19AD0998}" dt="2020-11-01T03:19:55.661" v="1287" actId="26606"/>
          <ac:spMkLst>
            <pc:docMk/>
            <pc:sldMk cId="3107072636" sldId="289"/>
            <ac:spMk id="13" creationId="{5DCB5928-DC7D-4612-9922-441966E15627}"/>
          </ac:spMkLst>
        </pc:spChg>
        <pc:spChg chg="add del">
          <ac:chgData name="Sandeep Karapa Srivatsav" userId="e0ba6e43-eff4-4449-9c9e-44ca0c5928d3" providerId="ADAL" clId="{0A3B5096-BF93-8842-8AE9-803E19AD0998}" dt="2020-11-01T03:19:55.661" v="1287" actId="26606"/>
          <ac:spMkLst>
            <pc:docMk/>
            <pc:sldMk cId="3107072636" sldId="289"/>
            <ac:spMk id="15" creationId="{682C1161-1736-45EC-99B7-33F3CAE9D517}"/>
          </ac:spMkLst>
        </pc:spChg>
        <pc:spChg chg="add del">
          <ac:chgData name="Sandeep Karapa Srivatsav" userId="e0ba6e43-eff4-4449-9c9e-44ca0c5928d3" providerId="ADAL" clId="{0A3B5096-BF93-8842-8AE9-803E19AD0998}" dt="2020-11-01T03:19:55.661" v="1287" actId="26606"/>
          <ac:spMkLst>
            <pc:docMk/>
            <pc:sldMk cId="3107072636" sldId="289"/>
            <ac:spMk id="17" creationId="{84D4DDB8-B68F-45B0-9F62-C4279996F672}"/>
          </ac:spMkLst>
        </pc:spChg>
        <pc:spChg chg="add del">
          <ac:chgData name="Sandeep Karapa Srivatsav" userId="e0ba6e43-eff4-4449-9c9e-44ca0c5928d3" providerId="ADAL" clId="{0A3B5096-BF93-8842-8AE9-803E19AD0998}" dt="2020-11-01T03:19:55.661" v="1287" actId="26606"/>
          <ac:spMkLst>
            <pc:docMk/>
            <pc:sldMk cId="3107072636" sldId="289"/>
            <ac:spMk id="19" creationId="{AF2F604E-43BE-4DC3-B983-E071523364F8}"/>
          </ac:spMkLst>
        </pc:spChg>
        <pc:spChg chg="add del">
          <ac:chgData name="Sandeep Karapa Srivatsav" userId="e0ba6e43-eff4-4449-9c9e-44ca0c5928d3" providerId="ADAL" clId="{0A3B5096-BF93-8842-8AE9-803E19AD0998}" dt="2020-11-01T03:19:55.661" v="1287" actId="26606"/>
          <ac:spMkLst>
            <pc:docMk/>
            <pc:sldMk cId="3107072636" sldId="289"/>
            <ac:spMk id="21" creationId="{08C9B587-E65E-4B52-B37C-ABEBB6E87928}"/>
          </ac:spMkLst>
        </pc:spChg>
        <pc:spChg chg="add">
          <ac:chgData name="Sandeep Karapa Srivatsav" userId="e0ba6e43-eff4-4449-9c9e-44ca0c5928d3" providerId="ADAL" clId="{0A3B5096-BF93-8842-8AE9-803E19AD0998}" dt="2020-11-01T03:19:55.661" v="1287" actId="26606"/>
          <ac:spMkLst>
            <pc:docMk/>
            <pc:sldMk cId="3107072636" sldId="289"/>
            <ac:spMk id="26" creationId="{8D06CE56-3881-4ADA-8CEF-D18B02C242A3}"/>
          </ac:spMkLst>
        </pc:spChg>
        <pc:spChg chg="add">
          <ac:chgData name="Sandeep Karapa Srivatsav" userId="e0ba6e43-eff4-4449-9c9e-44ca0c5928d3" providerId="ADAL" clId="{0A3B5096-BF93-8842-8AE9-803E19AD0998}" dt="2020-11-01T03:19:55.661" v="1287" actId="26606"/>
          <ac:spMkLst>
            <pc:docMk/>
            <pc:sldMk cId="3107072636" sldId="289"/>
            <ac:spMk id="28" creationId="{79F3C543-62EC-4433-9C93-A2CD8764E9B4}"/>
          </ac:spMkLst>
        </pc:spChg>
        <pc:spChg chg="add">
          <ac:chgData name="Sandeep Karapa Srivatsav" userId="e0ba6e43-eff4-4449-9c9e-44ca0c5928d3" providerId="ADAL" clId="{0A3B5096-BF93-8842-8AE9-803E19AD0998}" dt="2020-11-01T03:19:55.661" v="1287" actId="26606"/>
          <ac:spMkLst>
            <pc:docMk/>
            <pc:sldMk cId="3107072636" sldId="289"/>
            <ac:spMk id="30" creationId="{16F48AD3-C8B3-4F74-B546-F12937F7DD9F}"/>
          </ac:spMkLst>
        </pc:spChg>
        <pc:spChg chg="add">
          <ac:chgData name="Sandeep Karapa Srivatsav" userId="e0ba6e43-eff4-4449-9c9e-44ca0c5928d3" providerId="ADAL" clId="{0A3B5096-BF93-8842-8AE9-803E19AD0998}" dt="2020-11-01T03:19:55.661" v="1287" actId="26606"/>
          <ac:spMkLst>
            <pc:docMk/>
            <pc:sldMk cId="3107072636" sldId="289"/>
            <ac:spMk id="32" creationId="{AF2F604E-43BE-4DC3-B983-E071523364F8}"/>
          </ac:spMkLst>
        </pc:spChg>
        <pc:spChg chg="add">
          <ac:chgData name="Sandeep Karapa Srivatsav" userId="e0ba6e43-eff4-4449-9c9e-44ca0c5928d3" providerId="ADAL" clId="{0A3B5096-BF93-8842-8AE9-803E19AD0998}" dt="2020-11-01T03:19:55.661" v="1287" actId="26606"/>
          <ac:spMkLst>
            <pc:docMk/>
            <pc:sldMk cId="3107072636" sldId="289"/>
            <ac:spMk id="34" creationId="{08C9B587-E65E-4B52-B37C-ABEBB6E87928}"/>
          </ac:spMkLst>
        </pc:spChg>
        <pc:picChg chg="add mod">
          <ac:chgData name="Sandeep Karapa Srivatsav" userId="e0ba6e43-eff4-4449-9c9e-44ca0c5928d3" providerId="ADAL" clId="{0A3B5096-BF93-8842-8AE9-803E19AD0998}" dt="2020-11-01T03:19:55.661" v="1287" actId="26606"/>
          <ac:picMkLst>
            <pc:docMk/>
            <pc:sldMk cId="3107072636" sldId="289"/>
            <ac:picMk id="6" creationId="{A577D5F3-F542-40DA-AA9B-2FF1BAF4895F}"/>
          </ac:picMkLst>
        </pc:picChg>
      </pc:sldChg>
    </pc:docChg>
  </pc:docChgLst>
  <pc:docChgLst>
    <pc:chgData name="Sandeep Karapa Srivatsav" userId="S::karapasrivatsav.s@northeastern.edu::e0ba6e43-eff4-4449-9c9e-44ca0c5928d3" providerId="AD" clId="Web-{4CC4E3B7-2A45-5413-4B7A-4219D523992A}"/>
    <pc:docChg chg="">
      <pc:chgData name="Sandeep Karapa Srivatsav" userId="S::karapasrivatsav.s@northeastern.edu::e0ba6e43-eff4-4449-9c9e-44ca0c5928d3" providerId="AD" clId="Web-{4CC4E3B7-2A45-5413-4B7A-4219D523992A}" dt="2020-10-27T21:28:07.578" v="1"/>
      <pc:docMkLst>
        <pc:docMk/>
      </pc:docMkLst>
      <pc:sldChg chg="addCm">
        <pc:chgData name="Sandeep Karapa Srivatsav" userId="S::karapasrivatsav.s@northeastern.edu::e0ba6e43-eff4-4449-9c9e-44ca0c5928d3" providerId="AD" clId="Web-{4CC4E3B7-2A45-5413-4B7A-4219D523992A}" dt="2020-10-27T21:27:06.578" v="0"/>
        <pc:sldMkLst>
          <pc:docMk/>
          <pc:sldMk cId="220155373" sldId="257"/>
        </pc:sldMkLst>
      </pc:sldChg>
      <pc:sldChg chg="addCm">
        <pc:chgData name="Sandeep Karapa Srivatsav" userId="S::karapasrivatsav.s@northeastern.edu::e0ba6e43-eff4-4449-9c9e-44ca0c5928d3" providerId="AD" clId="Web-{4CC4E3B7-2A45-5413-4B7A-4219D523992A}" dt="2020-10-27T21:28:07.578" v="1"/>
        <pc:sldMkLst>
          <pc:docMk/>
          <pc:sldMk cId="2152483089" sldId="260"/>
        </pc:sldMkLst>
      </pc:sldChg>
    </pc:docChg>
  </pc:docChgLst>
  <pc:docChgLst>
    <pc:chgData name="Spurthi Patnam" userId="S::patnam.s@northeastern.edu::2b907f4e-372a-4aaa-a2e6-1d24c77d50b5" providerId="AD" clId="Web-{44B13DA2-2F89-3107-781F-C5C1BB713275}"/>
    <pc:docChg chg="addSld delSld modSld">
      <pc:chgData name="Spurthi Patnam" userId="S::patnam.s@northeastern.edu::2b907f4e-372a-4aaa-a2e6-1d24c77d50b5" providerId="AD" clId="Web-{44B13DA2-2F89-3107-781F-C5C1BB713275}" dt="2020-10-27T22:20:35.773" v="609" actId="20577"/>
      <pc:docMkLst>
        <pc:docMk/>
      </pc:docMkLst>
      <pc:sldChg chg="addSp delSp modSp new del">
        <pc:chgData name="Spurthi Patnam" userId="S::patnam.s@northeastern.edu::2b907f4e-372a-4aaa-a2e6-1d24c77d50b5" providerId="AD" clId="Web-{44B13DA2-2F89-3107-781F-C5C1BB713275}" dt="2020-10-27T21:43:58.467" v="177"/>
        <pc:sldMkLst>
          <pc:docMk/>
          <pc:sldMk cId="2395288395" sldId="266"/>
        </pc:sldMkLst>
        <pc:spChg chg="mod">
          <ac:chgData name="Spurthi Patnam" userId="S::patnam.s@northeastern.edu::2b907f4e-372a-4aaa-a2e6-1d24c77d50b5" providerId="AD" clId="Web-{44B13DA2-2F89-3107-781F-C5C1BB713275}" dt="2020-10-27T21:37:34.108" v="71" actId="20577"/>
          <ac:spMkLst>
            <pc:docMk/>
            <pc:sldMk cId="2395288395" sldId="266"/>
            <ac:spMk id="2" creationId="{CC694ADA-A213-4E9E-B061-3461A2F35A1B}"/>
          </ac:spMkLst>
        </pc:spChg>
        <pc:spChg chg="del">
          <ac:chgData name="Spurthi Patnam" userId="S::patnam.s@northeastern.edu::2b907f4e-372a-4aaa-a2e6-1d24c77d50b5" providerId="AD" clId="Web-{44B13DA2-2F89-3107-781F-C5C1BB713275}" dt="2020-10-27T21:35:18.655" v="1"/>
          <ac:spMkLst>
            <pc:docMk/>
            <pc:sldMk cId="2395288395" sldId="266"/>
            <ac:spMk id="3" creationId="{A4E5A54D-FB96-47F4-9621-DC69AEF996E6}"/>
          </ac:spMkLst>
        </pc:spChg>
        <pc:spChg chg="mod">
          <ac:chgData name="Spurthi Patnam" userId="S::patnam.s@northeastern.edu::2b907f4e-372a-4aaa-a2e6-1d24c77d50b5" providerId="AD" clId="Web-{44B13DA2-2F89-3107-781F-C5C1BB713275}" dt="2020-10-27T21:37:04.311" v="14" actId="14100"/>
          <ac:spMkLst>
            <pc:docMk/>
            <pc:sldMk cId="2395288395" sldId="266"/>
            <ac:spMk id="4" creationId="{330424B4-1569-4915-B976-235E1FB13800}"/>
          </ac:spMkLst>
        </pc:spChg>
        <pc:spChg chg="add del mod">
          <ac:chgData name="Spurthi Patnam" userId="S::patnam.s@northeastern.edu::2b907f4e-372a-4aaa-a2e6-1d24c77d50b5" providerId="AD" clId="Web-{44B13DA2-2F89-3107-781F-C5C1BB713275}" dt="2020-10-27T21:35:43.733" v="3"/>
          <ac:spMkLst>
            <pc:docMk/>
            <pc:sldMk cId="2395288395" sldId="266"/>
            <ac:spMk id="7" creationId="{8D0E4E31-12CF-4E66-B85A-CCAF36C3C104}"/>
          </ac:spMkLst>
        </pc:spChg>
        <pc:picChg chg="add del mod ord">
          <ac:chgData name="Spurthi Patnam" userId="S::patnam.s@northeastern.edu::2b907f4e-372a-4aaa-a2e6-1d24c77d50b5" providerId="AD" clId="Web-{44B13DA2-2F89-3107-781F-C5C1BB713275}" dt="2020-10-27T21:35:23.015" v="2"/>
          <ac:picMkLst>
            <pc:docMk/>
            <pc:sldMk cId="2395288395" sldId="266"/>
            <ac:picMk id="5" creationId="{A939B067-96E1-4EAA-A0CE-3626A8464A79}"/>
          </ac:picMkLst>
        </pc:picChg>
        <pc:picChg chg="add mod ord modCrop">
          <ac:chgData name="Spurthi Patnam" userId="S::patnam.s@northeastern.edu::2b907f4e-372a-4aaa-a2e6-1d24c77d50b5" providerId="AD" clId="Web-{44B13DA2-2F89-3107-781F-C5C1BB713275}" dt="2020-10-27T21:36:44.702" v="12" actId="14100"/>
          <ac:picMkLst>
            <pc:docMk/>
            <pc:sldMk cId="2395288395" sldId="266"/>
            <ac:picMk id="8" creationId="{D2B7D6A3-29D8-4847-9D73-09439C4F2459}"/>
          </ac:picMkLst>
        </pc:picChg>
      </pc:sldChg>
      <pc:sldChg chg="addSp delSp modSp new mod setBg">
        <pc:chgData name="Spurthi Patnam" userId="S::patnam.s@northeastern.edu::2b907f4e-372a-4aaa-a2e6-1d24c77d50b5" providerId="AD" clId="Web-{44B13DA2-2F89-3107-781F-C5C1BB713275}" dt="2020-10-27T21:50:24.967" v="335"/>
        <pc:sldMkLst>
          <pc:docMk/>
          <pc:sldMk cId="1974340940" sldId="267"/>
        </pc:sldMkLst>
        <pc:spChg chg="mod">
          <ac:chgData name="Spurthi Patnam" userId="S::patnam.s@northeastern.edu::2b907f4e-372a-4aaa-a2e6-1d24c77d50b5" providerId="AD" clId="Web-{44B13DA2-2F89-3107-781F-C5C1BB713275}" dt="2020-10-27T21:43:29.295" v="171"/>
          <ac:spMkLst>
            <pc:docMk/>
            <pc:sldMk cId="1974340940" sldId="267"/>
            <ac:spMk id="2" creationId="{FB08FDEB-716C-481B-9BF4-6269905768DD}"/>
          </ac:spMkLst>
        </pc:spChg>
        <pc:spChg chg="add del mod ord">
          <ac:chgData name="Spurthi Patnam" userId="S::patnam.s@northeastern.edu::2b907f4e-372a-4aaa-a2e6-1d24c77d50b5" providerId="AD" clId="Web-{44B13DA2-2F89-3107-781F-C5C1BB713275}" dt="2020-10-27T21:43:29.295" v="171"/>
          <ac:spMkLst>
            <pc:docMk/>
            <pc:sldMk cId="1974340940" sldId="267"/>
            <ac:spMk id="3" creationId="{7D763BE7-C0E1-4CC4-ABB0-1B79A955B10D}"/>
          </ac:spMkLst>
        </pc:spChg>
        <pc:spChg chg="add del">
          <ac:chgData name="Spurthi Patnam" userId="S::patnam.s@northeastern.edu::2b907f4e-372a-4aaa-a2e6-1d24c77d50b5" providerId="AD" clId="Web-{44B13DA2-2F89-3107-781F-C5C1BB713275}" dt="2020-10-27T21:42:58.561" v="157"/>
          <ac:spMkLst>
            <pc:docMk/>
            <pc:sldMk cId="1974340940" sldId="267"/>
            <ac:spMk id="7" creationId="{8D06CE56-3881-4ADA-8CEF-D18B02C242A3}"/>
          </ac:spMkLst>
        </pc:spChg>
        <pc:spChg chg="add del">
          <ac:chgData name="Spurthi Patnam" userId="S::patnam.s@northeastern.edu::2b907f4e-372a-4aaa-a2e6-1d24c77d50b5" providerId="AD" clId="Web-{44B13DA2-2F89-3107-781F-C5C1BB713275}" dt="2020-10-27T21:42:58.561" v="157"/>
          <ac:spMkLst>
            <pc:docMk/>
            <pc:sldMk cId="1974340940" sldId="267"/>
            <ac:spMk id="8" creationId="{79F3C543-62EC-4433-9C93-A2CD8764E9B4}"/>
          </ac:spMkLst>
        </pc:spChg>
        <pc:spChg chg="add del">
          <ac:chgData name="Spurthi Patnam" userId="S::patnam.s@northeastern.edu::2b907f4e-372a-4aaa-a2e6-1d24c77d50b5" providerId="AD" clId="Web-{44B13DA2-2F89-3107-781F-C5C1BB713275}" dt="2020-10-27T21:42:58.561" v="157"/>
          <ac:spMkLst>
            <pc:docMk/>
            <pc:sldMk cId="1974340940" sldId="267"/>
            <ac:spMk id="9" creationId="{68AF5748-FED8-45BA-8631-26D1D10F3246}"/>
          </ac:spMkLst>
        </pc:spChg>
        <pc:spChg chg="add del">
          <ac:chgData name="Spurthi Patnam" userId="S::patnam.s@northeastern.edu::2b907f4e-372a-4aaa-a2e6-1d24c77d50b5" providerId="AD" clId="Web-{44B13DA2-2F89-3107-781F-C5C1BB713275}" dt="2020-10-27T21:42:49.842" v="155"/>
          <ac:spMkLst>
            <pc:docMk/>
            <pc:sldMk cId="1974340940" sldId="267"/>
            <ac:spMk id="10" creationId="{8D06CE56-3881-4ADA-8CEF-D18B02C242A3}"/>
          </ac:spMkLst>
        </pc:spChg>
        <pc:spChg chg="add del">
          <ac:chgData name="Spurthi Patnam" userId="S::patnam.s@northeastern.edu::2b907f4e-372a-4aaa-a2e6-1d24c77d50b5" providerId="AD" clId="Web-{44B13DA2-2F89-3107-781F-C5C1BB713275}" dt="2020-10-27T21:42:58.561" v="157"/>
          <ac:spMkLst>
            <pc:docMk/>
            <pc:sldMk cId="1974340940" sldId="267"/>
            <ac:spMk id="11" creationId="{AF2F604E-43BE-4DC3-B983-E071523364F8}"/>
          </ac:spMkLst>
        </pc:spChg>
        <pc:spChg chg="add del">
          <ac:chgData name="Spurthi Patnam" userId="S::patnam.s@northeastern.edu::2b907f4e-372a-4aaa-a2e6-1d24c77d50b5" providerId="AD" clId="Web-{44B13DA2-2F89-3107-781F-C5C1BB713275}" dt="2020-10-27T21:42:49.842" v="155"/>
          <ac:spMkLst>
            <pc:docMk/>
            <pc:sldMk cId="1974340940" sldId="267"/>
            <ac:spMk id="12" creationId="{79F3C543-62EC-4433-9C93-A2CD8764E9B4}"/>
          </ac:spMkLst>
        </pc:spChg>
        <pc:spChg chg="add del">
          <ac:chgData name="Spurthi Patnam" userId="S::patnam.s@northeastern.edu::2b907f4e-372a-4aaa-a2e6-1d24c77d50b5" providerId="AD" clId="Web-{44B13DA2-2F89-3107-781F-C5C1BB713275}" dt="2020-10-27T21:42:58.561" v="157"/>
          <ac:spMkLst>
            <pc:docMk/>
            <pc:sldMk cId="1974340940" sldId="267"/>
            <ac:spMk id="13" creationId="{08C9B587-E65E-4B52-B37C-ABEBB6E87928}"/>
          </ac:spMkLst>
        </pc:spChg>
        <pc:spChg chg="add del">
          <ac:chgData name="Spurthi Patnam" userId="S::patnam.s@northeastern.edu::2b907f4e-372a-4aaa-a2e6-1d24c77d50b5" providerId="AD" clId="Web-{44B13DA2-2F89-3107-781F-C5C1BB713275}" dt="2020-10-27T21:42:49.842" v="155"/>
          <ac:spMkLst>
            <pc:docMk/>
            <pc:sldMk cId="1974340940" sldId="267"/>
            <ac:spMk id="14" creationId="{C1A1C5D3-C053-4EE9-BE1A-419B6E27CCAE}"/>
          </ac:spMkLst>
        </pc:spChg>
        <pc:spChg chg="add del">
          <ac:chgData name="Spurthi Patnam" userId="S::patnam.s@northeastern.edu::2b907f4e-372a-4aaa-a2e6-1d24c77d50b5" providerId="AD" clId="Web-{44B13DA2-2F89-3107-781F-C5C1BB713275}" dt="2020-10-27T21:43:29.295" v="171"/>
          <ac:spMkLst>
            <pc:docMk/>
            <pc:sldMk cId="1974340940" sldId="267"/>
            <ac:spMk id="15" creationId="{0288C6B4-AFC3-407F-A595-EFFD38D4CCAF}"/>
          </ac:spMkLst>
        </pc:spChg>
        <pc:spChg chg="add del">
          <ac:chgData name="Spurthi Patnam" userId="S::patnam.s@northeastern.edu::2b907f4e-372a-4aaa-a2e6-1d24c77d50b5" providerId="AD" clId="Web-{44B13DA2-2F89-3107-781F-C5C1BB713275}" dt="2020-10-27T21:42:49.842" v="155"/>
          <ac:spMkLst>
            <pc:docMk/>
            <pc:sldMk cId="1974340940" sldId="267"/>
            <ac:spMk id="16" creationId="{A3473CF9-37EB-43E7-89EF-D2D1C53D1DAC}"/>
          </ac:spMkLst>
        </pc:spChg>
        <pc:spChg chg="add del">
          <ac:chgData name="Spurthi Patnam" userId="S::patnam.s@northeastern.edu::2b907f4e-372a-4aaa-a2e6-1d24c77d50b5" providerId="AD" clId="Web-{44B13DA2-2F89-3107-781F-C5C1BB713275}" dt="2020-10-27T21:43:29.295" v="171"/>
          <ac:spMkLst>
            <pc:docMk/>
            <pc:sldMk cId="1974340940" sldId="267"/>
            <ac:spMk id="17" creationId="{CF236821-17FE-429B-8D2C-08E13A64EA40}"/>
          </ac:spMkLst>
        </pc:spChg>
        <pc:spChg chg="add del">
          <ac:chgData name="Spurthi Patnam" userId="S::patnam.s@northeastern.edu::2b907f4e-372a-4aaa-a2e6-1d24c77d50b5" providerId="AD" clId="Web-{44B13DA2-2F89-3107-781F-C5C1BB713275}" dt="2020-10-27T21:42:49.842" v="155"/>
          <ac:spMkLst>
            <pc:docMk/>
            <pc:sldMk cId="1974340940" sldId="267"/>
            <ac:spMk id="18" creationId="{586B4EF9-43BA-4655-A6FF-1D8E21574C95}"/>
          </ac:spMkLst>
        </pc:spChg>
        <pc:spChg chg="add del">
          <ac:chgData name="Spurthi Patnam" userId="S::patnam.s@northeastern.edu::2b907f4e-372a-4aaa-a2e6-1d24c77d50b5" providerId="AD" clId="Web-{44B13DA2-2F89-3107-781F-C5C1BB713275}" dt="2020-10-27T21:43:29.295" v="171"/>
          <ac:spMkLst>
            <pc:docMk/>
            <pc:sldMk cId="1974340940" sldId="267"/>
            <ac:spMk id="19" creationId="{C0BDBCD2-E081-43AB-9119-C55465E59757}"/>
          </ac:spMkLst>
        </pc:spChg>
        <pc:spChg chg="add del">
          <ac:chgData name="Spurthi Patnam" userId="S::patnam.s@northeastern.edu::2b907f4e-372a-4aaa-a2e6-1d24c77d50b5" providerId="AD" clId="Web-{44B13DA2-2F89-3107-781F-C5C1BB713275}" dt="2020-10-27T21:43:29.295" v="171"/>
          <ac:spMkLst>
            <pc:docMk/>
            <pc:sldMk cId="1974340940" sldId="267"/>
            <ac:spMk id="20" creationId="{98E79BE4-34FE-485A-98A5-92CE8F7C4743}"/>
          </ac:spMkLst>
        </pc:spChg>
        <pc:spChg chg="add del">
          <ac:chgData name="Spurthi Patnam" userId="S::patnam.s@northeastern.edu::2b907f4e-372a-4aaa-a2e6-1d24c77d50b5" providerId="AD" clId="Web-{44B13DA2-2F89-3107-781F-C5C1BB713275}" dt="2020-10-27T21:43:29.295" v="171"/>
          <ac:spMkLst>
            <pc:docMk/>
            <pc:sldMk cId="1974340940" sldId="267"/>
            <ac:spMk id="21" creationId="{7A5F0580-5EE9-419F-96EE-B6529EF6E7D0}"/>
          </ac:spMkLst>
        </pc:spChg>
        <pc:spChg chg="add del">
          <ac:chgData name="Spurthi Patnam" userId="S::patnam.s@northeastern.edu::2b907f4e-372a-4aaa-a2e6-1d24c77d50b5" providerId="AD" clId="Web-{44B13DA2-2F89-3107-781F-C5C1BB713275}" dt="2020-10-27T21:43:20.155" v="164"/>
          <ac:spMkLst>
            <pc:docMk/>
            <pc:sldMk cId="1974340940" sldId="267"/>
            <ac:spMk id="23" creationId="{84ECDE7A-6944-466D-8FFE-149A29BA6BAE}"/>
          </ac:spMkLst>
        </pc:spChg>
        <pc:spChg chg="add del">
          <ac:chgData name="Spurthi Patnam" userId="S::patnam.s@northeastern.edu::2b907f4e-372a-4aaa-a2e6-1d24c77d50b5" providerId="AD" clId="Web-{44B13DA2-2F89-3107-781F-C5C1BB713275}" dt="2020-10-27T21:43:20.155" v="164"/>
          <ac:spMkLst>
            <pc:docMk/>
            <pc:sldMk cId="1974340940" sldId="267"/>
            <ac:spMk id="24" creationId="{B3420082-9415-44EC-802E-C77D71D59C57}"/>
          </ac:spMkLst>
        </pc:spChg>
        <pc:spChg chg="add del">
          <ac:chgData name="Spurthi Patnam" userId="S::patnam.s@northeastern.edu::2b907f4e-372a-4aaa-a2e6-1d24c77d50b5" providerId="AD" clId="Web-{44B13DA2-2F89-3107-781F-C5C1BB713275}" dt="2020-10-27T21:43:20.155" v="164"/>
          <ac:spMkLst>
            <pc:docMk/>
            <pc:sldMk cId="1974340940" sldId="267"/>
            <ac:spMk id="25" creationId="{55A52C45-1FCB-4636-A80F-2849B8226C01}"/>
          </ac:spMkLst>
        </pc:spChg>
        <pc:spChg chg="add del">
          <ac:chgData name="Spurthi Patnam" userId="S::patnam.s@northeastern.edu::2b907f4e-372a-4aaa-a2e6-1d24c77d50b5" providerId="AD" clId="Web-{44B13DA2-2F89-3107-781F-C5C1BB713275}" dt="2020-10-27T21:43:17.374" v="162"/>
          <ac:spMkLst>
            <pc:docMk/>
            <pc:sldMk cId="1974340940" sldId="267"/>
            <ac:spMk id="26" creationId="{8FC9BE17-9A7B-462D-AE50-3D8777387304}"/>
          </ac:spMkLst>
        </pc:spChg>
        <pc:spChg chg="add del">
          <ac:chgData name="Spurthi Patnam" userId="S::patnam.s@northeastern.edu::2b907f4e-372a-4aaa-a2e6-1d24c77d50b5" providerId="AD" clId="Web-{44B13DA2-2F89-3107-781F-C5C1BB713275}" dt="2020-10-27T21:43:20.155" v="164"/>
          <ac:spMkLst>
            <pc:docMk/>
            <pc:sldMk cId="1974340940" sldId="267"/>
            <ac:spMk id="27" creationId="{768EB4DD-3704-43AD-92B3-C4E0C6EA92CB}"/>
          </ac:spMkLst>
        </pc:spChg>
        <pc:spChg chg="add del">
          <ac:chgData name="Spurthi Patnam" userId="S::patnam.s@northeastern.edu::2b907f4e-372a-4aaa-a2e6-1d24c77d50b5" providerId="AD" clId="Web-{44B13DA2-2F89-3107-781F-C5C1BB713275}" dt="2020-10-27T21:43:17.374" v="162"/>
          <ac:spMkLst>
            <pc:docMk/>
            <pc:sldMk cId="1974340940" sldId="267"/>
            <ac:spMk id="28" creationId="{3EBE8569-6AEC-4B8C-8D53-2DE337CDBA65}"/>
          </ac:spMkLst>
        </pc:spChg>
        <pc:spChg chg="add del">
          <ac:chgData name="Spurthi Patnam" userId="S::patnam.s@northeastern.edu::2b907f4e-372a-4aaa-a2e6-1d24c77d50b5" providerId="AD" clId="Web-{44B13DA2-2F89-3107-781F-C5C1BB713275}" dt="2020-10-27T21:43:25.342" v="166"/>
          <ac:spMkLst>
            <pc:docMk/>
            <pc:sldMk cId="1974340940" sldId="267"/>
            <ac:spMk id="29" creationId="{8D06CE56-3881-4ADA-8CEF-D18B02C242A3}"/>
          </ac:spMkLst>
        </pc:spChg>
        <pc:spChg chg="add del">
          <ac:chgData name="Spurthi Patnam" userId="S::patnam.s@northeastern.edu::2b907f4e-372a-4aaa-a2e6-1d24c77d50b5" providerId="AD" clId="Web-{44B13DA2-2F89-3107-781F-C5C1BB713275}" dt="2020-10-27T21:43:17.374" v="162"/>
          <ac:spMkLst>
            <pc:docMk/>
            <pc:sldMk cId="1974340940" sldId="267"/>
            <ac:spMk id="30" creationId="{55D4142C-5077-457F-A6AD-3FECFDB39685}"/>
          </ac:spMkLst>
        </pc:spChg>
        <pc:spChg chg="add del">
          <ac:chgData name="Spurthi Patnam" userId="S::patnam.s@northeastern.edu::2b907f4e-372a-4aaa-a2e6-1d24c77d50b5" providerId="AD" clId="Web-{44B13DA2-2F89-3107-781F-C5C1BB713275}" dt="2020-10-27T21:43:25.342" v="166"/>
          <ac:spMkLst>
            <pc:docMk/>
            <pc:sldMk cId="1974340940" sldId="267"/>
            <ac:spMk id="31" creationId="{79F3C543-62EC-4433-9C93-A2CD8764E9B4}"/>
          </ac:spMkLst>
        </pc:spChg>
        <pc:spChg chg="add del">
          <ac:chgData name="Spurthi Patnam" userId="S::patnam.s@northeastern.edu::2b907f4e-372a-4aaa-a2e6-1d24c77d50b5" providerId="AD" clId="Web-{44B13DA2-2F89-3107-781F-C5C1BB713275}" dt="2020-10-27T21:43:17.374" v="162"/>
          <ac:spMkLst>
            <pc:docMk/>
            <pc:sldMk cId="1974340940" sldId="267"/>
            <ac:spMk id="32" creationId="{7A5F0580-5EE9-419F-96EE-B6529EF6E7D0}"/>
          </ac:spMkLst>
        </pc:spChg>
        <pc:spChg chg="add del">
          <ac:chgData name="Spurthi Patnam" userId="S::patnam.s@northeastern.edu::2b907f4e-372a-4aaa-a2e6-1d24c77d50b5" providerId="AD" clId="Web-{44B13DA2-2F89-3107-781F-C5C1BB713275}" dt="2020-10-27T21:43:25.342" v="166"/>
          <ac:spMkLst>
            <pc:docMk/>
            <pc:sldMk cId="1974340940" sldId="267"/>
            <ac:spMk id="33" creationId="{C1A1C5D3-C053-4EE9-BE1A-419B6E27CCAE}"/>
          </ac:spMkLst>
        </pc:spChg>
        <pc:spChg chg="add del">
          <ac:chgData name="Spurthi Patnam" userId="S::patnam.s@northeastern.edu::2b907f4e-372a-4aaa-a2e6-1d24c77d50b5" providerId="AD" clId="Web-{44B13DA2-2F89-3107-781F-C5C1BB713275}" dt="2020-10-27T21:43:25.342" v="166"/>
          <ac:spMkLst>
            <pc:docMk/>
            <pc:sldMk cId="1974340940" sldId="267"/>
            <ac:spMk id="34" creationId="{586B4EF9-43BA-4655-A6FF-1D8E21574C95}"/>
          </ac:spMkLst>
        </pc:spChg>
        <pc:spChg chg="add del">
          <ac:chgData name="Spurthi Patnam" userId="S::patnam.s@northeastern.edu::2b907f4e-372a-4aaa-a2e6-1d24c77d50b5" providerId="AD" clId="Web-{44B13DA2-2F89-3107-781F-C5C1BB713275}" dt="2020-10-27T21:43:25.342" v="166"/>
          <ac:spMkLst>
            <pc:docMk/>
            <pc:sldMk cId="1974340940" sldId="267"/>
            <ac:spMk id="35" creationId="{A3473CF9-37EB-43E7-89EF-D2D1C53D1DAC}"/>
          </ac:spMkLst>
        </pc:spChg>
        <pc:spChg chg="add del">
          <ac:chgData name="Spurthi Patnam" userId="S::patnam.s@northeastern.edu::2b907f4e-372a-4aaa-a2e6-1d24c77d50b5" providerId="AD" clId="Web-{44B13DA2-2F89-3107-781F-C5C1BB713275}" dt="2020-10-27T21:43:27.092" v="168"/>
          <ac:spMkLst>
            <pc:docMk/>
            <pc:sldMk cId="1974340940" sldId="267"/>
            <ac:spMk id="36" creationId="{0288C6B4-AFC3-407F-A595-EFFD38D4CCAF}"/>
          </ac:spMkLst>
        </pc:spChg>
        <pc:spChg chg="add del">
          <ac:chgData name="Spurthi Patnam" userId="S::patnam.s@northeastern.edu::2b907f4e-372a-4aaa-a2e6-1d24c77d50b5" providerId="AD" clId="Web-{44B13DA2-2F89-3107-781F-C5C1BB713275}" dt="2020-10-27T21:43:27.092" v="168"/>
          <ac:spMkLst>
            <pc:docMk/>
            <pc:sldMk cId="1974340940" sldId="267"/>
            <ac:spMk id="37" creationId="{CF236821-17FE-429B-8D2C-08E13A64EA40}"/>
          </ac:spMkLst>
        </pc:spChg>
        <pc:spChg chg="add del">
          <ac:chgData name="Spurthi Patnam" userId="S::patnam.s@northeastern.edu::2b907f4e-372a-4aaa-a2e6-1d24c77d50b5" providerId="AD" clId="Web-{44B13DA2-2F89-3107-781F-C5C1BB713275}" dt="2020-10-27T21:43:27.092" v="168"/>
          <ac:spMkLst>
            <pc:docMk/>
            <pc:sldMk cId="1974340940" sldId="267"/>
            <ac:spMk id="38" creationId="{C0BDBCD2-E081-43AB-9119-C55465E59757}"/>
          </ac:spMkLst>
        </pc:spChg>
        <pc:spChg chg="add del">
          <ac:chgData name="Spurthi Patnam" userId="S::patnam.s@northeastern.edu::2b907f4e-372a-4aaa-a2e6-1d24c77d50b5" providerId="AD" clId="Web-{44B13DA2-2F89-3107-781F-C5C1BB713275}" dt="2020-10-27T21:43:27.092" v="168"/>
          <ac:spMkLst>
            <pc:docMk/>
            <pc:sldMk cId="1974340940" sldId="267"/>
            <ac:spMk id="39" creationId="{98E79BE4-34FE-485A-98A5-92CE8F7C4743}"/>
          </ac:spMkLst>
        </pc:spChg>
        <pc:spChg chg="add del">
          <ac:chgData name="Spurthi Patnam" userId="S::patnam.s@northeastern.edu::2b907f4e-372a-4aaa-a2e6-1d24c77d50b5" providerId="AD" clId="Web-{44B13DA2-2F89-3107-781F-C5C1BB713275}" dt="2020-10-27T21:43:27.092" v="168"/>
          <ac:spMkLst>
            <pc:docMk/>
            <pc:sldMk cId="1974340940" sldId="267"/>
            <ac:spMk id="40" creationId="{7A5F0580-5EE9-419F-96EE-B6529EF6E7D0}"/>
          </ac:spMkLst>
        </pc:spChg>
        <pc:spChg chg="add del">
          <ac:chgData name="Spurthi Patnam" userId="S::patnam.s@northeastern.edu::2b907f4e-372a-4aaa-a2e6-1d24c77d50b5" providerId="AD" clId="Web-{44B13DA2-2F89-3107-781F-C5C1BB713275}" dt="2020-10-27T21:43:29.280" v="170"/>
          <ac:spMkLst>
            <pc:docMk/>
            <pc:sldMk cId="1974340940" sldId="267"/>
            <ac:spMk id="41" creationId="{92468898-5A6E-4D55-85EC-308E785EE06C}"/>
          </ac:spMkLst>
        </pc:spChg>
        <pc:spChg chg="add del">
          <ac:chgData name="Spurthi Patnam" userId="S::patnam.s@northeastern.edu::2b907f4e-372a-4aaa-a2e6-1d24c77d50b5" providerId="AD" clId="Web-{44B13DA2-2F89-3107-781F-C5C1BB713275}" dt="2020-10-27T21:43:29.280" v="170"/>
          <ac:spMkLst>
            <pc:docMk/>
            <pc:sldMk cId="1974340940" sldId="267"/>
            <ac:spMk id="42" creationId="{3E23A947-2D45-4208-AE2B-64948C87A3EB}"/>
          </ac:spMkLst>
        </pc:spChg>
        <pc:spChg chg="add del">
          <ac:chgData name="Spurthi Patnam" userId="S::patnam.s@northeastern.edu::2b907f4e-372a-4aaa-a2e6-1d24c77d50b5" providerId="AD" clId="Web-{44B13DA2-2F89-3107-781F-C5C1BB713275}" dt="2020-10-27T21:43:29.280" v="170"/>
          <ac:spMkLst>
            <pc:docMk/>
            <pc:sldMk cId="1974340940" sldId="267"/>
            <ac:spMk id="43" creationId="{E5BBB0F9-6A59-4D02-A9C7-A2D6516684CE}"/>
          </ac:spMkLst>
        </pc:spChg>
        <pc:spChg chg="add del">
          <ac:chgData name="Spurthi Patnam" userId="S::patnam.s@northeastern.edu::2b907f4e-372a-4aaa-a2e6-1d24c77d50b5" providerId="AD" clId="Web-{44B13DA2-2F89-3107-781F-C5C1BB713275}" dt="2020-10-27T21:50:24.967" v="335"/>
          <ac:spMkLst>
            <pc:docMk/>
            <pc:sldMk cId="1974340940" sldId="267"/>
            <ac:spMk id="44" creationId="{8D06CE56-3881-4ADA-8CEF-D18B02C242A3}"/>
          </ac:spMkLst>
        </pc:spChg>
        <pc:spChg chg="add del">
          <ac:chgData name="Spurthi Patnam" userId="S::patnam.s@northeastern.edu::2b907f4e-372a-4aaa-a2e6-1d24c77d50b5" providerId="AD" clId="Web-{44B13DA2-2F89-3107-781F-C5C1BB713275}" dt="2020-10-27T21:50:24.967" v="335"/>
          <ac:spMkLst>
            <pc:docMk/>
            <pc:sldMk cId="1974340940" sldId="267"/>
            <ac:spMk id="45" creationId="{79F3C543-62EC-4433-9C93-A2CD8764E9B4}"/>
          </ac:spMkLst>
        </pc:spChg>
        <pc:spChg chg="add del">
          <ac:chgData name="Spurthi Patnam" userId="S::patnam.s@northeastern.edu::2b907f4e-372a-4aaa-a2e6-1d24c77d50b5" providerId="AD" clId="Web-{44B13DA2-2F89-3107-781F-C5C1BB713275}" dt="2020-10-27T21:50:24.967" v="335"/>
          <ac:spMkLst>
            <pc:docMk/>
            <pc:sldMk cId="1974340940" sldId="267"/>
            <ac:spMk id="46" creationId="{68AF5748-FED8-45BA-8631-26D1D10F3246}"/>
          </ac:spMkLst>
        </pc:spChg>
        <pc:spChg chg="add del">
          <ac:chgData name="Spurthi Patnam" userId="S::patnam.s@northeastern.edu::2b907f4e-372a-4aaa-a2e6-1d24c77d50b5" providerId="AD" clId="Web-{44B13DA2-2F89-3107-781F-C5C1BB713275}" dt="2020-10-27T21:50:24.967" v="335"/>
          <ac:spMkLst>
            <pc:docMk/>
            <pc:sldMk cId="1974340940" sldId="267"/>
            <ac:spMk id="47" creationId="{AF2F604E-43BE-4DC3-B983-E071523364F8}"/>
          </ac:spMkLst>
        </pc:spChg>
        <pc:spChg chg="add del">
          <ac:chgData name="Spurthi Patnam" userId="S::patnam.s@northeastern.edu::2b907f4e-372a-4aaa-a2e6-1d24c77d50b5" providerId="AD" clId="Web-{44B13DA2-2F89-3107-781F-C5C1BB713275}" dt="2020-10-27T21:50:24.967" v="335"/>
          <ac:spMkLst>
            <pc:docMk/>
            <pc:sldMk cId="1974340940" sldId="267"/>
            <ac:spMk id="48" creationId="{08C9B587-E65E-4B52-B37C-ABEBB6E87928}"/>
          </ac:spMkLst>
        </pc:spChg>
        <pc:spChg chg="add">
          <ac:chgData name="Spurthi Patnam" userId="S::patnam.s@northeastern.edu::2b907f4e-372a-4aaa-a2e6-1d24c77d50b5" providerId="AD" clId="Web-{44B13DA2-2F89-3107-781F-C5C1BB713275}" dt="2020-10-27T21:50:24.967" v="335"/>
          <ac:spMkLst>
            <pc:docMk/>
            <pc:sldMk cId="1974340940" sldId="267"/>
            <ac:spMk id="53" creationId="{8D06CE56-3881-4ADA-8CEF-D18B02C242A3}"/>
          </ac:spMkLst>
        </pc:spChg>
        <pc:spChg chg="add">
          <ac:chgData name="Spurthi Patnam" userId="S::patnam.s@northeastern.edu::2b907f4e-372a-4aaa-a2e6-1d24c77d50b5" providerId="AD" clId="Web-{44B13DA2-2F89-3107-781F-C5C1BB713275}" dt="2020-10-27T21:50:24.967" v="335"/>
          <ac:spMkLst>
            <pc:docMk/>
            <pc:sldMk cId="1974340940" sldId="267"/>
            <ac:spMk id="55" creationId="{79F3C543-62EC-4433-9C93-A2CD8764E9B4}"/>
          </ac:spMkLst>
        </pc:spChg>
        <pc:spChg chg="add">
          <ac:chgData name="Spurthi Patnam" userId="S::patnam.s@northeastern.edu::2b907f4e-372a-4aaa-a2e6-1d24c77d50b5" providerId="AD" clId="Web-{44B13DA2-2F89-3107-781F-C5C1BB713275}" dt="2020-10-27T21:50:24.967" v="335"/>
          <ac:spMkLst>
            <pc:docMk/>
            <pc:sldMk cId="1974340940" sldId="267"/>
            <ac:spMk id="57" creationId="{5DCB5928-DC7D-4612-9922-441966E15627}"/>
          </ac:spMkLst>
        </pc:spChg>
        <pc:spChg chg="add">
          <ac:chgData name="Spurthi Patnam" userId="S::patnam.s@northeastern.edu::2b907f4e-372a-4aaa-a2e6-1d24c77d50b5" providerId="AD" clId="Web-{44B13DA2-2F89-3107-781F-C5C1BB713275}" dt="2020-10-27T21:50:24.967" v="335"/>
          <ac:spMkLst>
            <pc:docMk/>
            <pc:sldMk cId="1974340940" sldId="267"/>
            <ac:spMk id="59" creationId="{682C1161-1736-45EC-99B7-33F3CAE9D517}"/>
          </ac:spMkLst>
        </pc:spChg>
        <pc:spChg chg="add">
          <ac:chgData name="Spurthi Patnam" userId="S::patnam.s@northeastern.edu::2b907f4e-372a-4aaa-a2e6-1d24c77d50b5" providerId="AD" clId="Web-{44B13DA2-2F89-3107-781F-C5C1BB713275}" dt="2020-10-27T21:50:24.967" v="335"/>
          <ac:spMkLst>
            <pc:docMk/>
            <pc:sldMk cId="1974340940" sldId="267"/>
            <ac:spMk id="61" creationId="{84D4DDB8-B68F-45B0-9F62-C4279996F672}"/>
          </ac:spMkLst>
        </pc:spChg>
        <pc:spChg chg="add">
          <ac:chgData name="Spurthi Patnam" userId="S::patnam.s@northeastern.edu::2b907f4e-372a-4aaa-a2e6-1d24c77d50b5" providerId="AD" clId="Web-{44B13DA2-2F89-3107-781F-C5C1BB713275}" dt="2020-10-27T21:50:24.967" v="335"/>
          <ac:spMkLst>
            <pc:docMk/>
            <pc:sldMk cId="1974340940" sldId="267"/>
            <ac:spMk id="63" creationId="{AF2F604E-43BE-4DC3-B983-E071523364F8}"/>
          </ac:spMkLst>
        </pc:spChg>
        <pc:spChg chg="add">
          <ac:chgData name="Spurthi Patnam" userId="S::patnam.s@northeastern.edu::2b907f4e-372a-4aaa-a2e6-1d24c77d50b5" providerId="AD" clId="Web-{44B13DA2-2F89-3107-781F-C5C1BB713275}" dt="2020-10-27T21:50:24.967" v="335"/>
          <ac:spMkLst>
            <pc:docMk/>
            <pc:sldMk cId="1974340940" sldId="267"/>
            <ac:spMk id="65" creationId="{08C9B587-E65E-4B52-B37C-ABEBB6E87928}"/>
          </ac:spMkLst>
        </pc:spChg>
        <pc:picChg chg="add mod ord modCrop">
          <ac:chgData name="Spurthi Patnam" userId="S::patnam.s@northeastern.edu::2b907f4e-372a-4aaa-a2e6-1d24c77d50b5" providerId="AD" clId="Web-{44B13DA2-2F89-3107-781F-C5C1BB713275}" dt="2020-10-27T21:50:24.967" v="335"/>
          <ac:picMkLst>
            <pc:docMk/>
            <pc:sldMk cId="1974340940" sldId="267"/>
            <ac:picMk id="5" creationId="{C8AFB91D-FE40-4FC9-AD63-1443CDFE57B1}"/>
          </ac:picMkLst>
        </pc:picChg>
      </pc:sldChg>
      <pc:sldChg chg="new del">
        <pc:chgData name="Spurthi Patnam" userId="S::patnam.s@northeastern.edu::2b907f4e-372a-4aaa-a2e6-1d24c77d50b5" providerId="AD" clId="Web-{44B13DA2-2F89-3107-781F-C5C1BB713275}" dt="2020-10-27T21:49:34.733" v="326"/>
        <pc:sldMkLst>
          <pc:docMk/>
          <pc:sldMk cId="2167283651" sldId="268"/>
        </pc:sldMkLst>
      </pc:sldChg>
      <pc:sldChg chg="addSp delSp modSp new mod setBg">
        <pc:chgData name="Spurthi Patnam" userId="S::patnam.s@northeastern.edu::2b907f4e-372a-4aaa-a2e6-1d24c77d50b5" providerId="AD" clId="Web-{44B13DA2-2F89-3107-781F-C5C1BB713275}" dt="2020-10-27T21:49:29.186" v="325"/>
        <pc:sldMkLst>
          <pc:docMk/>
          <pc:sldMk cId="974744478" sldId="269"/>
        </pc:sldMkLst>
        <pc:spChg chg="mod">
          <ac:chgData name="Spurthi Patnam" userId="S::patnam.s@northeastern.edu::2b907f4e-372a-4aaa-a2e6-1d24c77d50b5" providerId="AD" clId="Web-{44B13DA2-2F89-3107-781F-C5C1BB713275}" dt="2020-10-27T21:49:29.186" v="325"/>
          <ac:spMkLst>
            <pc:docMk/>
            <pc:sldMk cId="974744478" sldId="269"/>
            <ac:spMk id="2" creationId="{7C323D0B-E7DF-4818-A7E8-6957174F4B34}"/>
          </ac:spMkLst>
        </pc:spChg>
        <pc:spChg chg="del">
          <ac:chgData name="Spurthi Patnam" userId="S::patnam.s@northeastern.edu::2b907f4e-372a-4aaa-a2e6-1d24c77d50b5" providerId="AD" clId="Web-{44B13DA2-2F89-3107-781F-C5C1BB713275}" dt="2020-10-27T21:45:29.952" v="180"/>
          <ac:spMkLst>
            <pc:docMk/>
            <pc:sldMk cId="974744478" sldId="269"/>
            <ac:spMk id="3" creationId="{EF99C2A9-49D1-4328-963C-EB9443FB708B}"/>
          </ac:spMkLst>
        </pc:spChg>
        <pc:spChg chg="mod">
          <ac:chgData name="Spurthi Patnam" userId="S::patnam.s@northeastern.edu::2b907f4e-372a-4aaa-a2e6-1d24c77d50b5" providerId="AD" clId="Web-{44B13DA2-2F89-3107-781F-C5C1BB713275}" dt="2020-10-27T21:49:29.186" v="325"/>
          <ac:spMkLst>
            <pc:docMk/>
            <pc:sldMk cId="974744478" sldId="269"/>
            <ac:spMk id="4" creationId="{77E8D197-93EE-431E-A4D9-42E288BC7683}"/>
          </ac:spMkLst>
        </pc:spChg>
        <pc:spChg chg="add del mod">
          <ac:chgData name="Spurthi Patnam" userId="S::patnam.s@northeastern.edu::2b907f4e-372a-4aaa-a2e6-1d24c77d50b5" providerId="AD" clId="Web-{44B13DA2-2F89-3107-781F-C5C1BB713275}" dt="2020-10-27T21:47:03.467" v="191"/>
          <ac:spMkLst>
            <pc:docMk/>
            <pc:sldMk cId="974744478" sldId="269"/>
            <ac:spMk id="7" creationId="{948138D7-EA4C-40D4-BB6C-AB5EF59C37B1}"/>
          </ac:spMkLst>
        </pc:spChg>
        <pc:spChg chg="add del">
          <ac:chgData name="Spurthi Patnam" userId="S::patnam.s@northeastern.edu::2b907f4e-372a-4aaa-a2e6-1d24c77d50b5" providerId="AD" clId="Web-{44B13DA2-2F89-3107-781F-C5C1BB713275}" dt="2020-10-27T21:49:29.154" v="324"/>
          <ac:spMkLst>
            <pc:docMk/>
            <pc:sldMk cId="974744478" sldId="269"/>
            <ac:spMk id="10" creationId="{8D06CE56-3881-4ADA-8CEF-D18B02C242A3}"/>
          </ac:spMkLst>
        </pc:spChg>
        <pc:spChg chg="add del">
          <ac:chgData name="Spurthi Patnam" userId="S::patnam.s@northeastern.edu::2b907f4e-372a-4aaa-a2e6-1d24c77d50b5" providerId="AD" clId="Web-{44B13DA2-2F89-3107-781F-C5C1BB713275}" dt="2020-10-27T21:49:29.154" v="324"/>
          <ac:spMkLst>
            <pc:docMk/>
            <pc:sldMk cId="974744478" sldId="269"/>
            <ac:spMk id="11" creationId="{79F3C543-62EC-4433-9C93-A2CD8764E9B4}"/>
          </ac:spMkLst>
        </pc:spChg>
        <pc:spChg chg="add del">
          <ac:chgData name="Spurthi Patnam" userId="S::patnam.s@northeastern.edu::2b907f4e-372a-4aaa-a2e6-1d24c77d50b5" providerId="AD" clId="Web-{44B13DA2-2F89-3107-781F-C5C1BB713275}" dt="2020-10-27T21:49:29.154" v="324"/>
          <ac:spMkLst>
            <pc:docMk/>
            <pc:sldMk cId="974744478" sldId="269"/>
            <ac:spMk id="12" creationId="{017517EF-BD4D-4055-BDB4-A322C53568AD}"/>
          </ac:spMkLst>
        </pc:spChg>
        <pc:spChg chg="add del">
          <ac:chgData name="Spurthi Patnam" userId="S::patnam.s@northeastern.edu::2b907f4e-372a-4aaa-a2e6-1d24c77d50b5" providerId="AD" clId="Web-{44B13DA2-2F89-3107-781F-C5C1BB713275}" dt="2020-10-27T21:49:27.748" v="322"/>
          <ac:spMkLst>
            <pc:docMk/>
            <pc:sldMk cId="974744478" sldId="269"/>
            <ac:spMk id="13" creationId="{8D06CE56-3881-4ADA-8CEF-D18B02C242A3}"/>
          </ac:spMkLst>
        </pc:spChg>
        <pc:spChg chg="add del">
          <ac:chgData name="Spurthi Patnam" userId="S::patnam.s@northeastern.edu::2b907f4e-372a-4aaa-a2e6-1d24c77d50b5" providerId="AD" clId="Web-{44B13DA2-2F89-3107-781F-C5C1BB713275}" dt="2020-10-27T21:49:29.154" v="324"/>
          <ac:spMkLst>
            <pc:docMk/>
            <pc:sldMk cId="974744478" sldId="269"/>
            <ac:spMk id="14" creationId="{0ADDB668-2CA4-4D2B-9C34-3487CA330BA8}"/>
          </ac:spMkLst>
        </pc:spChg>
        <pc:spChg chg="add del">
          <ac:chgData name="Spurthi Patnam" userId="S::patnam.s@northeastern.edu::2b907f4e-372a-4aaa-a2e6-1d24c77d50b5" providerId="AD" clId="Web-{44B13DA2-2F89-3107-781F-C5C1BB713275}" dt="2020-10-27T21:49:27.748" v="322"/>
          <ac:spMkLst>
            <pc:docMk/>
            <pc:sldMk cId="974744478" sldId="269"/>
            <ac:spMk id="15" creationId="{79F3C543-62EC-4433-9C93-A2CD8764E9B4}"/>
          </ac:spMkLst>
        </pc:spChg>
        <pc:spChg chg="add del">
          <ac:chgData name="Spurthi Patnam" userId="S::patnam.s@northeastern.edu::2b907f4e-372a-4aaa-a2e6-1d24c77d50b5" providerId="AD" clId="Web-{44B13DA2-2F89-3107-781F-C5C1BB713275}" dt="2020-10-27T21:49:29.154" v="324"/>
          <ac:spMkLst>
            <pc:docMk/>
            <pc:sldMk cId="974744478" sldId="269"/>
            <ac:spMk id="16" creationId="{2568BC19-F052-4108-93E1-6A3D1DEC072F}"/>
          </ac:spMkLst>
        </pc:spChg>
        <pc:spChg chg="add del">
          <ac:chgData name="Spurthi Patnam" userId="S::patnam.s@northeastern.edu::2b907f4e-372a-4aaa-a2e6-1d24c77d50b5" providerId="AD" clId="Web-{44B13DA2-2F89-3107-781F-C5C1BB713275}" dt="2020-10-27T21:49:27.748" v="322"/>
          <ac:spMkLst>
            <pc:docMk/>
            <pc:sldMk cId="974744478" sldId="269"/>
            <ac:spMk id="17" creationId="{68AF5748-FED8-45BA-8631-26D1D10F3246}"/>
          </ac:spMkLst>
        </pc:spChg>
        <pc:spChg chg="add">
          <ac:chgData name="Spurthi Patnam" userId="S::patnam.s@northeastern.edu::2b907f4e-372a-4aaa-a2e6-1d24c77d50b5" providerId="AD" clId="Web-{44B13DA2-2F89-3107-781F-C5C1BB713275}" dt="2020-10-27T21:49:29.186" v="325"/>
          <ac:spMkLst>
            <pc:docMk/>
            <pc:sldMk cId="974744478" sldId="269"/>
            <ac:spMk id="18" creationId="{8D06CE56-3881-4ADA-8CEF-D18B02C242A3}"/>
          </ac:spMkLst>
        </pc:spChg>
        <pc:spChg chg="add del">
          <ac:chgData name="Spurthi Patnam" userId="S::patnam.s@northeastern.edu::2b907f4e-372a-4aaa-a2e6-1d24c77d50b5" providerId="AD" clId="Web-{44B13DA2-2F89-3107-781F-C5C1BB713275}" dt="2020-10-27T21:49:27.748" v="322"/>
          <ac:spMkLst>
            <pc:docMk/>
            <pc:sldMk cId="974744478" sldId="269"/>
            <ac:spMk id="19" creationId="{AF2F604E-43BE-4DC3-B983-E071523364F8}"/>
          </ac:spMkLst>
        </pc:spChg>
        <pc:spChg chg="add">
          <ac:chgData name="Spurthi Patnam" userId="S::patnam.s@northeastern.edu::2b907f4e-372a-4aaa-a2e6-1d24c77d50b5" providerId="AD" clId="Web-{44B13DA2-2F89-3107-781F-C5C1BB713275}" dt="2020-10-27T21:49:29.186" v="325"/>
          <ac:spMkLst>
            <pc:docMk/>
            <pc:sldMk cId="974744478" sldId="269"/>
            <ac:spMk id="20" creationId="{79F3C543-62EC-4433-9C93-A2CD8764E9B4}"/>
          </ac:spMkLst>
        </pc:spChg>
        <pc:spChg chg="add del">
          <ac:chgData name="Spurthi Patnam" userId="S::patnam.s@northeastern.edu::2b907f4e-372a-4aaa-a2e6-1d24c77d50b5" providerId="AD" clId="Web-{44B13DA2-2F89-3107-781F-C5C1BB713275}" dt="2020-10-27T21:49:27.748" v="322"/>
          <ac:spMkLst>
            <pc:docMk/>
            <pc:sldMk cId="974744478" sldId="269"/>
            <ac:spMk id="21" creationId="{08C9B587-E65E-4B52-B37C-ABEBB6E87928}"/>
          </ac:spMkLst>
        </pc:spChg>
        <pc:spChg chg="add">
          <ac:chgData name="Spurthi Patnam" userId="S::patnam.s@northeastern.edu::2b907f4e-372a-4aaa-a2e6-1d24c77d50b5" providerId="AD" clId="Web-{44B13DA2-2F89-3107-781F-C5C1BB713275}" dt="2020-10-27T21:49:29.186" v="325"/>
          <ac:spMkLst>
            <pc:docMk/>
            <pc:sldMk cId="974744478" sldId="269"/>
            <ac:spMk id="22" creationId="{5DCB5928-DC7D-4612-9922-441966E15627}"/>
          </ac:spMkLst>
        </pc:spChg>
        <pc:spChg chg="add del">
          <ac:chgData name="Spurthi Patnam" userId="S::patnam.s@northeastern.edu::2b907f4e-372a-4aaa-a2e6-1d24c77d50b5" providerId="AD" clId="Web-{44B13DA2-2F89-3107-781F-C5C1BB713275}" dt="2020-10-27T21:49:29.154" v="324"/>
          <ac:spMkLst>
            <pc:docMk/>
            <pc:sldMk cId="974744478" sldId="269"/>
            <ac:spMk id="23" creationId="{D5FD337D-4D6B-4C8B-B6F5-121097E09881}"/>
          </ac:spMkLst>
        </pc:spChg>
        <pc:spChg chg="add">
          <ac:chgData name="Spurthi Patnam" userId="S::patnam.s@northeastern.edu::2b907f4e-372a-4aaa-a2e6-1d24c77d50b5" providerId="AD" clId="Web-{44B13DA2-2F89-3107-781F-C5C1BB713275}" dt="2020-10-27T21:49:29.186" v="325"/>
          <ac:spMkLst>
            <pc:docMk/>
            <pc:sldMk cId="974744478" sldId="269"/>
            <ac:spMk id="24" creationId="{682C1161-1736-45EC-99B7-33F3CAE9D517}"/>
          </ac:spMkLst>
        </pc:spChg>
        <pc:spChg chg="add">
          <ac:chgData name="Spurthi Patnam" userId="S::patnam.s@northeastern.edu::2b907f4e-372a-4aaa-a2e6-1d24c77d50b5" providerId="AD" clId="Web-{44B13DA2-2F89-3107-781F-C5C1BB713275}" dt="2020-10-27T21:49:29.186" v="325"/>
          <ac:spMkLst>
            <pc:docMk/>
            <pc:sldMk cId="974744478" sldId="269"/>
            <ac:spMk id="25" creationId="{08C9B587-E65E-4B52-B37C-ABEBB6E87928}"/>
          </ac:spMkLst>
        </pc:spChg>
        <pc:spChg chg="add">
          <ac:chgData name="Spurthi Patnam" userId="S::patnam.s@northeastern.edu::2b907f4e-372a-4aaa-a2e6-1d24c77d50b5" providerId="AD" clId="Web-{44B13DA2-2F89-3107-781F-C5C1BB713275}" dt="2020-10-27T21:49:29.186" v="325"/>
          <ac:spMkLst>
            <pc:docMk/>
            <pc:sldMk cId="974744478" sldId="269"/>
            <ac:spMk id="26" creationId="{84D4DDB8-B68F-45B0-9F62-C4279996F672}"/>
          </ac:spMkLst>
        </pc:spChg>
        <pc:spChg chg="add">
          <ac:chgData name="Spurthi Patnam" userId="S::patnam.s@northeastern.edu::2b907f4e-372a-4aaa-a2e6-1d24c77d50b5" providerId="AD" clId="Web-{44B13DA2-2F89-3107-781F-C5C1BB713275}" dt="2020-10-27T21:49:29.186" v="325"/>
          <ac:spMkLst>
            <pc:docMk/>
            <pc:sldMk cId="974744478" sldId="269"/>
            <ac:spMk id="27" creationId="{AF2F604E-43BE-4DC3-B983-E071523364F8}"/>
          </ac:spMkLst>
        </pc:spChg>
        <pc:picChg chg="add del mod ord modCrop">
          <ac:chgData name="Spurthi Patnam" userId="S::patnam.s@northeastern.edu::2b907f4e-372a-4aaa-a2e6-1d24c77d50b5" providerId="AD" clId="Web-{44B13DA2-2F89-3107-781F-C5C1BB713275}" dt="2020-10-27T21:46:54.233" v="190"/>
          <ac:picMkLst>
            <pc:docMk/>
            <pc:sldMk cId="974744478" sldId="269"/>
            <ac:picMk id="5" creationId="{975C6E0D-1DFB-4AF7-8881-901CEDB1C69D}"/>
          </ac:picMkLst>
        </pc:picChg>
        <pc:picChg chg="add mod ord modCrop">
          <ac:chgData name="Spurthi Patnam" userId="S::patnam.s@northeastern.edu::2b907f4e-372a-4aaa-a2e6-1d24c77d50b5" providerId="AD" clId="Web-{44B13DA2-2F89-3107-781F-C5C1BB713275}" dt="2020-10-27T21:49:29.186" v="325"/>
          <ac:picMkLst>
            <pc:docMk/>
            <pc:sldMk cId="974744478" sldId="269"/>
            <ac:picMk id="8" creationId="{3E63D4DF-F57E-46F3-A9DD-E185622ACF02}"/>
          </ac:picMkLst>
        </pc:picChg>
      </pc:sldChg>
      <pc:sldChg chg="new del">
        <pc:chgData name="Spurthi Patnam" userId="S::patnam.s@northeastern.edu::2b907f4e-372a-4aaa-a2e6-1d24c77d50b5" providerId="AD" clId="Web-{44B13DA2-2F89-3107-781F-C5C1BB713275}" dt="2020-10-27T21:51:17.373" v="337"/>
        <pc:sldMkLst>
          <pc:docMk/>
          <pc:sldMk cId="985105273" sldId="270"/>
        </pc:sldMkLst>
      </pc:sldChg>
      <pc:sldChg chg="addSp delSp modSp new mod setBg">
        <pc:chgData name="Spurthi Patnam" userId="S::patnam.s@northeastern.edu::2b907f4e-372a-4aaa-a2e6-1d24c77d50b5" providerId="AD" clId="Web-{44B13DA2-2F89-3107-781F-C5C1BB713275}" dt="2020-10-27T21:57:26.576" v="567"/>
        <pc:sldMkLst>
          <pc:docMk/>
          <pc:sldMk cId="2133696292" sldId="270"/>
        </pc:sldMkLst>
        <pc:spChg chg="mod">
          <ac:chgData name="Spurthi Patnam" userId="S::patnam.s@northeastern.edu::2b907f4e-372a-4aaa-a2e6-1d24c77d50b5" providerId="AD" clId="Web-{44B13DA2-2F89-3107-781F-C5C1BB713275}" dt="2020-10-27T21:57:26.576" v="567"/>
          <ac:spMkLst>
            <pc:docMk/>
            <pc:sldMk cId="2133696292" sldId="270"/>
            <ac:spMk id="2" creationId="{0221CFEB-1999-4D5F-BA7D-EBC237763273}"/>
          </ac:spMkLst>
        </pc:spChg>
        <pc:spChg chg="del">
          <ac:chgData name="Spurthi Patnam" userId="S::patnam.s@northeastern.edu::2b907f4e-372a-4aaa-a2e6-1d24c77d50b5" providerId="AD" clId="Web-{44B13DA2-2F89-3107-781F-C5C1BB713275}" dt="2020-10-27T21:52:36.654" v="339"/>
          <ac:spMkLst>
            <pc:docMk/>
            <pc:sldMk cId="2133696292" sldId="270"/>
            <ac:spMk id="3" creationId="{33089138-0008-4417-8B5C-14AF9999CF9C}"/>
          </ac:spMkLst>
        </pc:spChg>
        <pc:spChg chg="mod">
          <ac:chgData name="Spurthi Patnam" userId="S::patnam.s@northeastern.edu::2b907f4e-372a-4aaa-a2e6-1d24c77d50b5" providerId="AD" clId="Web-{44B13DA2-2F89-3107-781F-C5C1BB713275}" dt="2020-10-27T21:57:26.576" v="567"/>
          <ac:spMkLst>
            <pc:docMk/>
            <pc:sldMk cId="2133696292" sldId="270"/>
            <ac:spMk id="4" creationId="{2564AA6C-42B4-4161-B093-1FAE1E3ED431}"/>
          </ac:spMkLst>
        </pc:spChg>
        <pc:spChg chg="add del">
          <ac:chgData name="Spurthi Patnam" userId="S::patnam.s@northeastern.edu::2b907f4e-372a-4aaa-a2e6-1d24c77d50b5" providerId="AD" clId="Web-{44B13DA2-2F89-3107-781F-C5C1BB713275}" dt="2020-10-27T21:57:22.623" v="562"/>
          <ac:spMkLst>
            <pc:docMk/>
            <pc:sldMk cId="2133696292" sldId="270"/>
            <ac:spMk id="7" creationId="{8D06CE56-3881-4ADA-8CEF-D18B02C242A3}"/>
          </ac:spMkLst>
        </pc:spChg>
        <pc:spChg chg="add del">
          <ac:chgData name="Spurthi Patnam" userId="S::patnam.s@northeastern.edu::2b907f4e-372a-4aaa-a2e6-1d24c77d50b5" providerId="AD" clId="Web-{44B13DA2-2F89-3107-781F-C5C1BB713275}" dt="2020-10-27T21:57:22.623" v="562"/>
          <ac:spMkLst>
            <pc:docMk/>
            <pc:sldMk cId="2133696292" sldId="270"/>
            <ac:spMk id="8" creationId="{79F3C543-62EC-4433-9C93-A2CD8764E9B4}"/>
          </ac:spMkLst>
        </pc:spChg>
        <pc:spChg chg="add del">
          <ac:chgData name="Spurthi Patnam" userId="S::patnam.s@northeastern.edu::2b907f4e-372a-4aaa-a2e6-1d24c77d50b5" providerId="AD" clId="Web-{44B13DA2-2F89-3107-781F-C5C1BB713275}" dt="2020-10-27T21:57:22.623" v="562"/>
          <ac:spMkLst>
            <pc:docMk/>
            <pc:sldMk cId="2133696292" sldId="270"/>
            <ac:spMk id="9" creationId="{50A3C1AB-1153-42D2-8378-34B849C1C4B6}"/>
          </ac:spMkLst>
        </pc:spChg>
        <pc:spChg chg="add del">
          <ac:chgData name="Spurthi Patnam" userId="S::patnam.s@northeastern.edu::2b907f4e-372a-4aaa-a2e6-1d24c77d50b5" providerId="AD" clId="Web-{44B13DA2-2F89-3107-781F-C5C1BB713275}" dt="2020-10-27T21:57:16.920" v="560"/>
          <ac:spMkLst>
            <pc:docMk/>
            <pc:sldMk cId="2133696292" sldId="270"/>
            <ac:spMk id="10" creationId="{8D06CE56-3881-4ADA-8CEF-D18B02C242A3}"/>
          </ac:spMkLst>
        </pc:spChg>
        <pc:spChg chg="add del">
          <ac:chgData name="Spurthi Patnam" userId="S::patnam.s@northeastern.edu::2b907f4e-372a-4aaa-a2e6-1d24c77d50b5" providerId="AD" clId="Web-{44B13DA2-2F89-3107-781F-C5C1BB713275}" dt="2020-10-27T21:57:22.623" v="562"/>
          <ac:spMkLst>
            <pc:docMk/>
            <pc:sldMk cId="2133696292" sldId="270"/>
            <ac:spMk id="11" creationId="{A3473CF9-37EB-43E7-89EF-D2D1C53D1DAC}"/>
          </ac:spMkLst>
        </pc:spChg>
        <pc:spChg chg="add del">
          <ac:chgData name="Spurthi Patnam" userId="S::patnam.s@northeastern.edu::2b907f4e-372a-4aaa-a2e6-1d24c77d50b5" providerId="AD" clId="Web-{44B13DA2-2F89-3107-781F-C5C1BB713275}" dt="2020-10-27T21:57:16.920" v="560"/>
          <ac:spMkLst>
            <pc:docMk/>
            <pc:sldMk cId="2133696292" sldId="270"/>
            <ac:spMk id="12" creationId="{79F3C543-62EC-4433-9C93-A2CD8764E9B4}"/>
          </ac:spMkLst>
        </pc:spChg>
        <pc:spChg chg="add del">
          <ac:chgData name="Spurthi Patnam" userId="S::patnam.s@northeastern.edu::2b907f4e-372a-4aaa-a2e6-1d24c77d50b5" providerId="AD" clId="Web-{44B13DA2-2F89-3107-781F-C5C1BB713275}" dt="2020-10-27T21:57:22.623" v="562"/>
          <ac:spMkLst>
            <pc:docMk/>
            <pc:sldMk cId="2133696292" sldId="270"/>
            <ac:spMk id="13" creationId="{586B4EF9-43BA-4655-A6FF-1D8E21574C95}"/>
          </ac:spMkLst>
        </pc:spChg>
        <pc:spChg chg="add del">
          <ac:chgData name="Spurthi Patnam" userId="S::patnam.s@northeastern.edu::2b907f4e-372a-4aaa-a2e6-1d24c77d50b5" providerId="AD" clId="Web-{44B13DA2-2F89-3107-781F-C5C1BB713275}" dt="2020-10-27T21:57:16.920" v="560"/>
          <ac:spMkLst>
            <pc:docMk/>
            <pc:sldMk cId="2133696292" sldId="270"/>
            <ac:spMk id="14" creationId="{5DCB5928-DC7D-4612-9922-441966E15627}"/>
          </ac:spMkLst>
        </pc:spChg>
        <pc:spChg chg="add del">
          <ac:chgData name="Spurthi Patnam" userId="S::patnam.s@northeastern.edu::2b907f4e-372a-4aaa-a2e6-1d24c77d50b5" providerId="AD" clId="Web-{44B13DA2-2F89-3107-781F-C5C1BB713275}" dt="2020-10-27T21:57:24.341" v="564"/>
          <ac:spMkLst>
            <pc:docMk/>
            <pc:sldMk cId="2133696292" sldId="270"/>
            <ac:spMk id="15" creationId="{8D06CE56-3881-4ADA-8CEF-D18B02C242A3}"/>
          </ac:spMkLst>
        </pc:spChg>
        <pc:spChg chg="add del">
          <ac:chgData name="Spurthi Patnam" userId="S::patnam.s@northeastern.edu::2b907f4e-372a-4aaa-a2e6-1d24c77d50b5" providerId="AD" clId="Web-{44B13DA2-2F89-3107-781F-C5C1BB713275}" dt="2020-10-27T21:57:16.920" v="560"/>
          <ac:spMkLst>
            <pc:docMk/>
            <pc:sldMk cId="2133696292" sldId="270"/>
            <ac:spMk id="16" creationId="{682C1161-1736-45EC-99B7-33F3CAE9D517}"/>
          </ac:spMkLst>
        </pc:spChg>
        <pc:spChg chg="add del">
          <ac:chgData name="Spurthi Patnam" userId="S::patnam.s@northeastern.edu::2b907f4e-372a-4aaa-a2e6-1d24c77d50b5" providerId="AD" clId="Web-{44B13DA2-2F89-3107-781F-C5C1BB713275}" dt="2020-10-27T21:57:24.341" v="564"/>
          <ac:spMkLst>
            <pc:docMk/>
            <pc:sldMk cId="2133696292" sldId="270"/>
            <ac:spMk id="17" creationId="{79F3C543-62EC-4433-9C93-A2CD8764E9B4}"/>
          </ac:spMkLst>
        </pc:spChg>
        <pc:spChg chg="add del">
          <ac:chgData name="Spurthi Patnam" userId="S::patnam.s@northeastern.edu::2b907f4e-372a-4aaa-a2e6-1d24c77d50b5" providerId="AD" clId="Web-{44B13DA2-2F89-3107-781F-C5C1BB713275}" dt="2020-10-27T21:57:16.920" v="560"/>
          <ac:spMkLst>
            <pc:docMk/>
            <pc:sldMk cId="2133696292" sldId="270"/>
            <ac:spMk id="18" creationId="{84D4DDB8-B68F-45B0-9F62-C4279996F672}"/>
          </ac:spMkLst>
        </pc:spChg>
        <pc:spChg chg="add del">
          <ac:chgData name="Spurthi Patnam" userId="S::patnam.s@northeastern.edu::2b907f4e-372a-4aaa-a2e6-1d24c77d50b5" providerId="AD" clId="Web-{44B13DA2-2F89-3107-781F-C5C1BB713275}" dt="2020-10-27T21:57:24.341" v="564"/>
          <ac:spMkLst>
            <pc:docMk/>
            <pc:sldMk cId="2133696292" sldId="270"/>
            <ac:spMk id="19" creationId="{5DCB5928-DC7D-4612-9922-441966E15627}"/>
          </ac:spMkLst>
        </pc:spChg>
        <pc:spChg chg="add del">
          <ac:chgData name="Spurthi Patnam" userId="S::patnam.s@northeastern.edu::2b907f4e-372a-4aaa-a2e6-1d24c77d50b5" providerId="AD" clId="Web-{44B13DA2-2F89-3107-781F-C5C1BB713275}" dt="2020-10-27T21:57:16.920" v="560"/>
          <ac:spMkLst>
            <pc:docMk/>
            <pc:sldMk cId="2133696292" sldId="270"/>
            <ac:spMk id="20" creationId="{AF2F604E-43BE-4DC3-B983-E071523364F8}"/>
          </ac:spMkLst>
        </pc:spChg>
        <pc:spChg chg="add del">
          <ac:chgData name="Spurthi Patnam" userId="S::patnam.s@northeastern.edu::2b907f4e-372a-4aaa-a2e6-1d24c77d50b5" providerId="AD" clId="Web-{44B13DA2-2F89-3107-781F-C5C1BB713275}" dt="2020-10-27T21:57:24.341" v="564"/>
          <ac:spMkLst>
            <pc:docMk/>
            <pc:sldMk cId="2133696292" sldId="270"/>
            <ac:spMk id="21" creationId="{682C1161-1736-45EC-99B7-33F3CAE9D517}"/>
          </ac:spMkLst>
        </pc:spChg>
        <pc:spChg chg="add del">
          <ac:chgData name="Spurthi Patnam" userId="S::patnam.s@northeastern.edu::2b907f4e-372a-4aaa-a2e6-1d24c77d50b5" providerId="AD" clId="Web-{44B13DA2-2F89-3107-781F-C5C1BB713275}" dt="2020-10-27T21:57:16.920" v="560"/>
          <ac:spMkLst>
            <pc:docMk/>
            <pc:sldMk cId="2133696292" sldId="270"/>
            <ac:spMk id="22" creationId="{08C9B587-E65E-4B52-B37C-ABEBB6E87928}"/>
          </ac:spMkLst>
        </pc:spChg>
        <pc:spChg chg="add del">
          <ac:chgData name="Spurthi Patnam" userId="S::patnam.s@northeastern.edu::2b907f4e-372a-4aaa-a2e6-1d24c77d50b5" providerId="AD" clId="Web-{44B13DA2-2F89-3107-781F-C5C1BB713275}" dt="2020-10-27T21:57:24.341" v="564"/>
          <ac:spMkLst>
            <pc:docMk/>
            <pc:sldMk cId="2133696292" sldId="270"/>
            <ac:spMk id="23" creationId="{84D4DDB8-B68F-45B0-9F62-C4279996F672}"/>
          </ac:spMkLst>
        </pc:spChg>
        <pc:spChg chg="add del">
          <ac:chgData name="Spurthi Patnam" userId="S::patnam.s@northeastern.edu::2b907f4e-372a-4aaa-a2e6-1d24c77d50b5" providerId="AD" clId="Web-{44B13DA2-2F89-3107-781F-C5C1BB713275}" dt="2020-10-27T21:57:24.341" v="564"/>
          <ac:spMkLst>
            <pc:docMk/>
            <pc:sldMk cId="2133696292" sldId="270"/>
            <ac:spMk id="24" creationId="{AF2F604E-43BE-4DC3-B983-E071523364F8}"/>
          </ac:spMkLst>
        </pc:spChg>
        <pc:spChg chg="add del">
          <ac:chgData name="Spurthi Patnam" userId="S::patnam.s@northeastern.edu::2b907f4e-372a-4aaa-a2e6-1d24c77d50b5" providerId="AD" clId="Web-{44B13DA2-2F89-3107-781F-C5C1BB713275}" dt="2020-10-27T21:57:24.341" v="564"/>
          <ac:spMkLst>
            <pc:docMk/>
            <pc:sldMk cId="2133696292" sldId="270"/>
            <ac:spMk id="25" creationId="{08C9B587-E65E-4B52-B37C-ABEBB6E87928}"/>
          </ac:spMkLst>
        </pc:spChg>
        <pc:spChg chg="add del">
          <ac:chgData name="Spurthi Patnam" userId="S::patnam.s@northeastern.edu::2b907f4e-372a-4aaa-a2e6-1d24c77d50b5" providerId="AD" clId="Web-{44B13DA2-2F89-3107-781F-C5C1BB713275}" dt="2020-10-27T21:57:26.560" v="566"/>
          <ac:spMkLst>
            <pc:docMk/>
            <pc:sldMk cId="2133696292" sldId="270"/>
            <ac:spMk id="26" creationId="{8D06CE56-3881-4ADA-8CEF-D18B02C242A3}"/>
          </ac:spMkLst>
        </pc:spChg>
        <pc:spChg chg="add del">
          <ac:chgData name="Spurthi Patnam" userId="S::patnam.s@northeastern.edu::2b907f4e-372a-4aaa-a2e6-1d24c77d50b5" providerId="AD" clId="Web-{44B13DA2-2F89-3107-781F-C5C1BB713275}" dt="2020-10-27T21:57:26.560" v="566"/>
          <ac:spMkLst>
            <pc:docMk/>
            <pc:sldMk cId="2133696292" sldId="270"/>
            <ac:spMk id="27" creationId="{79F3C543-62EC-4433-9C93-A2CD8764E9B4}"/>
          </ac:spMkLst>
        </pc:spChg>
        <pc:spChg chg="add del">
          <ac:chgData name="Spurthi Patnam" userId="S::patnam.s@northeastern.edu::2b907f4e-372a-4aaa-a2e6-1d24c77d50b5" providerId="AD" clId="Web-{44B13DA2-2F89-3107-781F-C5C1BB713275}" dt="2020-10-27T21:57:26.560" v="566"/>
          <ac:spMkLst>
            <pc:docMk/>
            <pc:sldMk cId="2133696292" sldId="270"/>
            <ac:spMk id="28" creationId="{68AF5748-FED8-45BA-8631-26D1D10F3246}"/>
          </ac:spMkLst>
        </pc:spChg>
        <pc:spChg chg="add del">
          <ac:chgData name="Spurthi Patnam" userId="S::patnam.s@northeastern.edu::2b907f4e-372a-4aaa-a2e6-1d24c77d50b5" providerId="AD" clId="Web-{44B13DA2-2F89-3107-781F-C5C1BB713275}" dt="2020-10-27T21:57:26.560" v="566"/>
          <ac:spMkLst>
            <pc:docMk/>
            <pc:sldMk cId="2133696292" sldId="270"/>
            <ac:spMk id="29" creationId="{AF2F604E-43BE-4DC3-B983-E071523364F8}"/>
          </ac:spMkLst>
        </pc:spChg>
        <pc:spChg chg="add del">
          <ac:chgData name="Spurthi Patnam" userId="S::patnam.s@northeastern.edu::2b907f4e-372a-4aaa-a2e6-1d24c77d50b5" providerId="AD" clId="Web-{44B13DA2-2F89-3107-781F-C5C1BB713275}" dt="2020-10-27T21:57:26.560" v="566"/>
          <ac:spMkLst>
            <pc:docMk/>
            <pc:sldMk cId="2133696292" sldId="270"/>
            <ac:spMk id="30" creationId="{08C9B587-E65E-4B52-B37C-ABEBB6E87928}"/>
          </ac:spMkLst>
        </pc:spChg>
        <pc:spChg chg="add">
          <ac:chgData name="Spurthi Patnam" userId="S::patnam.s@northeastern.edu::2b907f4e-372a-4aaa-a2e6-1d24c77d50b5" providerId="AD" clId="Web-{44B13DA2-2F89-3107-781F-C5C1BB713275}" dt="2020-10-27T21:57:26.576" v="567"/>
          <ac:spMkLst>
            <pc:docMk/>
            <pc:sldMk cId="2133696292" sldId="270"/>
            <ac:spMk id="31" creationId="{8D06CE56-3881-4ADA-8CEF-D18B02C242A3}"/>
          </ac:spMkLst>
        </pc:spChg>
        <pc:spChg chg="add">
          <ac:chgData name="Spurthi Patnam" userId="S::patnam.s@northeastern.edu::2b907f4e-372a-4aaa-a2e6-1d24c77d50b5" providerId="AD" clId="Web-{44B13DA2-2F89-3107-781F-C5C1BB713275}" dt="2020-10-27T21:57:26.576" v="567"/>
          <ac:spMkLst>
            <pc:docMk/>
            <pc:sldMk cId="2133696292" sldId="270"/>
            <ac:spMk id="32" creationId="{79F3C543-62EC-4433-9C93-A2CD8764E9B4}"/>
          </ac:spMkLst>
        </pc:spChg>
        <pc:spChg chg="add">
          <ac:chgData name="Spurthi Patnam" userId="S::patnam.s@northeastern.edu::2b907f4e-372a-4aaa-a2e6-1d24c77d50b5" providerId="AD" clId="Web-{44B13DA2-2F89-3107-781F-C5C1BB713275}" dt="2020-10-27T21:57:26.576" v="567"/>
          <ac:spMkLst>
            <pc:docMk/>
            <pc:sldMk cId="2133696292" sldId="270"/>
            <ac:spMk id="33" creationId="{5DCB5928-DC7D-4612-9922-441966E15627}"/>
          </ac:spMkLst>
        </pc:spChg>
        <pc:spChg chg="add">
          <ac:chgData name="Spurthi Patnam" userId="S::patnam.s@northeastern.edu::2b907f4e-372a-4aaa-a2e6-1d24c77d50b5" providerId="AD" clId="Web-{44B13DA2-2F89-3107-781F-C5C1BB713275}" dt="2020-10-27T21:57:26.576" v="567"/>
          <ac:spMkLst>
            <pc:docMk/>
            <pc:sldMk cId="2133696292" sldId="270"/>
            <ac:spMk id="34" creationId="{682C1161-1736-45EC-99B7-33F3CAE9D517}"/>
          </ac:spMkLst>
        </pc:spChg>
        <pc:spChg chg="add">
          <ac:chgData name="Spurthi Patnam" userId="S::patnam.s@northeastern.edu::2b907f4e-372a-4aaa-a2e6-1d24c77d50b5" providerId="AD" clId="Web-{44B13DA2-2F89-3107-781F-C5C1BB713275}" dt="2020-10-27T21:57:26.576" v="567"/>
          <ac:spMkLst>
            <pc:docMk/>
            <pc:sldMk cId="2133696292" sldId="270"/>
            <ac:spMk id="35" creationId="{84D4DDB8-B68F-45B0-9F62-C4279996F672}"/>
          </ac:spMkLst>
        </pc:spChg>
        <pc:spChg chg="add">
          <ac:chgData name="Spurthi Patnam" userId="S::patnam.s@northeastern.edu::2b907f4e-372a-4aaa-a2e6-1d24c77d50b5" providerId="AD" clId="Web-{44B13DA2-2F89-3107-781F-C5C1BB713275}" dt="2020-10-27T21:57:26.576" v="567"/>
          <ac:spMkLst>
            <pc:docMk/>
            <pc:sldMk cId="2133696292" sldId="270"/>
            <ac:spMk id="36" creationId="{AF2F604E-43BE-4DC3-B983-E071523364F8}"/>
          </ac:spMkLst>
        </pc:spChg>
        <pc:spChg chg="add">
          <ac:chgData name="Spurthi Patnam" userId="S::patnam.s@northeastern.edu::2b907f4e-372a-4aaa-a2e6-1d24c77d50b5" providerId="AD" clId="Web-{44B13DA2-2F89-3107-781F-C5C1BB713275}" dt="2020-10-27T21:57:26.576" v="567"/>
          <ac:spMkLst>
            <pc:docMk/>
            <pc:sldMk cId="2133696292" sldId="270"/>
            <ac:spMk id="37" creationId="{08C9B587-E65E-4B52-B37C-ABEBB6E87928}"/>
          </ac:spMkLst>
        </pc:spChg>
        <pc:picChg chg="add mod ord modCrop">
          <ac:chgData name="Spurthi Patnam" userId="S::patnam.s@northeastern.edu::2b907f4e-372a-4aaa-a2e6-1d24c77d50b5" providerId="AD" clId="Web-{44B13DA2-2F89-3107-781F-C5C1BB713275}" dt="2020-10-27T21:57:26.576" v="567"/>
          <ac:picMkLst>
            <pc:docMk/>
            <pc:sldMk cId="2133696292" sldId="270"/>
            <ac:picMk id="5" creationId="{D428B482-5C34-427D-B63C-492F62528E77}"/>
          </ac:picMkLst>
        </pc:picChg>
      </pc:sldChg>
      <pc:sldChg chg="addSp modSp new mod setBg">
        <pc:chgData name="Spurthi Patnam" userId="S::patnam.s@northeastern.edu::2b907f4e-372a-4aaa-a2e6-1d24c77d50b5" providerId="AD" clId="Web-{44B13DA2-2F89-3107-781F-C5C1BB713275}" dt="2020-10-27T22:20:35.773" v="609" actId="20577"/>
        <pc:sldMkLst>
          <pc:docMk/>
          <pc:sldMk cId="1705587565" sldId="271"/>
        </pc:sldMkLst>
        <pc:spChg chg="mod">
          <ac:chgData name="Spurthi Patnam" userId="S::patnam.s@northeastern.edu::2b907f4e-372a-4aaa-a2e6-1d24c77d50b5" providerId="AD" clId="Web-{44B13DA2-2F89-3107-781F-C5C1BB713275}" dt="2020-10-27T22:18:37.914" v="604"/>
          <ac:spMkLst>
            <pc:docMk/>
            <pc:sldMk cId="1705587565" sldId="271"/>
            <ac:spMk id="2" creationId="{87C15F5A-F689-47E4-AFB6-4E9BEAC3F57D}"/>
          </ac:spMkLst>
        </pc:spChg>
        <pc:spChg chg="mod">
          <ac:chgData name="Spurthi Patnam" userId="S::patnam.s@northeastern.edu::2b907f4e-372a-4aaa-a2e6-1d24c77d50b5" providerId="AD" clId="Web-{44B13DA2-2F89-3107-781F-C5C1BB713275}" dt="2020-10-27T22:20:35.773" v="609" actId="20577"/>
          <ac:spMkLst>
            <pc:docMk/>
            <pc:sldMk cId="1705587565" sldId="271"/>
            <ac:spMk id="3" creationId="{2D07B341-FD4E-4600-AF15-F89E053B3429}"/>
          </ac:spMkLst>
        </pc:spChg>
        <pc:spChg chg="add">
          <ac:chgData name="Spurthi Patnam" userId="S::patnam.s@northeastern.edu::2b907f4e-372a-4aaa-a2e6-1d24c77d50b5" providerId="AD" clId="Web-{44B13DA2-2F89-3107-781F-C5C1BB713275}" dt="2020-10-27T22:18:37.914" v="604"/>
          <ac:spMkLst>
            <pc:docMk/>
            <pc:sldMk cId="1705587565" sldId="271"/>
            <ac:spMk id="8" creationId="{1C799903-48D5-4A31-A1A2-541072D9771E}"/>
          </ac:spMkLst>
        </pc:spChg>
        <pc:spChg chg="add">
          <ac:chgData name="Spurthi Patnam" userId="S::patnam.s@northeastern.edu::2b907f4e-372a-4aaa-a2e6-1d24c77d50b5" providerId="AD" clId="Web-{44B13DA2-2F89-3107-781F-C5C1BB713275}" dt="2020-10-27T22:18:37.914" v="604"/>
          <ac:spMkLst>
            <pc:docMk/>
            <pc:sldMk cId="1705587565" sldId="271"/>
            <ac:spMk id="10" creationId="{8EFFF109-FC58-4FD3-BE05-9775A1310F55}"/>
          </ac:spMkLst>
        </pc:spChg>
        <pc:spChg chg="add">
          <ac:chgData name="Spurthi Patnam" userId="S::patnam.s@northeastern.edu::2b907f4e-372a-4aaa-a2e6-1d24c77d50b5" providerId="AD" clId="Web-{44B13DA2-2F89-3107-781F-C5C1BB713275}" dt="2020-10-27T22:18:37.914" v="604"/>
          <ac:spMkLst>
            <pc:docMk/>
            <pc:sldMk cId="1705587565" sldId="271"/>
            <ac:spMk id="12" creationId="{E1B96AD6-92A9-4273-A62B-96A1C3E0BA95}"/>
          </ac:spMkLst>
        </pc:spChg>
        <pc:spChg chg="add">
          <ac:chgData name="Spurthi Patnam" userId="S::patnam.s@northeastern.edu::2b907f4e-372a-4aaa-a2e6-1d24c77d50b5" providerId="AD" clId="Web-{44B13DA2-2F89-3107-781F-C5C1BB713275}" dt="2020-10-27T22:18:37.914" v="604"/>
          <ac:spMkLst>
            <pc:docMk/>
            <pc:sldMk cId="1705587565" sldId="271"/>
            <ac:spMk id="14" creationId="{463EEC44-1BA3-44ED-81FC-A644B04B2A44}"/>
          </ac:spMkLst>
        </pc:spChg>
      </pc:sldChg>
    </pc:docChg>
  </pc:docChgLst>
  <pc:docChgLst>
    <pc:chgData name="Md Tajrianul Islam" userId="S::islam.mdta@northeastern.edu::0cd198e1-1510-4bce-b4e6-ab5978169b21" providerId="AD" clId="Web-{F7DF66C5-2E74-F510-CA0E-41E9C39C2C95}"/>
    <pc:docChg chg="modSld">
      <pc:chgData name="Md Tajrianul Islam" userId="S::islam.mdta@northeastern.edu::0cd198e1-1510-4bce-b4e6-ab5978169b21" providerId="AD" clId="Web-{F7DF66C5-2E74-F510-CA0E-41E9C39C2C95}" dt="2020-10-27T22:27:50.219" v="22" actId="1076"/>
      <pc:docMkLst>
        <pc:docMk/>
      </pc:docMkLst>
      <pc:sldChg chg="addSp delSp modSp">
        <pc:chgData name="Md Tajrianul Islam" userId="S::islam.mdta@northeastern.edu::0cd198e1-1510-4bce-b4e6-ab5978169b21" providerId="AD" clId="Web-{F7DF66C5-2E74-F510-CA0E-41E9C39C2C95}" dt="2020-10-27T22:27:50.219" v="22" actId="1076"/>
        <pc:sldMkLst>
          <pc:docMk/>
          <pc:sldMk cId="2152483089" sldId="260"/>
        </pc:sldMkLst>
        <pc:picChg chg="add mod">
          <ac:chgData name="Md Tajrianul Islam" userId="S::islam.mdta@northeastern.edu::0cd198e1-1510-4bce-b4e6-ab5978169b21" providerId="AD" clId="Web-{F7DF66C5-2E74-F510-CA0E-41E9C39C2C95}" dt="2020-10-27T22:27:50.219" v="22" actId="1076"/>
          <ac:picMkLst>
            <pc:docMk/>
            <pc:sldMk cId="2152483089" sldId="260"/>
            <ac:picMk id="2" creationId="{12FBAB2C-204F-44B1-BBF0-F3631146F581}"/>
          </ac:picMkLst>
        </pc:picChg>
        <pc:picChg chg="del">
          <ac:chgData name="Md Tajrianul Islam" userId="S::islam.mdta@northeastern.edu::0cd198e1-1510-4bce-b4e6-ab5978169b21" providerId="AD" clId="Web-{F7DF66C5-2E74-F510-CA0E-41E9C39C2C95}" dt="2020-10-27T22:27:00.030" v="15"/>
          <ac:picMkLst>
            <pc:docMk/>
            <pc:sldMk cId="2152483089" sldId="260"/>
            <ac:picMk id="3" creationId="{88E204B8-B956-4D78-BE95-5DE3604561C6}"/>
          </ac:picMkLst>
        </pc:picChg>
      </pc:sldChg>
      <pc:sldChg chg="addSp delSp modSp">
        <pc:chgData name="Md Tajrianul Islam" userId="S::islam.mdta@northeastern.edu::0cd198e1-1510-4bce-b4e6-ab5978169b21" providerId="AD" clId="Web-{F7DF66C5-2E74-F510-CA0E-41E9C39C2C95}" dt="2020-10-27T21:48:46.008" v="13" actId="1076"/>
        <pc:sldMkLst>
          <pc:docMk/>
          <pc:sldMk cId="4238750798" sldId="262"/>
        </pc:sldMkLst>
        <pc:picChg chg="add mod">
          <ac:chgData name="Md Tajrianul Islam" userId="S::islam.mdta@northeastern.edu::0cd198e1-1510-4bce-b4e6-ab5978169b21" providerId="AD" clId="Web-{F7DF66C5-2E74-F510-CA0E-41E9C39C2C95}" dt="2020-10-27T21:48:46.008" v="13" actId="1076"/>
          <ac:picMkLst>
            <pc:docMk/>
            <pc:sldMk cId="4238750798" sldId="262"/>
            <ac:picMk id="2" creationId="{0569B6CA-A4EE-4979-841A-25C36BCDE4B1}"/>
          </ac:picMkLst>
        </pc:picChg>
        <pc:picChg chg="del">
          <ac:chgData name="Md Tajrianul Islam" userId="S::islam.mdta@northeastern.edu::0cd198e1-1510-4bce-b4e6-ab5978169b21" providerId="AD" clId="Web-{F7DF66C5-2E74-F510-CA0E-41E9C39C2C95}" dt="2020-10-27T21:45:46.404" v="0"/>
          <ac:picMkLst>
            <pc:docMk/>
            <pc:sldMk cId="4238750798" sldId="262"/>
            <ac:picMk id="3" creationId="{3F0ECE90-BEEF-4EA7-87B6-1B448B4151D7}"/>
          </ac:picMkLst>
        </pc:picChg>
      </pc:sldChg>
      <pc:sldChg chg="addSp delSp modSp">
        <pc:chgData name="Md Tajrianul Islam" userId="S::islam.mdta@northeastern.edu::0cd198e1-1510-4bce-b4e6-ab5978169b21" providerId="AD" clId="Web-{F7DF66C5-2E74-F510-CA0E-41E9C39C2C95}" dt="2020-10-27T21:48:52.290" v="14" actId="1076"/>
        <pc:sldMkLst>
          <pc:docMk/>
          <pc:sldMk cId="3284790831" sldId="264"/>
        </pc:sldMkLst>
        <pc:picChg chg="del">
          <ac:chgData name="Md Tajrianul Islam" userId="S::islam.mdta@northeastern.edu::0cd198e1-1510-4bce-b4e6-ab5978169b21" providerId="AD" clId="Web-{F7DF66C5-2E74-F510-CA0E-41E9C39C2C95}" dt="2020-10-27T21:46:52.049" v="4"/>
          <ac:picMkLst>
            <pc:docMk/>
            <pc:sldMk cId="3284790831" sldId="264"/>
            <ac:picMk id="2" creationId="{BCADA4ED-511E-4D36-8354-FEF0E5FA55D5}"/>
          </ac:picMkLst>
        </pc:picChg>
        <pc:picChg chg="add del mod">
          <ac:chgData name="Md Tajrianul Islam" userId="S::islam.mdta@northeastern.edu::0cd198e1-1510-4bce-b4e6-ab5978169b21" providerId="AD" clId="Web-{F7DF66C5-2E74-F510-CA0E-41E9C39C2C95}" dt="2020-10-27T21:47:56.443" v="9"/>
          <ac:picMkLst>
            <pc:docMk/>
            <pc:sldMk cId="3284790831" sldId="264"/>
            <ac:picMk id="3" creationId="{564D64E6-C8A7-4915-9F36-2F71EF755CD4}"/>
          </ac:picMkLst>
        </pc:picChg>
        <pc:picChg chg="add mod">
          <ac:chgData name="Md Tajrianul Islam" userId="S::islam.mdta@northeastern.edu::0cd198e1-1510-4bce-b4e6-ab5978169b21" providerId="AD" clId="Web-{F7DF66C5-2E74-F510-CA0E-41E9C39C2C95}" dt="2020-10-27T21:48:52.290" v="14" actId="1076"/>
          <ac:picMkLst>
            <pc:docMk/>
            <pc:sldMk cId="3284790831" sldId="264"/>
            <ac:picMk id="4" creationId="{3A0ABF93-96EE-49FA-804F-4D819BFF82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10/31/20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124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10/31/20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2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10/31/20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868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820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10/31/20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324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6178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400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10/31/20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981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10/31/20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148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10/31/20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881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10/31/20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69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10/31/20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5746149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3D0D7E-2296-4B1E-987A-79B112B53416}"/>
              </a:ext>
            </a:extLst>
          </p:cNvPr>
          <p:cNvPicPr>
            <a:picLocks noChangeAspect="1"/>
          </p:cNvPicPr>
          <p:nvPr/>
        </p:nvPicPr>
        <p:blipFill rotWithShape="1">
          <a:blip r:embed="rId2"/>
          <a:srcRect t="110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78B87-944F-417E-821C-68E36B882166}"/>
              </a:ext>
            </a:extLst>
          </p:cNvPr>
          <p:cNvSpPr>
            <a:spLocks noGrp="1"/>
          </p:cNvSpPr>
          <p:nvPr>
            <p:ph type="ctrTitle"/>
          </p:nvPr>
        </p:nvSpPr>
        <p:spPr>
          <a:xfrm>
            <a:off x="7848600" y="1122363"/>
            <a:ext cx="4023360" cy="3204134"/>
          </a:xfrm>
        </p:spPr>
        <p:txBody>
          <a:bodyPr anchor="b">
            <a:normAutofit/>
          </a:bodyPr>
          <a:lstStyle/>
          <a:p>
            <a:r>
              <a:rPr lang="en-US" sz="4800"/>
              <a:t>Analysis of Leukemia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614BCF7-B064-9945-A9BE-01522CFAFE96}"/>
              </a:ext>
            </a:extLst>
          </p:cNvPr>
          <p:cNvSpPr txBox="1"/>
          <p:nvPr/>
        </p:nvSpPr>
        <p:spPr>
          <a:xfrm>
            <a:off x="7994822" y="4707924"/>
            <a:ext cx="3877138" cy="1477328"/>
          </a:xfrm>
          <a:prstGeom prst="rect">
            <a:avLst/>
          </a:prstGeom>
          <a:noFill/>
        </p:spPr>
        <p:txBody>
          <a:bodyPr wrap="square" rtlCol="0">
            <a:spAutoFit/>
          </a:bodyPr>
          <a:lstStyle/>
          <a:p>
            <a:r>
              <a:rPr lang="en-US" dirty="0"/>
              <a:t>Group 2</a:t>
            </a:r>
          </a:p>
          <a:p>
            <a:pPr marL="285750" indent="-285750">
              <a:buFontTx/>
              <a:buChar char="-"/>
            </a:pPr>
            <a:r>
              <a:rPr lang="en-US" sz="1200" dirty="0"/>
              <a:t>Alok </a:t>
            </a:r>
            <a:r>
              <a:rPr lang="en-US" sz="1200" dirty="0" err="1"/>
              <a:t>Madamanchi</a:t>
            </a:r>
            <a:endParaRPr lang="en-US" sz="1200" dirty="0"/>
          </a:p>
          <a:p>
            <a:pPr marL="285750" indent="-285750">
              <a:buFontTx/>
              <a:buChar char="-"/>
            </a:pPr>
            <a:r>
              <a:rPr lang="en-US" sz="1200" dirty="0" err="1"/>
              <a:t>Kashika</a:t>
            </a:r>
            <a:r>
              <a:rPr lang="en-US" sz="1200" dirty="0"/>
              <a:t> Tyagi</a:t>
            </a:r>
          </a:p>
          <a:p>
            <a:pPr marL="285750" indent="-285750">
              <a:buFontTx/>
              <a:buChar char="-"/>
            </a:pPr>
            <a:r>
              <a:rPr lang="en-US" sz="1200" dirty="0"/>
              <a:t>Md </a:t>
            </a:r>
            <a:r>
              <a:rPr lang="en-US" sz="1200" dirty="0" err="1"/>
              <a:t>Tajrianul</a:t>
            </a:r>
            <a:r>
              <a:rPr lang="en-US" sz="1200" dirty="0"/>
              <a:t> Islam</a:t>
            </a:r>
          </a:p>
          <a:p>
            <a:pPr marL="285750" indent="-285750">
              <a:buFontTx/>
              <a:buChar char="-"/>
            </a:pPr>
            <a:r>
              <a:rPr lang="en-US" sz="1200" dirty="0"/>
              <a:t>Sandeep Karapa Srivatsav</a:t>
            </a:r>
          </a:p>
          <a:p>
            <a:pPr marL="285750" indent="-285750">
              <a:buFontTx/>
              <a:buChar char="-"/>
            </a:pPr>
            <a:r>
              <a:rPr lang="en-US" sz="1200" dirty="0" err="1"/>
              <a:t>Spurthi</a:t>
            </a:r>
            <a:r>
              <a:rPr lang="en-US" sz="1200" dirty="0"/>
              <a:t> </a:t>
            </a:r>
            <a:r>
              <a:rPr lang="en-US" sz="1200" dirty="0" err="1"/>
              <a:t>Patnam</a:t>
            </a:r>
            <a:endParaRPr lang="en-US" sz="1200" dirty="0"/>
          </a:p>
          <a:p>
            <a:pPr marL="285750" indent="-285750">
              <a:buFontTx/>
              <a:buChar char="-"/>
            </a:pPr>
            <a:r>
              <a:rPr lang="en-US" sz="1200" dirty="0"/>
              <a:t>Sweta Mankala</a:t>
            </a:r>
          </a:p>
        </p:txBody>
      </p:sp>
    </p:spTree>
    <p:extLst>
      <p:ext uri="{BB962C8B-B14F-4D97-AF65-F5344CB8AC3E}">
        <p14:creationId xmlns:p14="http://schemas.microsoft.com/office/powerpoint/2010/main" val="75486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a:bodyPr>
          <a:lstStyle/>
          <a:p>
            <a:r>
              <a:rPr lang="en-US" sz="2600" dirty="0"/>
              <a:t>Maximum Phase of Indication by Action Type</a:t>
            </a:r>
          </a:p>
        </p:txBody>
      </p:sp>
      <p:sp>
        <p:nvSpPr>
          <p:cNvPr id="43" name="Rectangle 4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dirty="0"/>
              <a:t>‘Inhibitor’ is the leading Action Type which has highest targets in maximum Phase 4 of developing a compound in small molecules.</a:t>
            </a:r>
          </a:p>
        </p:txBody>
      </p:sp>
      <p:pic>
        <p:nvPicPr>
          <p:cNvPr id="4" name="Picture 3">
            <a:extLst>
              <a:ext uri="{FF2B5EF4-FFF2-40B4-BE49-F238E27FC236}">
                <a16:creationId xmlns:a16="http://schemas.microsoft.com/office/drawing/2014/main" id="{9B0BD2DF-785A-1F4C-964D-88C0F3736C55}"/>
              </a:ext>
            </a:extLst>
          </p:cNvPr>
          <p:cNvPicPr>
            <a:picLocks noChangeAspect="1"/>
          </p:cNvPicPr>
          <p:nvPr/>
        </p:nvPicPr>
        <p:blipFill>
          <a:blip r:embed="rId2"/>
          <a:stretch>
            <a:fillRect/>
          </a:stretch>
        </p:blipFill>
        <p:spPr>
          <a:xfrm>
            <a:off x="4901184" y="1792416"/>
            <a:ext cx="6922008" cy="3373751"/>
          </a:xfrm>
          <a:prstGeom prst="rect">
            <a:avLst/>
          </a:prstGeom>
        </p:spPr>
      </p:pic>
    </p:spTree>
    <p:extLst>
      <p:ext uri="{BB962C8B-B14F-4D97-AF65-F5344CB8AC3E}">
        <p14:creationId xmlns:p14="http://schemas.microsoft.com/office/powerpoint/2010/main" val="313559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Freeform: Shape 5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Freeform: Shape 5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fontScale="90000"/>
          </a:bodyPr>
          <a:lstStyle/>
          <a:p>
            <a:r>
              <a:rPr lang="en-US" sz="2600" dirty="0"/>
              <a:t>Maximum Phase of Indication by Action Type in Single Protein Targets</a:t>
            </a:r>
          </a:p>
        </p:txBody>
      </p:sp>
      <p:sp>
        <p:nvSpPr>
          <p:cNvPr id="56" name="Rectangle 5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dirty="0"/>
              <a:t>‘Inhibitor’ action type has the highest number of targets in maximum phase 4 of developing a compound in Single Protein Targets as well.</a:t>
            </a:r>
          </a:p>
        </p:txBody>
      </p:sp>
      <p:pic>
        <p:nvPicPr>
          <p:cNvPr id="3" name="Picture 2">
            <a:extLst>
              <a:ext uri="{FF2B5EF4-FFF2-40B4-BE49-F238E27FC236}">
                <a16:creationId xmlns:a16="http://schemas.microsoft.com/office/drawing/2014/main" id="{28B84B77-6641-2646-8982-5993E69DE334}"/>
              </a:ext>
            </a:extLst>
          </p:cNvPr>
          <p:cNvPicPr>
            <a:picLocks noChangeAspect="1"/>
          </p:cNvPicPr>
          <p:nvPr/>
        </p:nvPicPr>
        <p:blipFill>
          <a:blip r:embed="rId2"/>
          <a:stretch>
            <a:fillRect/>
          </a:stretch>
        </p:blipFill>
        <p:spPr>
          <a:xfrm>
            <a:off x="4901184" y="2105070"/>
            <a:ext cx="6922008" cy="2748444"/>
          </a:xfrm>
          <a:prstGeom prst="rect">
            <a:avLst/>
          </a:prstGeom>
        </p:spPr>
      </p:pic>
    </p:spTree>
    <p:extLst>
      <p:ext uri="{BB962C8B-B14F-4D97-AF65-F5344CB8AC3E}">
        <p14:creationId xmlns:p14="http://schemas.microsoft.com/office/powerpoint/2010/main" val="239060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Freeform: Shape 6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Freeform: Shape 6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a:bodyPr>
          <a:lstStyle/>
          <a:p>
            <a:r>
              <a:rPr lang="en-US" sz="2000" dirty="0"/>
              <a:t>Target Distribution by top ten highest Parent Molecules</a:t>
            </a:r>
          </a:p>
        </p:txBody>
      </p:sp>
      <p:sp>
        <p:nvSpPr>
          <p:cNvPr id="69" name="Rectangle 6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dirty="0"/>
              <a:t>This chart represents the top ten highest Parent Molecules targets by small molecules and single protein targets.</a:t>
            </a:r>
          </a:p>
        </p:txBody>
      </p:sp>
      <p:pic>
        <p:nvPicPr>
          <p:cNvPr id="4" name="Picture 3">
            <a:extLst>
              <a:ext uri="{FF2B5EF4-FFF2-40B4-BE49-F238E27FC236}">
                <a16:creationId xmlns:a16="http://schemas.microsoft.com/office/drawing/2014/main" id="{260ABDB7-D372-944D-ABBC-46E34DF88BD6}"/>
              </a:ext>
            </a:extLst>
          </p:cNvPr>
          <p:cNvPicPr>
            <a:picLocks noChangeAspect="1"/>
          </p:cNvPicPr>
          <p:nvPr/>
        </p:nvPicPr>
        <p:blipFill>
          <a:blip r:embed="rId2"/>
          <a:stretch>
            <a:fillRect/>
          </a:stretch>
        </p:blipFill>
        <p:spPr>
          <a:xfrm>
            <a:off x="6096000" y="1289110"/>
            <a:ext cx="4943883" cy="4279779"/>
          </a:xfrm>
          <a:prstGeom prst="rect">
            <a:avLst/>
          </a:prstGeom>
        </p:spPr>
      </p:pic>
    </p:spTree>
    <p:extLst>
      <p:ext uri="{BB962C8B-B14F-4D97-AF65-F5344CB8AC3E}">
        <p14:creationId xmlns:p14="http://schemas.microsoft.com/office/powerpoint/2010/main" val="40204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Freeform: Shape 6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Freeform: Shape 6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a:bodyPr>
          <a:lstStyle/>
          <a:p>
            <a:r>
              <a:rPr lang="en-US" sz="2000" dirty="0"/>
              <a:t>Maximum Phase of Indication of Targets by Parent Molecules</a:t>
            </a:r>
          </a:p>
        </p:txBody>
      </p:sp>
      <p:sp>
        <p:nvSpPr>
          <p:cNvPr id="69" name="Rectangle 6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dirty="0"/>
              <a:t>This chart represents the maximum phase of top ten parent molecules with ‘REGORAFENIB’ having the highest targets in maximum phase of indication 4.</a:t>
            </a:r>
          </a:p>
        </p:txBody>
      </p:sp>
      <p:pic>
        <p:nvPicPr>
          <p:cNvPr id="4" name="Picture 3">
            <a:extLst>
              <a:ext uri="{FF2B5EF4-FFF2-40B4-BE49-F238E27FC236}">
                <a16:creationId xmlns:a16="http://schemas.microsoft.com/office/drawing/2014/main" id="{2F43BECA-0F00-C44B-8776-DF3F240B195E}"/>
              </a:ext>
            </a:extLst>
          </p:cNvPr>
          <p:cNvPicPr>
            <a:picLocks noChangeAspect="1"/>
          </p:cNvPicPr>
          <p:nvPr/>
        </p:nvPicPr>
        <p:blipFill>
          <a:blip r:embed="rId2"/>
          <a:stretch>
            <a:fillRect/>
          </a:stretch>
        </p:blipFill>
        <p:spPr>
          <a:xfrm>
            <a:off x="5300663" y="1502527"/>
            <a:ext cx="6032699" cy="3852945"/>
          </a:xfrm>
          <a:prstGeom prst="rect">
            <a:avLst/>
          </a:prstGeom>
        </p:spPr>
      </p:pic>
    </p:spTree>
    <p:extLst>
      <p:ext uri="{BB962C8B-B14F-4D97-AF65-F5344CB8AC3E}">
        <p14:creationId xmlns:p14="http://schemas.microsoft.com/office/powerpoint/2010/main" val="1481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Freeform: Shape 7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fontScale="90000"/>
          </a:bodyPr>
          <a:lstStyle/>
          <a:p>
            <a:r>
              <a:rPr lang="en-US" sz="2600" dirty="0"/>
              <a:t>Target Distribution by top ten highest Mechanism of Action</a:t>
            </a:r>
          </a:p>
        </p:txBody>
      </p:sp>
      <p:sp>
        <p:nvSpPr>
          <p:cNvPr id="77" name="Rectangle 8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8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dirty="0"/>
              <a:t>This chart represents the top ten highest mechanism of action in small molecules and single protein target type.</a:t>
            </a:r>
          </a:p>
        </p:txBody>
      </p:sp>
      <p:pic>
        <p:nvPicPr>
          <p:cNvPr id="6" name="Picture 5">
            <a:extLst>
              <a:ext uri="{FF2B5EF4-FFF2-40B4-BE49-F238E27FC236}">
                <a16:creationId xmlns:a16="http://schemas.microsoft.com/office/drawing/2014/main" id="{4D7C34EB-CCCF-7F4B-BB70-AC3F382219F5}"/>
              </a:ext>
            </a:extLst>
          </p:cNvPr>
          <p:cNvPicPr>
            <a:picLocks noChangeAspect="1"/>
          </p:cNvPicPr>
          <p:nvPr/>
        </p:nvPicPr>
        <p:blipFill>
          <a:blip r:embed="rId2"/>
          <a:stretch>
            <a:fillRect/>
          </a:stretch>
        </p:blipFill>
        <p:spPr>
          <a:xfrm>
            <a:off x="4901184" y="1670839"/>
            <a:ext cx="6922008" cy="3616905"/>
          </a:xfrm>
          <a:prstGeom prst="rect">
            <a:avLst/>
          </a:prstGeom>
        </p:spPr>
      </p:pic>
    </p:spTree>
    <p:extLst>
      <p:ext uri="{BB962C8B-B14F-4D97-AF65-F5344CB8AC3E}">
        <p14:creationId xmlns:p14="http://schemas.microsoft.com/office/powerpoint/2010/main" val="90422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Freeform: Shape 8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Freeform: Shape 8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932688"/>
            <a:ext cx="3438906" cy="1467612"/>
          </a:xfrm>
        </p:spPr>
        <p:txBody>
          <a:bodyPr anchor="ctr">
            <a:normAutofit fontScale="90000"/>
          </a:bodyPr>
          <a:lstStyle/>
          <a:p>
            <a:r>
              <a:rPr lang="en-US" sz="2400" dirty="0"/>
              <a:t>Target Distribution by top ten highest Mechanism of Action of top ten parent molecule targets</a:t>
            </a:r>
          </a:p>
        </p:txBody>
      </p:sp>
      <p:sp>
        <p:nvSpPr>
          <p:cNvPr id="90" name="Rectangle 8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dirty="0"/>
              <a:t>This chart represents the highest mechanism of action in small molecules and single protein target type of top ten parent molecule targets.</a:t>
            </a:r>
          </a:p>
          <a:p>
            <a:endParaRPr lang="en-US" sz="1700" dirty="0"/>
          </a:p>
        </p:txBody>
      </p:sp>
      <p:pic>
        <p:nvPicPr>
          <p:cNvPr id="3" name="Picture 2">
            <a:extLst>
              <a:ext uri="{FF2B5EF4-FFF2-40B4-BE49-F238E27FC236}">
                <a16:creationId xmlns:a16="http://schemas.microsoft.com/office/drawing/2014/main" id="{AD8D2864-C7BD-6548-8879-0C26DEF1E5F1}"/>
              </a:ext>
            </a:extLst>
          </p:cNvPr>
          <p:cNvPicPr>
            <a:picLocks noChangeAspect="1"/>
          </p:cNvPicPr>
          <p:nvPr/>
        </p:nvPicPr>
        <p:blipFill>
          <a:blip r:embed="rId2"/>
          <a:stretch>
            <a:fillRect/>
          </a:stretch>
        </p:blipFill>
        <p:spPr>
          <a:xfrm>
            <a:off x="4901184" y="2161928"/>
            <a:ext cx="6922008" cy="2634728"/>
          </a:xfrm>
          <a:prstGeom prst="rect">
            <a:avLst/>
          </a:prstGeom>
        </p:spPr>
      </p:pic>
    </p:spTree>
    <p:extLst>
      <p:ext uri="{BB962C8B-B14F-4D97-AF65-F5344CB8AC3E}">
        <p14:creationId xmlns:p14="http://schemas.microsoft.com/office/powerpoint/2010/main" val="376505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9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9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1046746" y="586822"/>
            <a:ext cx="3537285" cy="1645920"/>
          </a:xfrm>
        </p:spPr>
        <p:txBody>
          <a:bodyPr>
            <a:normAutofit/>
          </a:bodyPr>
          <a:lstStyle/>
          <a:p>
            <a:r>
              <a:rPr lang="en-US" sz="2200" dirty="0"/>
              <a:t>Targets by top ten Parent Molecules and Mechanism of Action</a:t>
            </a:r>
          </a:p>
        </p:txBody>
      </p:sp>
      <p:sp>
        <p:nvSpPr>
          <p:cNvPr id="109" name="Rectangle 10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This chart represents the top seven targets chosen by single protein target type, small molecules and highest mechanism of action.</a:t>
            </a:r>
          </a:p>
        </p:txBody>
      </p:sp>
      <p:pic>
        <p:nvPicPr>
          <p:cNvPr id="4" name="Picture 3">
            <a:extLst>
              <a:ext uri="{FF2B5EF4-FFF2-40B4-BE49-F238E27FC236}">
                <a16:creationId xmlns:a16="http://schemas.microsoft.com/office/drawing/2014/main" id="{83F0A4E9-F787-D44B-A250-8BC6442CA51F}"/>
              </a:ext>
            </a:extLst>
          </p:cNvPr>
          <p:cNvPicPr>
            <a:picLocks noChangeAspect="1"/>
          </p:cNvPicPr>
          <p:nvPr/>
        </p:nvPicPr>
        <p:blipFill>
          <a:blip r:embed="rId2"/>
          <a:stretch>
            <a:fillRect/>
          </a:stretch>
        </p:blipFill>
        <p:spPr>
          <a:xfrm>
            <a:off x="557784" y="3158352"/>
            <a:ext cx="11164824" cy="2635272"/>
          </a:xfrm>
          <a:prstGeom prst="rect">
            <a:avLst/>
          </a:prstGeom>
        </p:spPr>
      </p:pic>
    </p:spTree>
    <p:extLst>
      <p:ext uri="{BB962C8B-B14F-4D97-AF65-F5344CB8AC3E}">
        <p14:creationId xmlns:p14="http://schemas.microsoft.com/office/powerpoint/2010/main" val="219963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7" name="Rectangle 1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1046746" y="586822"/>
            <a:ext cx="3537285" cy="1645920"/>
          </a:xfrm>
        </p:spPr>
        <p:txBody>
          <a:bodyPr>
            <a:normAutofit fontScale="90000"/>
          </a:bodyPr>
          <a:lstStyle/>
          <a:p>
            <a:r>
              <a:rPr lang="en-US" sz="2700" dirty="0"/>
              <a:t>Maximum phase of Targets by top ten Parent Molecules and Mechanism of Action</a:t>
            </a:r>
          </a:p>
        </p:txBody>
      </p:sp>
      <p:sp>
        <p:nvSpPr>
          <p:cNvPr id="119" name="Rectangle 1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This charts represents the maximum phase of indication for the chosen Targets.</a:t>
            </a:r>
          </a:p>
        </p:txBody>
      </p:sp>
      <p:pic>
        <p:nvPicPr>
          <p:cNvPr id="3" name="Picture 2">
            <a:extLst>
              <a:ext uri="{FF2B5EF4-FFF2-40B4-BE49-F238E27FC236}">
                <a16:creationId xmlns:a16="http://schemas.microsoft.com/office/drawing/2014/main" id="{B70B5CA7-E7C7-074D-AABA-330BBCAB9F2A}"/>
              </a:ext>
            </a:extLst>
          </p:cNvPr>
          <p:cNvPicPr>
            <a:picLocks noChangeAspect="1"/>
          </p:cNvPicPr>
          <p:nvPr/>
        </p:nvPicPr>
        <p:blipFill>
          <a:blip r:embed="rId2"/>
          <a:stretch>
            <a:fillRect/>
          </a:stretch>
        </p:blipFill>
        <p:spPr>
          <a:xfrm>
            <a:off x="557784" y="3218448"/>
            <a:ext cx="11164824" cy="2515079"/>
          </a:xfrm>
          <a:prstGeom prst="rect">
            <a:avLst/>
          </a:prstGeom>
        </p:spPr>
      </p:pic>
    </p:spTree>
    <p:extLst>
      <p:ext uri="{BB962C8B-B14F-4D97-AF65-F5344CB8AC3E}">
        <p14:creationId xmlns:p14="http://schemas.microsoft.com/office/powerpoint/2010/main" val="272441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2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411480" y="991443"/>
            <a:ext cx="4443154" cy="1087819"/>
          </a:xfrm>
        </p:spPr>
        <p:txBody>
          <a:bodyPr anchor="b">
            <a:normAutofit/>
          </a:bodyPr>
          <a:lstStyle/>
          <a:p>
            <a:r>
              <a:rPr lang="en-US" sz="2900"/>
              <a:t>Final Target Names for Target Centric Analysis</a:t>
            </a:r>
          </a:p>
        </p:txBody>
      </p:sp>
      <p:sp>
        <p:nvSpPr>
          <p:cNvPr id="135" name="Rectangle 12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Rectangle 12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411480" y="2684095"/>
            <a:ext cx="4443154" cy="3492868"/>
          </a:xfrm>
        </p:spPr>
        <p:txBody>
          <a:bodyPr>
            <a:normAutofit/>
          </a:bodyPr>
          <a:lstStyle/>
          <a:p>
            <a:pPr marL="0" indent="0">
              <a:buNone/>
            </a:pPr>
            <a:r>
              <a:rPr lang="en-US" sz="1700" dirty="0"/>
              <a:t>These five targets are the chosen Target names for further target centric analysis for the disease Leukemia narrowed down by filtering the targets by highest mechanism of action, top parent molecule names of small molecules and </a:t>
            </a:r>
            <a:r>
              <a:rPr lang="en-US" sz="1700"/>
              <a:t>single protein types.</a:t>
            </a:r>
          </a:p>
        </p:txBody>
      </p:sp>
      <p:pic>
        <p:nvPicPr>
          <p:cNvPr id="4" name="Picture 3">
            <a:extLst>
              <a:ext uri="{FF2B5EF4-FFF2-40B4-BE49-F238E27FC236}">
                <a16:creationId xmlns:a16="http://schemas.microsoft.com/office/drawing/2014/main" id="{DB317E3E-7AE8-734A-B37F-9D09BD366247}"/>
              </a:ext>
            </a:extLst>
          </p:cNvPr>
          <p:cNvPicPr>
            <a:picLocks noChangeAspect="1"/>
          </p:cNvPicPr>
          <p:nvPr/>
        </p:nvPicPr>
        <p:blipFill>
          <a:blip r:embed="rId2"/>
          <a:stretch>
            <a:fillRect/>
          </a:stretch>
        </p:blipFill>
        <p:spPr>
          <a:xfrm>
            <a:off x="5385816" y="2147947"/>
            <a:ext cx="6440424" cy="2506751"/>
          </a:xfrm>
          <a:prstGeom prst="rect">
            <a:avLst/>
          </a:prstGeom>
        </p:spPr>
      </p:pic>
    </p:spTree>
    <p:extLst>
      <p:ext uri="{BB962C8B-B14F-4D97-AF65-F5344CB8AC3E}">
        <p14:creationId xmlns:p14="http://schemas.microsoft.com/office/powerpoint/2010/main" val="405765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1A078-DAA2-AF4E-9FEC-8E418DE61828}"/>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Thank you</a:t>
            </a:r>
            <a:br>
              <a:rPr lang="en-US" sz="4800"/>
            </a:br>
            <a:endParaRPr lang="en-US" sz="4800"/>
          </a:p>
        </p:txBody>
      </p:sp>
      <p:pic>
        <p:nvPicPr>
          <p:cNvPr id="6" name="Graphic 5" descr="Handshake">
            <a:extLst>
              <a:ext uri="{FF2B5EF4-FFF2-40B4-BE49-F238E27FC236}">
                <a16:creationId xmlns:a16="http://schemas.microsoft.com/office/drawing/2014/main" id="{A577D5F3-F542-40DA-AA9B-2FF1BAF489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6682" y="625683"/>
            <a:ext cx="5454246" cy="5454246"/>
          </a:xfrm>
          <a:prstGeom prst="rect">
            <a:avLst/>
          </a:prstGeom>
        </p:spPr>
      </p:pic>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707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Rectangle 7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C15F5A-F689-47E4-AFB6-4E9BEAC3F57D}"/>
              </a:ext>
            </a:extLst>
          </p:cNvPr>
          <p:cNvSpPr>
            <a:spLocks noGrp="1"/>
          </p:cNvSpPr>
          <p:nvPr>
            <p:ph type="title"/>
          </p:nvPr>
        </p:nvSpPr>
        <p:spPr>
          <a:xfrm>
            <a:off x="1115568" y="548640"/>
            <a:ext cx="10168128" cy="1179576"/>
          </a:xfrm>
        </p:spPr>
        <p:txBody>
          <a:bodyPr>
            <a:normAutofit/>
          </a:bodyPr>
          <a:lstStyle/>
          <a:p>
            <a:r>
              <a:rPr lang="en-US"/>
              <a:t>Leukemia</a:t>
            </a:r>
          </a:p>
        </p:txBody>
      </p:sp>
      <p:sp>
        <p:nvSpPr>
          <p:cNvPr id="80" name="Rectangle 7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erson sitting on a table&#10;&#10;Description automatically generated">
            <a:extLst>
              <a:ext uri="{FF2B5EF4-FFF2-40B4-BE49-F238E27FC236}">
                <a16:creationId xmlns:a16="http://schemas.microsoft.com/office/drawing/2014/main" id="{A4C79B11-D871-44E5-8159-2BE35873ACAA}"/>
              </a:ext>
            </a:extLst>
          </p:cNvPr>
          <p:cNvPicPr>
            <a:picLocks noChangeAspect="1"/>
          </p:cNvPicPr>
          <p:nvPr/>
        </p:nvPicPr>
        <p:blipFill rotWithShape="1">
          <a:blip r:embed="rId2"/>
          <a:srcRect r="2" b="1258"/>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2D07B341-FD4E-4600-AF15-F89E053B3429}"/>
              </a:ext>
            </a:extLst>
          </p:cNvPr>
          <p:cNvSpPr>
            <a:spLocks noGrp="1"/>
          </p:cNvSpPr>
          <p:nvPr>
            <p:ph idx="1"/>
          </p:nvPr>
        </p:nvSpPr>
        <p:spPr>
          <a:xfrm>
            <a:off x="7411453" y="2478024"/>
            <a:ext cx="3872243" cy="3694176"/>
          </a:xfrm>
        </p:spPr>
        <p:txBody>
          <a:bodyPr vert="horz" lIns="91440" tIns="45720" rIns="91440" bIns="45720" rtlCol="0" anchor="ctr">
            <a:normAutofit/>
          </a:bodyPr>
          <a:lstStyle/>
          <a:p>
            <a:pPr marL="0" indent="0">
              <a:lnSpc>
                <a:spcPct val="100000"/>
              </a:lnSpc>
              <a:buNone/>
            </a:pPr>
            <a:r>
              <a:rPr lang="en-US" sz="1000" dirty="0">
                <a:latin typeface="Arial" panose="020B0604020202020204" pitchFamily="34" charset="0"/>
                <a:ea typeface="+mn-lt"/>
                <a:cs typeface="Arial" panose="020B0604020202020204" pitchFamily="34" charset="0"/>
              </a:rPr>
              <a:t>Leukemia is a cancer of the body's blood-forming tissues, including the bone marrow and the lymphatic system. It usually involves white blood cells.</a:t>
            </a:r>
            <a:endParaRPr lang="en-US" sz="1000" dirty="0">
              <a:latin typeface="Arial" panose="020B0604020202020204" pitchFamily="34" charset="0"/>
              <a:cs typeface="Arial" panose="020B0604020202020204" pitchFamily="34" charset="0"/>
            </a:endParaRPr>
          </a:p>
          <a:p>
            <a:pPr marL="0" indent="0">
              <a:lnSpc>
                <a:spcPct val="100000"/>
              </a:lnSpc>
              <a:buNone/>
            </a:pPr>
            <a:r>
              <a:rPr lang="en-US" sz="1000" b="1" dirty="0">
                <a:latin typeface="Arial" panose="020B0604020202020204" pitchFamily="34" charset="0"/>
                <a:ea typeface="+mn-lt"/>
                <a:cs typeface="Arial" panose="020B0604020202020204" pitchFamily="34" charset="0"/>
              </a:rPr>
              <a:t>Symptoms</a:t>
            </a:r>
            <a:endParaRPr lang="en-US" sz="1000" b="1"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Fever or chills</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Persistent fatigue, weakness</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Frequent or severe infections</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Losing weight without trying</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Swollen lymph nodes, enlarged liver or spleen</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Easy bleeding or bruising</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Recurrent nosebleeds</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Tiny red spots in your skin (petechiae)</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Excessive sweating, especially at night</a:t>
            </a:r>
            <a:endParaRPr lang="en-US" sz="1000" dirty="0">
              <a:latin typeface="Arial" panose="020B0604020202020204" pitchFamily="34" charset="0"/>
              <a:cs typeface="Arial" panose="020B0604020202020204" pitchFamily="34" charset="0"/>
            </a:endParaRPr>
          </a:p>
          <a:p>
            <a:pPr>
              <a:lnSpc>
                <a:spcPct val="100000"/>
              </a:lnSpc>
            </a:pPr>
            <a:r>
              <a:rPr lang="en-US" sz="1000" dirty="0">
                <a:latin typeface="Arial" panose="020B0604020202020204" pitchFamily="34" charset="0"/>
                <a:ea typeface="+mn-lt"/>
                <a:cs typeface="Arial" panose="020B0604020202020204" pitchFamily="34" charset="0"/>
              </a:rPr>
              <a:t>Bone pain or tenderness</a:t>
            </a:r>
            <a:endParaRPr lang="en-US" sz="1000" dirty="0">
              <a:latin typeface="Arial" panose="020B0604020202020204" pitchFamily="34" charset="0"/>
              <a:cs typeface="Arial" panose="020B0604020202020204" pitchFamily="34" charset="0"/>
            </a:endParaRPr>
          </a:p>
          <a:p>
            <a:pPr>
              <a:lnSpc>
                <a:spcPct val="100000"/>
              </a:lnSpc>
            </a:pPr>
            <a:endParaRPr lang="en-US" sz="1000" dirty="0">
              <a:latin typeface="Times"/>
              <a:cs typeface="Times"/>
            </a:endParaRPr>
          </a:p>
        </p:txBody>
      </p:sp>
    </p:spTree>
    <p:extLst>
      <p:ext uri="{BB962C8B-B14F-4D97-AF65-F5344CB8AC3E}">
        <p14:creationId xmlns:p14="http://schemas.microsoft.com/office/powerpoint/2010/main" val="170558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D50F-7ECE-4185-873D-B72032F428B5}"/>
              </a:ext>
            </a:extLst>
          </p:cNvPr>
          <p:cNvSpPr>
            <a:spLocks noGrp="1"/>
          </p:cNvSpPr>
          <p:nvPr>
            <p:ph type="title"/>
          </p:nvPr>
        </p:nvSpPr>
        <p:spPr/>
        <p:txBody>
          <a:bodyPr/>
          <a:lstStyle/>
          <a:p>
            <a:r>
              <a:rPr lang="en-US">
                <a:ea typeface="+mj-lt"/>
                <a:cs typeface="+mj-lt"/>
              </a:rPr>
              <a:t>Leukemia, Myeloid, Acute </a:t>
            </a:r>
            <a:endParaRPr lang="en-US" b="0"/>
          </a:p>
        </p:txBody>
      </p:sp>
      <p:pic>
        <p:nvPicPr>
          <p:cNvPr id="4" name="Picture 4" descr="A picture containing diagram&#10;&#10;Description automatically generated">
            <a:extLst>
              <a:ext uri="{FF2B5EF4-FFF2-40B4-BE49-F238E27FC236}">
                <a16:creationId xmlns:a16="http://schemas.microsoft.com/office/drawing/2014/main" id="{BCC8E779-FC0C-449F-9361-C50D1CB2E278}"/>
              </a:ext>
            </a:extLst>
          </p:cNvPr>
          <p:cNvPicPr>
            <a:picLocks noGrp="1" noChangeAspect="1"/>
          </p:cNvPicPr>
          <p:nvPr>
            <p:ph idx="1"/>
          </p:nvPr>
        </p:nvPicPr>
        <p:blipFill>
          <a:blip r:embed="rId2"/>
          <a:stretch>
            <a:fillRect/>
          </a:stretch>
        </p:blipFill>
        <p:spPr>
          <a:xfrm>
            <a:off x="6578709" y="2727687"/>
            <a:ext cx="5165781" cy="2924462"/>
          </a:xfrm>
        </p:spPr>
      </p:pic>
      <p:sp>
        <p:nvSpPr>
          <p:cNvPr id="3" name="TextBox 2">
            <a:extLst>
              <a:ext uri="{FF2B5EF4-FFF2-40B4-BE49-F238E27FC236}">
                <a16:creationId xmlns:a16="http://schemas.microsoft.com/office/drawing/2014/main" id="{52F63AA4-E313-4E81-9959-983B0482BB43}"/>
              </a:ext>
            </a:extLst>
          </p:cNvPr>
          <p:cNvSpPr txBox="1"/>
          <p:nvPr/>
        </p:nvSpPr>
        <p:spPr>
          <a:xfrm>
            <a:off x="299884" y="3040626"/>
            <a:ext cx="62336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rial"/>
                <a:cs typeface="Arial"/>
              </a:rPr>
              <a:t>Leukemia is diagnosed 10 times more often in adults than children</a:t>
            </a:r>
            <a:endParaRPr lang="en-US" dirty="0"/>
          </a:p>
          <a:p>
            <a:pPr marL="285750" indent="-285750">
              <a:buFont typeface="Arial"/>
              <a:buChar char="•"/>
            </a:pPr>
            <a:r>
              <a:rPr lang="en-US" dirty="0">
                <a:latin typeface="Arial"/>
                <a:cs typeface="Arial"/>
              </a:rPr>
              <a:t>60,300 people are expected to be diagnosed with leukemia this year</a:t>
            </a:r>
          </a:p>
          <a:p>
            <a:pPr marL="285750" indent="-285750">
              <a:buFont typeface="Arial"/>
              <a:buChar char="•"/>
            </a:pPr>
            <a:r>
              <a:rPr lang="en-US" dirty="0">
                <a:latin typeface="Arial"/>
                <a:cs typeface="Arial"/>
              </a:rPr>
              <a:t>Over 382,000 people are living with leukemia, or are in remission</a:t>
            </a:r>
          </a:p>
          <a:p>
            <a:pPr marL="285750" indent="-285750">
              <a:buFont typeface="Arial"/>
              <a:buChar char="•"/>
            </a:pPr>
            <a:r>
              <a:rPr lang="en-US" dirty="0">
                <a:latin typeface="Arial"/>
                <a:cs typeface="Arial"/>
              </a:rPr>
              <a:t>Every day 170 Americans are diagnosed with leukemia and 67 lose the fight</a:t>
            </a:r>
          </a:p>
        </p:txBody>
      </p:sp>
    </p:spTree>
    <p:extLst>
      <p:ext uri="{BB962C8B-B14F-4D97-AF65-F5344CB8AC3E}">
        <p14:creationId xmlns:p14="http://schemas.microsoft.com/office/powerpoint/2010/main" val="66940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69715-4B08-41A9-BA73-06173A214964}"/>
              </a:ext>
            </a:extLst>
          </p:cNvPr>
          <p:cNvSpPr>
            <a:spLocks noGrp="1"/>
          </p:cNvSpPr>
          <p:nvPr>
            <p:ph type="title"/>
          </p:nvPr>
        </p:nvSpPr>
        <p:spPr>
          <a:xfrm>
            <a:off x="5359510" y="978619"/>
            <a:ext cx="5991244" cy="1106424"/>
          </a:xfrm>
        </p:spPr>
        <p:txBody>
          <a:bodyPr>
            <a:normAutofit/>
          </a:bodyPr>
          <a:lstStyle/>
          <a:p>
            <a:r>
              <a:rPr lang="en-US" sz="3200"/>
              <a:t>Dataset Overview</a:t>
            </a:r>
          </a:p>
        </p:txBody>
      </p:sp>
      <p:pic>
        <p:nvPicPr>
          <p:cNvPr id="84" name="Graphic 55" descr="Database">
            <a:extLst>
              <a:ext uri="{FF2B5EF4-FFF2-40B4-BE49-F238E27FC236}">
                <a16:creationId xmlns:a16="http://schemas.microsoft.com/office/drawing/2014/main" id="{E27D480A-B558-4F4C-8DF9-3EF430E5C9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528" y="1361884"/>
            <a:ext cx="4033647" cy="4033647"/>
          </a:xfrm>
          <a:prstGeom prst="rect">
            <a:avLst/>
          </a:prstGeom>
        </p:spPr>
      </p:pic>
      <p:sp>
        <p:nvSpPr>
          <p:cNvPr id="93" name="Rectangle 9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CAE8A1-B19D-4BC3-8CB0-61D45E7225B7}"/>
              </a:ext>
            </a:extLst>
          </p:cNvPr>
          <p:cNvSpPr>
            <a:spLocks noGrp="1"/>
          </p:cNvSpPr>
          <p:nvPr>
            <p:ph idx="1"/>
          </p:nvPr>
        </p:nvSpPr>
        <p:spPr>
          <a:xfrm>
            <a:off x="5356861" y="2252870"/>
            <a:ext cx="5993892" cy="3560251"/>
          </a:xfrm>
        </p:spPr>
        <p:txBody>
          <a:bodyPr vert="horz" lIns="91440" tIns="45720" rIns="91440" bIns="45720" rtlCol="0">
            <a:normAutofit/>
          </a:bodyPr>
          <a:lstStyle/>
          <a:p>
            <a:pPr marL="0" indent="0">
              <a:buNone/>
            </a:pPr>
            <a:r>
              <a:rPr lang="en-US" sz="1800"/>
              <a:t>For our analysis, we extracted the data from ChEMBL database:</a:t>
            </a:r>
          </a:p>
          <a:p>
            <a:r>
              <a:rPr lang="en-US" sz="1800"/>
              <a:t> Filtered the data based on "Leukemia" and "Leukemia, Myeloid, Acute" Indication. </a:t>
            </a:r>
          </a:p>
          <a:p>
            <a:r>
              <a:rPr lang="en-US" sz="1800"/>
              <a:t>Browsed and extracted the data on Mechanism level.</a:t>
            </a:r>
          </a:p>
          <a:p>
            <a:r>
              <a:rPr lang="en-US" sz="1800"/>
              <a:t>The final dataset consists of 410 rows and 25 variables or columns</a:t>
            </a:r>
          </a:p>
          <a:p>
            <a:r>
              <a:rPr lang="en-US" sz="1800"/>
              <a:t>The data type of all the 25 variables is "object".</a:t>
            </a:r>
          </a:p>
        </p:txBody>
      </p:sp>
    </p:spTree>
    <p:extLst>
      <p:ext uri="{BB962C8B-B14F-4D97-AF65-F5344CB8AC3E}">
        <p14:creationId xmlns:p14="http://schemas.microsoft.com/office/powerpoint/2010/main" val="363747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9E04-51F9-564B-ABAD-F2E662D4DBA6}"/>
              </a:ext>
            </a:extLst>
          </p:cNvPr>
          <p:cNvSpPr>
            <a:spLocks noGrp="1"/>
          </p:cNvSpPr>
          <p:nvPr>
            <p:ph type="title"/>
          </p:nvPr>
        </p:nvSpPr>
        <p:spPr/>
        <p:txBody>
          <a:bodyPr/>
          <a:lstStyle/>
          <a:p>
            <a:r>
              <a:rPr lang="en-US" dirty="0"/>
              <a:t>Variable Definitions</a:t>
            </a:r>
          </a:p>
        </p:txBody>
      </p:sp>
      <p:sp>
        <p:nvSpPr>
          <p:cNvPr id="6" name="Rectangle 1">
            <a:extLst>
              <a:ext uri="{FF2B5EF4-FFF2-40B4-BE49-F238E27FC236}">
                <a16:creationId xmlns:a16="http://schemas.microsoft.com/office/drawing/2014/main" id="{3F4BDF1F-202C-3846-8CF8-846725435C2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pitchFamily="2"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60850B27-C584-1B4C-878A-290BC21092BE}"/>
              </a:ext>
            </a:extLst>
          </p:cNvPr>
          <p:cNvGraphicFramePr>
            <a:graphicFrameLocks noGrp="1"/>
          </p:cNvGraphicFramePr>
          <p:nvPr>
            <p:ph idx="1"/>
          </p:nvPr>
        </p:nvGraphicFramePr>
        <p:xfrm>
          <a:off x="2301743" y="2478089"/>
          <a:ext cx="7796476" cy="3694109"/>
        </p:xfrm>
        <a:graphic>
          <a:graphicData uri="http://schemas.openxmlformats.org/drawingml/2006/table">
            <a:tbl>
              <a:tblPr/>
              <a:tblGrid>
                <a:gridCol w="2239715">
                  <a:extLst>
                    <a:ext uri="{9D8B030D-6E8A-4147-A177-3AD203B41FA5}">
                      <a16:colId xmlns:a16="http://schemas.microsoft.com/office/drawing/2014/main" val="3173183730"/>
                    </a:ext>
                  </a:extLst>
                </a:gridCol>
                <a:gridCol w="1516769">
                  <a:extLst>
                    <a:ext uri="{9D8B030D-6E8A-4147-A177-3AD203B41FA5}">
                      <a16:colId xmlns:a16="http://schemas.microsoft.com/office/drawing/2014/main" val="422372478"/>
                    </a:ext>
                  </a:extLst>
                </a:gridCol>
                <a:gridCol w="4039992">
                  <a:extLst>
                    <a:ext uri="{9D8B030D-6E8A-4147-A177-3AD203B41FA5}">
                      <a16:colId xmlns:a16="http://schemas.microsoft.com/office/drawing/2014/main" val="2732607154"/>
                    </a:ext>
                  </a:extLst>
                </a:gridCol>
              </a:tblGrid>
              <a:tr h="326034">
                <a:tc>
                  <a:txBody>
                    <a:bodyPr/>
                    <a:lstStyle/>
                    <a:p>
                      <a:pPr algn="l" fontAlgn="base"/>
                      <a:r>
                        <a:rPr lang="en-US" sz="1300" b="1" i="0">
                          <a:solidFill>
                            <a:srgbClr val="FFFFFF"/>
                          </a:solidFill>
                          <a:effectLst/>
                          <a:latin typeface="Neue Haas Grotesk Text Pro" panose="020B0504020202020204" pitchFamily="34" charset="77"/>
                        </a:rPr>
                        <a:t>Column Name​</a:t>
                      </a:r>
                      <a:endParaRPr lang="en-US" sz="1300" b="1" i="0">
                        <a:solidFill>
                          <a:srgbClr val="FFFFFF"/>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32623" cap="flat" cmpd="sng" algn="ctr">
                      <a:solidFill>
                        <a:srgbClr val="FFFFFF"/>
                      </a:solidFill>
                      <a:prstDash val="solid"/>
                      <a:round/>
                      <a:headEnd type="none" w="med" len="med"/>
                      <a:tailEnd type="none" w="med" len="med"/>
                    </a:lnB>
                    <a:solidFill>
                      <a:srgbClr val="6AA8D0"/>
                    </a:solidFill>
                  </a:tcPr>
                </a:tc>
                <a:tc>
                  <a:txBody>
                    <a:bodyPr/>
                    <a:lstStyle/>
                    <a:p>
                      <a:pPr algn="l" fontAlgn="base"/>
                      <a:r>
                        <a:rPr lang="en-US" sz="1300" b="1" i="0">
                          <a:solidFill>
                            <a:srgbClr val="FFFFFF"/>
                          </a:solidFill>
                          <a:effectLst/>
                          <a:latin typeface="Neue Haas Grotesk Text Pro" panose="020B0504020202020204" pitchFamily="34" charset="77"/>
                        </a:rPr>
                        <a:t>Data Type​</a:t>
                      </a:r>
                      <a:endParaRPr lang="en-US" sz="1300" b="1" i="0">
                        <a:solidFill>
                          <a:srgbClr val="FFFFFF"/>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32623" cap="flat" cmpd="sng" algn="ctr">
                      <a:solidFill>
                        <a:srgbClr val="FFFFFF"/>
                      </a:solidFill>
                      <a:prstDash val="solid"/>
                      <a:round/>
                      <a:headEnd type="none" w="med" len="med"/>
                      <a:tailEnd type="none" w="med" len="med"/>
                    </a:lnB>
                    <a:solidFill>
                      <a:srgbClr val="6AA8D0"/>
                    </a:solidFill>
                  </a:tcPr>
                </a:tc>
                <a:tc>
                  <a:txBody>
                    <a:bodyPr/>
                    <a:lstStyle/>
                    <a:p>
                      <a:pPr algn="l" fontAlgn="base"/>
                      <a:r>
                        <a:rPr lang="en-US" sz="1300" b="1" i="0">
                          <a:solidFill>
                            <a:srgbClr val="FFFFFF"/>
                          </a:solidFill>
                          <a:effectLst/>
                          <a:latin typeface="Neue Haas Grotesk Text Pro" panose="020B0504020202020204" pitchFamily="34" charset="77"/>
                        </a:rPr>
                        <a:t>Description​</a:t>
                      </a:r>
                      <a:endParaRPr lang="en-US" sz="1300" b="1" i="0">
                        <a:solidFill>
                          <a:srgbClr val="FFFFFF"/>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32623" cap="flat" cmpd="sng" algn="ctr">
                      <a:solidFill>
                        <a:srgbClr val="FFFFFF"/>
                      </a:solidFill>
                      <a:prstDash val="solid"/>
                      <a:round/>
                      <a:headEnd type="none" w="med" len="med"/>
                      <a:tailEnd type="none" w="med" len="med"/>
                    </a:lnB>
                    <a:solidFill>
                      <a:srgbClr val="6AA8D0"/>
                    </a:solidFill>
                  </a:tcPr>
                </a:tc>
                <a:extLst>
                  <a:ext uri="{0D108BD9-81ED-4DB2-BD59-A6C34878D82A}">
                    <a16:rowId xmlns:a16="http://schemas.microsoft.com/office/drawing/2014/main" val="1357938353"/>
                  </a:ext>
                </a:extLst>
              </a:tr>
              <a:tr h="326034">
                <a:tc>
                  <a:txBody>
                    <a:bodyPr/>
                    <a:lstStyle/>
                    <a:p>
                      <a:pPr algn="l" fontAlgn="base"/>
                      <a:r>
                        <a:rPr lang="en-US" sz="1300" b="0" i="0">
                          <a:solidFill>
                            <a:srgbClr val="000000"/>
                          </a:solidFill>
                          <a:effectLst/>
                          <a:latin typeface="Neue Haas Grotesk Text Pro" panose="020B0504020202020204" pitchFamily="34" charset="77"/>
                        </a:rPr>
                        <a:t>CHEMBL_ID​</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32623"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panose="020B0504020202020204" pitchFamily="34" charset="77"/>
                        </a:rPr>
                        <a:t>VARCHAR​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32623"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panose="020B0504020202020204" pitchFamily="34" charset="77"/>
                        </a:rPr>
                        <a:t>ChEMBLidentifier​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32623"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827864525"/>
                  </a:ext>
                </a:extLst>
              </a:tr>
              <a:tr h="326034">
                <a:tc>
                  <a:txBody>
                    <a:bodyPr/>
                    <a:lstStyle/>
                    <a:p>
                      <a:pPr algn="l" fontAlgn="base"/>
                      <a:r>
                        <a:rPr lang="en-US" sz="1300" b="0" i="0">
                          <a:solidFill>
                            <a:srgbClr val="000000"/>
                          </a:solidFill>
                          <a:effectLst/>
                          <a:latin typeface="Neue Haas Grotesk Text Pro" panose="020B0504020202020204" pitchFamily="34" charset="77"/>
                        </a:rPr>
                        <a:t>Target_Name​</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panose="020B0504020202020204" pitchFamily="34" charset="77"/>
                        </a:rPr>
                        <a:t>VARCHAR​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panose="020B0504020202020204" pitchFamily="34" charset="77"/>
                        </a:rPr>
                        <a:t>Target Name​</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3542711509"/>
                  </a:ext>
                </a:extLst>
              </a:tr>
              <a:tr h="326034">
                <a:tc>
                  <a:txBody>
                    <a:bodyPr/>
                    <a:lstStyle/>
                    <a:p>
                      <a:pPr algn="l" fontAlgn="base"/>
                      <a:r>
                        <a:rPr lang="en-US" sz="1300" b="0" i="0">
                          <a:solidFill>
                            <a:srgbClr val="000000"/>
                          </a:solidFill>
                          <a:effectLst/>
                          <a:latin typeface="Neue Haas Grotesk Text Pro" panose="020B0504020202020204" pitchFamily="34" charset="77"/>
                        </a:rPr>
                        <a:t>Action Type​</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panose="020B0504020202020204" pitchFamily="34" charset="77"/>
                        </a:rPr>
                        <a:t>VARCHAR​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panose="020B0504020202020204" pitchFamily="34" charset="77"/>
                        </a:rPr>
                        <a:t>Type of action of the drug​</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2616048089"/>
                  </a:ext>
                </a:extLst>
              </a:tr>
              <a:tr h="326034">
                <a:tc>
                  <a:txBody>
                    <a:bodyPr/>
                    <a:lstStyle/>
                    <a:p>
                      <a:pPr algn="l" fontAlgn="base"/>
                      <a:r>
                        <a:rPr lang="en-US" sz="1300" b="0" i="0">
                          <a:solidFill>
                            <a:srgbClr val="000000"/>
                          </a:solidFill>
                          <a:effectLst/>
                          <a:latin typeface="Neue Haas Grotesk Text Pro" panose="020B0504020202020204" pitchFamily="34" charset="77"/>
                        </a:rPr>
                        <a:t>Target Type​</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panose="020B0504020202020204" pitchFamily="34" charset="77"/>
                        </a:rPr>
                        <a:t>VARCHAR​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panose="020B0504020202020204" pitchFamily="34" charset="77"/>
                        </a:rPr>
                        <a:t>Type of the target​</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3029820195"/>
                  </a:ext>
                </a:extLst>
              </a:tr>
              <a:tr h="326034">
                <a:tc>
                  <a:txBody>
                    <a:bodyPr/>
                    <a:lstStyle/>
                    <a:p>
                      <a:pPr algn="l" fontAlgn="base"/>
                      <a:r>
                        <a:rPr lang="en-US" sz="1300" b="0" i="0">
                          <a:solidFill>
                            <a:srgbClr val="000000"/>
                          </a:solidFill>
                          <a:effectLst/>
                          <a:latin typeface="Neue Haas Grotesk Text Pro" panose="020B0504020202020204" pitchFamily="34" charset="77"/>
                        </a:rPr>
                        <a:t>Target Organism​</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panose="020B0504020202020204" pitchFamily="34" charset="77"/>
                        </a:rPr>
                        <a:t>VARCHAR​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u="none" strike="noStrike">
                          <a:solidFill>
                            <a:srgbClr val="000000"/>
                          </a:solidFill>
                          <a:effectLst/>
                          <a:latin typeface="Neue Haas Grotesk Text Pro" panose="020B0504020202020204" pitchFamily="34" charset="77"/>
                        </a:rPr>
                        <a:t>Source organism of molecular target or tissue</a:t>
                      </a:r>
                      <a:r>
                        <a:rPr lang="en-US" sz="1300" b="0" i="0">
                          <a:solidFill>
                            <a:srgbClr val="000000"/>
                          </a:solidFill>
                          <a:effectLst/>
                          <a:latin typeface="Neue Haas Grotesk Text Pro" panose="020B0504020202020204" pitchFamily="34" charset="77"/>
                        </a:rPr>
                        <a:t>​</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3438461575"/>
                  </a:ext>
                </a:extLst>
              </a:tr>
              <a:tr h="326034">
                <a:tc>
                  <a:txBody>
                    <a:bodyPr/>
                    <a:lstStyle/>
                    <a:p>
                      <a:pPr algn="l" fontAlgn="base"/>
                      <a:r>
                        <a:rPr lang="en-US" sz="1300" b="0" i="0">
                          <a:solidFill>
                            <a:srgbClr val="000000"/>
                          </a:solidFill>
                          <a:effectLst/>
                          <a:latin typeface="Neue Haas Grotesk Text Pro" panose="020B0504020202020204" pitchFamily="34" charset="77"/>
                        </a:rPr>
                        <a:t>Mechanism of Action​</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u="none" strike="noStrike">
                          <a:solidFill>
                            <a:srgbClr val="000000"/>
                          </a:solidFill>
                          <a:effectLst/>
                          <a:latin typeface="Neue Haas Grotesk Text Pro" panose="020B0504020202020204" pitchFamily="34" charset="77"/>
                        </a:rPr>
                        <a:t>VARCHAR</a:t>
                      </a:r>
                      <a:r>
                        <a:rPr lang="en-US" sz="1300" b="0" i="0">
                          <a:solidFill>
                            <a:srgbClr val="000000"/>
                          </a:solidFill>
                          <a:effectLst/>
                          <a:latin typeface="Neue Haas Grotesk Text Pro" panose="020B0504020202020204" pitchFamily="34" charset="77"/>
                        </a:rPr>
                        <a:t>​</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u="none" strike="noStrike">
                          <a:solidFill>
                            <a:srgbClr val="000000"/>
                          </a:solidFill>
                          <a:effectLst/>
                          <a:latin typeface="Neue Haas Grotesk Text Pro" panose="020B0504020202020204" pitchFamily="34" charset="77"/>
                        </a:rPr>
                        <a:t>Description of the mechanism of action</a:t>
                      </a:r>
                      <a:r>
                        <a:rPr lang="en-US" sz="1300" b="0" i="0">
                          <a:solidFill>
                            <a:srgbClr val="000000"/>
                          </a:solidFill>
                          <a:effectLst/>
                          <a:latin typeface="Neue Haas Grotesk Text Pro" panose="020B0504020202020204" pitchFamily="34" charset="77"/>
                        </a:rPr>
                        <a:t>​</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2269998921"/>
                  </a:ext>
                </a:extLst>
              </a:tr>
              <a:tr h="311859">
                <a:tc>
                  <a:txBody>
                    <a:bodyPr/>
                    <a:lstStyle/>
                    <a:p>
                      <a:pPr algn="l" fontAlgn="base"/>
                      <a:r>
                        <a:rPr lang="en-US" sz="1300" b="0" i="0">
                          <a:solidFill>
                            <a:srgbClr val="000000"/>
                          </a:solidFill>
                          <a:effectLst/>
                          <a:latin typeface="Neue Haas Grotesk Text Pro" panose="020B0504020202020204" pitchFamily="34" charset="77"/>
                        </a:rPr>
                        <a:t>First Approval​</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panose="020B0504020202020204" pitchFamily="34" charset="77"/>
                        </a:rPr>
                        <a:t>NUMBER​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u="none" strike="noStrike">
                          <a:solidFill>
                            <a:srgbClr val="000000"/>
                          </a:solidFill>
                          <a:effectLst/>
                          <a:latin typeface="Neue Haas Grotesk Text Pro" panose="020B0504020202020204" pitchFamily="34" charset="77"/>
                        </a:rPr>
                        <a:t>The FDA approval date for the product</a:t>
                      </a:r>
                      <a:r>
                        <a:rPr lang="en-US" sz="1300" b="0" i="0">
                          <a:solidFill>
                            <a:srgbClr val="000000"/>
                          </a:solidFill>
                          <a:effectLst/>
                          <a:latin typeface="Neue Haas Grotesk Text Pro" panose="020B0504020202020204" pitchFamily="34" charset="77"/>
                        </a:rPr>
                        <a:t>​</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3245751748"/>
                  </a:ext>
                </a:extLst>
              </a:tr>
              <a:tr h="476294">
                <a:tc>
                  <a:txBody>
                    <a:bodyPr/>
                    <a:lstStyle/>
                    <a:p>
                      <a:pPr algn="l" fontAlgn="base"/>
                      <a:r>
                        <a:rPr lang="en-US" sz="1300" b="0" i="0">
                          <a:solidFill>
                            <a:srgbClr val="000000"/>
                          </a:solidFill>
                          <a:effectLst/>
                          <a:latin typeface="Neue Haas Grotesk Text Pro" panose="020B0504020202020204" pitchFamily="34" charset="77"/>
                        </a:rPr>
                        <a:t>Max Phase​</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panose="020B0504020202020204" pitchFamily="34" charset="77"/>
                        </a:rPr>
                        <a:t>NUMBER​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u="none" strike="noStrike">
                          <a:solidFill>
                            <a:srgbClr val="000000"/>
                          </a:solidFill>
                          <a:effectLst/>
                          <a:latin typeface="Neue Haas Grotesk Text Pro" panose="020B0504020202020204" pitchFamily="34" charset="77"/>
                        </a:rPr>
                        <a:t>Maximum phase of development reached for thecompound</a:t>
                      </a:r>
                      <a:r>
                        <a:rPr lang="en-US" sz="1300" b="0" i="0">
                          <a:solidFill>
                            <a:srgbClr val="000000"/>
                          </a:solidFill>
                          <a:effectLst/>
                          <a:latin typeface="Neue Haas Grotesk Text Pro" panose="020B0504020202020204" pitchFamily="34" charset="77"/>
                        </a:rPr>
                        <a:t>​</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2849789753"/>
                  </a:ext>
                </a:extLst>
              </a:tr>
              <a:tr h="311859">
                <a:tc>
                  <a:txBody>
                    <a:bodyPr/>
                    <a:lstStyle/>
                    <a:p>
                      <a:pPr algn="l" fontAlgn="base"/>
                      <a:r>
                        <a:rPr lang="en-US" sz="1300" b="0" i="0">
                          <a:solidFill>
                            <a:srgbClr val="000000"/>
                          </a:solidFill>
                          <a:effectLst/>
                          <a:latin typeface="Neue Haas Grotesk Text Pro" panose="020B0504020202020204" pitchFamily="34" charset="77"/>
                        </a:rPr>
                        <a:t>Parent Molecule Name​</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panose="020B0504020202020204" pitchFamily="34" charset="77"/>
                        </a:rPr>
                        <a:t>VARCHAR​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u="none" strike="noStrike">
                          <a:solidFill>
                            <a:srgbClr val="000000"/>
                          </a:solidFill>
                          <a:effectLst/>
                          <a:latin typeface="Neue Haas Grotesk Text Pro" panose="020B0504020202020204" pitchFamily="34" charset="77"/>
                        </a:rPr>
                        <a:t>Name of the Parent Molecule</a:t>
                      </a:r>
                      <a:r>
                        <a:rPr lang="en-US" sz="1300" b="0" i="0">
                          <a:solidFill>
                            <a:srgbClr val="000000"/>
                          </a:solidFill>
                          <a:effectLst/>
                          <a:latin typeface="Neue Haas Grotesk Text Pro" panose="020B0504020202020204" pitchFamily="34" charset="77"/>
                        </a:rPr>
                        <a:t>​</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2737905424"/>
                  </a:ext>
                </a:extLst>
              </a:tr>
              <a:tr h="311859">
                <a:tc>
                  <a:txBody>
                    <a:bodyPr/>
                    <a:lstStyle/>
                    <a:p>
                      <a:pPr algn="l" fontAlgn="base"/>
                      <a:r>
                        <a:rPr lang="en-US" sz="1300" b="0" i="0">
                          <a:solidFill>
                            <a:srgbClr val="000000"/>
                          </a:solidFill>
                          <a:effectLst/>
                          <a:latin typeface="Neue Haas Grotesk Text Pro" panose="020B0504020202020204" pitchFamily="34" charset="77"/>
                        </a:rPr>
                        <a:t>Parent MoleculeType​</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panose="020B0504020202020204" pitchFamily="34" charset="77"/>
                        </a:rPr>
                        <a:t>VARCHAR​</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u="none" strike="noStrike" dirty="0">
                          <a:solidFill>
                            <a:srgbClr val="000000"/>
                          </a:solidFill>
                          <a:effectLst/>
                          <a:latin typeface="Neue Haas Grotesk Text Pro" panose="020B0504020202020204" pitchFamily="34" charset="77"/>
                        </a:rPr>
                        <a:t>Type of the Parent Molecule</a:t>
                      </a:r>
                      <a:r>
                        <a:rPr lang="en-US" sz="1300" b="0" i="0" dirty="0">
                          <a:solidFill>
                            <a:srgbClr val="000000"/>
                          </a:solidFill>
                          <a:effectLst/>
                          <a:latin typeface="Neue Haas Grotesk Text Pro" panose="020B0504020202020204" pitchFamily="34" charset="77"/>
                        </a:rPr>
                        <a:t>​</a:t>
                      </a:r>
                      <a:endParaRPr lang="en-US" sz="1300" b="0" i="0" dirty="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662067089"/>
                  </a:ext>
                </a:extLst>
              </a:tr>
            </a:tbl>
          </a:graphicData>
        </a:graphic>
      </p:graphicFrame>
      <p:sp>
        <p:nvSpPr>
          <p:cNvPr id="10" name="Rectangle 2">
            <a:extLst>
              <a:ext uri="{FF2B5EF4-FFF2-40B4-BE49-F238E27FC236}">
                <a16:creationId xmlns:a16="http://schemas.microsoft.com/office/drawing/2014/main" id="{9A8CD99E-8516-4A40-8CA3-4C454A5BBFE8}"/>
              </a:ext>
            </a:extLst>
          </p:cNvPr>
          <p:cNvSpPr>
            <a:spLocks noChangeArrowheads="1"/>
          </p:cNvSpPr>
          <p:nvPr/>
        </p:nvSpPr>
        <p:spPr bwMode="auto">
          <a:xfrm>
            <a:off x="2301875" y="2478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pitchFamily="2"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111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Freeform: Shape 7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Freeform: Shape 7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34DF95-9850-7649-B834-7E0E3DD787E5}"/>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a:t>Target Type Distribution</a:t>
            </a:r>
          </a:p>
        </p:txBody>
      </p:sp>
      <p:sp>
        <p:nvSpPr>
          <p:cNvPr id="80" name="Rectangle 7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DBB3A7BE-955D-B14F-9E88-00BD13371FEC}"/>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spcAft>
                <a:spcPts val="600"/>
              </a:spcAft>
              <a:buNone/>
            </a:pPr>
            <a:r>
              <a:rPr lang="en-US" sz="1700" dirty="0"/>
              <a:t>It is evident from the Target Type distribution graph that "Single Protein" target has the highest distribution which is clearly our focus area.</a:t>
            </a:r>
          </a:p>
        </p:txBody>
      </p:sp>
      <p:pic>
        <p:nvPicPr>
          <p:cNvPr id="8" name="Picture 7">
            <a:extLst>
              <a:ext uri="{FF2B5EF4-FFF2-40B4-BE49-F238E27FC236}">
                <a16:creationId xmlns:a16="http://schemas.microsoft.com/office/drawing/2014/main" id="{4AE848D5-7711-A24A-AF57-FAF3A84C170B}"/>
              </a:ext>
            </a:extLst>
          </p:cNvPr>
          <p:cNvPicPr>
            <a:picLocks noChangeAspect="1"/>
          </p:cNvPicPr>
          <p:nvPr/>
        </p:nvPicPr>
        <p:blipFill>
          <a:blip r:embed="rId2"/>
          <a:stretch>
            <a:fillRect/>
          </a:stretch>
        </p:blipFill>
        <p:spPr>
          <a:xfrm>
            <a:off x="4817623" y="1342957"/>
            <a:ext cx="7297638" cy="4172085"/>
          </a:xfrm>
          <a:prstGeom prst="rect">
            <a:avLst/>
          </a:prstGeom>
        </p:spPr>
      </p:pic>
    </p:spTree>
    <p:extLst>
      <p:ext uri="{BB962C8B-B14F-4D97-AF65-F5344CB8AC3E}">
        <p14:creationId xmlns:p14="http://schemas.microsoft.com/office/powerpoint/2010/main" val="151152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131F7E-AFD4-1243-A2A0-A035A1E60262}"/>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a:t>Target Type Distribution in Homo Sapiens</a:t>
            </a:r>
          </a:p>
        </p:txBody>
      </p:sp>
      <p:sp>
        <p:nvSpPr>
          <p:cNvPr id="29" name="Rectangle 2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2047FBA9-C0EB-BD40-A7CA-B2FF723C6BB6}"/>
              </a:ext>
            </a:extLst>
          </p:cNvPr>
          <p:cNvSpPr>
            <a:spLocks noGrp="1"/>
          </p:cNvSpPr>
          <p:nvPr>
            <p:ph idx="1"/>
          </p:nvPr>
        </p:nvSpPr>
        <p:spPr>
          <a:xfrm>
            <a:off x="371094" y="2718054"/>
            <a:ext cx="3438906" cy="3207258"/>
          </a:xfrm>
        </p:spPr>
        <p:txBody>
          <a:bodyPr vert="horz" lIns="91440" tIns="45720" rIns="91440" bIns="45720" rtlCol="0" anchor="t">
            <a:normAutofit/>
          </a:bodyPr>
          <a:lstStyle/>
          <a:p>
            <a:pPr>
              <a:spcAft>
                <a:spcPts val="600"/>
              </a:spcAft>
            </a:pPr>
            <a:r>
              <a:rPr lang="en-US" sz="1700" dirty="0"/>
              <a:t>In ‘Homo Sapiens’ where the parent molecule type is small molecule, we observe that the ‘Single Protein’ target type is the predominant one and it will be considered for further analysis.</a:t>
            </a:r>
          </a:p>
        </p:txBody>
      </p:sp>
      <p:pic>
        <p:nvPicPr>
          <p:cNvPr id="8" name="Picture 7">
            <a:extLst>
              <a:ext uri="{FF2B5EF4-FFF2-40B4-BE49-F238E27FC236}">
                <a16:creationId xmlns:a16="http://schemas.microsoft.com/office/drawing/2014/main" id="{CDA64865-171F-3C43-B3E1-D3617448D37F}"/>
              </a:ext>
            </a:extLst>
          </p:cNvPr>
          <p:cNvPicPr>
            <a:picLocks noChangeAspect="1"/>
          </p:cNvPicPr>
          <p:nvPr/>
        </p:nvPicPr>
        <p:blipFill>
          <a:blip r:embed="rId2"/>
          <a:stretch>
            <a:fillRect/>
          </a:stretch>
        </p:blipFill>
        <p:spPr>
          <a:xfrm>
            <a:off x="4698750" y="1268570"/>
            <a:ext cx="7274175" cy="4320859"/>
          </a:xfrm>
          <a:prstGeom prst="rect">
            <a:avLst/>
          </a:prstGeom>
        </p:spPr>
      </p:pic>
    </p:spTree>
    <p:extLst>
      <p:ext uri="{BB962C8B-B14F-4D97-AF65-F5344CB8AC3E}">
        <p14:creationId xmlns:p14="http://schemas.microsoft.com/office/powerpoint/2010/main" val="194834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708089"/>
            <a:ext cx="3643694" cy="1692211"/>
          </a:xfrm>
        </p:spPr>
        <p:txBody>
          <a:bodyPr anchor="ctr">
            <a:normAutofit/>
          </a:bodyPr>
          <a:lstStyle/>
          <a:p>
            <a:r>
              <a:rPr lang="en-US" sz="2800" dirty="0"/>
              <a:t>Target Type Distribution by Maximum Phase of development</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dirty="0"/>
              <a:t>From the chart we infer that the target type ‘Single Protein’ is the one which has highest targets in Phase 3 &amp; Phase 4 for target organism Homo Sapiens.</a:t>
            </a:r>
          </a:p>
        </p:txBody>
      </p:sp>
      <p:pic>
        <p:nvPicPr>
          <p:cNvPr id="4" name="Content Placeholder 3">
            <a:extLst>
              <a:ext uri="{FF2B5EF4-FFF2-40B4-BE49-F238E27FC236}">
                <a16:creationId xmlns:a16="http://schemas.microsoft.com/office/drawing/2014/main" id="{D97D9F67-2A91-2E46-9E8B-0BEE87A68D89}"/>
              </a:ext>
            </a:extLst>
          </p:cNvPr>
          <p:cNvPicPr>
            <a:picLocks noChangeAspect="1"/>
          </p:cNvPicPr>
          <p:nvPr/>
        </p:nvPicPr>
        <p:blipFill>
          <a:blip r:embed="rId2"/>
          <a:stretch>
            <a:fillRect/>
          </a:stretch>
        </p:blipFill>
        <p:spPr>
          <a:xfrm>
            <a:off x="4901184" y="2089958"/>
            <a:ext cx="6922008" cy="2778668"/>
          </a:xfrm>
          <a:prstGeom prst="rect">
            <a:avLst/>
          </a:prstGeom>
        </p:spPr>
      </p:pic>
    </p:spTree>
    <p:extLst>
      <p:ext uri="{BB962C8B-B14F-4D97-AF65-F5344CB8AC3E}">
        <p14:creationId xmlns:p14="http://schemas.microsoft.com/office/powerpoint/2010/main" val="71279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718376"/>
            <a:ext cx="3743706" cy="1681924"/>
          </a:xfrm>
        </p:spPr>
        <p:txBody>
          <a:bodyPr anchor="ctr">
            <a:normAutofit fontScale="90000"/>
          </a:bodyPr>
          <a:lstStyle/>
          <a:p>
            <a:r>
              <a:rPr lang="en-US" sz="2800" dirty="0"/>
              <a:t>Target Type Distribution by Maximum Phase of development and unique </a:t>
            </a:r>
            <a:r>
              <a:rPr lang="en-US" sz="2800" dirty="0" err="1"/>
              <a:t>ChEMBL</a:t>
            </a:r>
            <a:r>
              <a:rPr lang="en-US" sz="2800" dirty="0"/>
              <a:t> IDs</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dirty="0"/>
              <a:t>The Target Type ‘Single Protein’ has the highest targets in phase 4 when distinct </a:t>
            </a:r>
            <a:r>
              <a:rPr lang="en-US" sz="1700" dirty="0" err="1"/>
              <a:t>ChEMBL</a:t>
            </a:r>
            <a:r>
              <a:rPr lang="en-US" sz="1700" dirty="0"/>
              <a:t> IDs are considered.</a:t>
            </a:r>
          </a:p>
        </p:txBody>
      </p:sp>
      <p:pic>
        <p:nvPicPr>
          <p:cNvPr id="3" name="Picture 2">
            <a:extLst>
              <a:ext uri="{FF2B5EF4-FFF2-40B4-BE49-F238E27FC236}">
                <a16:creationId xmlns:a16="http://schemas.microsoft.com/office/drawing/2014/main" id="{9F19DF86-731C-6249-AF31-4C41F5963F68}"/>
              </a:ext>
            </a:extLst>
          </p:cNvPr>
          <p:cNvPicPr>
            <a:picLocks noChangeAspect="1"/>
          </p:cNvPicPr>
          <p:nvPr/>
        </p:nvPicPr>
        <p:blipFill>
          <a:blip r:embed="rId2"/>
          <a:stretch>
            <a:fillRect/>
          </a:stretch>
        </p:blipFill>
        <p:spPr>
          <a:xfrm>
            <a:off x="4901184" y="2089958"/>
            <a:ext cx="6922008" cy="2778668"/>
          </a:xfrm>
          <a:prstGeom prst="rect">
            <a:avLst/>
          </a:prstGeom>
        </p:spPr>
      </p:pic>
    </p:spTree>
    <p:extLst>
      <p:ext uri="{BB962C8B-B14F-4D97-AF65-F5344CB8AC3E}">
        <p14:creationId xmlns:p14="http://schemas.microsoft.com/office/powerpoint/2010/main" val="3872271775"/>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641"/>
      </a:dk2>
      <a:lt2>
        <a:srgbClr val="E8E4E2"/>
      </a:lt2>
      <a:accent1>
        <a:srgbClr val="6AA8D0"/>
      </a:accent1>
      <a:accent2>
        <a:srgbClr val="59B0AE"/>
      </a:accent2>
      <a:accent3>
        <a:srgbClr val="66B08F"/>
      </a:accent3>
      <a:accent4>
        <a:srgbClr val="5AB467"/>
      </a:accent4>
      <a:accent5>
        <a:srgbClr val="7DB06A"/>
      </a:accent5>
      <a:accent6>
        <a:srgbClr val="92AC56"/>
      </a:accent6>
      <a:hlink>
        <a:srgbClr val="A6775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25</TotalTime>
  <Words>755</Words>
  <Application>Microsoft Macintosh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Neue Haas Grotesk Text Pro</vt:lpstr>
      <vt:lpstr>Times</vt:lpstr>
      <vt:lpstr>AccentBoxVTI</vt:lpstr>
      <vt:lpstr>Analysis of Leukemia</vt:lpstr>
      <vt:lpstr>Leukemia</vt:lpstr>
      <vt:lpstr>Leukemia, Myeloid, Acute </vt:lpstr>
      <vt:lpstr>Dataset Overview</vt:lpstr>
      <vt:lpstr>Variable Definitions</vt:lpstr>
      <vt:lpstr>Target Type Distribution</vt:lpstr>
      <vt:lpstr>Target Type Distribution in Homo Sapiens</vt:lpstr>
      <vt:lpstr>Target Type Distribution by Maximum Phase of development</vt:lpstr>
      <vt:lpstr>Target Type Distribution by Maximum Phase of development and unique ChEMBL IDs</vt:lpstr>
      <vt:lpstr>Maximum Phase of Indication by Action Type</vt:lpstr>
      <vt:lpstr>Maximum Phase of Indication by Action Type in Single Protein Targets</vt:lpstr>
      <vt:lpstr>Target Distribution by top ten highest Parent Molecules</vt:lpstr>
      <vt:lpstr>Maximum Phase of Indication of Targets by Parent Molecules</vt:lpstr>
      <vt:lpstr>Target Distribution by top ten highest Mechanism of Action</vt:lpstr>
      <vt:lpstr>Target Distribution by top ten highest Mechanism of Action of top ten parent molecule targets</vt:lpstr>
      <vt:lpstr>Targets by top ten Parent Molecules and Mechanism of Action</vt:lpstr>
      <vt:lpstr>Maximum phase of Targets by top ten Parent Molecules and Mechanism of Action</vt:lpstr>
      <vt:lpstr>Final Target Names for Target Centric Analysis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Leukemia</dc:title>
  <dc:creator>Sandeep Karapa Srivatsav</dc:creator>
  <cp:lastModifiedBy>Sandeep Karapa Srivatsav</cp:lastModifiedBy>
  <cp:revision>1</cp:revision>
  <dcterms:created xsi:type="dcterms:W3CDTF">2020-11-01T03:19:55Z</dcterms:created>
  <dcterms:modified xsi:type="dcterms:W3CDTF">2020-11-01T03:45:41Z</dcterms:modified>
</cp:coreProperties>
</file>