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3"/>
  </p:notesMasterIdLst>
  <p:sldIdLst>
    <p:sldId id="256" r:id="rId2"/>
    <p:sldId id="290" r:id="rId3"/>
    <p:sldId id="291" r:id="rId4"/>
    <p:sldId id="271" r:id="rId5"/>
    <p:sldId id="274" r:id="rId6"/>
    <p:sldId id="272" r:id="rId7"/>
    <p:sldId id="275" r:id="rId8"/>
    <p:sldId id="276" r:id="rId9"/>
    <p:sldId id="277" r:id="rId10"/>
    <p:sldId id="278" r:id="rId11"/>
    <p:sldId id="279" r:id="rId12"/>
    <p:sldId id="281" r:id="rId13"/>
    <p:sldId id="282" r:id="rId14"/>
    <p:sldId id="284" r:id="rId15"/>
    <p:sldId id="283" r:id="rId16"/>
    <p:sldId id="285" r:id="rId17"/>
    <p:sldId id="286" r:id="rId18"/>
    <p:sldId id="287" r:id="rId19"/>
    <p:sldId id="288" r:id="rId20"/>
    <p:sldId id="292" r:id="rId21"/>
    <p:sldId id="28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eep Karapa Srivatsav" initials="SS" lastIdx="2" clrIdx="0">
    <p:extLst>
      <p:ext uri="{19B8F6BF-5375-455C-9EA6-DF929625EA0E}">
        <p15:presenceInfo xmlns:p15="http://schemas.microsoft.com/office/powerpoint/2012/main" userId="S::karapasrivatsav.s@northeastern.edu::e0ba6e43-eff4-4449-9c9e-44ca0c5928d3" providerId="AD"/>
      </p:ext>
    </p:extLst>
  </p:cmAuthor>
  <p:cmAuthor id="2" name="Sweta Mankala" initials="SM" lastIdx="3" clrIdx="1">
    <p:extLst>
      <p:ext uri="{19B8F6BF-5375-455C-9EA6-DF929625EA0E}">
        <p15:presenceInfo xmlns:p15="http://schemas.microsoft.com/office/powerpoint/2012/main" userId="S::mankala.s@northeastern.edu::43889b37-9a0d-45ae-8cae-91ff1785ba0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3B5096-BF93-8842-8AE9-803E19AD0998}" v="265" dt="2020-11-04T16:18:11.670"/>
    <p1510:client id="{4AC5CD86-F97C-3C5C-D9EC-822A13F51DFE}" v="160" dt="2020-11-03T20:33:27.4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snapToObjects="1">
      <p:cViewPr>
        <p:scale>
          <a:sx n="105" d="100"/>
          <a:sy n="105" d="100"/>
        </p:scale>
        <p:origin x="840" y="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shika Tyagi" userId="S::tyagi.ka@northeastern.edu::37f66ed9-6f7b-4101-8d07-c7fee168c60a" providerId="AD" clId="Web-{9C35113C-9CD5-3823-DC50-EE3F607668DB}"/>
    <pc:docChg chg="modSld">
      <pc:chgData name="Kashika Tyagi" userId="S::tyagi.ka@northeastern.edu::37f66ed9-6f7b-4101-8d07-c7fee168c60a" providerId="AD" clId="Web-{9C35113C-9CD5-3823-DC50-EE3F607668DB}" dt="2020-10-31T18:46:36.124" v="2"/>
      <pc:docMkLst>
        <pc:docMk/>
      </pc:docMkLst>
      <pc:sldChg chg="addSp delSp modSp">
        <pc:chgData name="Kashika Tyagi" userId="S::tyagi.ka@northeastern.edu::37f66ed9-6f7b-4101-8d07-c7fee168c60a" providerId="AD" clId="Web-{9C35113C-9CD5-3823-DC50-EE3F607668DB}" dt="2020-10-31T18:46:36.124" v="2"/>
        <pc:sldMkLst>
          <pc:docMk/>
          <pc:sldMk cId="2490638412" sldId="273"/>
        </pc:sldMkLst>
        <pc:spChg chg="mod">
          <ac:chgData name="Kashika Tyagi" userId="S::tyagi.ka@northeastern.edu::37f66ed9-6f7b-4101-8d07-c7fee168c60a" providerId="AD" clId="Web-{9C35113C-9CD5-3823-DC50-EE3F607668DB}" dt="2020-10-31T18:46:36.124" v="2"/>
          <ac:spMkLst>
            <pc:docMk/>
            <pc:sldMk cId="2490638412" sldId="273"/>
            <ac:spMk id="2" creationId="{97E61087-7206-4CA1-84DA-F43304EFC32C}"/>
          </ac:spMkLst>
        </pc:spChg>
        <pc:spChg chg="del">
          <ac:chgData name="Kashika Tyagi" userId="S::tyagi.ka@northeastern.edu::37f66ed9-6f7b-4101-8d07-c7fee168c60a" providerId="AD" clId="Web-{9C35113C-9CD5-3823-DC50-EE3F607668DB}" dt="2020-10-31T18:46:36.124" v="2"/>
          <ac:spMkLst>
            <pc:docMk/>
            <pc:sldMk cId="2490638412" sldId="273"/>
            <ac:spMk id="19" creationId="{B082622D-AAF3-4897-8629-FC918530DD86}"/>
          </ac:spMkLst>
        </pc:spChg>
        <pc:spChg chg="del">
          <ac:chgData name="Kashika Tyagi" userId="S::tyagi.ka@northeastern.edu::37f66ed9-6f7b-4101-8d07-c7fee168c60a" providerId="AD" clId="Web-{9C35113C-9CD5-3823-DC50-EE3F607668DB}" dt="2020-10-31T18:46:36.124" v="2"/>
          <ac:spMkLst>
            <pc:docMk/>
            <pc:sldMk cId="2490638412" sldId="273"/>
            <ac:spMk id="20" creationId="{A7457DD9-5A45-400A-AB4B-4B4EDECA25F1}"/>
          </ac:spMkLst>
        </pc:spChg>
        <pc:spChg chg="mod">
          <ac:chgData name="Kashika Tyagi" userId="S::tyagi.ka@northeastern.edu::37f66ed9-6f7b-4101-8d07-c7fee168c60a" providerId="AD" clId="Web-{9C35113C-9CD5-3823-DC50-EE3F607668DB}" dt="2020-10-31T18:46:36.124" v="2"/>
          <ac:spMkLst>
            <pc:docMk/>
            <pc:sldMk cId="2490638412" sldId="273"/>
            <ac:spMk id="21" creationId="{D59FB2E3-0168-4E8D-8BD4-BCB7688C3A4E}"/>
          </ac:spMkLst>
        </pc:spChg>
        <pc:spChg chg="del">
          <ac:chgData name="Kashika Tyagi" userId="S::tyagi.ka@northeastern.edu::37f66ed9-6f7b-4101-8d07-c7fee168c60a" providerId="AD" clId="Web-{9C35113C-9CD5-3823-DC50-EE3F607668DB}" dt="2020-10-31T18:46:36.124" v="2"/>
          <ac:spMkLst>
            <pc:docMk/>
            <pc:sldMk cId="2490638412" sldId="273"/>
            <ac:spMk id="23" creationId="{441CF7D6-A660-431A-B0BB-140A0D5556B6}"/>
          </ac:spMkLst>
        </pc:spChg>
        <pc:spChg chg="del">
          <ac:chgData name="Kashika Tyagi" userId="S::tyagi.ka@northeastern.edu::37f66ed9-6f7b-4101-8d07-c7fee168c60a" providerId="AD" clId="Web-{9C35113C-9CD5-3823-DC50-EE3F607668DB}" dt="2020-10-31T18:46:36.124" v="2"/>
          <ac:spMkLst>
            <pc:docMk/>
            <pc:sldMk cId="2490638412" sldId="273"/>
            <ac:spMk id="25" creationId="{0570A85B-3810-4F95-97B0-CBF4CCDB381C}"/>
          </ac:spMkLst>
        </pc:spChg>
        <pc:spChg chg="add">
          <ac:chgData name="Kashika Tyagi" userId="S::tyagi.ka@northeastern.edu::37f66ed9-6f7b-4101-8d07-c7fee168c60a" providerId="AD" clId="Web-{9C35113C-9CD5-3823-DC50-EE3F607668DB}" dt="2020-10-31T18:46:36.124" v="2"/>
          <ac:spMkLst>
            <pc:docMk/>
            <pc:sldMk cId="2490638412" sldId="273"/>
            <ac:spMk id="27" creationId="{2550BE34-C2B8-49B8-8519-67A8CAD51AE9}"/>
          </ac:spMkLst>
        </pc:spChg>
        <pc:spChg chg="add">
          <ac:chgData name="Kashika Tyagi" userId="S::tyagi.ka@northeastern.edu::37f66ed9-6f7b-4101-8d07-c7fee168c60a" providerId="AD" clId="Web-{9C35113C-9CD5-3823-DC50-EE3F607668DB}" dt="2020-10-31T18:46:36.124" v="2"/>
          <ac:spMkLst>
            <pc:docMk/>
            <pc:sldMk cId="2490638412" sldId="273"/>
            <ac:spMk id="29" creationId="{A7457DD9-5A45-400A-AB4B-4B4EDECA25F1}"/>
          </ac:spMkLst>
        </pc:spChg>
        <pc:spChg chg="add">
          <ac:chgData name="Kashika Tyagi" userId="S::tyagi.ka@northeastern.edu::37f66ed9-6f7b-4101-8d07-c7fee168c60a" providerId="AD" clId="Web-{9C35113C-9CD5-3823-DC50-EE3F607668DB}" dt="2020-10-31T18:46:36.124" v="2"/>
          <ac:spMkLst>
            <pc:docMk/>
            <pc:sldMk cId="2490638412" sldId="273"/>
            <ac:spMk id="34" creationId="{441CF7D6-A660-431A-B0BB-140A0D5556B6}"/>
          </ac:spMkLst>
        </pc:spChg>
        <pc:spChg chg="add">
          <ac:chgData name="Kashika Tyagi" userId="S::tyagi.ka@northeastern.edu::37f66ed9-6f7b-4101-8d07-c7fee168c60a" providerId="AD" clId="Web-{9C35113C-9CD5-3823-DC50-EE3F607668DB}" dt="2020-10-31T18:46:36.124" v="2"/>
          <ac:spMkLst>
            <pc:docMk/>
            <pc:sldMk cId="2490638412" sldId="273"/>
            <ac:spMk id="36" creationId="{0570A85B-3810-4F95-97B0-CBF4CCDB381C}"/>
          </ac:spMkLst>
        </pc:spChg>
        <pc:picChg chg="add mod">
          <ac:chgData name="Kashika Tyagi" userId="S::tyagi.ka@northeastern.edu::37f66ed9-6f7b-4101-8d07-c7fee168c60a" providerId="AD" clId="Web-{9C35113C-9CD5-3823-DC50-EE3F607668DB}" dt="2020-10-31T18:46:36.124" v="2"/>
          <ac:picMkLst>
            <pc:docMk/>
            <pc:sldMk cId="2490638412" sldId="273"/>
            <ac:picMk id="3" creationId="{52415BFF-762F-4801-8C65-19B200281305}"/>
          </ac:picMkLst>
        </pc:picChg>
        <pc:picChg chg="del">
          <ac:chgData name="Kashika Tyagi" userId="S::tyagi.ka@northeastern.edu::37f66ed9-6f7b-4101-8d07-c7fee168c60a" providerId="AD" clId="Web-{9C35113C-9CD5-3823-DC50-EE3F607668DB}" dt="2020-10-31T18:46:31.077" v="0"/>
          <ac:picMkLst>
            <pc:docMk/>
            <pc:sldMk cId="2490638412" sldId="273"/>
            <ac:picMk id="4" creationId="{C20C5244-1BD6-4F1D-844F-69BD7ACDCA56}"/>
          </ac:picMkLst>
        </pc:picChg>
      </pc:sldChg>
    </pc:docChg>
  </pc:docChgLst>
  <pc:docChgLst>
    <pc:chgData name="Sweta Mankala" userId="S::mankala.s@northeastern.edu::43889b37-9a0d-45ae-8cae-91ff1785ba08" providerId="AD" clId="Web-{B66DF0A8-6E0E-BF75-90EF-73ED131CE9DA}"/>
    <pc:docChg chg="addSld modSld">
      <pc:chgData name="Sweta Mankala" userId="S::mankala.s@northeastern.edu::43889b37-9a0d-45ae-8cae-91ff1785ba08" providerId="AD" clId="Web-{B66DF0A8-6E0E-BF75-90EF-73ED131CE9DA}" dt="2020-10-31T23:05:54.144" v="11" actId="20577"/>
      <pc:docMkLst>
        <pc:docMk/>
      </pc:docMkLst>
      <pc:sldChg chg="modSp">
        <pc:chgData name="Sweta Mankala" userId="S::mankala.s@northeastern.edu::43889b37-9a0d-45ae-8cae-91ff1785ba08" providerId="AD" clId="Web-{B66DF0A8-6E0E-BF75-90EF-73ED131CE9DA}" dt="2020-10-31T23:05:54.144" v="10" actId="20577"/>
        <pc:sldMkLst>
          <pc:docMk/>
          <pc:sldMk cId="552804420" sldId="275"/>
        </pc:sldMkLst>
        <pc:spChg chg="mod">
          <ac:chgData name="Sweta Mankala" userId="S::mankala.s@northeastern.edu::43889b37-9a0d-45ae-8cae-91ff1785ba08" providerId="AD" clId="Web-{B66DF0A8-6E0E-BF75-90EF-73ED131CE9DA}" dt="2020-10-31T23:05:54.144" v="10" actId="20577"/>
          <ac:spMkLst>
            <pc:docMk/>
            <pc:sldMk cId="552804420" sldId="275"/>
            <ac:spMk id="3" creationId="{230EDAEC-12B4-47CC-B47A-EED46DB03985}"/>
          </ac:spMkLst>
        </pc:spChg>
      </pc:sldChg>
      <pc:sldChg chg="addSp modSp new">
        <pc:chgData name="Sweta Mankala" userId="S::mankala.s@northeastern.edu::43889b37-9a0d-45ae-8cae-91ff1785ba08" providerId="AD" clId="Web-{B66DF0A8-6E0E-BF75-90EF-73ED131CE9DA}" dt="2020-10-31T23:05:38.472" v="6" actId="20577"/>
        <pc:sldMkLst>
          <pc:docMk/>
          <pc:sldMk cId="491868992" sldId="276"/>
        </pc:sldMkLst>
        <pc:spChg chg="mod">
          <ac:chgData name="Sweta Mankala" userId="S::mankala.s@northeastern.edu::43889b37-9a0d-45ae-8cae-91ff1785ba08" providerId="AD" clId="Web-{B66DF0A8-6E0E-BF75-90EF-73ED131CE9DA}" dt="2020-10-31T23:05:38.472" v="6" actId="20577"/>
          <ac:spMkLst>
            <pc:docMk/>
            <pc:sldMk cId="491868992" sldId="276"/>
            <ac:spMk id="2" creationId="{448A2FDF-1896-473C-B885-470CC2EDC8DD}"/>
          </ac:spMkLst>
        </pc:spChg>
        <pc:spChg chg="mod">
          <ac:chgData name="Sweta Mankala" userId="S::mankala.s@northeastern.edu::43889b37-9a0d-45ae-8cae-91ff1785ba08" providerId="AD" clId="Web-{B66DF0A8-6E0E-BF75-90EF-73ED131CE9DA}" dt="2020-10-31T23:05:26.612" v="1" actId="20577"/>
          <ac:spMkLst>
            <pc:docMk/>
            <pc:sldMk cId="491868992" sldId="276"/>
            <ac:spMk id="3" creationId="{414D2F83-F014-4721-8215-F93FDF82D92B}"/>
          </ac:spMkLst>
        </pc:spChg>
        <pc:picChg chg="add">
          <ac:chgData name="Sweta Mankala" userId="S::mankala.s@northeastern.edu::43889b37-9a0d-45ae-8cae-91ff1785ba08" providerId="AD" clId="Web-{B66DF0A8-6E0E-BF75-90EF-73ED131CE9DA}" dt="2020-10-31T23:05:27.862" v="4"/>
          <ac:picMkLst>
            <pc:docMk/>
            <pc:sldMk cId="491868992" sldId="276"/>
            <ac:picMk id="5" creationId="{03A05787-7709-44E6-9D8F-1908CAA31432}"/>
          </ac:picMkLst>
        </pc:picChg>
      </pc:sldChg>
    </pc:docChg>
  </pc:docChgLst>
  <pc:docChgLst>
    <pc:chgData name="Kashika Tyagi" userId="S::tyagi.ka@northeastern.edu::37f66ed9-6f7b-4101-8d07-c7fee168c60a" providerId="AD" clId="Web-{4AC5CD86-F97C-3C5C-D9EC-822A13F51DFE}"/>
    <pc:docChg chg="addSld delSld modSld">
      <pc:chgData name="Kashika Tyagi" userId="S::tyagi.ka@northeastern.edu::37f66ed9-6f7b-4101-8d07-c7fee168c60a" providerId="AD" clId="Web-{4AC5CD86-F97C-3C5C-D9EC-822A13F51DFE}" dt="2020-11-03T20:33:27.467" v="119"/>
      <pc:docMkLst>
        <pc:docMk/>
      </pc:docMkLst>
      <pc:sldChg chg="modSp">
        <pc:chgData name="Kashika Tyagi" userId="S::tyagi.ka@northeastern.edu::37f66ed9-6f7b-4101-8d07-c7fee168c60a" providerId="AD" clId="Web-{4AC5CD86-F97C-3C5C-D9EC-822A13F51DFE}" dt="2020-11-03T20:32:49.247" v="106" actId="20577"/>
        <pc:sldMkLst>
          <pc:docMk/>
          <pc:sldMk cId="3637478774" sldId="272"/>
        </pc:sldMkLst>
        <pc:spChg chg="mod">
          <ac:chgData name="Kashika Tyagi" userId="S::tyagi.ka@northeastern.edu::37f66ed9-6f7b-4101-8d07-c7fee168c60a" providerId="AD" clId="Web-{4AC5CD86-F97C-3C5C-D9EC-822A13F51DFE}" dt="2020-11-03T20:32:49.247" v="106" actId="20577"/>
          <ac:spMkLst>
            <pc:docMk/>
            <pc:sldMk cId="3637478774" sldId="272"/>
            <ac:spMk id="3" creationId="{9DCAE8A1-B19D-4BC3-8CB0-61D45E7225B7}"/>
          </ac:spMkLst>
        </pc:spChg>
      </pc:sldChg>
      <pc:sldChg chg="modSp">
        <pc:chgData name="Kashika Tyagi" userId="S::tyagi.ka@northeastern.edu::37f66ed9-6f7b-4101-8d07-c7fee168c60a" providerId="AD" clId="Web-{4AC5CD86-F97C-3C5C-D9EC-822A13F51DFE}" dt="2020-11-03T20:33:27.467" v="119"/>
        <pc:sldMkLst>
          <pc:docMk/>
          <pc:sldMk cId="3141118254" sldId="275"/>
        </pc:sldMkLst>
        <pc:graphicFrameChg chg="mod modGraphic">
          <ac:chgData name="Kashika Tyagi" userId="S::tyagi.ka@northeastern.edu::37f66ed9-6f7b-4101-8d07-c7fee168c60a" providerId="AD" clId="Web-{4AC5CD86-F97C-3C5C-D9EC-822A13F51DFE}" dt="2020-11-03T20:33:27.467" v="119"/>
          <ac:graphicFrameMkLst>
            <pc:docMk/>
            <pc:sldMk cId="3141118254" sldId="275"/>
            <ac:graphicFrameMk id="9" creationId="{60850B27-C584-1B4C-878A-290BC21092BE}"/>
          </ac:graphicFrameMkLst>
        </pc:graphicFrameChg>
      </pc:sldChg>
      <pc:sldChg chg="new del">
        <pc:chgData name="Kashika Tyagi" userId="S::tyagi.ka@northeastern.edu::37f66ed9-6f7b-4101-8d07-c7fee168c60a" providerId="AD" clId="Web-{4AC5CD86-F97C-3C5C-D9EC-822A13F51DFE}" dt="2020-11-03T20:32:51.825" v="109"/>
        <pc:sldMkLst>
          <pc:docMk/>
          <pc:sldMk cId="3036218652" sldId="290"/>
        </pc:sldMkLst>
      </pc:sldChg>
    </pc:docChg>
  </pc:docChgLst>
  <pc:docChgLst>
    <pc:chgData name="Kashika Tyagi" userId="S::tyagi.ka@northeastern.edu::37f66ed9-6f7b-4101-8d07-c7fee168c60a" providerId="AD" clId="Web-{248BED02-0587-39B4-8A20-7702D07DBEA0}"/>
    <pc:docChg chg="addSld delSld modSld">
      <pc:chgData name="Kashika Tyagi" userId="S::tyagi.ka@northeastern.edu::37f66ed9-6f7b-4101-8d07-c7fee168c60a" providerId="AD" clId="Web-{248BED02-0587-39B4-8A20-7702D07DBEA0}" dt="2020-10-31T18:28:30.654" v="852" actId="20577"/>
      <pc:docMkLst>
        <pc:docMk/>
      </pc:docMkLst>
      <pc:sldChg chg="addSp delSp modSp new mod setBg">
        <pc:chgData name="Kashika Tyagi" userId="S::tyagi.ka@northeastern.edu::37f66ed9-6f7b-4101-8d07-c7fee168c60a" providerId="AD" clId="Web-{248BED02-0587-39B4-8A20-7702D07DBEA0}" dt="2020-10-31T18:24:42.571" v="600" actId="14100"/>
        <pc:sldMkLst>
          <pc:docMk/>
          <pc:sldMk cId="3637478774" sldId="272"/>
        </pc:sldMkLst>
        <pc:spChg chg="mod">
          <ac:chgData name="Kashika Tyagi" userId="S::tyagi.ka@northeastern.edu::37f66ed9-6f7b-4101-8d07-c7fee168c60a" providerId="AD" clId="Web-{248BED02-0587-39B4-8A20-7702D07DBEA0}" dt="2020-10-31T18:24:28.195" v="596"/>
          <ac:spMkLst>
            <pc:docMk/>
            <pc:sldMk cId="3637478774" sldId="272"/>
            <ac:spMk id="2" creationId="{36569715-4B08-41A9-BA73-06173A214964}"/>
          </ac:spMkLst>
        </pc:spChg>
        <pc:spChg chg="add del mod ord">
          <ac:chgData name="Kashika Tyagi" userId="S::tyagi.ka@northeastern.edu::37f66ed9-6f7b-4101-8d07-c7fee168c60a" providerId="AD" clId="Web-{248BED02-0587-39B4-8A20-7702D07DBEA0}" dt="2020-10-31T18:24:28.195" v="596"/>
          <ac:spMkLst>
            <pc:docMk/>
            <pc:sldMk cId="3637478774" sldId="272"/>
            <ac:spMk id="3" creationId="{9DCAE8A1-B19D-4BC3-8CB0-61D45E7225B7}"/>
          </ac:spMkLst>
        </pc:spChg>
        <pc:spChg chg="add del">
          <ac:chgData name="Kashika Tyagi" userId="S::tyagi.ka@northeastern.edu::37f66ed9-6f7b-4101-8d07-c7fee168c60a" providerId="AD" clId="Web-{248BED02-0587-39B4-8A20-7702D07DBEA0}" dt="2020-10-31T18:24:28.211" v="597"/>
          <ac:spMkLst>
            <pc:docMk/>
            <pc:sldMk cId="3637478774" sldId="272"/>
            <ac:spMk id="9" creationId="{2C9A9DA9-7DC8-488B-A882-123947B0F3D9}"/>
          </ac:spMkLst>
        </pc:spChg>
        <pc:spChg chg="add del">
          <ac:chgData name="Kashika Tyagi" userId="S::tyagi.ka@northeastern.edu::37f66ed9-6f7b-4101-8d07-c7fee168c60a" providerId="AD" clId="Web-{248BED02-0587-39B4-8A20-7702D07DBEA0}" dt="2020-10-31T18:24:28.211" v="597"/>
          <ac:spMkLst>
            <pc:docMk/>
            <pc:sldMk cId="3637478774" sldId="272"/>
            <ac:spMk id="11" creationId="{57F6BDD4-E066-4008-8011-6CC31AEB4556}"/>
          </ac:spMkLst>
        </pc:spChg>
        <pc:spChg chg="add del">
          <ac:chgData name="Kashika Tyagi" userId="S::tyagi.ka@northeastern.edu::37f66ed9-6f7b-4101-8d07-c7fee168c60a" providerId="AD" clId="Web-{248BED02-0587-39B4-8A20-7702D07DBEA0}" dt="2020-10-31T18:24:28.211" v="597"/>
          <ac:spMkLst>
            <pc:docMk/>
            <pc:sldMk cId="3637478774" sldId="272"/>
            <ac:spMk id="13" creationId="{2711A8FB-68FC-45FC-B01E-38F809E2D439}"/>
          </ac:spMkLst>
        </pc:spChg>
        <pc:spChg chg="add del">
          <ac:chgData name="Kashika Tyagi" userId="S::tyagi.ka@northeastern.edu::37f66ed9-6f7b-4101-8d07-c7fee168c60a" providerId="AD" clId="Web-{248BED02-0587-39B4-8A20-7702D07DBEA0}" dt="2020-10-31T18:24:28.211" v="597"/>
          <ac:spMkLst>
            <pc:docMk/>
            <pc:sldMk cId="3637478774" sldId="272"/>
            <ac:spMk id="15" creationId="{2A865FE3-5FC9-4049-87CF-30019C46C0F5}"/>
          </ac:spMkLst>
        </pc:spChg>
        <pc:spChg chg="add del">
          <ac:chgData name="Kashika Tyagi" userId="S::tyagi.ka@northeastern.edu::37f66ed9-6f7b-4101-8d07-c7fee168c60a" providerId="AD" clId="Web-{248BED02-0587-39B4-8A20-7702D07DBEA0}" dt="2020-10-31T18:23:50.648" v="580"/>
          <ac:spMkLst>
            <pc:docMk/>
            <pc:sldMk cId="3637478774" sldId="272"/>
            <ac:spMk id="17" creationId="{2C9A9DA9-7DC8-488B-A882-123947B0F3D9}"/>
          </ac:spMkLst>
        </pc:spChg>
        <pc:spChg chg="add del">
          <ac:chgData name="Kashika Tyagi" userId="S::tyagi.ka@northeastern.edu::37f66ed9-6f7b-4101-8d07-c7fee168c60a" providerId="AD" clId="Web-{248BED02-0587-39B4-8A20-7702D07DBEA0}" dt="2020-10-31T18:23:50.648" v="580"/>
          <ac:spMkLst>
            <pc:docMk/>
            <pc:sldMk cId="3637478774" sldId="272"/>
            <ac:spMk id="18" creationId="{57F6BDD4-E066-4008-8011-6CC31AEB4556}"/>
          </ac:spMkLst>
        </pc:spChg>
        <pc:spChg chg="add del">
          <ac:chgData name="Kashika Tyagi" userId="S::tyagi.ka@northeastern.edu::37f66ed9-6f7b-4101-8d07-c7fee168c60a" providerId="AD" clId="Web-{248BED02-0587-39B4-8A20-7702D07DBEA0}" dt="2020-10-31T18:23:50.648" v="580"/>
          <ac:spMkLst>
            <pc:docMk/>
            <pc:sldMk cId="3637478774" sldId="272"/>
            <ac:spMk id="19" creationId="{2711A8FB-68FC-45FC-B01E-38F809E2D439}"/>
          </ac:spMkLst>
        </pc:spChg>
        <pc:spChg chg="add del">
          <ac:chgData name="Kashika Tyagi" userId="S::tyagi.ka@northeastern.edu::37f66ed9-6f7b-4101-8d07-c7fee168c60a" providerId="AD" clId="Web-{248BED02-0587-39B4-8A20-7702D07DBEA0}" dt="2020-10-31T18:23:47.991" v="578"/>
          <ac:spMkLst>
            <pc:docMk/>
            <pc:sldMk cId="3637478774" sldId="272"/>
            <ac:spMk id="20" creationId="{5DF40726-9B19-4165-9C26-757D16E19E23}"/>
          </ac:spMkLst>
        </pc:spChg>
        <pc:spChg chg="add del">
          <ac:chgData name="Kashika Tyagi" userId="S::tyagi.ka@northeastern.edu::37f66ed9-6f7b-4101-8d07-c7fee168c60a" providerId="AD" clId="Web-{248BED02-0587-39B4-8A20-7702D07DBEA0}" dt="2020-10-31T18:24:02.804" v="582"/>
          <ac:spMkLst>
            <pc:docMk/>
            <pc:sldMk cId="3637478774" sldId="272"/>
            <ac:spMk id="21" creationId="{90D01200-0224-43C5-AB38-FB4D16B73FB7}"/>
          </ac:spMkLst>
        </pc:spChg>
        <pc:spChg chg="add del">
          <ac:chgData name="Kashika Tyagi" userId="S::tyagi.ka@northeastern.edu::37f66ed9-6f7b-4101-8d07-c7fee168c60a" providerId="AD" clId="Web-{248BED02-0587-39B4-8A20-7702D07DBEA0}" dt="2020-10-31T18:23:47.991" v="578"/>
          <ac:spMkLst>
            <pc:docMk/>
            <pc:sldMk cId="3637478774" sldId="272"/>
            <ac:spMk id="22" creationId="{2089CB41-F399-4AEB-980C-5BFB1049CBED}"/>
          </ac:spMkLst>
        </pc:spChg>
        <pc:spChg chg="add del">
          <ac:chgData name="Kashika Tyagi" userId="S::tyagi.ka@northeastern.edu::37f66ed9-6f7b-4101-8d07-c7fee168c60a" providerId="AD" clId="Web-{248BED02-0587-39B4-8A20-7702D07DBEA0}" dt="2020-10-31T18:24:02.804" v="582"/>
          <ac:spMkLst>
            <pc:docMk/>
            <pc:sldMk cId="3637478774" sldId="272"/>
            <ac:spMk id="23" creationId="{728A44A4-A002-4A88-9FC9-1D0566C97A47}"/>
          </ac:spMkLst>
        </pc:spChg>
        <pc:spChg chg="add del">
          <ac:chgData name="Kashika Tyagi" userId="S::tyagi.ka@northeastern.edu::37f66ed9-6f7b-4101-8d07-c7fee168c60a" providerId="AD" clId="Web-{248BED02-0587-39B4-8A20-7702D07DBEA0}" dt="2020-10-31T18:23:47.991" v="578"/>
          <ac:spMkLst>
            <pc:docMk/>
            <pc:sldMk cId="3637478774" sldId="272"/>
            <ac:spMk id="24" creationId="{1BFC967B-3DD6-463D-9DB9-6E4419AE0DAA}"/>
          </ac:spMkLst>
        </pc:spChg>
        <pc:spChg chg="add del">
          <ac:chgData name="Kashika Tyagi" userId="S::tyagi.ka@northeastern.edu::37f66ed9-6f7b-4101-8d07-c7fee168c60a" providerId="AD" clId="Web-{248BED02-0587-39B4-8A20-7702D07DBEA0}" dt="2020-10-31T18:24:02.804" v="582"/>
          <ac:spMkLst>
            <pc:docMk/>
            <pc:sldMk cId="3637478774" sldId="272"/>
            <ac:spMk id="25" creationId="{3E7D5C7B-DD16-401B-85CE-4AAA2A4F5136}"/>
          </ac:spMkLst>
        </pc:spChg>
        <pc:spChg chg="add del">
          <ac:chgData name="Kashika Tyagi" userId="S::tyagi.ka@northeastern.edu::37f66ed9-6f7b-4101-8d07-c7fee168c60a" providerId="AD" clId="Web-{248BED02-0587-39B4-8A20-7702D07DBEA0}" dt="2020-10-31T18:23:50.648" v="580"/>
          <ac:spMkLst>
            <pc:docMk/>
            <pc:sldMk cId="3637478774" sldId="272"/>
            <ac:spMk id="26" creationId="{2A865FE3-5FC9-4049-87CF-30019C46C0F5}"/>
          </ac:spMkLst>
        </pc:spChg>
        <pc:spChg chg="add del">
          <ac:chgData name="Kashika Tyagi" userId="S::tyagi.ka@northeastern.edu::37f66ed9-6f7b-4101-8d07-c7fee168c60a" providerId="AD" clId="Web-{248BED02-0587-39B4-8A20-7702D07DBEA0}" dt="2020-10-31T18:24:06.648" v="584"/>
          <ac:spMkLst>
            <pc:docMk/>
            <pc:sldMk cId="3637478774" sldId="272"/>
            <ac:spMk id="27" creationId="{0288C6B4-AFC3-407F-A595-EFFD38D4CCAF}"/>
          </ac:spMkLst>
        </pc:spChg>
        <pc:spChg chg="add del">
          <ac:chgData name="Kashika Tyagi" userId="S::tyagi.ka@northeastern.edu::37f66ed9-6f7b-4101-8d07-c7fee168c60a" providerId="AD" clId="Web-{248BED02-0587-39B4-8A20-7702D07DBEA0}" dt="2020-10-31T18:24:06.648" v="584"/>
          <ac:spMkLst>
            <pc:docMk/>
            <pc:sldMk cId="3637478774" sldId="272"/>
            <ac:spMk id="28" creationId="{7A5F0580-5EE9-419F-96EE-B6529EF6E7D0}"/>
          </ac:spMkLst>
        </pc:spChg>
        <pc:spChg chg="add del">
          <ac:chgData name="Kashika Tyagi" userId="S::tyagi.ka@northeastern.edu::37f66ed9-6f7b-4101-8d07-c7fee168c60a" providerId="AD" clId="Web-{248BED02-0587-39B4-8A20-7702D07DBEA0}" dt="2020-10-31T18:24:06.648" v="584"/>
          <ac:spMkLst>
            <pc:docMk/>
            <pc:sldMk cId="3637478774" sldId="272"/>
            <ac:spMk id="29" creationId="{CF236821-17FE-429B-8D2C-08E13A64EA40}"/>
          </ac:spMkLst>
        </pc:spChg>
        <pc:spChg chg="add del">
          <ac:chgData name="Kashika Tyagi" userId="S::tyagi.ka@northeastern.edu::37f66ed9-6f7b-4101-8d07-c7fee168c60a" providerId="AD" clId="Web-{248BED02-0587-39B4-8A20-7702D07DBEA0}" dt="2020-10-31T18:24:06.648" v="584"/>
          <ac:spMkLst>
            <pc:docMk/>
            <pc:sldMk cId="3637478774" sldId="272"/>
            <ac:spMk id="30" creationId="{C0BDBCD2-E081-43AB-9119-C55465E59757}"/>
          </ac:spMkLst>
        </pc:spChg>
        <pc:spChg chg="add del">
          <ac:chgData name="Kashika Tyagi" userId="S::tyagi.ka@northeastern.edu::37f66ed9-6f7b-4101-8d07-c7fee168c60a" providerId="AD" clId="Web-{248BED02-0587-39B4-8A20-7702D07DBEA0}" dt="2020-10-31T18:24:06.648" v="584"/>
          <ac:spMkLst>
            <pc:docMk/>
            <pc:sldMk cId="3637478774" sldId="272"/>
            <ac:spMk id="31" creationId="{98E79BE4-34FE-485A-98A5-92CE8F7C4743}"/>
          </ac:spMkLst>
        </pc:spChg>
        <pc:spChg chg="add del">
          <ac:chgData name="Kashika Tyagi" userId="S::tyagi.ka@northeastern.edu::37f66ed9-6f7b-4101-8d07-c7fee168c60a" providerId="AD" clId="Web-{248BED02-0587-39B4-8A20-7702D07DBEA0}" dt="2020-10-31T18:24:19.586" v="590"/>
          <ac:spMkLst>
            <pc:docMk/>
            <pc:sldMk cId="3637478774" sldId="272"/>
            <ac:spMk id="34" creationId="{0288C6B4-AFC3-407F-A595-EFFD38D4CCAF}"/>
          </ac:spMkLst>
        </pc:spChg>
        <pc:spChg chg="add del">
          <ac:chgData name="Kashika Tyagi" userId="S::tyagi.ka@northeastern.edu::37f66ed9-6f7b-4101-8d07-c7fee168c60a" providerId="AD" clId="Web-{248BED02-0587-39B4-8A20-7702D07DBEA0}" dt="2020-10-31T18:24:19.586" v="590"/>
          <ac:spMkLst>
            <pc:docMk/>
            <pc:sldMk cId="3637478774" sldId="272"/>
            <ac:spMk id="35" creationId="{CF236821-17FE-429B-8D2C-08E13A64EA40}"/>
          </ac:spMkLst>
        </pc:spChg>
        <pc:spChg chg="add del">
          <ac:chgData name="Kashika Tyagi" userId="S::tyagi.ka@northeastern.edu::37f66ed9-6f7b-4101-8d07-c7fee168c60a" providerId="AD" clId="Web-{248BED02-0587-39B4-8A20-7702D07DBEA0}" dt="2020-10-31T18:24:19.586" v="590"/>
          <ac:spMkLst>
            <pc:docMk/>
            <pc:sldMk cId="3637478774" sldId="272"/>
            <ac:spMk id="36" creationId="{C0BDBCD2-E081-43AB-9119-C55465E59757}"/>
          </ac:spMkLst>
        </pc:spChg>
        <pc:spChg chg="add del">
          <ac:chgData name="Kashika Tyagi" userId="S::tyagi.ka@northeastern.edu::37f66ed9-6f7b-4101-8d07-c7fee168c60a" providerId="AD" clId="Web-{248BED02-0587-39B4-8A20-7702D07DBEA0}" dt="2020-10-31T18:24:19.586" v="590"/>
          <ac:spMkLst>
            <pc:docMk/>
            <pc:sldMk cId="3637478774" sldId="272"/>
            <ac:spMk id="37" creationId="{98E79BE4-34FE-485A-98A5-92CE8F7C4743}"/>
          </ac:spMkLst>
        </pc:spChg>
        <pc:spChg chg="add del">
          <ac:chgData name="Kashika Tyagi" userId="S::tyagi.ka@northeastern.edu::37f66ed9-6f7b-4101-8d07-c7fee168c60a" providerId="AD" clId="Web-{248BED02-0587-39B4-8A20-7702D07DBEA0}" dt="2020-10-31T18:24:19.586" v="590"/>
          <ac:spMkLst>
            <pc:docMk/>
            <pc:sldMk cId="3637478774" sldId="272"/>
            <ac:spMk id="38" creationId="{7A5F0580-5EE9-419F-96EE-B6529EF6E7D0}"/>
          </ac:spMkLst>
        </pc:spChg>
        <pc:spChg chg="add del">
          <ac:chgData name="Kashika Tyagi" userId="S::tyagi.ka@northeastern.edu::37f66ed9-6f7b-4101-8d07-c7fee168c60a" providerId="AD" clId="Web-{248BED02-0587-39B4-8A20-7702D07DBEA0}" dt="2020-10-31T18:24:22.664" v="592"/>
          <ac:spMkLst>
            <pc:docMk/>
            <pc:sldMk cId="3637478774" sldId="272"/>
            <ac:spMk id="39" creationId="{2C9A9DA9-7DC8-488B-A882-123947B0F3D9}"/>
          </ac:spMkLst>
        </pc:spChg>
        <pc:spChg chg="add del">
          <ac:chgData name="Kashika Tyagi" userId="S::tyagi.ka@northeastern.edu::37f66ed9-6f7b-4101-8d07-c7fee168c60a" providerId="AD" clId="Web-{248BED02-0587-39B4-8A20-7702D07DBEA0}" dt="2020-10-31T18:24:22.664" v="592"/>
          <ac:spMkLst>
            <pc:docMk/>
            <pc:sldMk cId="3637478774" sldId="272"/>
            <ac:spMk id="40" creationId="{57F6BDD4-E066-4008-8011-6CC31AEB4556}"/>
          </ac:spMkLst>
        </pc:spChg>
        <pc:spChg chg="add del">
          <ac:chgData name="Kashika Tyagi" userId="S::tyagi.ka@northeastern.edu::37f66ed9-6f7b-4101-8d07-c7fee168c60a" providerId="AD" clId="Web-{248BED02-0587-39B4-8A20-7702D07DBEA0}" dt="2020-10-31T18:24:22.664" v="592"/>
          <ac:spMkLst>
            <pc:docMk/>
            <pc:sldMk cId="3637478774" sldId="272"/>
            <ac:spMk id="41" creationId="{2711A8FB-68FC-45FC-B01E-38F809E2D439}"/>
          </ac:spMkLst>
        </pc:spChg>
        <pc:spChg chg="add del">
          <ac:chgData name="Kashika Tyagi" userId="S::tyagi.ka@northeastern.edu::37f66ed9-6f7b-4101-8d07-c7fee168c60a" providerId="AD" clId="Web-{248BED02-0587-39B4-8A20-7702D07DBEA0}" dt="2020-10-31T18:24:22.664" v="592"/>
          <ac:spMkLst>
            <pc:docMk/>
            <pc:sldMk cId="3637478774" sldId="272"/>
            <ac:spMk id="42" creationId="{2A865FE3-5FC9-4049-87CF-30019C46C0F5}"/>
          </ac:spMkLst>
        </pc:spChg>
        <pc:spChg chg="add del">
          <ac:chgData name="Kashika Tyagi" userId="S::tyagi.ka@northeastern.edu::37f66ed9-6f7b-4101-8d07-c7fee168c60a" providerId="AD" clId="Web-{248BED02-0587-39B4-8A20-7702D07DBEA0}" dt="2020-10-31T18:24:25.648" v="594"/>
          <ac:spMkLst>
            <pc:docMk/>
            <pc:sldMk cId="3637478774" sldId="272"/>
            <ac:spMk id="43" creationId="{5DF40726-9B19-4165-9C26-757D16E19E23}"/>
          </ac:spMkLst>
        </pc:spChg>
        <pc:spChg chg="add del">
          <ac:chgData name="Kashika Tyagi" userId="S::tyagi.ka@northeastern.edu::37f66ed9-6f7b-4101-8d07-c7fee168c60a" providerId="AD" clId="Web-{248BED02-0587-39B4-8A20-7702D07DBEA0}" dt="2020-10-31T18:24:25.648" v="594"/>
          <ac:spMkLst>
            <pc:docMk/>
            <pc:sldMk cId="3637478774" sldId="272"/>
            <ac:spMk id="44" creationId="{2089CB41-F399-4AEB-980C-5BFB1049CBED}"/>
          </ac:spMkLst>
        </pc:spChg>
        <pc:spChg chg="add del">
          <ac:chgData name="Kashika Tyagi" userId="S::tyagi.ka@northeastern.edu::37f66ed9-6f7b-4101-8d07-c7fee168c60a" providerId="AD" clId="Web-{248BED02-0587-39B4-8A20-7702D07DBEA0}" dt="2020-10-31T18:24:25.648" v="594"/>
          <ac:spMkLst>
            <pc:docMk/>
            <pc:sldMk cId="3637478774" sldId="272"/>
            <ac:spMk id="45" creationId="{1BFC967B-3DD6-463D-9DB9-6E4419AE0DAA}"/>
          </ac:spMkLst>
        </pc:spChg>
        <pc:spChg chg="add del">
          <ac:chgData name="Kashika Tyagi" userId="S::tyagi.ka@northeastern.edu::37f66ed9-6f7b-4101-8d07-c7fee168c60a" providerId="AD" clId="Web-{248BED02-0587-39B4-8A20-7702D07DBEA0}" dt="2020-10-31T18:24:28.195" v="596"/>
          <ac:spMkLst>
            <pc:docMk/>
            <pc:sldMk cId="3637478774" sldId="272"/>
            <ac:spMk id="46" creationId="{90D01200-0224-43C5-AB38-FB4D16B73FB7}"/>
          </ac:spMkLst>
        </pc:spChg>
        <pc:spChg chg="add del">
          <ac:chgData name="Kashika Tyagi" userId="S::tyagi.ka@northeastern.edu::37f66ed9-6f7b-4101-8d07-c7fee168c60a" providerId="AD" clId="Web-{248BED02-0587-39B4-8A20-7702D07DBEA0}" dt="2020-10-31T18:24:28.195" v="596"/>
          <ac:spMkLst>
            <pc:docMk/>
            <pc:sldMk cId="3637478774" sldId="272"/>
            <ac:spMk id="47" creationId="{728A44A4-A002-4A88-9FC9-1D0566C97A47}"/>
          </ac:spMkLst>
        </pc:spChg>
        <pc:spChg chg="add del">
          <ac:chgData name="Kashika Tyagi" userId="S::tyagi.ka@northeastern.edu::37f66ed9-6f7b-4101-8d07-c7fee168c60a" providerId="AD" clId="Web-{248BED02-0587-39B4-8A20-7702D07DBEA0}" dt="2020-10-31T18:24:28.195" v="596"/>
          <ac:spMkLst>
            <pc:docMk/>
            <pc:sldMk cId="3637478774" sldId="272"/>
            <ac:spMk id="48" creationId="{3E7D5C7B-DD16-401B-85CE-4AAA2A4F5136}"/>
          </ac:spMkLst>
        </pc:spChg>
        <pc:spChg chg="add">
          <ac:chgData name="Kashika Tyagi" userId="S::tyagi.ka@northeastern.edu::37f66ed9-6f7b-4101-8d07-c7fee168c60a" providerId="AD" clId="Web-{248BED02-0587-39B4-8A20-7702D07DBEA0}" dt="2020-10-31T18:24:28.211" v="597"/>
          <ac:spMkLst>
            <pc:docMk/>
            <pc:sldMk cId="3637478774" sldId="272"/>
            <ac:spMk id="49" creationId="{2C9A9DA9-7DC8-488B-A882-123947B0F3D9}"/>
          </ac:spMkLst>
        </pc:spChg>
        <pc:spChg chg="add">
          <ac:chgData name="Kashika Tyagi" userId="S::tyagi.ka@northeastern.edu::37f66ed9-6f7b-4101-8d07-c7fee168c60a" providerId="AD" clId="Web-{248BED02-0587-39B4-8A20-7702D07DBEA0}" dt="2020-10-31T18:24:28.211" v="597"/>
          <ac:spMkLst>
            <pc:docMk/>
            <pc:sldMk cId="3637478774" sldId="272"/>
            <ac:spMk id="50" creationId="{57F6BDD4-E066-4008-8011-6CC31AEB4556}"/>
          </ac:spMkLst>
        </pc:spChg>
        <pc:spChg chg="add">
          <ac:chgData name="Kashika Tyagi" userId="S::tyagi.ka@northeastern.edu::37f66ed9-6f7b-4101-8d07-c7fee168c60a" providerId="AD" clId="Web-{248BED02-0587-39B4-8A20-7702D07DBEA0}" dt="2020-10-31T18:24:28.211" v="597"/>
          <ac:spMkLst>
            <pc:docMk/>
            <pc:sldMk cId="3637478774" sldId="272"/>
            <ac:spMk id="51" creationId="{2711A8FB-68FC-45FC-B01E-38F809E2D439}"/>
          </ac:spMkLst>
        </pc:spChg>
        <pc:spChg chg="add">
          <ac:chgData name="Kashika Tyagi" userId="S::tyagi.ka@northeastern.edu::37f66ed9-6f7b-4101-8d07-c7fee168c60a" providerId="AD" clId="Web-{248BED02-0587-39B4-8A20-7702D07DBEA0}" dt="2020-10-31T18:24:28.211" v="597"/>
          <ac:spMkLst>
            <pc:docMk/>
            <pc:sldMk cId="3637478774" sldId="272"/>
            <ac:spMk id="52" creationId="{2A865FE3-5FC9-4049-87CF-30019C46C0F5}"/>
          </ac:spMkLst>
        </pc:spChg>
        <pc:graphicFrameChg chg="add del">
          <ac:chgData name="Kashika Tyagi" userId="S::tyagi.ka@northeastern.edu::37f66ed9-6f7b-4101-8d07-c7fee168c60a" providerId="AD" clId="Web-{248BED02-0587-39B4-8A20-7702D07DBEA0}" dt="2020-10-31T18:24:12.554" v="586"/>
          <ac:graphicFrameMkLst>
            <pc:docMk/>
            <pc:sldMk cId="3637478774" sldId="272"/>
            <ac:graphicFrameMk id="32" creationId="{38C6003C-54AD-4A0D-AF92-9567D5C89033}"/>
          </ac:graphicFrameMkLst>
        </pc:graphicFrameChg>
        <pc:graphicFrameChg chg="add del">
          <ac:chgData name="Kashika Tyagi" userId="S::tyagi.ka@northeastern.edu::37f66ed9-6f7b-4101-8d07-c7fee168c60a" providerId="AD" clId="Web-{248BED02-0587-39B4-8A20-7702D07DBEA0}" dt="2020-10-31T18:24:16.851" v="588"/>
          <ac:graphicFrameMkLst>
            <pc:docMk/>
            <pc:sldMk cId="3637478774" sldId="272"/>
            <ac:graphicFrameMk id="33" creationId="{C93EE0B2-BB0B-4FA5-AA48-0D704C28E55F}"/>
          </ac:graphicFrameMkLst>
        </pc:graphicFrameChg>
        <pc:picChg chg="add mod">
          <ac:chgData name="Kashika Tyagi" userId="S::tyagi.ka@northeastern.edu::37f66ed9-6f7b-4101-8d07-c7fee168c60a" providerId="AD" clId="Web-{248BED02-0587-39B4-8A20-7702D07DBEA0}" dt="2020-10-31T18:24:42.571" v="600" actId="14100"/>
          <ac:picMkLst>
            <pc:docMk/>
            <pc:sldMk cId="3637478774" sldId="272"/>
            <ac:picMk id="4" creationId="{9F22AFE0-9A57-4137-9033-5736EBEE0582}"/>
          </ac:picMkLst>
        </pc:picChg>
      </pc:sldChg>
      <pc:sldChg chg="add del replId">
        <pc:chgData name="Kashika Tyagi" userId="S::tyagi.ka@northeastern.edu::37f66ed9-6f7b-4101-8d07-c7fee168c60a" providerId="AD" clId="Web-{248BED02-0587-39B4-8A20-7702D07DBEA0}" dt="2020-10-31T18:17:57.249" v="319"/>
        <pc:sldMkLst>
          <pc:docMk/>
          <pc:sldMk cId="62304120" sldId="273"/>
        </pc:sldMkLst>
      </pc:sldChg>
      <pc:sldChg chg="addSp delSp modSp new mod setBg">
        <pc:chgData name="Kashika Tyagi" userId="S::tyagi.ka@northeastern.edu::37f66ed9-6f7b-4101-8d07-c7fee168c60a" providerId="AD" clId="Web-{248BED02-0587-39B4-8A20-7702D07DBEA0}" dt="2020-10-31T18:28:28.482" v="850" actId="20577"/>
        <pc:sldMkLst>
          <pc:docMk/>
          <pc:sldMk cId="2490638412" sldId="273"/>
        </pc:sldMkLst>
        <pc:spChg chg="mod">
          <ac:chgData name="Kashika Tyagi" userId="S::tyagi.ka@northeastern.edu::37f66ed9-6f7b-4101-8d07-c7fee168c60a" providerId="AD" clId="Web-{248BED02-0587-39B4-8A20-7702D07DBEA0}" dt="2020-10-31T18:26:12.838" v="619"/>
          <ac:spMkLst>
            <pc:docMk/>
            <pc:sldMk cId="2490638412" sldId="273"/>
            <ac:spMk id="2" creationId="{97E61087-7206-4CA1-84DA-F43304EFC32C}"/>
          </ac:spMkLst>
        </pc:spChg>
        <pc:spChg chg="del">
          <ac:chgData name="Kashika Tyagi" userId="S::tyagi.ka@northeastern.edu::37f66ed9-6f7b-4101-8d07-c7fee168c60a" providerId="AD" clId="Web-{248BED02-0587-39B4-8A20-7702D07DBEA0}" dt="2020-10-31T18:25:26.009" v="602"/>
          <ac:spMkLst>
            <pc:docMk/>
            <pc:sldMk cId="2490638412" sldId="273"/>
            <ac:spMk id="3" creationId="{8E9629EE-9F41-4B18-B19F-89C68779916B}"/>
          </ac:spMkLst>
        </pc:spChg>
        <pc:spChg chg="add del">
          <ac:chgData name="Kashika Tyagi" userId="S::tyagi.ka@northeastern.edu::37f66ed9-6f7b-4101-8d07-c7fee168c60a" providerId="AD" clId="Web-{248BED02-0587-39B4-8A20-7702D07DBEA0}" dt="2020-10-31T18:26:12.838" v="619"/>
          <ac:spMkLst>
            <pc:docMk/>
            <pc:sldMk cId="2490638412" sldId="273"/>
            <ac:spMk id="9" creationId="{8D06CE56-3881-4ADA-8CEF-D18B02C242A3}"/>
          </ac:spMkLst>
        </pc:spChg>
        <pc:spChg chg="add del">
          <ac:chgData name="Kashika Tyagi" userId="S::tyagi.ka@northeastern.edu::37f66ed9-6f7b-4101-8d07-c7fee168c60a" providerId="AD" clId="Web-{248BED02-0587-39B4-8A20-7702D07DBEA0}" dt="2020-10-31T18:26:12.838" v="619"/>
          <ac:spMkLst>
            <pc:docMk/>
            <pc:sldMk cId="2490638412" sldId="273"/>
            <ac:spMk id="11" creationId="{79F3C543-62EC-4433-9C93-A2CD8764E9B4}"/>
          </ac:spMkLst>
        </pc:spChg>
        <pc:spChg chg="add del">
          <ac:chgData name="Kashika Tyagi" userId="S::tyagi.ka@northeastern.edu::37f66ed9-6f7b-4101-8d07-c7fee168c60a" providerId="AD" clId="Web-{248BED02-0587-39B4-8A20-7702D07DBEA0}" dt="2020-10-31T18:26:12.838" v="619"/>
          <ac:spMkLst>
            <pc:docMk/>
            <pc:sldMk cId="2490638412" sldId="273"/>
            <ac:spMk id="13" creationId="{C1A1C5D3-C053-4EE9-BE1A-419B6E27CCAE}"/>
          </ac:spMkLst>
        </pc:spChg>
        <pc:spChg chg="add del">
          <ac:chgData name="Kashika Tyagi" userId="S::tyagi.ka@northeastern.edu::37f66ed9-6f7b-4101-8d07-c7fee168c60a" providerId="AD" clId="Web-{248BED02-0587-39B4-8A20-7702D07DBEA0}" dt="2020-10-31T18:26:12.838" v="619"/>
          <ac:spMkLst>
            <pc:docMk/>
            <pc:sldMk cId="2490638412" sldId="273"/>
            <ac:spMk id="15" creationId="{A3473CF9-37EB-43E7-89EF-D2D1C53D1DAC}"/>
          </ac:spMkLst>
        </pc:spChg>
        <pc:spChg chg="add del">
          <ac:chgData name="Kashika Tyagi" userId="S::tyagi.ka@northeastern.edu::37f66ed9-6f7b-4101-8d07-c7fee168c60a" providerId="AD" clId="Web-{248BED02-0587-39B4-8A20-7702D07DBEA0}" dt="2020-10-31T18:26:12.838" v="619"/>
          <ac:spMkLst>
            <pc:docMk/>
            <pc:sldMk cId="2490638412" sldId="273"/>
            <ac:spMk id="17" creationId="{586B4EF9-43BA-4655-A6FF-1D8E21574C95}"/>
          </ac:spMkLst>
        </pc:spChg>
        <pc:spChg chg="add">
          <ac:chgData name="Kashika Tyagi" userId="S::tyagi.ka@northeastern.edu::37f66ed9-6f7b-4101-8d07-c7fee168c60a" providerId="AD" clId="Web-{248BED02-0587-39B4-8A20-7702D07DBEA0}" dt="2020-10-31T18:26:12.838" v="619"/>
          <ac:spMkLst>
            <pc:docMk/>
            <pc:sldMk cId="2490638412" sldId="273"/>
            <ac:spMk id="19" creationId="{B082622D-AAF3-4897-8629-FC918530DD86}"/>
          </ac:spMkLst>
        </pc:spChg>
        <pc:spChg chg="add">
          <ac:chgData name="Kashika Tyagi" userId="S::tyagi.ka@northeastern.edu::37f66ed9-6f7b-4101-8d07-c7fee168c60a" providerId="AD" clId="Web-{248BED02-0587-39B4-8A20-7702D07DBEA0}" dt="2020-10-31T18:26:12.838" v="619"/>
          <ac:spMkLst>
            <pc:docMk/>
            <pc:sldMk cId="2490638412" sldId="273"/>
            <ac:spMk id="20" creationId="{A7457DD9-5A45-400A-AB4B-4B4EDECA25F1}"/>
          </ac:spMkLst>
        </pc:spChg>
        <pc:spChg chg="add mod">
          <ac:chgData name="Kashika Tyagi" userId="S::tyagi.ka@northeastern.edu::37f66ed9-6f7b-4101-8d07-c7fee168c60a" providerId="AD" clId="Web-{248BED02-0587-39B4-8A20-7702D07DBEA0}" dt="2020-10-31T18:28:28.482" v="850" actId="20577"/>
          <ac:spMkLst>
            <pc:docMk/>
            <pc:sldMk cId="2490638412" sldId="273"/>
            <ac:spMk id="21" creationId="{D59FB2E3-0168-4E8D-8BD4-BCB7688C3A4E}"/>
          </ac:spMkLst>
        </pc:spChg>
        <pc:spChg chg="add del">
          <ac:chgData name="Kashika Tyagi" userId="S::tyagi.ka@northeastern.edu::37f66ed9-6f7b-4101-8d07-c7fee168c60a" providerId="AD" clId="Web-{248BED02-0587-39B4-8A20-7702D07DBEA0}" dt="2020-10-31T18:26:12.823" v="618"/>
          <ac:spMkLst>
            <pc:docMk/>
            <pc:sldMk cId="2490638412" sldId="273"/>
            <ac:spMk id="22" creationId="{8D06CE56-3881-4ADA-8CEF-D18B02C242A3}"/>
          </ac:spMkLst>
        </pc:spChg>
        <pc:spChg chg="add">
          <ac:chgData name="Kashika Tyagi" userId="S::tyagi.ka@northeastern.edu::37f66ed9-6f7b-4101-8d07-c7fee168c60a" providerId="AD" clId="Web-{248BED02-0587-39B4-8A20-7702D07DBEA0}" dt="2020-10-31T18:26:12.838" v="619"/>
          <ac:spMkLst>
            <pc:docMk/>
            <pc:sldMk cId="2490638412" sldId="273"/>
            <ac:spMk id="23" creationId="{441CF7D6-A660-431A-B0BB-140A0D5556B6}"/>
          </ac:spMkLst>
        </pc:spChg>
        <pc:spChg chg="add del">
          <ac:chgData name="Kashika Tyagi" userId="S::tyagi.ka@northeastern.edu::37f66ed9-6f7b-4101-8d07-c7fee168c60a" providerId="AD" clId="Web-{248BED02-0587-39B4-8A20-7702D07DBEA0}" dt="2020-10-31T18:26:12.823" v="618"/>
          <ac:spMkLst>
            <pc:docMk/>
            <pc:sldMk cId="2490638412" sldId="273"/>
            <ac:spMk id="24" creationId="{79F3C543-62EC-4433-9C93-A2CD8764E9B4}"/>
          </ac:spMkLst>
        </pc:spChg>
        <pc:spChg chg="add">
          <ac:chgData name="Kashika Tyagi" userId="S::tyagi.ka@northeastern.edu::37f66ed9-6f7b-4101-8d07-c7fee168c60a" providerId="AD" clId="Web-{248BED02-0587-39B4-8A20-7702D07DBEA0}" dt="2020-10-31T18:26:12.838" v="619"/>
          <ac:spMkLst>
            <pc:docMk/>
            <pc:sldMk cId="2490638412" sldId="273"/>
            <ac:spMk id="25" creationId="{0570A85B-3810-4F95-97B0-CBF4CCDB381C}"/>
          </ac:spMkLst>
        </pc:spChg>
        <pc:spChg chg="add del">
          <ac:chgData name="Kashika Tyagi" userId="S::tyagi.ka@northeastern.edu::37f66ed9-6f7b-4101-8d07-c7fee168c60a" providerId="AD" clId="Web-{248BED02-0587-39B4-8A20-7702D07DBEA0}" dt="2020-10-31T18:26:12.823" v="618"/>
          <ac:spMkLst>
            <pc:docMk/>
            <pc:sldMk cId="2490638412" sldId="273"/>
            <ac:spMk id="26" creationId="{017517EF-BD4D-4055-BDB4-A322C53568AD}"/>
          </ac:spMkLst>
        </pc:spChg>
        <pc:spChg chg="add del">
          <ac:chgData name="Kashika Tyagi" userId="S::tyagi.ka@northeastern.edu::37f66ed9-6f7b-4101-8d07-c7fee168c60a" providerId="AD" clId="Web-{248BED02-0587-39B4-8A20-7702D07DBEA0}" dt="2020-10-31T18:26:12.823" v="618"/>
          <ac:spMkLst>
            <pc:docMk/>
            <pc:sldMk cId="2490638412" sldId="273"/>
            <ac:spMk id="28" creationId="{0ADDB668-2CA4-4D2B-9C34-3487CA330BA8}"/>
          </ac:spMkLst>
        </pc:spChg>
        <pc:spChg chg="add del">
          <ac:chgData name="Kashika Tyagi" userId="S::tyagi.ka@northeastern.edu::37f66ed9-6f7b-4101-8d07-c7fee168c60a" providerId="AD" clId="Web-{248BED02-0587-39B4-8A20-7702D07DBEA0}" dt="2020-10-31T18:26:12.823" v="618"/>
          <ac:spMkLst>
            <pc:docMk/>
            <pc:sldMk cId="2490638412" sldId="273"/>
            <ac:spMk id="30" creationId="{2568BC19-F052-4108-93E1-6A3D1DEC072F}"/>
          </ac:spMkLst>
        </pc:spChg>
        <pc:spChg chg="add del">
          <ac:chgData name="Kashika Tyagi" userId="S::tyagi.ka@northeastern.edu::37f66ed9-6f7b-4101-8d07-c7fee168c60a" providerId="AD" clId="Web-{248BED02-0587-39B4-8A20-7702D07DBEA0}" dt="2020-10-31T18:26:12.823" v="618"/>
          <ac:spMkLst>
            <pc:docMk/>
            <pc:sldMk cId="2490638412" sldId="273"/>
            <ac:spMk id="32" creationId="{D5FD337D-4D6B-4C8B-B6F5-121097E09881}"/>
          </ac:spMkLst>
        </pc:spChg>
        <pc:picChg chg="add mod ord">
          <ac:chgData name="Kashika Tyagi" userId="S::tyagi.ka@northeastern.edu::37f66ed9-6f7b-4101-8d07-c7fee168c60a" providerId="AD" clId="Web-{248BED02-0587-39B4-8A20-7702D07DBEA0}" dt="2020-10-31T18:26:12.838" v="619"/>
          <ac:picMkLst>
            <pc:docMk/>
            <pc:sldMk cId="2490638412" sldId="273"/>
            <ac:picMk id="4" creationId="{C20C5244-1BD6-4F1D-844F-69BD7ACDCA56}"/>
          </ac:picMkLst>
        </pc:picChg>
      </pc:sldChg>
      <pc:sldChg chg="add del replId">
        <pc:chgData name="Kashika Tyagi" userId="S::tyagi.ka@northeastern.edu::37f66ed9-6f7b-4101-8d07-c7fee168c60a" providerId="AD" clId="Web-{248BED02-0587-39B4-8A20-7702D07DBEA0}" dt="2020-10-31T18:24:44.618" v="601"/>
        <pc:sldMkLst>
          <pc:docMk/>
          <pc:sldMk cId="2867229348" sldId="274"/>
        </pc:sldMkLst>
      </pc:sldChg>
    </pc:docChg>
  </pc:docChgLst>
  <pc:docChgLst>
    <pc:chgData name="Sweta Mankala" userId="S::mankala.s@northeastern.edu::43889b37-9a0d-45ae-8cae-91ff1785ba08" providerId="AD" clId="Web-{27BCC320-7C71-5F47-1579-5B4A132A6E9A}"/>
    <pc:docChg chg="addSld modSld">
      <pc:chgData name="Sweta Mankala" userId="S::mankala.s@northeastern.edu::43889b37-9a0d-45ae-8cae-91ff1785ba08" providerId="AD" clId="Web-{27BCC320-7C71-5F47-1579-5B4A132A6E9A}" dt="2020-10-31T22:55:10.729" v="687" actId="20577"/>
      <pc:docMkLst>
        <pc:docMk/>
      </pc:docMkLst>
      <pc:sldChg chg="addSp delSp modSp new mod setBg">
        <pc:chgData name="Sweta Mankala" userId="S::mankala.s@northeastern.edu::43889b37-9a0d-45ae-8cae-91ff1785ba08" providerId="AD" clId="Web-{27BCC320-7C71-5F47-1579-5B4A132A6E9A}" dt="2020-10-31T22:55:09.104" v="685" actId="20577"/>
        <pc:sldMkLst>
          <pc:docMk/>
          <pc:sldMk cId="552804420" sldId="275"/>
        </pc:sldMkLst>
        <pc:spChg chg="add mod">
          <ac:chgData name="Sweta Mankala" userId="S::mankala.s@northeastern.edu::43889b37-9a0d-45ae-8cae-91ff1785ba08" providerId="AD" clId="Web-{27BCC320-7C71-5F47-1579-5B4A132A6E9A}" dt="2020-10-31T22:55:09.104" v="685" actId="20577"/>
          <ac:spMkLst>
            <pc:docMk/>
            <pc:sldMk cId="552804420" sldId="275"/>
            <ac:spMk id="3" creationId="{230EDAEC-12B4-47CC-B47A-EED46DB03985}"/>
          </ac:spMkLst>
        </pc:spChg>
        <pc:spChg chg="add del">
          <ac:chgData name="Sweta Mankala" userId="S::mankala.s@northeastern.edu::43889b37-9a0d-45ae-8cae-91ff1785ba08" providerId="AD" clId="Web-{27BCC320-7C71-5F47-1579-5B4A132A6E9A}" dt="2020-10-31T21:47:54.838" v="3"/>
          <ac:spMkLst>
            <pc:docMk/>
            <pc:sldMk cId="552804420" sldId="275"/>
            <ac:spMk id="7" creationId="{69E6EFEE-6516-482C-B143-F97F9BF89D0E}"/>
          </ac:spMkLst>
        </pc:spChg>
        <pc:spChg chg="add del">
          <ac:chgData name="Sweta Mankala" userId="S::mankala.s@northeastern.edu::43889b37-9a0d-45ae-8cae-91ff1785ba08" providerId="AD" clId="Web-{27BCC320-7C71-5F47-1579-5B4A132A6E9A}" dt="2020-10-31T21:47:54.838" v="3"/>
          <ac:spMkLst>
            <pc:docMk/>
            <pc:sldMk cId="552804420" sldId="275"/>
            <ac:spMk id="9" creationId="{3DF0D2C0-CD0C-470C-8851-D8B2CC417CB9}"/>
          </ac:spMkLst>
        </pc:spChg>
        <pc:picChg chg="add mod">
          <ac:chgData name="Sweta Mankala" userId="S::mankala.s@northeastern.edu::43889b37-9a0d-45ae-8cae-91ff1785ba08" providerId="AD" clId="Web-{27BCC320-7C71-5F47-1579-5B4A132A6E9A}" dt="2020-10-31T21:49:58.235" v="44" actId="1076"/>
          <ac:picMkLst>
            <pc:docMk/>
            <pc:sldMk cId="552804420" sldId="275"/>
            <ac:picMk id="2" creationId="{56845723-1E39-4CF2-A8A6-1FB62EFC96EE}"/>
          </ac:picMkLst>
        </pc:picChg>
      </pc:sldChg>
    </pc:docChg>
  </pc:docChgLst>
  <pc:docChgLst>
    <pc:chgData name="Sweta Mankala" userId="S::mankala.s@northeastern.edu::43889b37-9a0d-45ae-8cae-91ff1785ba08" providerId="AD" clId="Web-{A4D01C31-E6C9-489F-9EF9-616AED1B2151}"/>
    <pc:docChg chg="delSld">
      <pc:chgData name="Sweta Mankala" userId="S::mankala.s@northeastern.edu::43889b37-9a0d-45ae-8cae-91ff1785ba08" providerId="AD" clId="Web-{A4D01C31-E6C9-489F-9EF9-616AED1B2151}" dt="2020-10-27T22:54:17.024" v="4"/>
      <pc:docMkLst>
        <pc:docMk/>
      </pc:docMkLst>
      <pc:sldChg chg="addCm">
        <pc:chgData name="Sweta Mankala" userId="S::mankala.s@northeastern.edu::43889b37-9a0d-45ae-8cae-91ff1785ba08" providerId="AD" clId="Web-{A4D01C31-E6C9-489F-9EF9-616AED1B2151}" dt="2020-10-27T22:48:36.951" v="2"/>
        <pc:sldMkLst>
          <pc:docMk/>
          <pc:sldMk cId="3942424455" sldId="259"/>
        </pc:sldMkLst>
      </pc:sldChg>
      <pc:sldChg chg="addCm">
        <pc:chgData name="Sweta Mankala" userId="S::mankala.s@northeastern.edu::43889b37-9a0d-45ae-8cae-91ff1785ba08" providerId="AD" clId="Web-{A4D01C31-E6C9-489F-9EF9-616AED1B2151}" dt="2020-10-27T22:50:21.845" v="3"/>
        <pc:sldMkLst>
          <pc:docMk/>
          <pc:sldMk cId="2152483089" sldId="260"/>
        </pc:sldMkLst>
      </pc:sldChg>
      <pc:sldChg chg="del">
        <pc:chgData name="Sweta Mankala" userId="S::mankala.s@northeastern.edu::43889b37-9a0d-45ae-8cae-91ff1785ba08" providerId="AD" clId="Web-{A4D01C31-E6C9-489F-9EF9-616AED1B2151}" dt="2020-10-27T22:20:16.259" v="0"/>
        <pc:sldMkLst>
          <pc:docMk/>
          <pc:sldMk cId="4238750798" sldId="262"/>
        </pc:sldMkLst>
      </pc:sldChg>
      <pc:sldChg chg="del">
        <pc:chgData name="Sweta Mankala" userId="S::mankala.s@northeastern.edu::43889b37-9a0d-45ae-8cae-91ff1785ba08" providerId="AD" clId="Web-{A4D01C31-E6C9-489F-9EF9-616AED1B2151}" dt="2020-10-27T22:20:52.463" v="1"/>
        <pc:sldMkLst>
          <pc:docMk/>
          <pc:sldMk cId="2942263128" sldId="263"/>
        </pc:sldMkLst>
      </pc:sldChg>
      <pc:sldChg chg="addCm">
        <pc:chgData name="Sweta Mankala" userId="S::mankala.s@northeastern.edu::43889b37-9a0d-45ae-8cae-91ff1785ba08" providerId="AD" clId="Web-{A4D01C31-E6C9-489F-9EF9-616AED1B2151}" dt="2020-10-27T22:54:17.024" v="4"/>
        <pc:sldMkLst>
          <pc:docMk/>
          <pc:sldMk cId="1974340940" sldId="267"/>
        </pc:sldMkLst>
      </pc:sldChg>
    </pc:docChg>
  </pc:docChgLst>
  <pc:docChgLst>
    <pc:chgData name="Sweta Mankala" userId="S::mankala.s@northeastern.edu::43889b37-9a0d-45ae-8cae-91ff1785ba08" providerId="AD" clId="Web-{6D77B1FE-79F7-D714-DF1E-79BB941DE1C2}"/>
    <pc:docChg chg="addSld modSld">
      <pc:chgData name="Sweta Mankala" userId="S::mankala.s@northeastern.edu::43889b37-9a0d-45ae-8cae-91ff1785ba08" providerId="AD" clId="Web-{6D77B1FE-79F7-D714-DF1E-79BB941DE1C2}" dt="2020-10-27T20:49:52.878" v="70" actId="14100"/>
      <pc:docMkLst>
        <pc:docMk/>
      </pc:docMkLst>
      <pc:sldChg chg="addSp modSp mod setBg">
        <pc:chgData name="Sweta Mankala" userId="S::mankala.s@northeastern.edu::43889b37-9a0d-45ae-8cae-91ff1785ba08" providerId="AD" clId="Web-{6D77B1FE-79F7-D714-DF1E-79BB941DE1C2}" dt="2020-10-27T20:44:25.244" v="35"/>
        <pc:sldMkLst>
          <pc:docMk/>
          <pc:sldMk cId="2942263128" sldId="263"/>
        </pc:sldMkLst>
        <pc:spChg chg="add mod">
          <ac:chgData name="Sweta Mankala" userId="S::mankala.s@northeastern.edu::43889b37-9a0d-45ae-8cae-91ff1785ba08" providerId="AD" clId="Web-{6D77B1FE-79F7-D714-DF1E-79BB941DE1C2}" dt="2020-10-27T20:44:25.244" v="35"/>
          <ac:spMkLst>
            <pc:docMk/>
            <pc:sldMk cId="2942263128" sldId="263"/>
            <ac:spMk id="3" creationId="{E06EE7FB-8D5D-4741-BC2C-1A6911F8AB5D}"/>
          </ac:spMkLst>
        </pc:spChg>
        <pc:spChg chg="add">
          <ac:chgData name="Sweta Mankala" userId="S::mankala.s@northeastern.edu::43889b37-9a0d-45ae-8cae-91ff1785ba08" providerId="AD" clId="Web-{6D77B1FE-79F7-D714-DF1E-79BB941DE1C2}" dt="2020-10-27T20:44:25.244" v="35"/>
          <ac:spMkLst>
            <pc:docMk/>
            <pc:sldMk cId="2942263128" sldId="263"/>
            <ac:spMk id="8" creationId="{8D06CE56-3881-4ADA-8CEF-D18B02C242A3}"/>
          </ac:spMkLst>
        </pc:spChg>
        <pc:spChg chg="add">
          <ac:chgData name="Sweta Mankala" userId="S::mankala.s@northeastern.edu::43889b37-9a0d-45ae-8cae-91ff1785ba08" providerId="AD" clId="Web-{6D77B1FE-79F7-D714-DF1E-79BB941DE1C2}" dt="2020-10-27T20:44:25.244" v="35"/>
          <ac:spMkLst>
            <pc:docMk/>
            <pc:sldMk cId="2942263128" sldId="263"/>
            <ac:spMk id="10" creationId="{79F3C543-62EC-4433-9C93-A2CD8764E9B4}"/>
          </ac:spMkLst>
        </pc:spChg>
        <pc:spChg chg="add">
          <ac:chgData name="Sweta Mankala" userId="S::mankala.s@northeastern.edu::43889b37-9a0d-45ae-8cae-91ff1785ba08" providerId="AD" clId="Web-{6D77B1FE-79F7-D714-DF1E-79BB941DE1C2}" dt="2020-10-27T20:44:25.244" v="35"/>
          <ac:spMkLst>
            <pc:docMk/>
            <pc:sldMk cId="2942263128" sldId="263"/>
            <ac:spMk id="12" creationId="{5DCB5928-DC7D-4612-9922-441966E15627}"/>
          </ac:spMkLst>
        </pc:spChg>
        <pc:spChg chg="add">
          <ac:chgData name="Sweta Mankala" userId="S::mankala.s@northeastern.edu::43889b37-9a0d-45ae-8cae-91ff1785ba08" providerId="AD" clId="Web-{6D77B1FE-79F7-D714-DF1E-79BB941DE1C2}" dt="2020-10-27T20:44:25.244" v="35"/>
          <ac:spMkLst>
            <pc:docMk/>
            <pc:sldMk cId="2942263128" sldId="263"/>
            <ac:spMk id="14" creationId="{682C1161-1736-45EC-99B7-33F3CAE9D517}"/>
          </ac:spMkLst>
        </pc:spChg>
        <pc:spChg chg="add">
          <ac:chgData name="Sweta Mankala" userId="S::mankala.s@northeastern.edu::43889b37-9a0d-45ae-8cae-91ff1785ba08" providerId="AD" clId="Web-{6D77B1FE-79F7-D714-DF1E-79BB941DE1C2}" dt="2020-10-27T20:44:25.244" v="35"/>
          <ac:spMkLst>
            <pc:docMk/>
            <pc:sldMk cId="2942263128" sldId="263"/>
            <ac:spMk id="16" creationId="{84D4DDB8-B68F-45B0-9F62-C4279996F672}"/>
          </ac:spMkLst>
        </pc:spChg>
        <pc:spChg chg="add">
          <ac:chgData name="Sweta Mankala" userId="S::mankala.s@northeastern.edu::43889b37-9a0d-45ae-8cae-91ff1785ba08" providerId="AD" clId="Web-{6D77B1FE-79F7-D714-DF1E-79BB941DE1C2}" dt="2020-10-27T20:44:25.244" v="35"/>
          <ac:spMkLst>
            <pc:docMk/>
            <pc:sldMk cId="2942263128" sldId="263"/>
            <ac:spMk id="18" creationId="{AF2F604E-43BE-4DC3-B983-E071523364F8}"/>
          </ac:spMkLst>
        </pc:spChg>
        <pc:spChg chg="add">
          <ac:chgData name="Sweta Mankala" userId="S::mankala.s@northeastern.edu::43889b37-9a0d-45ae-8cae-91ff1785ba08" providerId="AD" clId="Web-{6D77B1FE-79F7-D714-DF1E-79BB941DE1C2}" dt="2020-10-27T20:44:25.244" v="35"/>
          <ac:spMkLst>
            <pc:docMk/>
            <pc:sldMk cId="2942263128" sldId="263"/>
            <ac:spMk id="20" creationId="{08C9B587-E65E-4B52-B37C-ABEBB6E87928}"/>
          </ac:spMkLst>
        </pc:spChg>
        <pc:picChg chg="add mod ord">
          <ac:chgData name="Sweta Mankala" userId="S::mankala.s@northeastern.edu::43889b37-9a0d-45ae-8cae-91ff1785ba08" providerId="AD" clId="Web-{6D77B1FE-79F7-D714-DF1E-79BB941DE1C2}" dt="2020-10-27T20:44:25.244" v="35"/>
          <ac:picMkLst>
            <pc:docMk/>
            <pc:sldMk cId="2942263128" sldId="263"/>
            <ac:picMk id="2" creationId="{424BDF8C-14C2-4F09-B105-A00BAAEB8FA8}"/>
          </ac:picMkLst>
        </pc:picChg>
      </pc:sldChg>
      <pc:sldChg chg="addSp delSp modSp new mod setBg">
        <pc:chgData name="Sweta Mankala" userId="S::mankala.s@northeastern.edu::43889b37-9a0d-45ae-8cae-91ff1785ba08" providerId="AD" clId="Web-{6D77B1FE-79F7-D714-DF1E-79BB941DE1C2}" dt="2020-10-27T20:49:52.878" v="70" actId="14100"/>
        <pc:sldMkLst>
          <pc:docMk/>
          <pc:sldMk cId="4141048239" sldId="265"/>
        </pc:sldMkLst>
        <pc:spChg chg="add mod">
          <ac:chgData name="Sweta Mankala" userId="S::mankala.s@northeastern.edu::43889b37-9a0d-45ae-8cae-91ff1785ba08" providerId="AD" clId="Web-{6D77B1FE-79F7-D714-DF1E-79BB941DE1C2}" dt="2020-10-27T20:48:32.938" v="57"/>
          <ac:spMkLst>
            <pc:docMk/>
            <pc:sldMk cId="4141048239" sldId="265"/>
            <ac:spMk id="3" creationId="{37420187-E19F-4C27-A52B-64D714C85AE1}"/>
          </ac:spMkLst>
        </pc:spChg>
        <pc:spChg chg="add">
          <ac:chgData name="Sweta Mankala" userId="S::mankala.s@northeastern.edu::43889b37-9a0d-45ae-8cae-91ff1785ba08" providerId="AD" clId="Web-{6D77B1FE-79F7-D714-DF1E-79BB941DE1C2}" dt="2020-10-27T20:48:32.938" v="57"/>
          <ac:spMkLst>
            <pc:docMk/>
            <pc:sldMk cId="4141048239" sldId="265"/>
            <ac:spMk id="8" creationId="{8D06CE56-3881-4ADA-8CEF-D18B02C242A3}"/>
          </ac:spMkLst>
        </pc:spChg>
        <pc:spChg chg="add">
          <ac:chgData name="Sweta Mankala" userId="S::mankala.s@northeastern.edu::43889b37-9a0d-45ae-8cae-91ff1785ba08" providerId="AD" clId="Web-{6D77B1FE-79F7-D714-DF1E-79BB941DE1C2}" dt="2020-10-27T20:48:32.938" v="57"/>
          <ac:spMkLst>
            <pc:docMk/>
            <pc:sldMk cId="4141048239" sldId="265"/>
            <ac:spMk id="10" creationId="{79F3C543-62EC-4433-9C93-A2CD8764E9B4}"/>
          </ac:spMkLst>
        </pc:spChg>
        <pc:spChg chg="add">
          <ac:chgData name="Sweta Mankala" userId="S::mankala.s@northeastern.edu::43889b37-9a0d-45ae-8cae-91ff1785ba08" providerId="AD" clId="Web-{6D77B1FE-79F7-D714-DF1E-79BB941DE1C2}" dt="2020-10-27T20:48:32.938" v="57"/>
          <ac:spMkLst>
            <pc:docMk/>
            <pc:sldMk cId="4141048239" sldId="265"/>
            <ac:spMk id="12" creationId="{031EA4A4-5D79-4817-B146-24029A2F3CC7}"/>
          </ac:spMkLst>
        </pc:spChg>
        <pc:spChg chg="add">
          <ac:chgData name="Sweta Mankala" userId="S::mankala.s@northeastern.edu::43889b37-9a0d-45ae-8cae-91ff1785ba08" providerId="AD" clId="Web-{6D77B1FE-79F7-D714-DF1E-79BB941DE1C2}" dt="2020-10-27T20:48:32.938" v="57"/>
          <ac:spMkLst>
            <pc:docMk/>
            <pc:sldMk cId="4141048239" sldId="265"/>
            <ac:spMk id="14" creationId="{AF2F604E-43BE-4DC3-B983-E071523364F8}"/>
          </ac:spMkLst>
        </pc:spChg>
        <pc:spChg chg="add">
          <ac:chgData name="Sweta Mankala" userId="S::mankala.s@northeastern.edu::43889b37-9a0d-45ae-8cae-91ff1785ba08" providerId="AD" clId="Web-{6D77B1FE-79F7-D714-DF1E-79BB941DE1C2}" dt="2020-10-27T20:48:32.938" v="57"/>
          <ac:spMkLst>
            <pc:docMk/>
            <pc:sldMk cId="4141048239" sldId="265"/>
            <ac:spMk id="16" creationId="{08C9B587-E65E-4B52-B37C-ABEBB6E87928}"/>
          </ac:spMkLst>
        </pc:spChg>
        <pc:picChg chg="add del mod ord">
          <ac:chgData name="Sweta Mankala" userId="S::mankala.s@northeastern.edu::43889b37-9a0d-45ae-8cae-91ff1785ba08" providerId="AD" clId="Web-{6D77B1FE-79F7-D714-DF1E-79BB941DE1C2}" dt="2020-10-27T20:49:26.080" v="61"/>
          <ac:picMkLst>
            <pc:docMk/>
            <pc:sldMk cId="4141048239" sldId="265"/>
            <ac:picMk id="2" creationId="{78330772-324A-45AF-A25B-473DE7483B26}"/>
          </ac:picMkLst>
        </pc:picChg>
        <pc:picChg chg="add mod">
          <ac:chgData name="Sweta Mankala" userId="S::mankala.s@northeastern.edu::43889b37-9a0d-45ae-8cae-91ff1785ba08" providerId="AD" clId="Web-{6D77B1FE-79F7-D714-DF1E-79BB941DE1C2}" dt="2020-10-27T20:49:52.878" v="70" actId="14100"/>
          <ac:picMkLst>
            <pc:docMk/>
            <pc:sldMk cId="4141048239" sldId="265"/>
            <ac:picMk id="4" creationId="{B2174B4D-9AB8-4F48-AA30-6330C7105272}"/>
          </ac:picMkLst>
        </pc:picChg>
      </pc:sldChg>
    </pc:docChg>
  </pc:docChgLst>
  <pc:docChgLst>
    <pc:chgData name="Md Tajrianul Islam" userId="S::islam.mdta@northeastern.edu::0cd198e1-1510-4bce-b4e6-ab5978169b21" providerId="AD" clId="Web-{4A5BD0B1-7F0B-4341-AF82-87DD35FEF026}"/>
    <pc:docChg chg="addSld modSld">
      <pc:chgData name="Md Tajrianul Islam" userId="S::islam.mdta@northeastern.edu::0cd198e1-1510-4bce-b4e6-ab5978169b21" providerId="AD" clId="Web-{4A5BD0B1-7F0B-4341-AF82-87DD35FEF026}" dt="2020-10-27T20:44:33.237" v="10" actId="14100"/>
      <pc:docMkLst>
        <pc:docMk/>
      </pc:docMkLst>
      <pc:sldChg chg="addSp delSp modSp new">
        <pc:chgData name="Md Tajrianul Islam" userId="S::islam.mdta@northeastern.edu::0cd198e1-1510-4bce-b4e6-ab5978169b21" providerId="AD" clId="Web-{4A5BD0B1-7F0B-4341-AF82-87DD35FEF026}" dt="2020-10-27T20:43:19.779" v="5" actId="14100"/>
        <pc:sldMkLst>
          <pc:docMk/>
          <pc:sldMk cId="4238750798" sldId="262"/>
        </pc:sldMkLst>
        <pc:picChg chg="add del mod">
          <ac:chgData name="Md Tajrianul Islam" userId="S::islam.mdta@northeastern.edu::0cd198e1-1510-4bce-b4e6-ab5978169b21" providerId="AD" clId="Web-{4A5BD0B1-7F0B-4341-AF82-87DD35FEF026}" dt="2020-10-27T20:42:40.683" v="2"/>
          <ac:picMkLst>
            <pc:docMk/>
            <pc:sldMk cId="4238750798" sldId="262"/>
            <ac:picMk id="2" creationId="{18D3552A-FFE3-4608-8322-46569AFC0C2E}"/>
          </ac:picMkLst>
        </pc:picChg>
        <pc:picChg chg="add mod">
          <ac:chgData name="Md Tajrianul Islam" userId="S::islam.mdta@northeastern.edu::0cd198e1-1510-4bce-b4e6-ab5978169b21" providerId="AD" clId="Web-{4A5BD0B1-7F0B-4341-AF82-87DD35FEF026}" dt="2020-10-27T20:43:19.779" v="5" actId="14100"/>
          <ac:picMkLst>
            <pc:docMk/>
            <pc:sldMk cId="4238750798" sldId="262"/>
            <ac:picMk id="3" creationId="{3F0ECE90-BEEF-4EA7-87B6-1B448B4151D7}"/>
          </ac:picMkLst>
        </pc:picChg>
      </pc:sldChg>
      <pc:sldChg chg="new">
        <pc:chgData name="Md Tajrianul Islam" userId="S::islam.mdta@northeastern.edu::0cd198e1-1510-4bce-b4e6-ab5978169b21" providerId="AD" clId="Web-{4A5BD0B1-7F0B-4341-AF82-87DD35FEF026}" dt="2020-10-27T20:43:25.092" v="6"/>
        <pc:sldMkLst>
          <pc:docMk/>
          <pc:sldMk cId="2942263128" sldId="263"/>
        </pc:sldMkLst>
      </pc:sldChg>
      <pc:sldChg chg="addSp modSp new">
        <pc:chgData name="Md Tajrianul Islam" userId="S::islam.mdta@northeastern.edu::0cd198e1-1510-4bce-b4e6-ab5978169b21" providerId="AD" clId="Web-{4A5BD0B1-7F0B-4341-AF82-87DD35FEF026}" dt="2020-10-27T20:44:33.237" v="10" actId="14100"/>
        <pc:sldMkLst>
          <pc:docMk/>
          <pc:sldMk cId="3284790831" sldId="264"/>
        </pc:sldMkLst>
        <pc:picChg chg="add mod">
          <ac:chgData name="Md Tajrianul Islam" userId="S::islam.mdta@northeastern.edu::0cd198e1-1510-4bce-b4e6-ab5978169b21" providerId="AD" clId="Web-{4A5BD0B1-7F0B-4341-AF82-87DD35FEF026}" dt="2020-10-27T20:44:33.237" v="10" actId="14100"/>
          <ac:picMkLst>
            <pc:docMk/>
            <pc:sldMk cId="3284790831" sldId="264"/>
            <ac:picMk id="2" creationId="{BCADA4ED-511E-4D36-8354-FEF0E5FA55D5}"/>
          </ac:picMkLst>
        </pc:picChg>
      </pc:sldChg>
    </pc:docChg>
  </pc:docChgLst>
  <pc:docChgLst>
    <pc:chgData name="Sandeep Karapa Srivatsav" userId="S::karapasrivatsav.s@northeastern.edu::e0ba6e43-eff4-4449-9c9e-44ca0c5928d3" providerId="AD" clId="Web-{4CC4E3B7-2A45-5413-4B7A-4219D523992A}"/>
    <pc:docChg chg="">
      <pc:chgData name="Sandeep Karapa Srivatsav" userId="S::karapasrivatsav.s@northeastern.edu::e0ba6e43-eff4-4449-9c9e-44ca0c5928d3" providerId="AD" clId="Web-{4CC4E3B7-2A45-5413-4B7A-4219D523992A}" dt="2020-10-27T21:28:07.578" v="1"/>
      <pc:docMkLst>
        <pc:docMk/>
      </pc:docMkLst>
      <pc:sldChg chg="addCm">
        <pc:chgData name="Sandeep Karapa Srivatsav" userId="S::karapasrivatsav.s@northeastern.edu::e0ba6e43-eff4-4449-9c9e-44ca0c5928d3" providerId="AD" clId="Web-{4CC4E3B7-2A45-5413-4B7A-4219D523992A}" dt="2020-10-27T21:27:06.578" v="0"/>
        <pc:sldMkLst>
          <pc:docMk/>
          <pc:sldMk cId="220155373" sldId="257"/>
        </pc:sldMkLst>
      </pc:sldChg>
      <pc:sldChg chg="addCm">
        <pc:chgData name="Sandeep Karapa Srivatsav" userId="S::karapasrivatsav.s@northeastern.edu::e0ba6e43-eff4-4449-9c9e-44ca0c5928d3" providerId="AD" clId="Web-{4CC4E3B7-2A45-5413-4B7A-4219D523992A}" dt="2020-10-27T21:28:07.578" v="1"/>
        <pc:sldMkLst>
          <pc:docMk/>
          <pc:sldMk cId="2152483089" sldId="260"/>
        </pc:sldMkLst>
      </pc:sldChg>
    </pc:docChg>
  </pc:docChgLst>
  <pc:docChgLst>
    <pc:chgData name="Md Tajrianul Islam" userId="S::islam.mdta@northeastern.edu::0cd198e1-1510-4bce-b4e6-ab5978169b21" providerId="AD" clId="Web-{1670B9E7-B33E-D57D-62CF-37F415B98221}"/>
    <pc:docChg chg="addSld modSld sldOrd">
      <pc:chgData name="Md Tajrianul Islam" userId="S::islam.mdta@northeastern.edu::0cd198e1-1510-4bce-b4e6-ab5978169b21" providerId="AD" clId="Web-{1670B9E7-B33E-D57D-62CF-37F415B98221}" dt="2020-10-31T22:57:10.015" v="59" actId="1076"/>
      <pc:docMkLst>
        <pc:docMk/>
      </pc:docMkLst>
      <pc:sldChg chg="addSp delSp modSp mod setClrOvrMap">
        <pc:chgData name="Md Tajrianul Islam" userId="S::islam.mdta@northeastern.edu::0cd198e1-1510-4bce-b4e6-ab5978169b21" providerId="AD" clId="Web-{1670B9E7-B33E-D57D-62CF-37F415B98221}" dt="2020-10-31T22:57:10.015" v="59" actId="1076"/>
        <pc:sldMkLst>
          <pc:docMk/>
          <pc:sldMk cId="1705587565" sldId="271"/>
        </pc:sldMkLst>
        <pc:spChg chg="mod">
          <ac:chgData name="Md Tajrianul Islam" userId="S::islam.mdta@northeastern.edu::0cd198e1-1510-4bce-b4e6-ab5978169b21" providerId="AD" clId="Web-{1670B9E7-B33E-D57D-62CF-37F415B98221}" dt="2020-10-31T22:56:55.593" v="58" actId="1076"/>
          <ac:spMkLst>
            <pc:docMk/>
            <pc:sldMk cId="1705587565" sldId="271"/>
            <ac:spMk id="2" creationId="{87C15F5A-F689-47E4-AFB6-4E9BEAC3F57D}"/>
          </ac:spMkLst>
        </pc:spChg>
        <pc:spChg chg="mod">
          <ac:chgData name="Md Tajrianul Islam" userId="S::islam.mdta@northeastern.edu::0cd198e1-1510-4bce-b4e6-ab5978169b21" providerId="AD" clId="Web-{1670B9E7-B33E-D57D-62CF-37F415B98221}" dt="2020-10-31T22:57:10.015" v="59" actId="1076"/>
          <ac:spMkLst>
            <pc:docMk/>
            <pc:sldMk cId="1705587565" sldId="271"/>
            <ac:spMk id="3" creationId="{2D07B341-FD4E-4600-AF15-F89E053B3429}"/>
          </ac:spMkLst>
        </pc:spChg>
        <pc:spChg chg="del">
          <ac:chgData name="Md Tajrianul Islam" userId="S::islam.mdta@northeastern.edu::0cd198e1-1510-4bce-b4e6-ab5978169b21" providerId="AD" clId="Web-{1670B9E7-B33E-D57D-62CF-37F415B98221}" dt="2020-10-31T22:56:03.482" v="50"/>
          <ac:spMkLst>
            <pc:docMk/>
            <pc:sldMk cId="1705587565" sldId="271"/>
            <ac:spMk id="8" creationId="{1C799903-48D5-4A31-A1A2-541072D9771E}"/>
          </ac:spMkLst>
        </pc:spChg>
        <pc:spChg chg="del">
          <ac:chgData name="Md Tajrianul Islam" userId="S::islam.mdta@northeastern.edu::0cd198e1-1510-4bce-b4e6-ab5978169b21" providerId="AD" clId="Web-{1670B9E7-B33E-D57D-62CF-37F415B98221}" dt="2020-10-31T22:56:03.482" v="50"/>
          <ac:spMkLst>
            <pc:docMk/>
            <pc:sldMk cId="1705587565" sldId="271"/>
            <ac:spMk id="10" creationId="{8EFFF109-FC58-4FD3-BE05-9775A1310F55}"/>
          </ac:spMkLst>
        </pc:spChg>
        <pc:spChg chg="del">
          <ac:chgData name="Md Tajrianul Islam" userId="S::islam.mdta@northeastern.edu::0cd198e1-1510-4bce-b4e6-ab5978169b21" providerId="AD" clId="Web-{1670B9E7-B33E-D57D-62CF-37F415B98221}" dt="2020-10-31T22:56:03.482" v="50"/>
          <ac:spMkLst>
            <pc:docMk/>
            <pc:sldMk cId="1705587565" sldId="271"/>
            <ac:spMk id="12" creationId="{E1B96AD6-92A9-4273-A62B-96A1C3E0BA95}"/>
          </ac:spMkLst>
        </pc:spChg>
        <pc:spChg chg="del">
          <ac:chgData name="Md Tajrianul Islam" userId="S::islam.mdta@northeastern.edu::0cd198e1-1510-4bce-b4e6-ab5978169b21" providerId="AD" clId="Web-{1670B9E7-B33E-D57D-62CF-37F415B98221}" dt="2020-10-31T22:56:03.482" v="50"/>
          <ac:spMkLst>
            <pc:docMk/>
            <pc:sldMk cId="1705587565" sldId="271"/>
            <ac:spMk id="14" creationId="{463EEC44-1BA3-44ED-81FC-A644B04B2A44}"/>
          </ac:spMkLst>
        </pc:spChg>
        <pc:spChg chg="add del">
          <ac:chgData name="Md Tajrianul Islam" userId="S::islam.mdta@northeastern.edu::0cd198e1-1510-4bce-b4e6-ab5978169b21" providerId="AD" clId="Web-{1670B9E7-B33E-D57D-62CF-37F415B98221}" dt="2020-10-31T22:56:24.232" v="53"/>
          <ac:spMkLst>
            <pc:docMk/>
            <pc:sldMk cId="1705587565" sldId="271"/>
            <ac:spMk id="19" creationId="{9AA72BD9-2C5A-4EDC-931F-5AA08EACA0F3}"/>
          </ac:spMkLst>
        </pc:spChg>
        <pc:spChg chg="add del">
          <ac:chgData name="Md Tajrianul Islam" userId="S::islam.mdta@northeastern.edu::0cd198e1-1510-4bce-b4e6-ab5978169b21" providerId="AD" clId="Web-{1670B9E7-B33E-D57D-62CF-37F415B98221}" dt="2020-10-31T22:56:24.232" v="53"/>
          <ac:spMkLst>
            <pc:docMk/>
            <pc:sldMk cId="1705587565" sldId="271"/>
            <ac:spMk id="21" creationId="{8A6DB0E6-E65F-4229-A5A0-2500203B6CC3}"/>
          </ac:spMkLst>
        </pc:spChg>
        <pc:spChg chg="add del">
          <ac:chgData name="Md Tajrianul Islam" userId="S::islam.mdta@northeastern.edu::0cd198e1-1510-4bce-b4e6-ab5978169b21" providerId="AD" clId="Web-{1670B9E7-B33E-D57D-62CF-37F415B98221}" dt="2020-10-31T22:56:24.232" v="53"/>
          <ac:spMkLst>
            <pc:docMk/>
            <pc:sldMk cId="1705587565" sldId="271"/>
            <ac:spMk id="23" creationId="{55D4142C-5077-457F-A6AD-3FECFDB39685}"/>
          </ac:spMkLst>
        </pc:spChg>
        <pc:spChg chg="add del">
          <ac:chgData name="Md Tajrianul Islam" userId="S::islam.mdta@northeastern.edu::0cd198e1-1510-4bce-b4e6-ab5978169b21" providerId="AD" clId="Web-{1670B9E7-B33E-D57D-62CF-37F415B98221}" dt="2020-10-31T22:56:24.232" v="53"/>
          <ac:spMkLst>
            <pc:docMk/>
            <pc:sldMk cId="1705587565" sldId="271"/>
            <ac:spMk id="25" creationId="{7A5F0580-5EE9-419F-96EE-B6529EF6E7D0}"/>
          </ac:spMkLst>
        </pc:spChg>
        <pc:spChg chg="add">
          <ac:chgData name="Md Tajrianul Islam" userId="S::islam.mdta@northeastern.edu::0cd198e1-1510-4bce-b4e6-ab5978169b21" providerId="AD" clId="Web-{1670B9E7-B33E-D57D-62CF-37F415B98221}" dt="2020-10-31T22:56:24.232" v="53"/>
          <ac:spMkLst>
            <pc:docMk/>
            <pc:sldMk cId="1705587565" sldId="271"/>
            <ac:spMk id="30" creationId="{21A75659-5A6F-4F77-9679-678A00B9D8DC}"/>
          </ac:spMkLst>
        </pc:spChg>
        <pc:spChg chg="add">
          <ac:chgData name="Md Tajrianul Islam" userId="S::islam.mdta@northeastern.edu::0cd198e1-1510-4bce-b4e6-ab5978169b21" providerId="AD" clId="Web-{1670B9E7-B33E-D57D-62CF-37F415B98221}" dt="2020-10-31T22:56:24.232" v="53"/>
          <ac:spMkLst>
            <pc:docMk/>
            <pc:sldMk cId="1705587565" sldId="271"/>
            <ac:spMk id="32" creationId="{EFAEC92A-2230-45B0-A12F-07F9F9EA45AD}"/>
          </ac:spMkLst>
        </pc:spChg>
        <pc:spChg chg="add">
          <ac:chgData name="Md Tajrianul Islam" userId="S::islam.mdta@northeastern.edu::0cd198e1-1510-4bce-b4e6-ab5978169b21" providerId="AD" clId="Web-{1670B9E7-B33E-D57D-62CF-37F415B98221}" dt="2020-10-31T22:56:24.232" v="53"/>
          <ac:spMkLst>
            <pc:docMk/>
            <pc:sldMk cId="1705587565" sldId="271"/>
            <ac:spMk id="34" creationId="{55D4142C-5077-457F-A6AD-3FECFDB39685}"/>
          </ac:spMkLst>
        </pc:spChg>
        <pc:spChg chg="add">
          <ac:chgData name="Md Tajrianul Islam" userId="S::islam.mdta@northeastern.edu::0cd198e1-1510-4bce-b4e6-ab5978169b21" providerId="AD" clId="Web-{1670B9E7-B33E-D57D-62CF-37F415B98221}" dt="2020-10-31T22:56:24.232" v="53"/>
          <ac:spMkLst>
            <pc:docMk/>
            <pc:sldMk cId="1705587565" sldId="271"/>
            <ac:spMk id="36" creationId="{7A5F0580-5EE9-419F-96EE-B6529EF6E7D0}"/>
          </ac:spMkLst>
        </pc:spChg>
        <pc:picChg chg="add mod ord">
          <ac:chgData name="Md Tajrianul Islam" userId="S::islam.mdta@northeastern.edu::0cd198e1-1510-4bce-b4e6-ab5978169b21" providerId="AD" clId="Web-{1670B9E7-B33E-D57D-62CF-37F415B98221}" dt="2020-10-31T22:56:24.232" v="53"/>
          <ac:picMkLst>
            <pc:docMk/>
            <pc:sldMk cId="1705587565" sldId="271"/>
            <ac:picMk id="4" creationId="{A4C79B11-D871-44E5-8159-2BE35873ACAA}"/>
          </ac:picMkLst>
        </pc:picChg>
      </pc:sldChg>
      <pc:sldChg chg="addSp delSp modSp new ord">
        <pc:chgData name="Md Tajrianul Islam" userId="S::islam.mdta@northeastern.edu::0cd198e1-1510-4bce-b4e6-ab5978169b21" providerId="AD" clId="Web-{1670B9E7-B33E-D57D-62CF-37F415B98221}" dt="2020-10-31T22:52:40.068" v="46"/>
        <pc:sldMkLst>
          <pc:docMk/>
          <pc:sldMk cId="669402837" sldId="274"/>
        </pc:sldMkLst>
        <pc:spChg chg="mod">
          <ac:chgData name="Md Tajrianul Islam" userId="S::islam.mdta@northeastern.edu::0cd198e1-1510-4bce-b4e6-ab5978169b21" providerId="AD" clId="Web-{1670B9E7-B33E-D57D-62CF-37F415B98221}" dt="2020-10-31T21:27:13.414" v="25" actId="20577"/>
          <ac:spMkLst>
            <pc:docMk/>
            <pc:sldMk cId="669402837" sldId="274"/>
            <ac:spMk id="2" creationId="{57AFD50F-7ECE-4185-873D-B72032F428B5}"/>
          </ac:spMkLst>
        </pc:spChg>
        <pc:spChg chg="add mod">
          <ac:chgData name="Md Tajrianul Islam" userId="S::islam.mdta@northeastern.edu::0cd198e1-1510-4bce-b4e6-ab5978169b21" providerId="AD" clId="Web-{1670B9E7-B33E-D57D-62CF-37F415B98221}" dt="2020-10-31T22:51:53.739" v="43" actId="20577"/>
          <ac:spMkLst>
            <pc:docMk/>
            <pc:sldMk cId="669402837" sldId="274"/>
            <ac:spMk id="3" creationId="{52F63AA4-E313-4E81-9959-983B0482BB43}"/>
          </ac:spMkLst>
        </pc:spChg>
        <pc:spChg chg="del">
          <ac:chgData name="Md Tajrianul Islam" userId="S::islam.mdta@northeastern.edu::0cd198e1-1510-4bce-b4e6-ab5978169b21" providerId="AD" clId="Web-{1670B9E7-B33E-D57D-62CF-37F415B98221}" dt="2020-10-31T21:26:52.695" v="8"/>
          <ac:spMkLst>
            <pc:docMk/>
            <pc:sldMk cId="669402837" sldId="274"/>
            <ac:spMk id="3" creationId="{8393F7BA-4F44-4730-9D19-41F1D983989A}"/>
          </ac:spMkLst>
        </pc:spChg>
        <pc:picChg chg="add mod ord">
          <ac:chgData name="Md Tajrianul Islam" userId="S::islam.mdta@northeastern.edu::0cd198e1-1510-4bce-b4e6-ab5978169b21" providerId="AD" clId="Web-{1670B9E7-B33E-D57D-62CF-37F415B98221}" dt="2020-10-31T22:51:09.081" v="32" actId="1076"/>
          <ac:picMkLst>
            <pc:docMk/>
            <pc:sldMk cId="669402837" sldId="274"/>
            <ac:picMk id="4" creationId="{BCC8E779-FC0C-449F-9361-C50D1CB2E278}"/>
          </ac:picMkLst>
        </pc:picChg>
      </pc:sldChg>
    </pc:docChg>
  </pc:docChgLst>
  <pc:docChgLst>
    <pc:chgData name="Spurthi Patnam" userId="S::patnam.s@northeastern.edu::2b907f4e-372a-4aaa-a2e6-1d24c77d50b5" providerId="AD" clId="Web-{44B13DA2-2F89-3107-781F-C5C1BB713275}"/>
    <pc:docChg chg="addSld delSld modSld">
      <pc:chgData name="Spurthi Patnam" userId="S::patnam.s@northeastern.edu::2b907f4e-372a-4aaa-a2e6-1d24c77d50b5" providerId="AD" clId="Web-{44B13DA2-2F89-3107-781F-C5C1BB713275}" dt="2020-10-27T22:20:35.773" v="609" actId="20577"/>
      <pc:docMkLst>
        <pc:docMk/>
      </pc:docMkLst>
      <pc:sldChg chg="addSp delSp modSp new del">
        <pc:chgData name="Spurthi Patnam" userId="S::patnam.s@northeastern.edu::2b907f4e-372a-4aaa-a2e6-1d24c77d50b5" providerId="AD" clId="Web-{44B13DA2-2F89-3107-781F-C5C1BB713275}" dt="2020-10-27T21:43:58.467" v="177"/>
        <pc:sldMkLst>
          <pc:docMk/>
          <pc:sldMk cId="2395288395" sldId="266"/>
        </pc:sldMkLst>
        <pc:spChg chg="mod">
          <ac:chgData name="Spurthi Patnam" userId="S::patnam.s@northeastern.edu::2b907f4e-372a-4aaa-a2e6-1d24c77d50b5" providerId="AD" clId="Web-{44B13DA2-2F89-3107-781F-C5C1BB713275}" dt="2020-10-27T21:37:34.108" v="71" actId="20577"/>
          <ac:spMkLst>
            <pc:docMk/>
            <pc:sldMk cId="2395288395" sldId="266"/>
            <ac:spMk id="2" creationId="{CC694ADA-A213-4E9E-B061-3461A2F35A1B}"/>
          </ac:spMkLst>
        </pc:spChg>
        <pc:spChg chg="del">
          <ac:chgData name="Spurthi Patnam" userId="S::patnam.s@northeastern.edu::2b907f4e-372a-4aaa-a2e6-1d24c77d50b5" providerId="AD" clId="Web-{44B13DA2-2F89-3107-781F-C5C1BB713275}" dt="2020-10-27T21:35:18.655" v="1"/>
          <ac:spMkLst>
            <pc:docMk/>
            <pc:sldMk cId="2395288395" sldId="266"/>
            <ac:spMk id="3" creationId="{A4E5A54D-FB96-47F4-9621-DC69AEF996E6}"/>
          </ac:spMkLst>
        </pc:spChg>
        <pc:spChg chg="mod">
          <ac:chgData name="Spurthi Patnam" userId="S::patnam.s@northeastern.edu::2b907f4e-372a-4aaa-a2e6-1d24c77d50b5" providerId="AD" clId="Web-{44B13DA2-2F89-3107-781F-C5C1BB713275}" dt="2020-10-27T21:37:04.311" v="14" actId="14100"/>
          <ac:spMkLst>
            <pc:docMk/>
            <pc:sldMk cId="2395288395" sldId="266"/>
            <ac:spMk id="4" creationId="{330424B4-1569-4915-B976-235E1FB13800}"/>
          </ac:spMkLst>
        </pc:spChg>
        <pc:spChg chg="add del mod">
          <ac:chgData name="Spurthi Patnam" userId="S::patnam.s@northeastern.edu::2b907f4e-372a-4aaa-a2e6-1d24c77d50b5" providerId="AD" clId="Web-{44B13DA2-2F89-3107-781F-C5C1BB713275}" dt="2020-10-27T21:35:43.733" v="3"/>
          <ac:spMkLst>
            <pc:docMk/>
            <pc:sldMk cId="2395288395" sldId="266"/>
            <ac:spMk id="7" creationId="{8D0E4E31-12CF-4E66-B85A-CCAF36C3C104}"/>
          </ac:spMkLst>
        </pc:spChg>
        <pc:picChg chg="add del mod ord">
          <ac:chgData name="Spurthi Patnam" userId="S::patnam.s@northeastern.edu::2b907f4e-372a-4aaa-a2e6-1d24c77d50b5" providerId="AD" clId="Web-{44B13DA2-2F89-3107-781F-C5C1BB713275}" dt="2020-10-27T21:35:23.015" v="2"/>
          <ac:picMkLst>
            <pc:docMk/>
            <pc:sldMk cId="2395288395" sldId="266"/>
            <ac:picMk id="5" creationId="{A939B067-96E1-4EAA-A0CE-3626A8464A79}"/>
          </ac:picMkLst>
        </pc:picChg>
        <pc:picChg chg="add mod ord modCrop">
          <ac:chgData name="Spurthi Patnam" userId="S::patnam.s@northeastern.edu::2b907f4e-372a-4aaa-a2e6-1d24c77d50b5" providerId="AD" clId="Web-{44B13DA2-2F89-3107-781F-C5C1BB713275}" dt="2020-10-27T21:36:44.702" v="12" actId="14100"/>
          <ac:picMkLst>
            <pc:docMk/>
            <pc:sldMk cId="2395288395" sldId="266"/>
            <ac:picMk id="8" creationId="{D2B7D6A3-29D8-4847-9D73-09439C4F2459}"/>
          </ac:picMkLst>
        </pc:picChg>
      </pc:sldChg>
      <pc:sldChg chg="addSp delSp modSp new mod setBg">
        <pc:chgData name="Spurthi Patnam" userId="S::patnam.s@northeastern.edu::2b907f4e-372a-4aaa-a2e6-1d24c77d50b5" providerId="AD" clId="Web-{44B13DA2-2F89-3107-781F-C5C1BB713275}" dt="2020-10-27T21:50:24.967" v="335"/>
        <pc:sldMkLst>
          <pc:docMk/>
          <pc:sldMk cId="1974340940" sldId="267"/>
        </pc:sldMkLst>
        <pc:spChg chg="mod">
          <ac:chgData name="Spurthi Patnam" userId="S::patnam.s@northeastern.edu::2b907f4e-372a-4aaa-a2e6-1d24c77d50b5" providerId="AD" clId="Web-{44B13DA2-2F89-3107-781F-C5C1BB713275}" dt="2020-10-27T21:43:29.295" v="171"/>
          <ac:spMkLst>
            <pc:docMk/>
            <pc:sldMk cId="1974340940" sldId="267"/>
            <ac:spMk id="2" creationId="{FB08FDEB-716C-481B-9BF4-6269905768DD}"/>
          </ac:spMkLst>
        </pc:spChg>
        <pc:spChg chg="add del mod ord">
          <ac:chgData name="Spurthi Patnam" userId="S::patnam.s@northeastern.edu::2b907f4e-372a-4aaa-a2e6-1d24c77d50b5" providerId="AD" clId="Web-{44B13DA2-2F89-3107-781F-C5C1BB713275}" dt="2020-10-27T21:43:29.295" v="171"/>
          <ac:spMkLst>
            <pc:docMk/>
            <pc:sldMk cId="1974340940" sldId="267"/>
            <ac:spMk id="3" creationId="{7D763BE7-C0E1-4CC4-ABB0-1B79A955B10D}"/>
          </ac:spMkLst>
        </pc:spChg>
        <pc:spChg chg="add del">
          <ac:chgData name="Spurthi Patnam" userId="S::patnam.s@northeastern.edu::2b907f4e-372a-4aaa-a2e6-1d24c77d50b5" providerId="AD" clId="Web-{44B13DA2-2F89-3107-781F-C5C1BB713275}" dt="2020-10-27T21:42:58.561" v="157"/>
          <ac:spMkLst>
            <pc:docMk/>
            <pc:sldMk cId="1974340940" sldId="267"/>
            <ac:spMk id="7" creationId="{8D06CE56-3881-4ADA-8CEF-D18B02C242A3}"/>
          </ac:spMkLst>
        </pc:spChg>
        <pc:spChg chg="add del">
          <ac:chgData name="Spurthi Patnam" userId="S::patnam.s@northeastern.edu::2b907f4e-372a-4aaa-a2e6-1d24c77d50b5" providerId="AD" clId="Web-{44B13DA2-2F89-3107-781F-C5C1BB713275}" dt="2020-10-27T21:42:58.561" v="157"/>
          <ac:spMkLst>
            <pc:docMk/>
            <pc:sldMk cId="1974340940" sldId="267"/>
            <ac:spMk id="8" creationId="{79F3C543-62EC-4433-9C93-A2CD8764E9B4}"/>
          </ac:spMkLst>
        </pc:spChg>
        <pc:spChg chg="add del">
          <ac:chgData name="Spurthi Patnam" userId="S::patnam.s@northeastern.edu::2b907f4e-372a-4aaa-a2e6-1d24c77d50b5" providerId="AD" clId="Web-{44B13DA2-2F89-3107-781F-C5C1BB713275}" dt="2020-10-27T21:42:58.561" v="157"/>
          <ac:spMkLst>
            <pc:docMk/>
            <pc:sldMk cId="1974340940" sldId="267"/>
            <ac:spMk id="9" creationId="{68AF5748-FED8-45BA-8631-26D1D10F3246}"/>
          </ac:spMkLst>
        </pc:spChg>
        <pc:spChg chg="add del">
          <ac:chgData name="Spurthi Patnam" userId="S::patnam.s@northeastern.edu::2b907f4e-372a-4aaa-a2e6-1d24c77d50b5" providerId="AD" clId="Web-{44B13DA2-2F89-3107-781F-C5C1BB713275}" dt="2020-10-27T21:42:49.842" v="155"/>
          <ac:spMkLst>
            <pc:docMk/>
            <pc:sldMk cId="1974340940" sldId="267"/>
            <ac:spMk id="10" creationId="{8D06CE56-3881-4ADA-8CEF-D18B02C242A3}"/>
          </ac:spMkLst>
        </pc:spChg>
        <pc:spChg chg="add del">
          <ac:chgData name="Spurthi Patnam" userId="S::patnam.s@northeastern.edu::2b907f4e-372a-4aaa-a2e6-1d24c77d50b5" providerId="AD" clId="Web-{44B13DA2-2F89-3107-781F-C5C1BB713275}" dt="2020-10-27T21:42:58.561" v="157"/>
          <ac:spMkLst>
            <pc:docMk/>
            <pc:sldMk cId="1974340940" sldId="267"/>
            <ac:spMk id="11" creationId="{AF2F604E-43BE-4DC3-B983-E071523364F8}"/>
          </ac:spMkLst>
        </pc:spChg>
        <pc:spChg chg="add del">
          <ac:chgData name="Spurthi Patnam" userId="S::patnam.s@northeastern.edu::2b907f4e-372a-4aaa-a2e6-1d24c77d50b5" providerId="AD" clId="Web-{44B13DA2-2F89-3107-781F-C5C1BB713275}" dt="2020-10-27T21:42:49.842" v="155"/>
          <ac:spMkLst>
            <pc:docMk/>
            <pc:sldMk cId="1974340940" sldId="267"/>
            <ac:spMk id="12" creationId="{79F3C543-62EC-4433-9C93-A2CD8764E9B4}"/>
          </ac:spMkLst>
        </pc:spChg>
        <pc:spChg chg="add del">
          <ac:chgData name="Spurthi Patnam" userId="S::patnam.s@northeastern.edu::2b907f4e-372a-4aaa-a2e6-1d24c77d50b5" providerId="AD" clId="Web-{44B13DA2-2F89-3107-781F-C5C1BB713275}" dt="2020-10-27T21:42:58.561" v="157"/>
          <ac:spMkLst>
            <pc:docMk/>
            <pc:sldMk cId="1974340940" sldId="267"/>
            <ac:spMk id="13" creationId="{08C9B587-E65E-4B52-B37C-ABEBB6E87928}"/>
          </ac:spMkLst>
        </pc:spChg>
        <pc:spChg chg="add del">
          <ac:chgData name="Spurthi Patnam" userId="S::patnam.s@northeastern.edu::2b907f4e-372a-4aaa-a2e6-1d24c77d50b5" providerId="AD" clId="Web-{44B13DA2-2F89-3107-781F-C5C1BB713275}" dt="2020-10-27T21:42:49.842" v="155"/>
          <ac:spMkLst>
            <pc:docMk/>
            <pc:sldMk cId="1974340940" sldId="267"/>
            <ac:spMk id="14" creationId="{C1A1C5D3-C053-4EE9-BE1A-419B6E27CCAE}"/>
          </ac:spMkLst>
        </pc:spChg>
        <pc:spChg chg="add del">
          <ac:chgData name="Spurthi Patnam" userId="S::patnam.s@northeastern.edu::2b907f4e-372a-4aaa-a2e6-1d24c77d50b5" providerId="AD" clId="Web-{44B13DA2-2F89-3107-781F-C5C1BB713275}" dt="2020-10-27T21:43:29.295" v="171"/>
          <ac:spMkLst>
            <pc:docMk/>
            <pc:sldMk cId="1974340940" sldId="267"/>
            <ac:spMk id="15" creationId="{0288C6B4-AFC3-407F-A595-EFFD38D4CCAF}"/>
          </ac:spMkLst>
        </pc:spChg>
        <pc:spChg chg="add del">
          <ac:chgData name="Spurthi Patnam" userId="S::patnam.s@northeastern.edu::2b907f4e-372a-4aaa-a2e6-1d24c77d50b5" providerId="AD" clId="Web-{44B13DA2-2F89-3107-781F-C5C1BB713275}" dt="2020-10-27T21:42:49.842" v="155"/>
          <ac:spMkLst>
            <pc:docMk/>
            <pc:sldMk cId="1974340940" sldId="267"/>
            <ac:spMk id="16" creationId="{A3473CF9-37EB-43E7-89EF-D2D1C53D1DAC}"/>
          </ac:spMkLst>
        </pc:spChg>
        <pc:spChg chg="add del">
          <ac:chgData name="Spurthi Patnam" userId="S::patnam.s@northeastern.edu::2b907f4e-372a-4aaa-a2e6-1d24c77d50b5" providerId="AD" clId="Web-{44B13DA2-2F89-3107-781F-C5C1BB713275}" dt="2020-10-27T21:43:29.295" v="171"/>
          <ac:spMkLst>
            <pc:docMk/>
            <pc:sldMk cId="1974340940" sldId="267"/>
            <ac:spMk id="17" creationId="{CF236821-17FE-429B-8D2C-08E13A64EA40}"/>
          </ac:spMkLst>
        </pc:spChg>
        <pc:spChg chg="add del">
          <ac:chgData name="Spurthi Patnam" userId="S::patnam.s@northeastern.edu::2b907f4e-372a-4aaa-a2e6-1d24c77d50b5" providerId="AD" clId="Web-{44B13DA2-2F89-3107-781F-C5C1BB713275}" dt="2020-10-27T21:42:49.842" v="155"/>
          <ac:spMkLst>
            <pc:docMk/>
            <pc:sldMk cId="1974340940" sldId="267"/>
            <ac:spMk id="18" creationId="{586B4EF9-43BA-4655-A6FF-1D8E21574C95}"/>
          </ac:spMkLst>
        </pc:spChg>
        <pc:spChg chg="add del">
          <ac:chgData name="Spurthi Patnam" userId="S::patnam.s@northeastern.edu::2b907f4e-372a-4aaa-a2e6-1d24c77d50b5" providerId="AD" clId="Web-{44B13DA2-2F89-3107-781F-C5C1BB713275}" dt="2020-10-27T21:43:29.295" v="171"/>
          <ac:spMkLst>
            <pc:docMk/>
            <pc:sldMk cId="1974340940" sldId="267"/>
            <ac:spMk id="19" creationId="{C0BDBCD2-E081-43AB-9119-C55465E59757}"/>
          </ac:spMkLst>
        </pc:spChg>
        <pc:spChg chg="add del">
          <ac:chgData name="Spurthi Patnam" userId="S::patnam.s@northeastern.edu::2b907f4e-372a-4aaa-a2e6-1d24c77d50b5" providerId="AD" clId="Web-{44B13DA2-2F89-3107-781F-C5C1BB713275}" dt="2020-10-27T21:43:29.295" v="171"/>
          <ac:spMkLst>
            <pc:docMk/>
            <pc:sldMk cId="1974340940" sldId="267"/>
            <ac:spMk id="20" creationId="{98E79BE4-34FE-485A-98A5-92CE8F7C4743}"/>
          </ac:spMkLst>
        </pc:spChg>
        <pc:spChg chg="add del">
          <ac:chgData name="Spurthi Patnam" userId="S::patnam.s@northeastern.edu::2b907f4e-372a-4aaa-a2e6-1d24c77d50b5" providerId="AD" clId="Web-{44B13DA2-2F89-3107-781F-C5C1BB713275}" dt="2020-10-27T21:43:29.295" v="171"/>
          <ac:spMkLst>
            <pc:docMk/>
            <pc:sldMk cId="1974340940" sldId="267"/>
            <ac:spMk id="21" creationId="{7A5F0580-5EE9-419F-96EE-B6529EF6E7D0}"/>
          </ac:spMkLst>
        </pc:spChg>
        <pc:spChg chg="add del">
          <ac:chgData name="Spurthi Patnam" userId="S::patnam.s@northeastern.edu::2b907f4e-372a-4aaa-a2e6-1d24c77d50b5" providerId="AD" clId="Web-{44B13DA2-2F89-3107-781F-C5C1BB713275}" dt="2020-10-27T21:43:20.155" v="164"/>
          <ac:spMkLst>
            <pc:docMk/>
            <pc:sldMk cId="1974340940" sldId="267"/>
            <ac:spMk id="23" creationId="{84ECDE7A-6944-466D-8FFE-149A29BA6BAE}"/>
          </ac:spMkLst>
        </pc:spChg>
        <pc:spChg chg="add del">
          <ac:chgData name="Spurthi Patnam" userId="S::patnam.s@northeastern.edu::2b907f4e-372a-4aaa-a2e6-1d24c77d50b5" providerId="AD" clId="Web-{44B13DA2-2F89-3107-781F-C5C1BB713275}" dt="2020-10-27T21:43:20.155" v="164"/>
          <ac:spMkLst>
            <pc:docMk/>
            <pc:sldMk cId="1974340940" sldId="267"/>
            <ac:spMk id="24" creationId="{B3420082-9415-44EC-802E-C77D71D59C57}"/>
          </ac:spMkLst>
        </pc:spChg>
        <pc:spChg chg="add del">
          <ac:chgData name="Spurthi Patnam" userId="S::patnam.s@northeastern.edu::2b907f4e-372a-4aaa-a2e6-1d24c77d50b5" providerId="AD" clId="Web-{44B13DA2-2F89-3107-781F-C5C1BB713275}" dt="2020-10-27T21:43:20.155" v="164"/>
          <ac:spMkLst>
            <pc:docMk/>
            <pc:sldMk cId="1974340940" sldId="267"/>
            <ac:spMk id="25" creationId="{55A52C45-1FCB-4636-A80F-2849B8226C01}"/>
          </ac:spMkLst>
        </pc:spChg>
        <pc:spChg chg="add del">
          <ac:chgData name="Spurthi Patnam" userId="S::patnam.s@northeastern.edu::2b907f4e-372a-4aaa-a2e6-1d24c77d50b5" providerId="AD" clId="Web-{44B13DA2-2F89-3107-781F-C5C1BB713275}" dt="2020-10-27T21:43:17.374" v="162"/>
          <ac:spMkLst>
            <pc:docMk/>
            <pc:sldMk cId="1974340940" sldId="267"/>
            <ac:spMk id="26" creationId="{8FC9BE17-9A7B-462D-AE50-3D8777387304}"/>
          </ac:spMkLst>
        </pc:spChg>
        <pc:spChg chg="add del">
          <ac:chgData name="Spurthi Patnam" userId="S::patnam.s@northeastern.edu::2b907f4e-372a-4aaa-a2e6-1d24c77d50b5" providerId="AD" clId="Web-{44B13DA2-2F89-3107-781F-C5C1BB713275}" dt="2020-10-27T21:43:20.155" v="164"/>
          <ac:spMkLst>
            <pc:docMk/>
            <pc:sldMk cId="1974340940" sldId="267"/>
            <ac:spMk id="27" creationId="{768EB4DD-3704-43AD-92B3-C4E0C6EA92CB}"/>
          </ac:spMkLst>
        </pc:spChg>
        <pc:spChg chg="add del">
          <ac:chgData name="Spurthi Patnam" userId="S::patnam.s@northeastern.edu::2b907f4e-372a-4aaa-a2e6-1d24c77d50b5" providerId="AD" clId="Web-{44B13DA2-2F89-3107-781F-C5C1BB713275}" dt="2020-10-27T21:43:17.374" v="162"/>
          <ac:spMkLst>
            <pc:docMk/>
            <pc:sldMk cId="1974340940" sldId="267"/>
            <ac:spMk id="28" creationId="{3EBE8569-6AEC-4B8C-8D53-2DE337CDBA65}"/>
          </ac:spMkLst>
        </pc:spChg>
        <pc:spChg chg="add del">
          <ac:chgData name="Spurthi Patnam" userId="S::patnam.s@northeastern.edu::2b907f4e-372a-4aaa-a2e6-1d24c77d50b5" providerId="AD" clId="Web-{44B13DA2-2F89-3107-781F-C5C1BB713275}" dt="2020-10-27T21:43:25.342" v="166"/>
          <ac:spMkLst>
            <pc:docMk/>
            <pc:sldMk cId="1974340940" sldId="267"/>
            <ac:spMk id="29" creationId="{8D06CE56-3881-4ADA-8CEF-D18B02C242A3}"/>
          </ac:spMkLst>
        </pc:spChg>
        <pc:spChg chg="add del">
          <ac:chgData name="Spurthi Patnam" userId="S::patnam.s@northeastern.edu::2b907f4e-372a-4aaa-a2e6-1d24c77d50b5" providerId="AD" clId="Web-{44B13DA2-2F89-3107-781F-C5C1BB713275}" dt="2020-10-27T21:43:17.374" v="162"/>
          <ac:spMkLst>
            <pc:docMk/>
            <pc:sldMk cId="1974340940" sldId="267"/>
            <ac:spMk id="30" creationId="{55D4142C-5077-457F-A6AD-3FECFDB39685}"/>
          </ac:spMkLst>
        </pc:spChg>
        <pc:spChg chg="add del">
          <ac:chgData name="Spurthi Patnam" userId="S::patnam.s@northeastern.edu::2b907f4e-372a-4aaa-a2e6-1d24c77d50b5" providerId="AD" clId="Web-{44B13DA2-2F89-3107-781F-C5C1BB713275}" dt="2020-10-27T21:43:25.342" v="166"/>
          <ac:spMkLst>
            <pc:docMk/>
            <pc:sldMk cId="1974340940" sldId="267"/>
            <ac:spMk id="31" creationId="{79F3C543-62EC-4433-9C93-A2CD8764E9B4}"/>
          </ac:spMkLst>
        </pc:spChg>
        <pc:spChg chg="add del">
          <ac:chgData name="Spurthi Patnam" userId="S::patnam.s@northeastern.edu::2b907f4e-372a-4aaa-a2e6-1d24c77d50b5" providerId="AD" clId="Web-{44B13DA2-2F89-3107-781F-C5C1BB713275}" dt="2020-10-27T21:43:17.374" v="162"/>
          <ac:spMkLst>
            <pc:docMk/>
            <pc:sldMk cId="1974340940" sldId="267"/>
            <ac:spMk id="32" creationId="{7A5F0580-5EE9-419F-96EE-B6529EF6E7D0}"/>
          </ac:spMkLst>
        </pc:spChg>
        <pc:spChg chg="add del">
          <ac:chgData name="Spurthi Patnam" userId="S::patnam.s@northeastern.edu::2b907f4e-372a-4aaa-a2e6-1d24c77d50b5" providerId="AD" clId="Web-{44B13DA2-2F89-3107-781F-C5C1BB713275}" dt="2020-10-27T21:43:25.342" v="166"/>
          <ac:spMkLst>
            <pc:docMk/>
            <pc:sldMk cId="1974340940" sldId="267"/>
            <ac:spMk id="33" creationId="{C1A1C5D3-C053-4EE9-BE1A-419B6E27CCAE}"/>
          </ac:spMkLst>
        </pc:spChg>
        <pc:spChg chg="add del">
          <ac:chgData name="Spurthi Patnam" userId="S::patnam.s@northeastern.edu::2b907f4e-372a-4aaa-a2e6-1d24c77d50b5" providerId="AD" clId="Web-{44B13DA2-2F89-3107-781F-C5C1BB713275}" dt="2020-10-27T21:43:25.342" v="166"/>
          <ac:spMkLst>
            <pc:docMk/>
            <pc:sldMk cId="1974340940" sldId="267"/>
            <ac:spMk id="34" creationId="{586B4EF9-43BA-4655-A6FF-1D8E21574C95}"/>
          </ac:spMkLst>
        </pc:spChg>
        <pc:spChg chg="add del">
          <ac:chgData name="Spurthi Patnam" userId="S::patnam.s@northeastern.edu::2b907f4e-372a-4aaa-a2e6-1d24c77d50b5" providerId="AD" clId="Web-{44B13DA2-2F89-3107-781F-C5C1BB713275}" dt="2020-10-27T21:43:25.342" v="166"/>
          <ac:spMkLst>
            <pc:docMk/>
            <pc:sldMk cId="1974340940" sldId="267"/>
            <ac:spMk id="35" creationId="{A3473CF9-37EB-43E7-89EF-D2D1C53D1DAC}"/>
          </ac:spMkLst>
        </pc:spChg>
        <pc:spChg chg="add del">
          <ac:chgData name="Spurthi Patnam" userId="S::patnam.s@northeastern.edu::2b907f4e-372a-4aaa-a2e6-1d24c77d50b5" providerId="AD" clId="Web-{44B13DA2-2F89-3107-781F-C5C1BB713275}" dt="2020-10-27T21:43:27.092" v="168"/>
          <ac:spMkLst>
            <pc:docMk/>
            <pc:sldMk cId="1974340940" sldId="267"/>
            <ac:spMk id="36" creationId="{0288C6B4-AFC3-407F-A595-EFFD38D4CCAF}"/>
          </ac:spMkLst>
        </pc:spChg>
        <pc:spChg chg="add del">
          <ac:chgData name="Spurthi Patnam" userId="S::patnam.s@northeastern.edu::2b907f4e-372a-4aaa-a2e6-1d24c77d50b5" providerId="AD" clId="Web-{44B13DA2-2F89-3107-781F-C5C1BB713275}" dt="2020-10-27T21:43:27.092" v="168"/>
          <ac:spMkLst>
            <pc:docMk/>
            <pc:sldMk cId="1974340940" sldId="267"/>
            <ac:spMk id="37" creationId="{CF236821-17FE-429B-8D2C-08E13A64EA40}"/>
          </ac:spMkLst>
        </pc:spChg>
        <pc:spChg chg="add del">
          <ac:chgData name="Spurthi Patnam" userId="S::patnam.s@northeastern.edu::2b907f4e-372a-4aaa-a2e6-1d24c77d50b5" providerId="AD" clId="Web-{44B13DA2-2F89-3107-781F-C5C1BB713275}" dt="2020-10-27T21:43:27.092" v="168"/>
          <ac:spMkLst>
            <pc:docMk/>
            <pc:sldMk cId="1974340940" sldId="267"/>
            <ac:spMk id="38" creationId="{C0BDBCD2-E081-43AB-9119-C55465E59757}"/>
          </ac:spMkLst>
        </pc:spChg>
        <pc:spChg chg="add del">
          <ac:chgData name="Spurthi Patnam" userId="S::patnam.s@northeastern.edu::2b907f4e-372a-4aaa-a2e6-1d24c77d50b5" providerId="AD" clId="Web-{44B13DA2-2F89-3107-781F-C5C1BB713275}" dt="2020-10-27T21:43:27.092" v="168"/>
          <ac:spMkLst>
            <pc:docMk/>
            <pc:sldMk cId="1974340940" sldId="267"/>
            <ac:spMk id="39" creationId="{98E79BE4-34FE-485A-98A5-92CE8F7C4743}"/>
          </ac:spMkLst>
        </pc:spChg>
        <pc:spChg chg="add del">
          <ac:chgData name="Spurthi Patnam" userId="S::patnam.s@northeastern.edu::2b907f4e-372a-4aaa-a2e6-1d24c77d50b5" providerId="AD" clId="Web-{44B13DA2-2F89-3107-781F-C5C1BB713275}" dt="2020-10-27T21:43:27.092" v="168"/>
          <ac:spMkLst>
            <pc:docMk/>
            <pc:sldMk cId="1974340940" sldId="267"/>
            <ac:spMk id="40" creationId="{7A5F0580-5EE9-419F-96EE-B6529EF6E7D0}"/>
          </ac:spMkLst>
        </pc:spChg>
        <pc:spChg chg="add del">
          <ac:chgData name="Spurthi Patnam" userId="S::patnam.s@northeastern.edu::2b907f4e-372a-4aaa-a2e6-1d24c77d50b5" providerId="AD" clId="Web-{44B13DA2-2F89-3107-781F-C5C1BB713275}" dt="2020-10-27T21:43:29.280" v="170"/>
          <ac:spMkLst>
            <pc:docMk/>
            <pc:sldMk cId="1974340940" sldId="267"/>
            <ac:spMk id="41" creationId="{92468898-5A6E-4D55-85EC-308E785EE06C}"/>
          </ac:spMkLst>
        </pc:spChg>
        <pc:spChg chg="add del">
          <ac:chgData name="Spurthi Patnam" userId="S::patnam.s@northeastern.edu::2b907f4e-372a-4aaa-a2e6-1d24c77d50b5" providerId="AD" clId="Web-{44B13DA2-2F89-3107-781F-C5C1BB713275}" dt="2020-10-27T21:43:29.280" v="170"/>
          <ac:spMkLst>
            <pc:docMk/>
            <pc:sldMk cId="1974340940" sldId="267"/>
            <ac:spMk id="42" creationId="{3E23A947-2D45-4208-AE2B-64948C87A3EB}"/>
          </ac:spMkLst>
        </pc:spChg>
        <pc:spChg chg="add del">
          <ac:chgData name="Spurthi Patnam" userId="S::patnam.s@northeastern.edu::2b907f4e-372a-4aaa-a2e6-1d24c77d50b5" providerId="AD" clId="Web-{44B13DA2-2F89-3107-781F-C5C1BB713275}" dt="2020-10-27T21:43:29.280" v="170"/>
          <ac:spMkLst>
            <pc:docMk/>
            <pc:sldMk cId="1974340940" sldId="267"/>
            <ac:spMk id="43" creationId="{E5BBB0F9-6A59-4D02-A9C7-A2D6516684CE}"/>
          </ac:spMkLst>
        </pc:spChg>
        <pc:spChg chg="add del">
          <ac:chgData name="Spurthi Patnam" userId="S::patnam.s@northeastern.edu::2b907f4e-372a-4aaa-a2e6-1d24c77d50b5" providerId="AD" clId="Web-{44B13DA2-2F89-3107-781F-C5C1BB713275}" dt="2020-10-27T21:50:24.967" v="335"/>
          <ac:spMkLst>
            <pc:docMk/>
            <pc:sldMk cId="1974340940" sldId="267"/>
            <ac:spMk id="44" creationId="{8D06CE56-3881-4ADA-8CEF-D18B02C242A3}"/>
          </ac:spMkLst>
        </pc:spChg>
        <pc:spChg chg="add del">
          <ac:chgData name="Spurthi Patnam" userId="S::patnam.s@northeastern.edu::2b907f4e-372a-4aaa-a2e6-1d24c77d50b5" providerId="AD" clId="Web-{44B13DA2-2F89-3107-781F-C5C1BB713275}" dt="2020-10-27T21:50:24.967" v="335"/>
          <ac:spMkLst>
            <pc:docMk/>
            <pc:sldMk cId="1974340940" sldId="267"/>
            <ac:spMk id="45" creationId="{79F3C543-62EC-4433-9C93-A2CD8764E9B4}"/>
          </ac:spMkLst>
        </pc:spChg>
        <pc:spChg chg="add del">
          <ac:chgData name="Spurthi Patnam" userId="S::patnam.s@northeastern.edu::2b907f4e-372a-4aaa-a2e6-1d24c77d50b5" providerId="AD" clId="Web-{44B13DA2-2F89-3107-781F-C5C1BB713275}" dt="2020-10-27T21:50:24.967" v="335"/>
          <ac:spMkLst>
            <pc:docMk/>
            <pc:sldMk cId="1974340940" sldId="267"/>
            <ac:spMk id="46" creationId="{68AF5748-FED8-45BA-8631-26D1D10F3246}"/>
          </ac:spMkLst>
        </pc:spChg>
        <pc:spChg chg="add del">
          <ac:chgData name="Spurthi Patnam" userId="S::patnam.s@northeastern.edu::2b907f4e-372a-4aaa-a2e6-1d24c77d50b5" providerId="AD" clId="Web-{44B13DA2-2F89-3107-781F-C5C1BB713275}" dt="2020-10-27T21:50:24.967" v="335"/>
          <ac:spMkLst>
            <pc:docMk/>
            <pc:sldMk cId="1974340940" sldId="267"/>
            <ac:spMk id="47" creationId="{AF2F604E-43BE-4DC3-B983-E071523364F8}"/>
          </ac:spMkLst>
        </pc:spChg>
        <pc:spChg chg="add del">
          <ac:chgData name="Spurthi Patnam" userId="S::patnam.s@northeastern.edu::2b907f4e-372a-4aaa-a2e6-1d24c77d50b5" providerId="AD" clId="Web-{44B13DA2-2F89-3107-781F-C5C1BB713275}" dt="2020-10-27T21:50:24.967" v="335"/>
          <ac:spMkLst>
            <pc:docMk/>
            <pc:sldMk cId="1974340940" sldId="267"/>
            <ac:spMk id="48" creationId="{08C9B587-E65E-4B52-B37C-ABEBB6E87928}"/>
          </ac:spMkLst>
        </pc:spChg>
        <pc:spChg chg="add">
          <ac:chgData name="Spurthi Patnam" userId="S::patnam.s@northeastern.edu::2b907f4e-372a-4aaa-a2e6-1d24c77d50b5" providerId="AD" clId="Web-{44B13DA2-2F89-3107-781F-C5C1BB713275}" dt="2020-10-27T21:50:24.967" v="335"/>
          <ac:spMkLst>
            <pc:docMk/>
            <pc:sldMk cId="1974340940" sldId="267"/>
            <ac:spMk id="53" creationId="{8D06CE56-3881-4ADA-8CEF-D18B02C242A3}"/>
          </ac:spMkLst>
        </pc:spChg>
        <pc:spChg chg="add">
          <ac:chgData name="Spurthi Patnam" userId="S::patnam.s@northeastern.edu::2b907f4e-372a-4aaa-a2e6-1d24c77d50b5" providerId="AD" clId="Web-{44B13DA2-2F89-3107-781F-C5C1BB713275}" dt="2020-10-27T21:50:24.967" v="335"/>
          <ac:spMkLst>
            <pc:docMk/>
            <pc:sldMk cId="1974340940" sldId="267"/>
            <ac:spMk id="55" creationId="{79F3C543-62EC-4433-9C93-A2CD8764E9B4}"/>
          </ac:spMkLst>
        </pc:spChg>
        <pc:spChg chg="add">
          <ac:chgData name="Spurthi Patnam" userId="S::patnam.s@northeastern.edu::2b907f4e-372a-4aaa-a2e6-1d24c77d50b5" providerId="AD" clId="Web-{44B13DA2-2F89-3107-781F-C5C1BB713275}" dt="2020-10-27T21:50:24.967" v="335"/>
          <ac:spMkLst>
            <pc:docMk/>
            <pc:sldMk cId="1974340940" sldId="267"/>
            <ac:spMk id="57" creationId="{5DCB5928-DC7D-4612-9922-441966E15627}"/>
          </ac:spMkLst>
        </pc:spChg>
        <pc:spChg chg="add">
          <ac:chgData name="Spurthi Patnam" userId="S::patnam.s@northeastern.edu::2b907f4e-372a-4aaa-a2e6-1d24c77d50b5" providerId="AD" clId="Web-{44B13DA2-2F89-3107-781F-C5C1BB713275}" dt="2020-10-27T21:50:24.967" v="335"/>
          <ac:spMkLst>
            <pc:docMk/>
            <pc:sldMk cId="1974340940" sldId="267"/>
            <ac:spMk id="59" creationId="{682C1161-1736-45EC-99B7-33F3CAE9D517}"/>
          </ac:spMkLst>
        </pc:spChg>
        <pc:spChg chg="add">
          <ac:chgData name="Spurthi Patnam" userId="S::patnam.s@northeastern.edu::2b907f4e-372a-4aaa-a2e6-1d24c77d50b5" providerId="AD" clId="Web-{44B13DA2-2F89-3107-781F-C5C1BB713275}" dt="2020-10-27T21:50:24.967" v="335"/>
          <ac:spMkLst>
            <pc:docMk/>
            <pc:sldMk cId="1974340940" sldId="267"/>
            <ac:spMk id="61" creationId="{84D4DDB8-B68F-45B0-9F62-C4279996F672}"/>
          </ac:spMkLst>
        </pc:spChg>
        <pc:spChg chg="add">
          <ac:chgData name="Spurthi Patnam" userId="S::patnam.s@northeastern.edu::2b907f4e-372a-4aaa-a2e6-1d24c77d50b5" providerId="AD" clId="Web-{44B13DA2-2F89-3107-781F-C5C1BB713275}" dt="2020-10-27T21:50:24.967" v="335"/>
          <ac:spMkLst>
            <pc:docMk/>
            <pc:sldMk cId="1974340940" sldId="267"/>
            <ac:spMk id="63" creationId="{AF2F604E-43BE-4DC3-B983-E071523364F8}"/>
          </ac:spMkLst>
        </pc:spChg>
        <pc:spChg chg="add">
          <ac:chgData name="Spurthi Patnam" userId="S::patnam.s@northeastern.edu::2b907f4e-372a-4aaa-a2e6-1d24c77d50b5" providerId="AD" clId="Web-{44B13DA2-2F89-3107-781F-C5C1BB713275}" dt="2020-10-27T21:50:24.967" v="335"/>
          <ac:spMkLst>
            <pc:docMk/>
            <pc:sldMk cId="1974340940" sldId="267"/>
            <ac:spMk id="65" creationId="{08C9B587-E65E-4B52-B37C-ABEBB6E87928}"/>
          </ac:spMkLst>
        </pc:spChg>
        <pc:picChg chg="add mod ord modCrop">
          <ac:chgData name="Spurthi Patnam" userId="S::patnam.s@northeastern.edu::2b907f4e-372a-4aaa-a2e6-1d24c77d50b5" providerId="AD" clId="Web-{44B13DA2-2F89-3107-781F-C5C1BB713275}" dt="2020-10-27T21:50:24.967" v="335"/>
          <ac:picMkLst>
            <pc:docMk/>
            <pc:sldMk cId="1974340940" sldId="267"/>
            <ac:picMk id="5" creationId="{C8AFB91D-FE40-4FC9-AD63-1443CDFE57B1}"/>
          </ac:picMkLst>
        </pc:picChg>
      </pc:sldChg>
      <pc:sldChg chg="new del">
        <pc:chgData name="Spurthi Patnam" userId="S::patnam.s@northeastern.edu::2b907f4e-372a-4aaa-a2e6-1d24c77d50b5" providerId="AD" clId="Web-{44B13DA2-2F89-3107-781F-C5C1BB713275}" dt="2020-10-27T21:49:34.733" v="326"/>
        <pc:sldMkLst>
          <pc:docMk/>
          <pc:sldMk cId="2167283651" sldId="268"/>
        </pc:sldMkLst>
      </pc:sldChg>
      <pc:sldChg chg="addSp delSp modSp new mod setBg">
        <pc:chgData name="Spurthi Patnam" userId="S::patnam.s@northeastern.edu::2b907f4e-372a-4aaa-a2e6-1d24c77d50b5" providerId="AD" clId="Web-{44B13DA2-2F89-3107-781F-C5C1BB713275}" dt="2020-10-27T21:49:29.186" v="325"/>
        <pc:sldMkLst>
          <pc:docMk/>
          <pc:sldMk cId="974744478" sldId="269"/>
        </pc:sldMkLst>
        <pc:spChg chg="mod">
          <ac:chgData name="Spurthi Patnam" userId="S::patnam.s@northeastern.edu::2b907f4e-372a-4aaa-a2e6-1d24c77d50b5" providerId="AD" clId="Web-{44B13DA2-2F89-3107-781F-C5C1BB713275}" dt="2020-10-27T21:49:29.186" v="325"/>
          <ac:spMkLst>
            <pc:docMk/>
            <pc:sldMk cId="974744478" sldId="269"/>
            <ac:spMk id="2" creationId="{7C323D0B-E7DF-4818-A7E8-6957174F4B34}"/>
          </ac:spMkLst>
        </pc:spChg>
        <pc:spChg chg="del">
          <ac:chgData name="Spurthi Patnam" userId="S::patnam.s@northeastern.edu::2b907f4e-372a-4aaa-a2e6-1d24c77d50b5" providerId="AD" clId="Web-{44B13DA2-2F89-3107-781F-C5C1BB713275}" dt="2020-10-27T21:45:29.952" v="180"/>
          <ac:spMkLst>
            <pc:docMk/>
            <pc:sldMk cId="974744478" sldId="269"/>
            <ac:spMk id="3" creationId="{EF99C2A9-49D1-4328-963C-EB9443FB708B}"/>
          </ac:spMkLst>
        </pc:spChg>
        <pc:spChg chg="mod">
          <ac:chgData name="Spurthi Patnam" userId="S::patnam.s@northeastern.edu::2b907f4e-372a-4aaa-a2e6-1d24c77d50b5" providerId="AD" clId="Web-{44B13DA2-2F89-3107-781F-C5C1BB713275}" dt="2020-10-27T21:49:29.186" v="325"/>
          <ac:spMkLst>
            <pc:docMk/>
            <pc:sldMk cId="974744478" sldId="269"/>
            <ac:spMk id="4" creationId="{77E8D197-93EE-431E-A4D9-42E288BC7683}"/>
          </ac:spMkLst>
        </pc:spChg>
        <pc:spChg chg="add del mod">
          <ac:chgData name="Spurthi Patnam" userId="S::patnam.s@northeastern.edu::2b907f4e-372a-4aaa-a2e6-1d24c77d50b5" providerId="AD" clId="Web-{44B13DA2-2F89-3107-781F-C5C1BB713275}" dt="2020-10-27T21:47:03.467" v="191"/>
          <ac:spMkLst>
            <pc:docMk/>
            <pc:sldMk cId="974744478" sldId="269"/>
            <ac:spMk id="7" creationId="{948138D7-EA4C-40D4-BB6C-AB5EF59C37B1}"/>
          </ac:spMkLst>
        </pc:spChg>
        <pc:spChg chg="add del">
          <ac:chgData name="Spurthi Patnam" userId="S::patnam.s@northeastern.edu::2b907f4e-372a-4aaa-a2e6-1d24c77d50b5" providerId="AD" clId="Web-{44B13DA2-2F89-3107-781F-C5C1BB713275}" dt="2020-10-27T21:49:29.154" v="324"/>
          <ac:spMkLst>
            <pc:docMk/>
            <pc:sldMk cId="974744478" sldId="269"/>
            <ac:spMk id="10" creationId="{8D06CE56-3881-4ADA-8CEF-D18B02C242A3}"/>
          </ac:spMkLst>
        </pc:spChg>
        <pc:spChg chg="add del">
          <ac:chgData name="Spurthi Patnam" userId="S::patnam.s@northeastern.edu::2b907f4e-372a-4aaa-a2e6-1d24c77d50b5" providerId="AD" clId="Web-{44B13DA2-2F89-3107-781F-C5C1BB713275}" dt="2020-10-27T21:49:29.154" v="324"/>
          <ac:spMkLst>
            <pc:docMk/>
            <pc:sldMk cId="974744478" sldId="269"/>
            <ac:spMk id="11" creationId="{79F3C543-62EC-4433-9C93-A2CD8764E9B4}"/>
          </ac:spMkLst>
        </pc:spChg>
        <pc:spChg chg="add del">
          <ac:chgData name="Spurthi Patnam" userId="S::patnam.s@northeastern.edu::2b907f4e-372a-4aaa-a2e6-1d24c77d50b5" providerId="AD" clId="Web-{44B13DA2-2F89-3107-781F-C5C1BB713275}" dt="2020-10-27T21:49:29.154" v="324"/>
          <ac:spMkLst>
            <pc:docMk/>
            <pc:sldMk cId="974744478" sldId="269"/>
            <ac:spMk id="12" creationId="{017517EF-BD4D-4055-BDB4-A322C53568AD}"/>
          </ac:spMkLst>
        </pc:spChg>
        <pc:spChg chg="add del">
          <ac:chgData name="Spurthi Patnam" userId="S::patnam.s@northeastern.edu::2b907f4e-372a-4aaa-a2e6-1d24c77d50b5" providerId="AD" clId="Web-{44B13DA2-2F89-3107-781F-C5C1BB713275}" dt="2020-10-27T21:49:27.748" v="322"/>
          <ac:spMkLst>
            <pc:docMk/>
            <pc:sldMk cId="974744478" sldId="269"/>
            <ac:spMk id="13" creationId="{8D06CE56-3881-4ADA-8CEF-D18B02C242A3}"/>
          </ac:spMkLst>
        </pc:spChg>
        <pc:spChg chg="add del">
          <ac:chgData name="Spurthi Patnam" userId="S::patnam.s@northeastern.edu::2b907f4e-372a-4aaa-a2e6-1d24c77d50b5" providerId="AD" clId="Web-{44B13DA2-2F89-3107-781F-C5C1BB713275}" dt="2020-10-27T21:49:29.154" v="324"/>
          <ac:spMkLst>
            <pc:docMk/>
            <pc:sldMk cId="974744478" sldId="269"/>
            <ac:spMk id="14" creationId="{0ADDB668-2CA4-4D2B-9C34-3487CA330BA8}"/>
          </ac:spMkLst>
        </pc:spChg>
        <pc:spChg chg="add del">
          <ac:chgData name="Spurthi Patnam" userId="S::patnam.s@northeastern.edu::2b907f4e-372a-4aaa-a2e6-1d24c77d50b5" providerId="AD" clId="Web-{44B13DA2-2F89-3107-781F-C5C1BB713275}" dt="2020-10-27T21:49:27.748" v="322"/>
          <ac:spMkLst>
            <pc:docMk/>
            <pc:sldMk cId="974744478" sldId="269"/>
            <ac:spMk id="15" creationId="{79F3C543-62EC-4433-9C93-A2CD8764E9B4}"/>
          </ac:spMkLst>
        </pc:spChg>
        <pc:spChg chg="add del">
          <ac:chgData name="Spurthi Patnam" userId="S::patnam.s@northeastern.edu::2b907f4e-372a-4aaa-a2e6-1d24c77d50b5" providerId="AD" clId="Web-{44B13DA2-2F89-3107-781F-C5C1BB713275}" dt="2020-10-27T21:49:29.154" v="324"/>
          <ac:spMkLst>
            <pc:docMk/>
            <pc:sldMk cId="974744478" sldId="269"/>
            <ac:spMk id="16" creationId="{2568BC19-F052-4108-93E1-6A3D1DEC072F}"/>
          </ac:spMkLst>
        </pc:spChg>
        <pc:spChg chg="add del">
          <ac:chgData name="Spurthi Patnam" userId="S::patnam.s@northeastern.edu::2b907f4e-372a-4aaa-a2e6-1d24c77d50b5" providerId="AD" clId="Web-{44B13DA2-2F89-3107-781F-C5C1BB713275}" dt="2020-10-27T21:49:27.748" v="322"/>
          <ac:spMkLst>
            <pc:docMk/>
            <pc:sldMk cId="974744478" sldId="269"/>
            <ac:spMk id="17" creationId="{68AF5748-FED8-45BA-8631-26D1D10F3246}"/>
          </ac:spMkLst>
        </pc:spChg>
        <pc:spChg chg="add">
          <ac:chgData name="Spurthi Patnam" userId="S::patnam.s@northeastern.edu::2b907f4e-372a-4aaa-a2e6-1d24c77d50b5" providerId="AD" clId="Web-{44B13DA2-2F89-3107-781F-C5C1BB713275}" dt="2020-10-27T21:49:29.186" v="325"/>
          <ac:spMkLst>
            <pc:docMk/>
            <pc:sldMk cId="974744478" sldId="269"/>
            <ac:spMk id="18" creationId="{8D06CE56-3881-4ADA-8CEF-D18B02C242A3}"/>
          </ac:spMkLst>
        </pc:spChg>
        <pc:spChg chg="add del">
          <ac:chgData name="Spurthi Patnam" userId="S::patnam.s@northeastern.edu::2b907f4e-372a-4aaa-a2e6-1d24c77d50b5" providerId="AD" clId="Web-{44B13DA2-2F89-3107-781F-C5C1BB713275}" dt="2020-10-27T21:49:27.748" v="322"/>
          <ac:spMkLst>
            <pc:docMk/>
            <pc:sldMk cId="974744478" sldId="269"/>
            <ac:spMk id="19" creationId="{AF2F604E-43BE-4DC3-B983-E071523364F8}"/>
          </ac:spMkLst>
        </pc:spChg>
        <pc:spChg chg="add">
          <ac:chgData name="Spurthi Patnam" userId="S::patnam.s@northeastern.edu::2b907f4e-372a-4aaa-a2e6-1d24c77d50b5" providerId="AD" clId="Web-{44B13DA2-2F89-3107-781F-C5C1BB713275}" dt="2020-10-27T21:49:29.186" v="325"/>
          <ac:spMkLst>
            <pc:docMk/>
            <pc:sldMk cId="974744478" sldId="269"/>
            <ac:spMk id="20" creationId="{79F3C543-62EC-4433-9C93-A2CD8764E9B4}"/>
          </ac:spMkLst>
        </pc:spChg>
        <pc:spChg chg="add del">
          <ac:chgData name="Spurthi Patnam" userId="S::patnam.s@northeastern.edu::2b907f4e-372a-4aaa-a2e6-1d24c77d50b5" providerId="AD" clId="Web-{44B13DA2-2F89-3107-781F-C5C1BB713275}" dt="2020-10-27T21:49:27.748" v="322"/>
          <ac:spMkLst>
            <pc:docMk/>
            <pc:sldMk cId="974744478" sldId="269"/>
            <ac:spMk id="21" creationId="{08C9B587-E65E-4B52-B37C-ABEBB6E87928}"/>
          </ac:spMkLst>
        </pc:spChg>
        <pc:spChg chg="add">
          <ac:chgData name="Spurthi Patnam" userId="S::patnam.s@northeastern.edu::2b907f4e-372a-4aaa-a2e6-1d24c77d50b5" providerId="AD" clId="Web-{44B13DA2-2F89-3107-781F-C5C1BB713275}" dt="2020-10-27T21:49:29.186" v="325"/>
          <ac:spMkLst>
            <pc:docMk/>
            <pc:sldMk cId="974744478" sldId="269"/>
            <ac:spMk id="22" creationId="{5DCB5928-DC7D-4612-9922-441966E15627}"/>
          </ac:spMkLst>
        </pc:spChg>
        <pc:spChg chg="add del">
          <ac:chgData name="Spurthi Patnam" userId="S::patnam.s@northeastern.edu::2b907f4e-372a-4aaa-a2e6-1d24c77d50b5" providerId="AD" clId="Web-{44B13DA2-2F89-3107-781F-C5C1BB713275}" dt="2020-10-27T21:49:29.154" v="324"/>
          <ac:spMkLst>
            <pc:docMk/>
            <pc:sldMk cId="974744478" sldId="269"/>
            <ac:spMk id="23" creationId="{D5FD337D-4D6B-4C8B-B6F5-121097E09881}"/>
          </ac:spMkLst>
        </pc:spChg>
        <pc:spChg chg="add">
          <ac:chgData name="Spurthi Patnam" userId="S::patnam.s@northeastern.edu::2b907f4e-372a-4aaa-a2e6-1d24c77d50b5" providerId="AD" clId="Web-{44B13DA2-2F89-3107-781F-C5C1BB713275}" dt="2020-10-27T21:49:29.186" v="325"/>
          <ac:spMkLst>
            <pc:docMk/>
            <pc:sldMk cId="974744478" sldId="269"/>
            <ac:spMk id="24" creationId="{682C1161-1736-45EC-99B7-33F3CAE9D517}"/>
          </ac:spMkLst>
        </pc:spChg>
        <pc:spChg chg="add">
          <ac:chgData name="Spurthi Patnam" userId="S::patnam.s@northeastern.edu::2b907f4e-372a-4aaa-a2e6-1d24c77d50b5" providerId="AD" clId="Web-{44B13DA2-2F89-3107-781F-C5C1BB713275}" dt="2020-10-27T21:49:29.186" v="325"/>
          <ac:spMkLst>
            <pc:docMk/>
            <pc:sldMk cId="974744478" sldId="269"/>
            <ac:spMk id="25" creationId="{08C9B587-E65E-4B52-B37C-ABEBB6E87928}"/>
          </ac:spMkLst>
        </pc:spChg>
        <pc:spChg chg="add">
          <ac:chgData name="Spurthi Patnam" userId="S::patnam.s@northeastern.edu::2b907f4e-372a-4aaa-a2e6-1d24c77d50b5" providerId="AD" clId="Web-{44B13DA2-2F89-3107-781F-C5C1BB713275}" dt="2020-10-27T21:49:29.186" v="325"/>
          <ac:spMkLst>
            <pc:docMk/>
            <pc:sldMk cId="974744478" sldId="269"/>
            <ac:spMk id="26" creationId="{84D4DDB8-B68F-45B0-9F62-C4279996F672}"/>
          </ac:spMkLst>
        </pc:spChg>
        <pc:spChg chg="add">
          <ac:chgData name="Spurthi Patnam" userId="S::patnam.s@northeastern.edu::2b907f4e-372a-4aaa-a2e6-1d24c77d50b5" providerId="AD" clId="Web-{44B13DA2-2F89-3107-781F-C5C1BB713275}" dt="2020-10-27T21:49:29.186" v="325"/>
          <ac:spMkLst>
            <pc:docMk/>
            <pc:sldMk cId="974744478" sldId="269"/>
            <ac:spMk id="27" creationId="{AF2F604E-43BE-4DC3-B983-E071523364F8}"/>
          </ac:spMkLst>
        </pc:spChg>
        <pc:picChg chg="add del mod ord modCrop">
          <ac:chgData name="Spurthi Patnam" userId="S::patnam.s@northeastern.edu::2b907f4e-372a-4aaa-a2e6-1d24c77d50b5" providerId="AD" clId="Web-{44B13DA2-2F89-3107-781F-C5C1BB713275}" dt="2020-10-27T21:46:54.233" v="190"/>
          <ac:picMkLst>
            <pc:docMk/>
            <pc:sldMk cId="974744478" sldId="269"/>
            <ac:picMk id="5" creationId="{975C6E0D-1DFB-4AF7-8881-901CEDB1C69D}"/>
          </ac:picMkLst>
        </pc:picChg>
        <pc:picChg chg="add mod ord modCrop">
          <ac:chgData name="Spurthi Patnam" userId="S::patnam.s@northeastern.edu::2b907f4e-372a-4aaa-a2e6-1d24c77d50b5" providerId="AD" clId="Web-{44B13DA2-2F89-3107-781F-C5C1BB713275}" dt="2020-10-27T21:49:29.186" v="325"/>
          <ac:picMkLst>
            <pc:docMk/>
            <pc:sldMk cId="974744478" sldId="269"/>
            <ac:picMk id="8" creationId="{3E63D4DF-F57E-46F3-A9DD-E185622ACF02}"/>
          </ac:picMkLst>
        </pc:picChg>
      </pc:sldChg>
      <pc:sldChg chg="new del">
        <pc:chgData name="Spurthi Patnam" userId="S::patnam.s@northeastern.edu::2b907f4e-372a-4aaa-a2e6-1d24c77d50b5" providerId="AD" clId="Web-{44B13DA2-2F89-3107-781F-C5C1BB713275}" dt="2020-10-27T21:51:17.373" v="337"/>
        <pc:sldMkLst>
          <pc:docMk/>
          <pc:sldMk cId="985105273" sldId="270"/>
        </pc:sldMkLst>
      </pc:sldChg>
      <pc:sldChg chg="addSp delSp modSp new mod setBg">
        <pc:chgData name="Spurthi Patnam" userId="S::patnam.s@northeastern.edu::2b907f4e-372a-4aaa-a2e6-1d24c77d50b5" providerId="AD" clId="Web-{44B13DA2-2F89-3107-781F-C5C1BB713275}" dt="2020-10-27T21:57:26.576" v="567"/>
        <pc:sldMkLst>
          <pc:docMk/>
          <pc:sldMk cId="2133696292" sldId="270"/>
        </pc:sldMkLst>
        <pc:spChg chg="mod">
          <ac:chgData name="Spurthi Patnam" userId="S::patnam.s@northeastern.edu::2b907f4e-372a-4aaa-a2e6-1d24c77d50b5" providerId="AD" clId="Web-{44B13DA2-2F89-3107-781F-C5C1BB713275}" dt="2020-10-27T21:57:26.576" v="567"/>
          <ac:spMkLst>
            <pc:docMk/>
            <pc:sldMk cId="2133696292" sldId="270"/>
            <ac:spMk id="2" creationId="{0221CFEB-1999-4D5F-BA7D-EBC237763273}"/>
          </ac:spMkLst>
        </pc:spChg>
        <pc:spChg chg="del">
          <ac:chgData name="Spurthi Patnam" userId="S::patnam.s@northeastern.edu::2b907f4e-372a-4aaa-a2e6-1d24c77d50b5" providerId="AD" clId="Web-{44B13DA2-2F89-3107-781F-C5C1BB713275}" dt="2020-10-27T21:52:36.654" v="339"/>
          <ac:spMkLst>
            <pc:docMk/>
            <pc:sldMk cId="2133696292" sldId="270"/>
            <ac:spMk id="3" creationId="{33089138-0008-4417-8B5C-14AF9999CF9C}"/>
          </ac:spMkLst>
        </pc:spChg>
        <pc:spChg chg="mod">
          <ac:chgData name="Spurthi Patnam" userId="S::patnam.s@northeastern.edu::2b907f4e-372a-4aaa-a2e6-1d24c77d50b5" providerId="AD" clId="Web-{44B13DA2-2F89-3107-781F-C5C1BB713275}" dt="2020-10-27T21:57:26.576" v="567"/>
          <ac:spMkLst>
            <pc:docMk/>
            <pc:sldMk cId="2133696292" sldId="270"/>
            <ac:spMk id="4" creationId="{2564AA6C-42B4-4161-B093-1FAE1E3ED431}"/>
          </ac:spMkLst>
        </pc:spChg>
        <pc:spChg chg="add del">
          <ac:chgData name="Spurthi Patnam" userId="S::patnam.s@northeastern.edu::2b907f4e-372a-4aaa-a2e6-1d24c77d50b5" providerId="AD" clId="Web-{44B13DA2-2F89-3107-781F-C5C1BB713275}" dt="2020-10-27T21:57:22.623" v="562"/>
          <ac:spMkLst>
            <pc:docMk/>
            <pc:sldMk cId="2133696292" sldId="270"/>
            <ac:spMk id="7" creationId="{8D06CE56-3881-4ADA-8CEF-D18B02C242A3}"/>
          </ac:spMkLst>
        </pc:spChg>
        <pc:spChg chg="add del">
          <ac:chgData name="Spurthi Patnam" userId="S::patnam.s@northeastern.edu::2b907f4e-372a-4aaa-a2e6-1d24c77d50b5" providerId="AD" clId="Web-{44B13DA2-2F89-3107-781F-C5C1BB713275}" dt="2020-10-27T21:57:22.623" v="562"/>
          <ac:spMkLst>
            <pc:docMk/>
            <pc:sldMk cId="2133696292" sldId="270"/>
            <ac:spMk id="8" creationId="{79F3C543-62EC-4433-9C93-A2CD8764E9B4}"/>
          </ac:spMkLst>
        </pc:spChg>
        <pc:spChg chg="add del">
          <ac:chgData name="Spurthi Patnam" userId="S::patnam.s@northeastern.edu::2b907f4e-372a-4aaa-a2e6-1d24c77d50b5" providerId="AD" clId="Web-{44B13DA2-2F89-3107-781F-C5C1BB713275}" dt="2020-10-27T21:57:22.623" v="562"/>
          <ac:spMkLst>
            <pc:docMk/>
            <pc:sldMk cId="2133696292" sldId="270"/>
            <ac:spMk id="9" creationId="{50A3C1AB-1153-42D2-8378-34B849C1C4B6}"/>
          </ac:spMkLst>
        </pc:spChg>
        <pc:spChg chg="add del">
          <ac:chgData name="Spurthi Patnam" userId="S::patnam.s@northeastern.edu::2b907f4e-372a-4aaa-a2e6-1d24c77d50b5" providerId="AD" clId="Web-{44B13DA2-2F89-3107-781F-C5C1BB713275}" dt="2020-10-27T21:57:16.920" v="560"/>
          <ac:spMkLst>
            <pc:docMk/>
            <pc:sldMk cId="2133696292" sldId="270"/>
            <ac:spMk id="10" creationId="{8D06CE56-3881-4ADA-8CEF-D18B02C242A3}"/>
          </ac:spMkLst>
        </pc:spChg>
        <pc:spChg chg="add del">
          <ac:chgData name="Spurthi Patnam" userId="S::patnam.s@northeastern.edu::2b907f4e-372a-4aaa-a2e6-1d24c77d50b5" providerId="AD" clId="Web-{44B13DA2-2F89-3107-781F-C5C1BB713275}" dt="2020-10-27T21:57:22.623" v="562"/>
          <ac:spMkLst>
            <pc:docMk/>
            <pc:sldMk cId="2133696292" sldId="270"/>
            <ac:spMk id="11" creationId="{A3473CF9-37EB-43E7-89EF-D2D1C53D1DAC}"/>
          </ac:spMkLst>
        </pc:spChg>
        <pc:spChg chg="add del">
          <ac:chgData name="Spurthi Patnam" userId="S::patnam.s@northeastern.edu::2b907f4e-372a-4aaa-a2e6-1d24c77d50b5" providerId="AD" clId="Web-{44B13DA2-2F89-3107-781F-C5C1BB713275}" dt="2020-10-27T21:57:16.920" v="560"/>
          <ac:spMkLst>
            <pc:docMk/>
            <pc:sldMk cId="2133696292" sldId="270"/>
            <ac:spMk id="12" creationId="{79F3C543-62EC-4433-9C93-A2CD8764E9B4}"/>
          </ac:spMkLst>
        </pc:spChg>
        <pc:spChg chg="add del">
          <ac:chgData name="Spurthi Patnam" userId="S::patnam.s@northeastern.edu::2b907f4e-372a-4aaa-a2e6-1d24c77d50b5" providerId="AD" clId="Web-{44B13DA2-2F89-3107-781F-C5C1BB713275}" dt="2020-10-27T21:57:22.623" v="562"/>
          <ac:spMkLst>
            <pc:docMk/>
            <pc:sldMk cId="2133696292" sldId="270"/>
            <ac:spMk id="13" creationId="{586B4EF9-43BA-4655-A6FF-1D8E21574C95}"/>
          </ac:spMkLst>
        </pc:spChg>
        <pc:spChg chg="add del">
          <ac:chgData name="Spurthi Patnam" userId="S::patnam.s@northeastern.edu::2b907f4e-372a-4aaa-a2e6-1d24c77d50b5" providerId="AD" clId="Web-{44B13DA2-2F89-3107-781F-C5C1BB713275}" dt="2020-10-27T21:57:16.920" v="560"/>
          <ac:spMkLst>
            <pc:docMk/>
            <pc:sldMk cId="2133696292" sldId="270"/>
            <ac:spMk id="14" creationId="{5DCB5928-DC7D-4612-9922-441966E15627}"/>
          </ac:spMkLst>
        </pc:spChg>
        <pc:spChg chg="add del">
          <ac:chgData name="Spurthi Patnam" userId="S::patnam.s@northeastern.edu::2b907f4e-372a-4aaa-a2e6-1d24c77d50b5" providerId="AD" clId="Web-{44B13DA2-2F89-3107-781F-C5C1BB713275}" dt="2020-10-27T21:57:24.341" v="564"/>
          <ac:spMkLst>
            <pc:docMk/>
            <pc:sldMk cId="2133696292" sldId="270"/>
            <ac:spMk id="15" creationId="{8D06CE56-3881-4ADA-8CEF-D18B02C242A3}"/>
          </ac:spMkLst>
        </pc:spChg>
        <pc:spChg chg="add del">
          <ac:chgData name="Spurthi Patnam" userId="S::patnam.s@northeastern.edu::2b907f4e-372a-4aaa-a2e6-1d24c77d50b5" providerId="AD" clId="Web-{44B13DA2-2F89-3107-781F-C5C1BB713275}" dt="2020-10-27T21:57:16.920" v="560"/>
          <ac:spMkLst>
            <pc:docMk/>
            <pc:sldMk cId="2133696292" sldId="270"/>
            <ac:spMk id="16" creationId="{682C1161-1736-45EC-99B7-33F3CAE9D517}"/>
          </ac:spMkLst>
        </pc:spChg>
        <pc:spChg chg="add del">
          <ac:chgData name="Spurthi Patnam" userId="S::patnam.s@northeastern.edu::2b907f4e-372a-4aaa-a2e6-1d24c77d50b5" providerId="AD" clId="Web-{44B13DA2-2F89-3107-781F-C5C1BB713275}" dt="2020-10-27T21:57:24.341" v="564"/>
          <ac:spMkLst>
            <pc:docMk/>
            <pc:sldMk cId="2133696292" sldId="270"/>
            <ac:spMk id="17" creationId="{79F3C543-62EC-4433-9C93-A2CD8764E9B4}"/>
          </ac:spMkLst>
        </pc:spChg>
        <pc:spChg chg="add del">
          <ac:chgData name="Spurthi Patnam" userId="S::patnam.s@northeastern.edu::2b907f4e-372a-4aaa-a2e6-1d24c77d50b5" providerId="AD" clId="Web-{44B13DA2-2F89-3107-781F-C5C1BB713275}" dt="2020-10-27T21:57:16.920" v="560"/>
          <ac:spMkLst>
            <pc:docMk/>
            <pc:sldMk cId="2133696292" sldId="270"/>
            <ac:spMk id="18" creationId="{84D4DDB8-B68F-45B0-9F62-C4279996F672}"/>
          </ac:spMkLst>
        </pc:spChg>
        <pc:spChg chg="add del">
          <ac:chgData name="Spurthi Patnam" userId="S::patnam.s@northeastern.edu::2b907f4e-372a-4aaa-a2e6-1d24c77d50b5" providerId="AD" clId="Web-{44B13DA2-2F89-3107-781F-C5C1BB713275}" dt="2020-10-27T21:57:24.341" v="564"/>
          <ac:spMkLst>
            <pc:docMk/>
            <pc:sldMk cId="2133696292" sldId="270"/>
            <ac:spMk id="19" creationId="{5DCB5928-DC7D-4612-9922-441966E15627}"/>
          </ac:spMkLst>
        </pc:spChg>
        <pc:spChg chg="add del">
          <ac:chgData name="Spurthi Patnam" userId="S::patnam.s@northeastern.edu::2b907f4e-372a-4aaa-a2e6-1d24c77d50b5" providerId="AD" clId="Web-{44B13DA2-2F89-3107-781F-C5C1BB713275}" dt="2020-10-27T21:57:16.920" v="560"/>
          <ac:spMkLst>
            <pc:docMk/>
            <pc:sldMk cId="2133696292" sldId="270"/>
            <ac:spMk id="20" creationId="{AF2F604E-43BE-4DC3-B983-E071523364F8}"/>
          </ac:spMkLst>
        </pc:spChg>
        <pc:spChg chg="add del">
          <ac:chgData name="Spurthi Patnam" userId="S::patnam.s@northeastern.edu::2b907f4e-372a-4aaa-a2e6-1d24c77d50b5" providerId="AD" clId="Web-{44B13DA2-2F89-3107-781F-C5C1BB713275}" dt="2020-10-27T21:57:24.341" v="564"/>
          <ac:spMkLst>
            <pc:docMk/>
            <pc:sldMk cId="2133696292" sldId="270"/>
            <ac:spMk id="21" creationId="{682C1161-1736-45EC-99B7-33F3CAE9D517}"/>
          </ac:spMkLst>
        </pc:spChg>
        <pc:spChg chg="add del">
          <ac:chgData name="Spurthi Patnam" userId="S::patnam.s@northeastern.edu::2b907f4e-372a-4aaa-a2e6-1d24c77d50b5" providerId="AD" clId="Web-{44B13DA2-2F89-3107-781F-C5C1BB713275}" dt="2020-10-27T21:57:16.920" v="560"/>
          <ac:spMkLst>
            <pc:docMk/>
            <pc:sldMk cId="2133696292" sldId="270"/>
            <ac:spMk id="22" creationId="{08C9B587-E65E-4B52-B37C-ABEBB6E87928}"/>
          </ac:spMkLst>
        </pc:spChg>
        <pc:spChg chg="add del">
          <ac:chgData name="Spurthi Patnam" userId="S::patnam.s@northeastern.edu::2b907f4e-372a-4aaa-a2e6-1d24c77d50b5" providerId="AD" clId="Web-{44B13DA2-2F89-3107-781F-C5C1BB713275}" dt="2020-10-27T21:57:24.341" v="564"/>
          <ac:spMkLst>
            <pc:docMk/>
            <pc:sldMk cId="2133696292" sldId="270"/>
            <ac:spMk id="23" creationId="{84D4DDB8-B68F-45B0-9F62-C4279996F672}"/>
          </ac:spMkLst>
        </pc:spChg>
        <pc:spChg chg="add del">
          <ac:chgData name="Spurthi Patnam" userId="S::patnam.s@northeastern.edu::2b907f4e-372a-4aaa-a2e6-1d24c77d50b5" providerId="AD" clId="Web-{44B13DA2-2F89-3107-781F-C5C1BB713275}" dt="2020-10-27T21:57:24.341" v="564"/>
          <ac:spMkLst>
            <pc:docMk/>
            <pc:sldMk cId="2133696292" sldId="270"/>
            <ac:spMk id="24" creationId="{AF2F604E-43BE-4DC3-B983-E071523364F8}"/>
          </ac:spMkLst>
        </pc:spChg>
        <pc:spChg chg="add del">
          <ac:chgData name="Spurthi Patnam" userId="S::patnam.s@northeastern.edu::2b907f4e-372a-4aaa-a2e6-1d24c77d50b5" providerId="AD" clId="Web-{44B13DA2-2F89-3107-781F-C5C1BB713275}" dt="2020-10-27T21:57:24.341" v="564"/>
          <ac:spMkLst>
            <pc:docMk/>
            <pc:sldMk cId="2133696292" sldId="270"/>
            <ac:spMk id="25" creationId="{08C9B587-E65E-4B52-B37C-ABEBB6E87928}"/>
          </ac:spMkLst>
        </pc:spChg>
        <pc:spChg chg="add del">
          <ac:chgData name="Spurthi Patnam" userId="S::patnam.s@northeastern.edu::2b907f4e-372a-4aaa-a2e6-1d24c77d50b5" providerId="AD" clId="Web-{44B13DA2-2F89-3107-781F-C5C1BB713275}" dt="2020-10-27T21:57:26.560" v="566"/>
          <ac:spMkLst>
            <pc:docMk/>
            <pc:sldMk cId="2133696292" sldId="270"/>
            <ac:spMk id="26" creationId="{8D06CE56-3881-4ADA-8CEF-D18B02C242A3}"/>
          </ac:spMkLst>
        </pc:spChg>
        <pc:spChg chg="add del">
          <ac:chgData name="Spurthi Patnam" userId="S::patnam.s@northeastern.edu::2b907f4e-372a-4aaa-a2e6-1d24c77d50b5" providerId="AD" clId="Web-{44B13DA2-2F89-3107-781F-C5C1BB713275}" dt="2020-10-27T21:57:26.560" v="566"/>
          <ac:spMkLst>
            <pc:docMk/>
            <pc:sldMk cId="2133696292" sldId="270"/>
            <ac:spMk id="27" creationId="{79F3C543-62EC-4433-9C93-A2CD8764E9B4}"/>
          </ac:spMkLst>
        </pc:spChg>
        <pc:spChg chg="add del">
          <ac:chgData name="Spurthi Patnam" userId="S::patnam.s@northeastern.edu::2b907f4e-372a-4aaa-a2e6-1d24c77d50b5" providerId="AD" clId="Web-{44B13DA2-2F89-3107-781F-C5C1BB713275}" dt="2020-10-27T21:57:26.560" v="566"/>
          <ac:spMkLst>
            <pc:docMk/>
            <pc:sldMk cId="2133696292" sldId="270"/>
            <ac:spMk id="28" creationId="{68AF5748-FED8-45BA-8631-26D1D10F3246}"/>
          </ac:spMkLst>
        </pc:spChg>
        <pc:spChg chg="add del">
          <ac:chgData name="Spurthi Patnam" userId="S::patnam.s@northeastern.edu::2b907f4e-372a-4aaa-a2e6-1d24c77d50b5" providerId="AD" clId="Web-{44B13DA2-2F89-3107-781F-C5C1BB713275}" dt="2020-10-27T21:57:26.560" v="566"/>
          <ac:spMkLst>
            <pc:docMk/>
            <pc:sldMk cId="2133696292" sldId="270"/>
            <ac:spMk id="29" creationId="{AF2F604E-43BE-4DC3-B983-E071523364F8}"/>
          </ac:spMkLst>
        </pc:spChg>
        <pc:spChg chg="add del">
          <ac:chgData name="Spurthi Patnam" userId="S::patnam.s@northeastern.edu::2b907f4e-372a-4aaa-a2e6-1d24c77d50b5" providerId="AD" clId="Web-{44B13DA2-2F89-3107-781F-C5C1BB713275}" dt="2020-10-27T21:57:26.560" v="566"/>
          <ac:spMkLst>
            <pc:docMk/>
            <pc:sldMk cId="2133696292" sldId="270"/>
            <ac:spMk id="30" creationId="{08C9B587-E65E-4B52-B37C-ABEBB6E87928}"/>
          </ac:spMkLst>
        </pc:spChg>
        <pc:spChg chg="add">
          <ac:chgData name="Spurthi Patnam" userId="S::patnam.s@northeastern.edu::2b907f4e-372a-4aaa-a2e6-1d24c77d50b5" providerId="AD" clId="Web-{44B13DA2-2F89-3107-781F-C5C1BB713275}" dt="2020-10-27T21:57:26.576" v="567"/>
          <ac:spMkLst>
            <pc:docMk/>
            <pc:sldMk cId="2133696292" sldId="270"/>
            <ac:spMk id="31" creationId="{8D06CE56-3881-4ADA-8CEF-D18B02C242A3}"/>
          </ac:spMkLst>
        </pc:spChg>
        <pc:spChg chg="add">
          <ac:chgData name="Spurthi Patnam" userId="S::patnam.s@northeastern.edu::2b907f4e-372a-4aaa-a2e6-1d24c77d50b5" providerId="AD" clId="Web-{44B13DA2-2F89-3107-781F-C5C1BB713275}" dt="2020-10-27T21:57:26.576" v="567"/>
          <ac:spMkLst>
            <pc:docMk/>
            <pc:sldMk cId="2133696292" sldId="270"/>
            <ac:spMk id="32" creationId="{79F3C543-62EC-4433-9C93-A2CD8764E9B4}"/>
          </ac:spMkLst>
        </pc:spChg>
        <pc:spChg chg="add">
          <ac:chgData name="Spurthi Patnam" userId="S::patnam.s@northeastern.edu::2b907f4e-372a-4aaa-a2e6-1d24c77d50b5" providerId="AD" clId="Web-{44B13DA2-2F89-3107-781F-C5C1BB713275}" dt="2020-10-27T21:57:26.576" v="567"/>
          <ac:spMkLst>
            <pc:docMk/>
            <pc:sldMk cId="2133696292" sldId="270"/>
            <ac:spMk id="33" creationId="{5DCB5928-DC7D-4612-9922-441966E15627}"/>
          </ac:spMkLst>
        </pc:spChg>
        <pc:spChg chg="add">
          <ac:chgData name="Spurthi Patnam" userId="S::patnam.s@northeastern.edu::2b907f4e-372a-4aaa-a2e6-1d24c77d50b5" providerId="AD" clId="Web-{44B13DA2-2F89-3107-781F-C5C1BB713275}" dt="2020-10-27T21:57:26.576" v="567"/>
          <ac:spMkLst>
            <pc:docMk/>
            <pc:sldMk cId="2133696292" sldId="270"/>
            <ac:spMk id="34" creationId="{682C1161-1736-45EC-99B7-33F3CAE9D517}"/>
          </ac:spMkLst>
        </pc:spChg>
        <pc:spChg chg="add">
          <ac:chgData name="Spurthi Patnam" userId="S::patnam.s@northeastern.edu::2b907f4e-372a-4aaa-a2e6-1d24c77d50b5" providerId="AD" clId="Web-{44B13DA2-2F89-3107-781F-C5C1BB713275}" dt="2020-10-27T21:57:26.576" v="567"/>
          <ac:spMkLst>
            <pc:docMk/>
            <pc:sldMk cId="2133696292" sldId="270"/>
            <ac:spMk id="35" creationId="{84D4DDB8-B68F-45B0-9F62-C4279996F672}"/>
          </ac:spMkLst>
        </pc:spChg>
        <pc:spChg chg="add">
          <ac:chgData name="Spurthi Patnam" userId="S::patnam.s@northeastern.edu::2b907f4e-372a-4aaa-a2e6-1d24c77d50b5" providerId="AD" clId="Web-{44B13DA2-2F89-3107-781F-C5C1BB713275}" dt="2020-10-27T21:57:26.576" v="567"/>
          <ac:spMkLst>
            <pc:docMk/>
            <pc:sldMk cId="2133696292" sldId="270"/>
            <ac:spMk id="36" creationId="{AF2F604E-43BE-4DC3-B983-E071523364F8}"/>
          </ac:spMkLst>
        </pc:spChg>
        <pc:spChg chg="add">
          <ac:chgData name="Spurthi Patnam" userId="S::patnam.s@northeastern.edu::2b907f4e-372a-4aaa-a2e6-1d24c77d50b5" providerId="AD" clId="Web-{44B13DA2-2F89-3107-781F-C5C1BB713275}" dt="2020-10-27T21:57:26.576" v="567"/>
          <ac:spMkLst>
            <pc:docMk/>
            <pc:sldMk cId="2133696292" sldId="270"/>
            <ac:spMk id="37" creationId="{08C9B587-E65E-4B52-B37C-ABEBB6E87928}"/>
          </ac:spMkLst>
        </pc:spChg>
        <pc:picChg chg="add mod ord modCrop">
          <ac:chgData name="Spurthi Patnam" userId="S::patnam.s@northeastern.edu::2b907f4e-372a-4aaa-a2e6-1d24c77d50b5" providerId="AD" clId="Web-{44B13DA2-2F89-3107-781F-C5C1BB713275}" dt="2020-10-27T21:57:26.576" v="567"/>
          <ac:picMkLst>
            <pc:docMk/>
            <pc:sldMk cId="2133696292" sldId="270"/>
            <ac:picMk id="5" creationId="{D428B482-5C34-427D-B63C-492F62528E77}"/>
          </ac:picMkLst>
        </pc:picChg>
      </pc:sldChg>
      <pc:sldChg chg="addSp modSp new mod setBg">
        <pc:chgData name="Spurthi Patnam" userId="S::patnam.s@northeastern.edu::2b907f4e-372a-4aaa-a2e6-1d24c77d50b5" providerId="AD" clId="Web-{44B13DA2-2F89-3107-781F-C5C1BB713275}" dt="2020-10-27T22:20:35.773" v="609" actId="20577"/>
        <pc:sldMkLst>
          <pc:docMk/>
          <pc:sldMk cId="1705587565" sldId="271"/>
        </pc:sldMkLst>
        <pc:spChg chg="mod">
          <ac:chgData name="Spurthi Patnam" userId="S::patnam.s@northeastern.edu::2b907f4e-372a-4aaa-a2e6-1d24c77d50b5" providerId="AD" clId="Web-{44B13DA2-2F89-3107-781F-C5C1BB713275}" dt="2020-10-27T22:18:37.914" v="604"/>
          <ac:spMkLst>
            <pc:docMk/>
            <pc:sldMk cId="1705587565" sldId="271"/>
            <ac:spMk id="2" creationId="{87C15F5A-F689-47E4-AFB6-4E9BEAC3F57D}"/>
          </ac:spMkLst>
        </pc:spChg>
        <pc:spChg chg="mod">
          <ac:chgData name="Spurthi Patnam" userId="S::patnam.s@northeastern.edu::2b907f4e-372a-4aaa-a2e6-1d24c77d50b5" providerId="AD" clId="Web-{44B13DA2-2F89-3107-781F-C5C1BB713275}" dt="2020-10-27T22:20:35.773" v="609" actId="20577"/>
          <ac:spMkLst>
            <pc:docMk/>
            <pc:sldMk cId="1705587565" sldId="271"/>
            <ac:spMk id="3" creationId="{2D07B341-FD4E-4600-AF15-F89E053B3429}"/>
          </ac:spMkLst>
        </pc:spChg>
        <pc:spChg chg="add">
          <ac:chgData name="Spurthi Patnam" userId="S::patnam.s@northeastern.edu::2b907f4e-372a-4aaa-a2e6-1d24c77d50b5" providerId="AD" clId="Web-{44B13DA2-2F89-3107-781F-C5C1BB713275}" dt="2020-10-27T22:18:37.914" v="604"/>
          <ac:spMkLst>
            <pc:docMk/>
            <pc:sldMk cId="1705587565" sldId="271"/>
            <ac:spMk id="8" creationId="{1C799903-48D5-4A31-A1A2-541072D9771E}"/>
          </ac:spMkLst>
        </pc:spChg>
        <pc:spChg chg="add">
          <ac:chgData name="Spurthi Patnam" userId="S::patnam.s@northeastern.edu::2b907f4e-372a-4aaa-a2e6-1d24c77d50b5" providerId="AD" clId="Web-{44B13DA2-2F89-3107-781F-C5C1BB713275}" dt="2020-10-27T22:18:37.914" v="604"/>
          <ac:spMkLst>
            <pc:docMk/>
            <pc:sldMk cId="1705587565" sldId="271"/>
            <ac:spMk id="10" creationId="{8EFFF109-FC58-4FD3-BE05-9775A1310F55}"/>
          </ac:spMkLst>
        </pc:spChg>
        <pc:spChg chg="add">
          <ac:chgData name="Spurthi Patnam" userId="S::patnam.s@northeastern.edu::2b907f4e-372a-4aaa-a2e6-1d24c77d50b5" providerId="AD" clId="Web-{44B13DA2-2F89-3107-781F-C5C1BB713275}" dt="2020-10-27T22:18:37.914" v="604"/>
          <ac:spMkLst>
            <pc:docMk/>
            <pc:sldMk cId="1705587565" sldId="271"/>
            <ac:spMk id="12" creationId="{E1B96AD6-92A9-4273-A62B-96A1C3E0BA95}"/>
          </ac:spMkLst>
        </pc:spChg>
        <pc:spChg chg="add">
          <ac:chgData name="Spurthi Patnam" userId="S::patnam.s@northeastern.edu::2b907f4e-372a-4aaa-a2e6-1d24c77d50b5" providerId="AD" clId="Web-{44B13DA2-2F89-3107-781F-C5C1BB713275}" dt="2020-10-27T22:18:37.914" v="604"/>
          <ac:spMkLst>
            <pc:docMk/>
            <pc:sldMk cId="1705587565" sldId="271"/>
            <ac:spMk id="14" creationId="{463EEC44-1BA3-44ED-81FC-A644B04B2A44}"/>
          </ac:spMkLst>
        </pc:spChg>
      </pc:sldChg>
    </pc:docChg>
  </pc:docChgLst>
  <pc:docChgLst>
    <pc:chgData name="Md Tajrianul Islam" userId="S::islam.mdta@northeastern.edu::0cd198e1-1510-4bce-b4e6-ab5978169b21" providerId="AD" clId="Web-{F7DF66C5-2E74-F510-CA0E-41E9C39C2C95}"/>
    <pc:docChg chg="modSld">
      <pc:chgData name="Md Tajrianul Islam" userId="S::islam.mdta@northeastern.edu::0cd198e1-1510-4bce-b4e6-ab5978169b21" providerId="AD" clId="Web-{F7DF66C5-2E74-F510-CA0E-41E9C39C2C95}" dt="2020-10-27T22:27:50.219" v="22" actId="1076"/>
      <pc:docMkLst>
        <pc:docMk/>
      </pc:docMkLst>
      <pc:sldChg chg="addSp delSp modSp">
        <pc:chgData name="Md Tajrianul Islam" userId="S::islam.mdta@northeastern.edu::0cd198e1-1510-4bce-b4e6-ab5978169b21" providerId="AD" clId="Web-{F7DF66C5-2E74-F510-CA0E-41E9C39C2C95}" dt="2020-10-27T22:27:50.219" v="22" actId="1076"/>
        <pc:sldMkLst>
          <pc:docMk/>
          <pc:sldMk cId="2152483089" sldId="260"/>
        </pc:sldMkLst>
        <pc:picChg chg="add mod">
          <ac:chgData name="Md Tajrianul Islam" userId="S::islam.mdta@northeastern.edu::0cd198e1-1510-4bce-b4e6-ab5978169b21" providerId="AD" clId="Web-{F7DF66C5-2E74-F510-CA0E-41E9C39C2C95}" dt="2020-10-27T22:27:50.219" v="22" actId="1076"/>
          <ac:picMkLst>
            <pc:docMk/>
            <pc:sldMk cId="2152483089" sldId="260"/>
            <ac:picMk id="2" creationId="{12FBAB2C-204F-44B1-BBF0-F3631146F581}"/>
          </ac:picMkLst>
        </pc:picChg>
        <pc:picChg chg="del">
          <ac:chgData name="Md Tajrianul Islam" userId="S::islam.mdta@northeastern.edu::0cd198e1-1510-4bce-b4e6-ab5978169b21" providerId="AD" clId="Web-{F7DF66C5-2E74-F510-CA0E-41E9C39C2C95}" dt="2020-10-27T22:27:00.030" v="15"/>
          <ac:picMkLst>
            <pc:docMk/>
            <pc:sldMk cId="2152483089" sldId="260"/>
            <ac:picMk id="3" creationId="{88E204B8-B956-4D78-BE95-5DE3604561C6}"/>
          </ac:picMkLst>
        </pc:picChg>
      </pc:sldChg>
      <pc:sldChg chg="addSp delSp modSp">
        <pc:chgData name="Md Tajrianul Islam" userId="S::islam.mdta@northeastern.edu::0cd198e1-1510-4bce-b4e6-ab5978169b21" providerId="AD" clId="Web-{F7DF66C5-2E74-F510-CA0E-41E9C39C2C95}" dt="2020-10-27T21:48:46.008" v="13" actId="1076"/>
        <pc:sldMkLst>
          <pc:docMk/>
          <pc:sldMk cId="4238750798" sldId="262"/>
        </pc:sldMkLst>
        <pc:picChg chg="add mod">
          <ac:chgData name="Md Tajrianul Islam" userId="S::islam.mdta@northeastern.edu::0cd198e1-1510-4bce-b4e6-ab5978169b21" providerId="AD" clId="Web-{F7DF66C5-2E74-F510-CA0E-41E9C39C2C95}" dt="2020-10-27T21:48:46.008" v="13" actId="1076"/>
          <ac:picMkLst>
            <pc:docMk/>
            <pc:sldMk cId="4238750798" sldId="262"/>
            <ac:picMk id="2" creationId="{0569B6CA-A4EE-4979-841A-25C36BCDE4B1}"/>
          </ac:picMkLst>
        </pc:picChg>
        <pc:picChg chg="del">
          <ac:chgData name="Md Tajrianul Islam" userId="S::islam.mdta@northeastern.edu::0cd198e1-1510-4bce-b4e6-ab5978169b21" providerId="AD" clId="Web-{F7DF66C5-2E74-F510-CA0E-41E9C39C2C95}" dt="2020-10-27T21:45:46.404" v="0"/>
          <ac:picMkLst>
            <pc:docMk/>
            <pc:sldMk cId="4238750798" sldId="262"/>
            <ac:picMk id="3" creationId="{3F0ECE90-BEEF-4EA7-87B6-1B448B4151D7}"/>
          </ac:picMkLst>
        </pc:picChg>
      </pc:sldChg>
      <pc:sldChg chg="addSp delSp modSp">
        <pc:chgData name="Md Tajrianul Islam" userId="S::islam.mdta@northeastern.edu::0cd198e1-1510-4bce-b4e6-ab5978169b21" providerId="AD" clId="Web-{F7DF66C5-2E74-F510-CA0E-41E9C39C2C95}" dt="2020-10-27T21:48:52.290" v="14" actId="1076"/>
        <pc:sldMkLst>
          <pc:docMk/>
          <pc:sldMk cId="3284790831" sldId="264"/>
        </pc:sldMkLst>
        <pc:picChg chg="del">
          <ac:chgData name="Md Tajrianul Islam" userId="S::islam.mdta@northeastern.edu::0cd198e1-1510-4bce-b4e6-ab5978169b21" providerId="AD" clId="Web-{F7DF66C5-2E74-F510-CA0E-41E9C39C2C95}" dt="2020-10-27T21:46:52.049" v="4"/>
          <ac:picMkLst>
            <pc:docMk/>
            <pc:sldMk cId="3284790831" sldId="264"/>
            <ac:picMk id="2" creationId="{BCADA4ED-511E-4D36-8354-FEF0E5FA55D5}"/>
          </ac:picMkLst>
        </pc:picChg>
        <pc:picChg chg="add del mod">
          <ac:chgData name="Md Tajrianul Islam" userId="S::islam.mdta@northeastern.edu::0cd198e1-1510-4bce-b4e6-ab5978169b21" providerId="AD" clId="Web-{F7DF66C5-2E74-F510-CA0E-41E9C39C2C95}" dt="2020-10-27T21:47:56.443" v="9"/>
          <ac:picMkLst>
            <pc:docMk/>
            <pc:sldMk cId="3284790831" sldId="264"/>
            <ac:picMk id="3" creationId="{564D64E6-C8A7-4915-9F36-2F71EF755CD4}"/>
          </ac:picMkLst>
        </pc:picChg>
        <pc:picChg chg="add mod">
          <ac:chgData name="Md Tajrianul Islam" userId="S::islam.mdta@northeastern.edu::0cd198e1-1510-4bce-b4e6-ab5978169b21" providerId="AD" clId="Web-{F7DF66C5-2E74-F510-CA0E-41E9C39C2C95}" dt="2020-10-27T21:48:52.290" v="14" actId="1076"/>
          <ac:picMkLst>
            <pc:docMk/>
            <pc:sldMk cId="3284790831" sldId="264"/>
            <ac:picMk id="4" creationId="{3A0ABF93-96EE-49FA-804F-4D819BFF82D4}"/>
          </ac:picMkLst>
        </pc:picChg>
      </pc:sldChg>
    </pc:docChg>
  </pc:docChgLst>
  <pc:docChgLst>
    <pc:chgData name="Sandeep Karapa Srivatsav" userId="e0ba6e43-eff4-4449-9c9e-44ca0c5928d3" providerId="ADAL" clId="{0A3B5096-BF93-8842-8AE9-803E19AD0998}"/>
    <pc:docChg chg="undo custSel mod addSld delSld modSld sldOrd">
      <pc:chgData name="Sandeep Karapa Srivatsav" userId="e0ba6e43-eff4-4449-9c9e-44ca0c5928d3" providerId="ADAL" clId="{0A3B5096-BF93-8842-8AE9-803E19AD0998}" dt="2020-11-04T16:18:44.502" v="4305" actId="20577"/>
      <pc:docMkLst>
        <pc:docMk/>
      </pc:docMkLst>
      <pc:sldChg chg="addSp delSp modSp mod">
        <pc:chgData name="Sandeep Karapa Srivatsav" userId="e0ba6e43-eff4-4449-9c9e-44ca0c5928d3" providerId="ADAL" clId="{0A3B5096-BF93-8842-8AE9-803E19AD0998}" dt="2020-11-01T03:22:50.903" v="1528" actId="404"/>
        <pc:sldMkLst>
          <pc:docMk/>
          <pc:sldMk cId="754868015" sldId="256"/>
        </pc:sldMkLst>
        <pc:spChg chg="del mod">
          <ac:chgData name="Sandeep Karapa Srivatsav" userId="e0ba6e43-eff4-4449-9c9e-44ca0c5928d3" providerId="ADAL" clId="{0A3B5096-BF93-8842-8AE9-803E19AD0998}" dt="2020-11-01T03:21:37.948" v="1400" actId="478"/>
          <ac:spMkLst>
            <pc:docMk/>
            <pc:sldMk cId="754868015" sldId="256"/>
            <ac:spMk id="3" creationId="{3B5C9456-F3F5-4144-8D7F-F6B0EFB7D9EC}"/>
          </ac:spMkLst>
        </pc:spChg>
        <pc:spChg chg="add del mod">
          <ac:chgData name="Sandeep Karapa Srivatsav" userId="e0ba6e43-eff4-4449-9c9e-44ca0c5928d3" providerId="ADAL" clId="{0A3B5096-BF93-8842-8AE9-803E19AD0998}" dt="2020-11-01T03:21:43.997" v="1401" actId="478"/>
          <ac:spMkLst>
            <pc:docMk/>
            <pc:sldMk cId="754868015" sldId="256"/>
            <ac:spMk id="6" creationId="{DD479709-F714-7843-ABF7-B09DAB632F64}"/>
          </ac:spMkLst>
        </pc:spChg>
        <pc:spChg chg="add mod">
          <ac:chgData name="Sandeep Karapa Srivatsav" userId="e0ba6e43-eff4-4449-9c9e-44ca0c5928d3" providerId="ADAL" clId="{0A3B5096-BF93-8842-8AE9-803E19AD0998}" dt="2020-11-01T03:22:50.903" v="1528" actId="404"/>
          <ac:spMkLst>
            <pc:docMk/>
            <pc:sldMk cId="754868015" sldId="256"/>
            <ac:spMk id="7" creationId="{A614BCF7-B064-9945-A9BE-01522CFAFE96}"/>
          </ac:spMkLst>
        </pc:spChg>
      </pc:sldChg>
      <pc:sldChg chg="del">
        <pc:chgData name="Sandeep Karapa Srivatsav" userId="e0ba6e43-eff4-4449-9c9e-44ca0c5928d3" providerId="ADAL" clId="{0A3B5096-BF93-8842-8AE9-803E19AD0998}" dt="2020-11-01T02:40:00.761" v="29" actId="2696"/>
        <pc:sldMkLst>
          <pc:docMk/>
          <pc:sldMk cId="220155373" sldId="257"/>
        </pc:sldMkLst>
      </pc:sldChg>
      <pc:sldChg chg="del">
        <pc:chgData name="Sandeep Karapa Srivatsav" userId="e0ba6e43-eff4-4449-9c9e-44ca0c5928d3" providerId="ADAL" clId="{0A3B5096-BF93-8842-8AE9-803E19AD0998}" dt="2020-11-01T02:39:16.902" v="27" actId="2696"/>
        <pc:sldMkLst>
          <pc:docMk/>
          <pc:sldMk cId="2146950568" sldId="258"/>
        </pc:sldMkLst>
      </pc:sldChg>
      <pc:sldChg chg="del">
        <pc:chgData name="Sandeep Karapa Srivatsav" userId="e0ba6e43-eff4-4449-9c9e-44ca0c5928d3" providerId="ADAL" clId="{0A3B5096-BF93-8842-8AE9-803E19AD0998}" dt="2020-11-01T02:39:16.902" v="27" actId="2696"/>
        <pc:sldMkLst>
          <pc:docMk/>
          <pc:sldMk cId="3942424455" sldId="259"/>
        </pc:sldMkLst>
      </pc:sldChg>
      <pc:sldChg chg="del">
        <pc:chgData name="Sandeep Karapa Srivatsav" userId="e0ba6e43-eff4-4449-9c9e-44ca0c5928d3" providerId="ADAL" clId="{0A3B5096-BF93-8842-8AE9-803E19AD0998}" dt="2020-11-01T02:39:16.902" v="27" actId="2696"/>
        <pc:sldMkLst>
          <pc:docMk/>
          <pc:sldMk cId="2152483089" sldId="260"/>
        </pc:sldMkLst>
      </pc:sldChg>
      <pc:sldChg chg="del">
        <pc:chgData name="Sandeep Karapa Srivatsav" userId="e0ba6e43-eff4-4449-9c9e-44ca0c5928d3" providerId="ADAL" clId="{0A3B5096-BF93-8842-8AE9-803E19AD0998}" dt="2020-11-01T02:39:16.902" v="27" actId="2696"/>
        <pc:sldMkLst>
          <pc:docMk/>
          <pc:sldMk cId="1989946605" sldId="261"/>
        </pc:sldMkLst>
      </pc:sldChg>
      <pc:sldChg chg="del">
        <pc:chgData name="Sandeep Karapa Srivatsav" userId="e0ba6e43-eff4-4449-9c9e-44ca0c5928d3" providerId="ADAL" clId="{0A3B5096-BF93-8842-8AE9-803E19AD0998}" dt="2020-11-01T02:39:16.902" v="27" actId="2696"/>
        <pc:sldMkLst>
          <pc:docMk/>
          <pc:sldMk cId="3284790831" sldId="264"/>
        </pc:sldMkLst>
      </pc:sldChg>
      <pc:sldChg chg="del">
        <pc:chgData name="Sandeep Karapa Srivatsav" userId="e0ba6e43-eff4-4449-9c9e-44ca0c5928d3" providerId="ADAL" clId="{0A3B5096-BF93-8842-8AE9-803E19AD0998}" dt="2020-11-01T02:39:16.902" v="27" actId="2696"/>
        <pc:sldMkLst>
          <pc:docMk/>
          <pc:sldMk cId="4141048239" sldId="265"/>
        </pc:sldMkLst>
      </pc:sldChg>
      <pc:sldChg chg="del">
        <pc:chgData name="Sandeep Karapa Srivatsav" userId="e0ba6e43-eff4-4449-9c9e-44ca0c5928d3" providerId="ADAL" clId="{0A3B5096-BF93-8842-8AE9-803E19AD0998}" dt="2020-11-01T02:39:16.902" v="27" actId="2696"/>
        <pc:sldMkLst>
          <pc:docMk/>
          <pc:sldMk cId="1974340940" sldId="267"/>
        </pc:sldMkLst>
      </pc:sldChg>
      <pc:sldChg chg="del">
        <pc:chgData name="Sandeep Karapa Srivatsav" userId="e0ba6e43-eff4-4449-9c9e-44ca0c5928d3" providerId="ADAL" clId="{0A3B5096-BF93-8842-8AE9-803E19AD0998}" dt="2020-11-01T02:39:16.902" v="27" actId="2696"/>
        <pc:sldMkLst>
          <pc:docMk/>
          <pc:sldMk cId="974744478" sldId="269"/>
        </pc:sldMkLst>
      </pc:sldChg>
      <pc:sldChg chg="del">
        <pc:chgData name="Sandeep Karapa Srivatsav" userId="e0ba6e43-eff4-4449-9c9e-44ca0c5928d3" providerId="ADAL" clId="{0A3B5096-BF93-8842-8AE9-803E19AD0998}" dt="2020-11-01T02:39:16.902" v="27" actId="2696"/>
        <pc:sldMkLst>
          <pc:docMk/>
          <pc:sldMk cId="2133696292" sldId="270"/>
        </pc:sldMkLst>
      </pc:sldChg>
      <pc:sldChg chg="addSp delSp modSp mod setBg setClrOvrMap modNotesTx">
        <pc:chgData name="Sandeep Karapa Srivatsav" userId="e0ba6e43-eff4-4449-9c9e-44ca0c5928d3" providerId="ADAL" clId="{0A3B5096-BF93-8842-8AE9-803E19AD0998}" dt="2020-11-03T20:20:38.114" v="3715" actId="20577"/>
        <pc:sldMkLst>
          <pc:docMk/>
          <pc:sldMk cId="1705587565" sldId="271"/>
        </pc:sldMkLst>
        <pc:spChg chg="mod">
          <ac:chgData name="Sandeep Karapa Srivatsav" userId="e0ba6e43-eff4-4449-9c9e-44ca0c5928d3" providerId="ADAL" clId="{0A3B5096-BF93-8842-8AE9-803E19AD0998}" dt="2020-11-01T02:36:30.686" v="22" actId="26606"/>
          <ac:spMkLst>
            <pc:docMk/>
            <pc:sldMk cId="1705587565" sldId="271"/>
            <ac:spMk id="2" creationId="{87C15F5A-F689-47E4-AFB6-4E9BEAC3F57D}"/>
          </ac:spMkLst>
        </pc:spChg>
        <pc:spChg chg="mod">
          <ac:chgData name="Sandeep Karapa Srivatsav" userId="e0ba6e43-eff4-4449-9c9e-44ca0c5928d3" providerId="ADAL" clId="{0A3B5096-BF93-8842-8AE9-803E19AD0998}" dt="2020-11-01T02:37:11.194" v="26" actId="113"/>
          <ac:spMkLst>
            <pc:docMk/>
            <pc:sldMk cId="1705587565" sldId="271"/>
            <ac:spMk id="3" creationId="{2D07B341-FD4E-4600-AF15-F89E053B3429}"/>
          </ac:spMkLst>
        </pc:spChg>
        <pc:spChg chg="add del">
          <ac:chgData name="Sandeep Karapa Srivatsav" userId="e0ba6e43-eff4-4449-9c9e-44ca0c5928d3" providerId="ADAL" clId="{0A3B5096-BF93-8842-8AE9-803E19AD0998}" dt="2020-11-01T02:34:59.637" v="16" actId="26606"/>
          <ac:spMkLst>
            <pc:docMk/>
            <pc:sldMk cId="1705587565" sldId="271"/>
            <ac:spMk id="30" creationId="{21A75659-5A6F-4F77-9679-678A00B9D8DC}"/>
          </ac:spMkLst>
        </pc:spChg>
        <pc:spChg chg="add del">
          <ac:chgData name="Sandeep Karapa Srivatsav" userId="e0ba6e43-eff4-4449-9c9e-44ca0c5928d3" providerId="ADAL" clId="{0A3B5096-BF93-8842-8AE9-803E19AD0998}" dt="2020-11-01T02:34:59.637" v="16" actId="26606"/>
          <ac:spMkLst>
            <pc:docMk/>
            <pc:sldMk cId="1705587565" sldId="271"/>
            <ac:spMk id="32" creationId="{EFAEC92A-2230-45B0-A12F-07F9F9EA45AD}"/>
          </ac:spMkLst>
        </pc:spChg>
        <pc:spChg chg="add del">
          <ac:chgData name="Sandeep Karapa Srivatsav" userId="e0ba6e43-eff4-4449-9c9e-44ca0c5928d3" providerId="ADAL" clId="{0A3B5096-BF93-8842-8AE9-803E19AD0998}" dt="2020-11-01T02:34:59.637" v="16" actId="26606"/>
          <ac:spMkLst>
            <pc:docMk/>
            <pc:sldMk cId="1705587565" sldId="271"/>
            <ac:spMk id="34" creationId="{55D4142C-5077-457F-A6AD-3FECFDB39685}"/>
          </ac:spMkLst>
        </pc:spChg>
        <pc:spChg chg="add del">
          <ac:chgData name="Sandeep Karapa Srivatsav" userId="e0ba6e43-eff4-4449-9c9e-44ca0c5928d3" providerId="ADAL" clId="{0A3B5096-BF93-8842-8AE9-803E19AD0998}" dt="2020-11-01T02:34:59.637" v="16" actId="26606"/>
          <ac:spMkLst>
            <pc:docMk/>
            <pc:sldMk cId="1705587565" sldId="271"/>
            <ac:spMk id="36" creationId="{7A5F0580-5EE9-419F-96EE-B6529EF6E7D0}"/>
          </ac:spMkLst>
        </pc:spChg>
        <pc:spChg chg="add del">
          <ac:chgData name="Sandeep Karapa Srivatsav" userId="e0ba6e43-eff4-4449-9c9e-44ca0c5928d3" providerId="ADAL" clId="{0A3B5096-BF93-8842-8AE9-803E19AD0998}" dt="2020-11-01T02:34:03.481" v="7" actId="26606"/>
          <ac:spMkLst>
            <pc:docMk/>
            <pc:sldMk cId="1705587565" sldId="271"/>
            <ac:spMk id="38" creationId="{B47A3059-69F2-4E12-ACD8-A5FE28191966}"/>
          </ac:spMkLst>
        </pc:spChg>
        <pc:spChg chg="add del">
          <ac:chgData name="Sandeep Karapa Srivatsav" userId="e0ba6e43-eff4-4449-9c9e-44ca0c5928d3" providerId="ADAL" clId="{0A3B5096-BF93-8842-8AE9-803E19AD0998}" dt="2020-11-01T02:34:03.481" v="7" actId="26606"/>
          <ac:spMkLst>
            <pc:docMk/>
            <pc:sldMk cId="1705587565" sldId="271"/>
            <ac:spMk id="39" creationId="{33AE4636-AEEC-45D6-84D4-7AC2DA48ECF8}"/>
          </ac:spMkLst>
        </pc:spChg>
        <pc:spChg chg="add del">
          <ac:chgData name="Sandeep Karapa Srivatsav" userId="e0ba6e43-eff4-4449-9c9e-44ca0c5928d3" providerId="ADAL" clId="{0A3B5096-BF93-8842-8AE9-803E19AD0998}" dt="2020-11-01T02:34:03.481" v="7" actId="26606"/>
          <ac:spMkLst>
            <pc:docMk/>
            <pc:sldMk cId="1705587565" sldId="271"/>
            <ac:spMk id="40" creationId="{8D9CE0F4-2EB2-4F1F-8AAC-DB3571D9FE10}"/>
          </ac:spMkLst>
        </pc:spChg>
        <pc:spChg chg="add del">
          <ac:chgData name="Sandeep Karapa Srivatsav" userId="e0ba6e43-eff4-4449-9c9e-44ca0c5928d3" providerId="ADAL" clId="{0A3B5096-BF93-8842-8AE9-803E19AD0998}" dt="2020-11-01T02:33:04.943" v="5" actId="26606"/>
          <ac:spMkLst>
            <pc:docMk/>
            <pc:sldMk cId="1705587565" sldId="271"/>
            <ac:spMk id="41" creationId="{8FC9BE17-9A7B-462D-AE50-3D8777387304}"/>
          </ac:spMkLst>
        </pc:spChg>
        <pc:spChg chg="add del">
          <ac:chgData name="Sandeep Karapa Srivatsav" userId="e0ba6e43-eff4-4449-9c9e-44ca0c5928d3" providerId="ADAL" clId="{0A3B5096-BF93-8842-8AE9-803E19AD0998}" dt="2020-11-01T02:35:28.829" v="19" actId="26606"/>
          <ac:spMkLst>
            <pc:docMk/>
            <pc:sldMk cId="1705587565" sldId="271"/>
            <ac:spMk id="42" creationId="{2C9A9DA9-7DC8-488B-A882-123947B0F3D9}"/>
          </ac:spMkLst>
        </pc:spChg>
        <pc:spChg chg="add del">
          <ac:chgData name="Sandeep Karapa Srivatsav" userId="e0ba6e43-eff4-4449-9c9e-44ca0c5928d3" providerId="ADAL" clId="{0A3B5096-BF93-8842-8AE9-803E19AD0998}" dt="2020-11-01T02:33:04.943" v="5" actId="26606"/>
          <ac:spMkLst>
            <pc:docMk/>
            <pc:sldMk cId="1705587565" sldId="271"/>
            <ac:spMk id="43" creationId="{3EBE8569-6AEC-4B8C-8D53-2DE337CDBA65}"/>
          </ac:spMkLst>
        </pc:spChg>
        <pc:spChg chg="add del">
          <ac:chgData name="Sandeep Karapa Srivatsav" userId="e0ba6e43-eff4-4449-9c9e-44ca0c5928d3" providerId="ADAL" clId="{0A3B5096-BF93-8842-8AE9-803E19AD0998}" dt="2020-11-01T02:35:28.829" v="19" actId="26606"/>
          <ac:spMkLst>
            <pc:docMk/>
            <pc:sldMk cId="1705587565" sldId="271"/>
            <ac:spMk id="44" creationId="{57F6BDD4-E066-4008-8011-6CC31AEB4556}"/>
          </ac:spMkLst>
        </pc:spChg>
        <pc:spChg chg="add del">
          <ac:chgData name="Sandeep Karapa Srivatsav" userId="e0ba6e43-eff4-4449-9c9e-44ca0c5928d3" providerId="ADAL" clId="{0A3B5096-BF93-8842-8AE9-803E19AD0998}" dt="2020-11-01T02:33:04.943" v="5" actId="26606"/>
          <ac:spMkLst>
            <pc:docMk/>
            <pc:sldMk cId="1705587565" sldId="271"/>
            <ac:spMk id="45" creationId="{55D4142C-5077-457F-A6AD-3FECFDB39685}"/>
          </ac:spMkLst>
        </pc:spChg>
        <pc:spChg chg="add del">
          <ac:chgData name="Sandeep Karapa Srivatsav" userId="e0ba6e43-eff4-4449-9c9e-44ca0c5928d3" providerId="ADAL" clId="{0A3B5096-BF93-8842-8AE9-803E19AD0998}" dt="2020-11-01T02:35:28.829" v="19" actId="26606"/>
          <ac:spMkLst>
            <pc:docMk/>
            <pc:sldMk cId="1705587565" sldId="271"/>
            <ac:spMk id="46" creationId="{2711A8FB-68FC-45FC-B01E-38F809E2D439}"/>
          </ac:spMkLst>
        </pc:spChg>
        <pc:spChg chg="add del">
          <ac:chgData name="Sandeep Karapa Srivatsav" userId="e0ba6e43-eff4-4449-9c9e-44ca0c5928d3" providerId="ADAL" clId="{0A3B5096-BF93-8842-8AE9-803E19AD0998}" dt="2020-11-01T02:33:04.943" v="5" actId="26606"/>
          <ac:spMkLst>
            <pc:docMk/>
            <pc:sldMk cId="1705587565" sldId="271"/>
            <ac:spMk id="47" creationId="{7A5F0580-5EE9-419F-96EE-B6529EF6E7D0}"/>
          </ac:spMkLst>
        </pc:spChg>
        <pc:spChg chg="add del">
          <ac:chgData name="Sandeep Karapa Srivatsav" userId="e0ba6e43-eff4-4449-9c9e-44ca0c5928d3" providerId="ADAL" clId="{0A3B5096-BF93-8842-8AE9-803E19AD0998}" dt="2020-11-01T02:35:28.829" v="19" actId="26606"/>
          <ac:spMkLst>
            <pc:docMk/>
            <pc:sldMk cId="1705587565" sldId="271"/>
            <ac:spMk id="48" creationId="{2A865FE3-5FC9-4049-87CF-30019C46C0F5}"/>
          </ac:spMkLst>
        </pc:spChg>
        <pc:spChg chg="add del">
          <ac:chgData name="Sandeep Karapa Srivatsav" userId="e0ba6e43-eff4-4449-9c9e-44ca0c5928d3" providerId="ADAL" clId="{0A3B5096-BF93-8842-8AE9-803E19AD0998}" dt="2020-11-01T02:35:28.813" v="18" actId="26606"/>
          <ac:spMkLst>
            <pc:docMk/>
            <pc:sldMk cId="1705587565" sldId="271"/>
            <ac:spMk id="53" creationId="{8FC9BE17-9A7B-462D-AE50-3D8777387304}"/>
          </ac:spMkLst>
        </pc:spChg>
        <pc:spChg chg="add del">
          <ac:chgData name="Sandeep Karapa Srivatsav" userId="e0ba6e43-eff4-4449-9c9e-44ca0c5928d3" providerId="ADAL" clId="{0A3B5096-BF93-8842-8AE9-803E19AD0998}" dt="2020-11-01T02:35:28.813" v="18" actId="26606"/>
          <ac:spMkLst>
            <pc:docMk/>
            <pc:sldMk cId="1705587565" sldId="271"/>
            <ac:spMk id="55" creationId="{3EBE8569-6AEC-4B8C-8D53-2DE337CDBA65}"/>
          </ac:spMkLst>
        </pc:spChg>
        <pc:spChg chg="add del">
          <ac:chgData name="Sandeep Karapa Srivatsav" userId="e0ba6e43-eff4-4449-9c9e-44ca0c5928d3" providerId="ADAL" clId="{0A3B5096-BF93-8842-8AE9-803E19AD0998}" dt="2020-11-01T02:35:28.813" v="18" actId="26606"/>
          <ac:spMkLst>
            <pc:docMk/>
            <pc:sldMk cId="1705587565" sldId="271"/>
            <ac:spMk id="57" creationId="{55D4142C-5077-457F-A6AD-3FECFDB39685}"/>
          </ac:spMkLst>
        </pc:spChg>
        <pc:spChg chg="add del">
          <ac:chgData name="Sandeep Karapa Srivatsav" userId="e0ba6e43-eff4-4449-9c9e-44ca0c5928d3" providerId="ADAL" clId="{0A3B5096-BF93-8842-8AE9-803E19AD0998}" dt="2020-11-01T02:35:28.813" v="18" actId="26606"/>
          <ac:spMkLst>
            <pc:docMk/>
            <pc:sldMk cId="1705587565" sldId="271"/>
            <ac:spMk id="59" creationId="{7A5F0580-5EE9-419F-96EE-B6529EF6E7D0}"/>
          </ac:spMkLst>
        </pc:spChg>
        <pc:spChg chg="add del">
          <ac:chgData name="Sandeep Karapa Srivatsav" userId="e0ba6e43-eff4-4449-9c9e-44ca0c5928d3" providerId="ADAL" clId="{0A3B5096-BF93-8842-8AE9-803E19AD0998}" dt="2020-11-01T02:36:30.686" v="22" actId="26606"/>
          <ac:spMkLst>
            <pc:docMk/>
            <pc:sldMk cId="1705587565" sldId="271"/>
            <ac:spMk id="61" creationId="{94E4D846-3AFC-4F86-8C35-24B0542A269D}"/>
          </ac:spMkLst>
        </pc:spChg>
        <pc:spChg chg="add del">
          <ac:chgData name="Sandeep Karapa Srivatsav" userId="e0ba6e43-eff4-4449-9c9e-44ca0c5928d3" providerId="ADAL" clId="{0A3B5096-BF93-8842-8AE9-803E19AD0998}" dt="2020-11-01T02:36:30.686" v="22" actId="26606"/>
          <ac:spMkLst>
            <pc:docMk/>
            <pc:sldMk cId="1705587565" sldId="271"/>
            <ac:spMk id="62" creationId="{4F981527-1C7E-4847-B180-945BFB1A8D73}"/>
          </ac:spMkLst>
        </pc:spChg>
        <pc:spChg chg="add del">
          <ac:chgData name="Sandeep Karapa Srivatsav" userId="e0ba6e43-eff4-4449-9c9e-44ca0c5928d3" providerId="ADAL" clId="{0A3B5096-BF93-8842-8AE9-803E19AD0998}" dt="2020-11-01T02:36:30.686" v="22" actId="26606"/>
          <ac:spMkLst>
            <pc:docMk/>
            <pc:sldMk cId="1705587565" sldId="271"/>
            <ac:spMk id="63" creationId="{55D4142C-5077-457F-A6AD-3FECFDB39685}"/>
          </ac:spMkLst>
        </pc:spChg>
        <pc:spChg chg="add del">
          <ac:chgData name="Sandeep Karapa Srivatsav" userId="e0ba6e43-eff4-4449-9c9e-44ca0c5928d3" providerId="ADAL" clId="{0A3B5096-BF93-8842-8AE9-803E19AD0998}" dt="2020-11-01T02:36:30.686" v="22" actId="26606"/>
          <ac:spMkLst>
            <pc:docMk/>
            <pc:sldMk cId="1705587565" sldId="271"/>
            <ac:spMk id="64" creationId="{7A5F0580-5EE9-419F-96EE-B6529EF6E7D0}"/>
          </ac:spMkLst>
        </pc:spChg>
        <pc:spChg chg="add del">
          <ac:chgData name="Sandeep Karapa Srivatsav" userId="e0ba6e43-eff4-4449-9c9e-44ca0c5928d3" providerId="ADAL" clId="{0A3B5096-BF93-8842-8AE9-803E19AD0998}" dt="2020-11-01T02:36:30.669" v="21" actId="26606"/>
          <ac:spMkLst>
            <pc:docMk/>
            <pc:sldMk cId="1705587565" sldId="271"/>
            <ac:spMk id="69" creationId="{2C9A9DA9-7DC8-488B-A882-123947B0F3D9}"/>
          </ac:spMkLst>
        </pc:spChg>
        <pc:spChg chg="add del">
          <ac:chgData name="Sandeep Karapa Srivatsav" userId="e0ba6e43-eff4-4449-9c9e-44ca0c5928d3" providerId="ADAL" clId="{0A3B5096-BF93-8842-8AE9-803E19AD0998}" dt="2020-11-01T02:36:30.669" v="21" actId="26606"/>
          <ac:spMkLst>
            <pc:docMk/>
            <pc:sldMk cId="1705587565" sldId="271"/>
            <ac:spMk id="71" creationId="{57F6BDD4-E066-4008-8011-6CC31AEB4556}"/>
          </ac:spMkLst>
        </pc:spChg>
        <pc:spChg chg="add del">
          <ac:chgData name="Sandeep Karapa Srivatsav" userId="e0ba6e43-eff4-4449-9c9e-44ca0c5928d3" providerId="ADAL" clId="{0A3B5096-BF93-8842-8AE9-803E19AD0998}" dt="2020-11-01T02:36:30.669" v="21" actId="26606"/>
          <ac:spMkLst>
            <pc:docMk/>
            <pc:sldMk cId="1705587565" sldId="271"/>
            <ac:spMk id="73" creationId="{2711A8FB-68FC-45FC-B01E-38F809E2D439}"/>
          </ac:spMkLst>
        </pc:spChg>
        <pc:spChg chg="add del">
          <ac:chgData name="Sandeep Karapa Srivatsav" userId="e0ba6e43-eff4-4449-9c9e-44ca0c5928d3" providerId="ADAL" clId="{0A3B5096-BF93-8842-8AE9-803E19AD0998}" dt="2020-11-01T02:36:30.669" v="21" actId="26606"/>
          <ac:spMkLst>
            <pc:docMk/>
            <pc:sldMk cId="1705587565" sldId="271"/>
            <ac:spMk id="75" creationId="{2A865FE3-5FC9-4049-87CF-30019C46C0F5}"/>
          </ac:spMkLst>
        </pc:spChg>
        <pc:spChg chg="add">
          <ac:chgData name="Sandeep Karapa Srivatsav" userId="e0ba6e43-eff4-4449-9c9e-44ca0c5928d3" providerId="ADAL" clId="{0A3B5096-BF93-8842-8AE9-803E19AD0998}" dt="2020-11-01T02:36:30.686" v="22" actId="26606"/>
          <ac:spMkLst>
            <pc:docMk/>
            <pc:sldMk cId="1705587565" sldId="271"/>
            <ac:spMk id="77" creationId="{84ECDE7A-6944-466D-8FFE-149A29BA6BAE}"/>
          </ac:spMkLst>
        </pc:spChg>
        <pc:spChg chg="add">
          <ac:chgData name="Sandeep Karapa Srivatsav" userId="e0ba6e43-eff4-4449-9c9e-44ca0c5928d3" providerId="ADAL" clId="{0A3B5096-BF93-8842-8AE9-803E19AD0998}" dt="2020-11-01T02:36:30.686" v="22" actId="26606"/>
          <ac:spMkLst>
            <pc:docMk/>
            <pc:sldMk cId="1705587565" sldId="271"/>
            <ac:spMk id="78" creationId="{B3420082-9415-44EC-802E-C77D71D59C57}"/>
          </ac:spMkLst>
        </pc:spChg>
        <pc:spChg chg="add">
          <ac:chgData name="Sandeep Karapa Srivatsav" userId="e0ba6e43-eff4-4449-9c9e-44ca0c5928d3" providerId="ADAL" clId="{0A3B5096-BF93-8842-8AE9-803E19AD0998}" dt="2020-11-01T02:36:30.686" v="22" actId="26606"/>
          <ac:spMkLst>
            <pc:docMk/>
            <pc:sldMk cId="1705587565" sldId="271"/>
            <ac:spMk id="79" creationId="{55A52C45-1FCB-4636-A80F-2849B8226C01}"/>
          </ac:spMkLst>
        </pc:spChg>
        <pc:spChg chg="add">
          <ac:chgData name="Sandeep Karapa Srivatsav" userId="e0ba6e43-eff4-4449-9c9e-44ca0c5928d3" providerId="ADAL" clId="{0A3B5096-BF93-8842-8AE9-803E19AD0998}" dt="2020-11-01T02:36:30.686" v="22" actId="26606"/>
          <ac:spMkLst>
            <pc:docMk/>
            <pc:sldMk cId="1705587565" sldId="271"/>
            <ac:spMk id="80" creationId="{768EB4DD-3704-43AD-92B3-C4E0C6EA92CB}"/>
          </ac:spMkLst>
        </pc:spChg>
        <pc:picChg chg="mod ord">
          <ac:chgData name="Sandeep Karapa Srivatsav" userId="e0ba6e43-eff4-4449-9c9e-44ca0c5928d3" providerId="ADAL" clId="{0A3B5096-BF93-8842-8AE9-803E19AD0998}" dt="2020-11-01T02:36:30.686" v="22" actId="26606"/>
          <ac:picMkLst>
            <pc:docMk/>
            <pc:sldMk cId="1705587565" sldId="271"/>
            <ac:picMk id="4" creationId="{A4C79B11-D871-44E5-8159-2BE35873ACAA}"/>
          </ac:picMkLst>
        </pc:picChg>
      </pc:sldChg>
      <pc:sldChg chg="addSp delSp modSp mod modNotesTx">
        <pc:chgData name="Sandeep Karapa Srivatsav" userId="e0ba6e43-eff4-4449-9c9e-44ca0c5928d3" providerId="ADAL" clId="{0A3B5096-BF93-8842-8AE9-803E19AD0998}" dt="2020-11-03T20:20:44.766" v="3726" actId="20577"/>
        <pc:sldMkLst>
          <pc:docMk/>
          <pc:sldMk cId="3637478774" sldId="272"/>
        </pc:sldMkLst>
        <pc:spChg chg="mod">
          <ac:chgData name="Sandeep Karapa Srivatsav" userId="e0ba6e43-eff4-4449-9c9e-44ca0c5928d3" providerId="ADAL" clId="{0A3B5096-BF93-8842-8AE9-803E19AD0998}" dt="2020-11-01T03:18:57.368" v="1271" actId="26606"/>
          <ac:spMkLst>
            <pc:docMk/>
            <pc:sldMk cId="3637478774" sldId="272"/>
            <ac:spMk id="2" creationId="{36569715-4B08-41A9-BA73-06173A214964}"/>
          </ac:spMkLst>
        </pc:spChg>
        <pc:spChg chg="add del mod ord">
          <ac:chgData name="Sandeep Karapa Srivatsav" userId="e0ba6e43-eff4-4449-9c9e-44ca0c5928d3" providerId="ADAL" clId="{0A3B5096-BF93-8842-8AE9-803E19AD0998}" dt="2020-11-01T03:18:57.368" v="1271" actId="26606"/>
          <ac:spMkLst>
            <pc:docMk/>
            <pc:sldMk cId="3637478774" sldId="272"/>
            <ac:spMk id="3" creationId="{9DCAE8A1-B19D-4BC3-8CB0-61D45E7225B7}"/>
          </ac:spMkLst>
        </pc:spChg>
        <pc:spChg chg="add del">
          <ac:chgData name="Sandeep Karapa Srivatsav" userId="e0ba6e43-eff4-4449-9c9e-44ca0c5928d3" providerId="ADAL" clId="{0A3B5096-BF93-8842-8AE9-803E19AD0998}" dt="2020-11-01T03:18:40.139" v="1270" actId="26606"/>
          <ac:spMkLst>
            <pc:docMk/>
            <pc:sldMk cId="3637478774" sldId="272"/>
            <ac:spMk id="49" creationId="{2C9A9DA9-7DC8-488B-A882-123947B0F3D9}"/>
          </ac:spMkLst>
        </pc:spChg>
        <pc:spChg chg="add del">
          <ac:chgData name="Sandeep Karapa Srivatsav" userId="e0ba6e43-eff4-4449-9c9e-44ca0c5928d3" providerId="ADAL" clId="{0A3B5096-BF93-8842-8AE9-803E19AD0998}" dt="2020-11-01T03:18:40.139" v="1270" actId="26606"/>
          <ac:spMkLst>
            <pc:docMk/>
            <pc:sldMk cId="3637478774" sldId="272"/>
            <ac:spMk id="50" creationId="{57F6BDD4-E066-4008-8011-6CC31AEB4556}"/>
          </ac:spMkLst>
        </pc:spChg>
        <pc:spChg chg="add del">
          <ac:chgData name="Sandeep Karapa Srivatsav" userId="e0ba6e43-eff4-4449-9c9e-44ca0c5928d3" providerId="ADAL" clId="{0A3B5096-BF93-8842-8AE9-803E19AD0998}" dt="2020-11-01T03:18:40.139" v="1270" actId="26606"/>
          <ac:spMkLst>
            <pc:docMk/>
            <pc:sldMk cId="3637478774" sldId="272"/>
            <ac:spMk id="51" creationId="{2711A8FB-68FC-45FC-B01E-38F809E2D439}"/>
          </ac:spMkLst>
        </pc:spChg>
        <pc:spChg chg="add del">
          <ac:chgData name="Sandeep Karapa Srivatsav" userId="e0ba6e43-eff4-4449-9c9e-44ca0c5928d3" providerId="ADAL" clId="{0A3B5096-BF93-8842-8AE9-803E19AD0998}" dt="2020-11-01T03:18:40.139" v="1270" actId="26606"/>
          <ac:spMkLst>
            <pc:docMk/>
            <pc:sldMk cId="3637478774" sldId="272"/>
            <ac:spMk id="52" creationId="{2A865FE3-5FC9-4049-87CF-30019C46C0F5}"/>
          </ac:spMkLst>
        </pc:spChg>
        <pc:spChg chg="add del">
          <ac:chgData name="Sandeep Karapa Srivatsav" userId="e0ba6e43-eff4-4449-9c9e-44ca0c5928d3" providerId="ADAL" clId="{0A3B5096-BF93-8842-8AE9-803E19AD0998}" dt="2020-11-01T03:17:22.552" v="1261" actId="26606"/>
          <ac:spMkLst>
            <pc:docMk/>
            <pc:sldMk cId="3637478774" sldId="272"/>
            <ac:spMk id="55" creationId="{BC68A55F-7B32-44D8-AEE5-1AF40532656C}"/>
          </ac:spMkLst>
        </pc:spChg>
        <pc:spChg chg="add del">
          <ac:chgData name="Sandeep Karapa Srivatsav" userId="e0ba6e43-eff4-4449-9c9e-44ca0c5928d3" providerId="ADAL" clId="{0A3B5096-BF93-8842-8AE9-803E19AD0998}" dt="2020-11-01T03:17:22.552" v="1261" actId="26606"/>
          <ac:spMkLst>
            <pc:docMk/>
            <pc:sldMk cId="3637478774" sldId="272"/>
            <ac:spMk id="56" creationId="{CD1AAA2C-FBBE-42AA-B869-31D524B7653F}"/>
          </ac:spMkLst>
        </pc:spChg>
        <pc:spChg chg="add del">
          <ac:chgData name="Sandeep Karapa Srivatsav" userId="e0ba6e43-eff4-4449-9c9e-44ca0c5928d3" providerId="ADAL" clId="{0A3B5096-BF93-8842-8AE9-803E19AD0998}" dt="2020-11-01T03:17:22.552" v="1261" actId="26606"/>
          <ac:spMkLst>
            <pc:docMk/>
            <pc:sldMk cId="3637478774" sldId="272"/>
            <ac:spMk id="57" creationId="{5F937BBF-9326-4230-AB1B-F1795E350559}"/>
          </ac:spMkLst>
        </pc:spChg>
        <pc:spChg chg="add del">
          <ac:chgData name="Sandeep Karapa Srivatsav" userId="e0ba6e43-eff4-4449-9c9e-44ca0c5928d3" providerId="ADAL" clId="{0A3B5096-BF93-8842-8AE9-803E19AD0998}" dt="2020-11-01T03:16:50.390" v="1259" actId="26606"/>
          <ac:spMkLst>
            <pc:docMk/>
            <pc:sldMk cId="3637478774" sldId="272"/>
            <ac:spMk id="58" creationId="{81E1224E-6618-482E-BE87-321A7FC1CDE8}"/>
          </ac:spMkLst>
        </pc:spChg>
        <pc:spChg chg="add del">
          <ac:chgData name="Sandeep Karapa Srivatsav" userId="e0ba6e43-eff4-4449-9c9e-44ca0c5928d3" providerId="ADAL" clId="{0A3B5096-BF93-8842-8AE9-803E19AD0998}" dt="2020-11-01T03:16:50.390" v="1259" actId="26606"/>
          <ac:spMkLst>
            <pc:docMk/>
            <pc:sldMk cId="3637478774" sldId="272"/>
            <ac:spMk id="60" creationId="{066346BE-FDB4-4772-A696-0719490ABD64}"/>
          </ac:spMkLst>
        </pc:spChg>
        <pc:spChg chg="add del">
          <ac:chgData name="Sandeep Karapa Srivatsav" userId="e0ba6e43-eff4-4449-9c9e-44ca0c5928d3" providerId="ADAL" clId="{0A3B5096-BF93-8842-8AE9-803E19AD0998}" dt="2020-11-01T03:17:39.836" v="1263" actId="26606"/>
          <ac:spMkLst>
            <pc:docMk/>
            <pc:sldMk cId="3637478774" sldId="272"/>
            <ac:spMk id="61" creationId="{CF236821-17FE-429B-8D2C-08E13A64EA40}"/>
          </ac:spMkLst>
        </pc:spChg>
        <pc:spChg chg="add del">
          <ac:chgData name="Sandeep Karapa Srivatsav" userId="e0ba6e43-eff4-4449-9c9e-44ca0c5928d3" providerId="ADAL" clId="{0A3B5096-BF93-8842-8AE9-803E19AD0998}" dt="2020-11-01T03:16:50.390" v="1259" actId="26606"/>
          <ac:spMkLst>
            <pc:docMk/>
            <pc:sldMk cId="3637478774" sldId="272"/>
            <ac:spMk id="62" creationId="{FB92FFCE-0C90-454E-AA25-D4EE9A6C39C5}"/>
          </ac:spMkLst>
        </pc:spChg>
        <pc:spChg chg="add del">
          <ac:chgData name="Sandeep Karapa Srivatsav" userId="e0ba6e43-eff4-4449-9c9e-44ca0c5928d3" providerId="ADAL" clId="{0A3B5096-BF93-8842-8AE9-803E19AD0998}" dt="2020-11-01T03:17:39.836" v="1263" actId="26606"/>
          <ac:spMkLst>
            <pc:docMk/>
            <pc:sldMk cId="3637478774" sldId="272"/>
            <ac:spMk id="63" creationId="{C0BDBCD2-E081-43AB-9119-C55465E59757}"/>
          </ac:spMkLst>
        </pc:spChg>
        <pc:spChg chg="add del">
          <ac:chgData name="Sandeep Karapa Srivatsav" userId="e0ba6e43-eff4-4449-9c9e-44ca0c5928d3" providerId="ADAL" clId="{0A3B5096-BF93-8842-8AE9-803E19AD0998}" dt="2020-11-01T03:17:39.836" v="1263" actId="26606"/>
          <ac:spMkLst>
            <pc:docMk/>
            <pc:sldMk cId="3637478774" sldId="272"/>
            <ac:spMk id="64" creationId="{0288C6B4-AFC3-407F-A595-EFFD38D4CCAF}"/>
          </ac:spMkLst>
        </pc:spChg>
        <pc:spChg chg="add del">
          <ac:chgData name="Sandeep Karapa Srivatsav" userId="e0ba6e43-eff4-4449-9c9e-44ca0c5928d3" providerId="ADAL" clId="{0A3B5096-BF93-8842-8AE9-803E19AD0998}" dt="2020-11-01T03:17:39.836" v="1263" actId="26606"/>
          <ac:spMkLst>
            <pc:docMk/>
            <pc:sldMk cId="3637478774" sldId="272"/>
            <ac:spMk id="65" creationId="{98E79BE4-34FE-485A-98A5-92CE8F7C4743}"/>
          </ac:spMkLst>
        </pc:spChg>
        <pc:spChg chg="add del">
          <ac:chgData name="Sandeep Karapa Srivatsav" userId="e0ba6e43-eff4-4449-9c9e-44ca0c5928d3" providerId="ADAL" clId="{0A3B5096-BF93-8842-8AE9-803E19AD0998}" dt="2020-11-01T03:17:39.836" v="1263" actId="26606"/>
          <ac:spMkLst>
            <pc:docMk/>
            <pc:sldMk cId="3637478774" sldId="272"/>
            <ac:spMk id="67" creationId="{7A5F0580-5EE9-419F-96EE-B6529EF6E7D0}"/>
          </ac:spMkLst>
        </pc:spChg>
        <pc:spChg chg="add del">
          <ac:chgData name="Sandeep Karapa Srivatsav" userId="e0ba6e43-eff4-4449-9c9e-44ca0c5928d3" providerId="ADAL" clId="{0A3B5096-BF93-8842-8AE9-803E19AD0998}" dt="2020-11-01T03:17:51.758" v="1265" actId="26606"/>
          <ac:spMkLst>
            <pc:docMk/>
            <pc:sldMk cId="3637478774" sldId="272"/>
            <ac:spMk id="68" creationId="{0288C6B4-AFC3-407F-A595-EFFD38D4CCAF}"/>
          </ac:spMkLst>
        </pc:spChg>
        <pc:spChg chg="add del">
          <ac:chgData name="Sandeep Karapa Srivatsav" userId="e0ba6e43-eff4-4449-9c9e-44ca0c5928d3" providerId="ADAL" clId="{0A3B5096-BF93-8842-8AE9-803E19AD0998}" dt="2020-11-01T03:17:51.758" v="1265" actId="26606"/>
          <ac:spMkLst>
            <pc:docMk/>
            <pc:sldMk cId="3637478774" sldId="272"/>
            <ac:spMk id="69" creationId="{CF236821-17FE-429B-8D2C-08E13A64EA40}"/>
          </ac:spMkLst>
        </pc:spChg>
        <pc:spChg chg="add del">
          <ac:chgData name="Sandeep Karapa Srivatsav" userId="e0ba6e43-eff4-4449-9c9e-44ca0c5928d3" providerId="ADAL" clId="{0A3B5096-BF93-8842-8AE9-803E19AD0998}" dt="2020-11-01T03:17:51.758" v="1265" actId="26606"/>
          <ac:spMkLst>
            <pc:docMk/>
            <pc:sldMk cId="3637478774" sldId="272"/>
            <ac:spMk id="70" creationId="{C0BDBCD2-E081-43AB-9119-C55465E59757}"/>
          </ac:spMkLst>
        </pc:spChg>
        <pc:spChg chg="add del">
          <ac:chgData name="Sandeep Karapa Srivatsav" userId="e0ba6e43-eff4-4449-9c9e-44ca0c5928d3" providerId="ADAL" clId="{0A3B5096-BF93-8842-8AE9-803E19AD0998}" dt="2020-11-01T03:17:51.758" v="1265" actId="26606"/>
          <ac:spMkLst>
            <pc:docMk/>
            <pc:sldMk cId="3637478774" sldId="272"/>
            <ac:spMk id="71" creationId="{98E79BE4-34FE-485A-98A5-92CE8F7C4743}"/>
          </ac:spMkLst>
        </pc:spChg>
        <pc:spChg chg="add del">
          <ac:chgData name="Sandeep Karapa Srivatsav" userId="e0ba6e43-eff4-4449-9c9e-44ca0c5928d3" providerId="ADAL" clId="{0A3B5096-BF93-8842-8AE9-803E19AD0998}" dt="2020-11-01T03:17:51.758" v="1265" actId="26606"/>
          <ac:spMkLst>
            <pc:docMk/>
            <pc:sldMk cId="3637478774" sldId="272"/>
            <ac:spMk id="72" creationId="{7A5F0580-5EE9-419F-96EE-B6529EF6E7D0}"/>
          </ac:spMkLst>
        </pc:spChg>
        <pc:spChg chg="add del">
          <ac:chgData name="Sandeep Karapa Srivatsav" userId="e0ba6e43-eff4-4449-9c9e-44ca0c5928d3" providerId="ADAL" clId="{0A3B5096-BF93-8842-8AE9-803E19AD0998}" dt="2020-11-01T03:18:57.368" v="1271" actId="26606"/>
          <ac:spMkLst>
            <pc:docMk/>
            <pc:sldMk cId="3637478774" sldId="272"/>
            <ac:spMk id="74" creationId="{5C9B446A-6343-4E56-90BA-061E4DDF0FFB}"/>
          </ac:spMkLst>
        </pc:spChg>
        <pc:spChg chg="add del">
          <ac:chgData name="Sandeep Karapa Srivatsav" userId="e0ba6e43-eff4-4449-9c9e-44ca0c5928d3" providerId="ADAL" clId="{0A3B5096-BF93-8842-8AE9-803E19AD0998}" dt="2020-11-01T03:18:18.972" v="1269" actId="26606"/>
          <ac:spMkLst>
            <pc:docMk/>
            <pc:sldMk cId="3637478774" sldId="272"/>
            <ac:spMk id="75" creationId="{81E1224E-6618-482E-BE87-321A7FC1CDE8}"/>
          </ac:spMkLst>
        </pc:spChg>
        <pc:spChg chg="add del">
          <ac:chgData name="Sandeep Karapa Srivatsav" userId="e0ba6e43-eff4-4449-9c9e-44ca0c5928d3" providerId="ADAL" clId="{0A3B5096-BF93-8842-8AE9-803E19AD0998}" dt="2020-11-01T03:18:18.972" v="1269" actId="26606"/>
          <ac:spMkLst>
            <pc:docMk/>
            <pc:sldMk cId="3637478774" sldId="272"/>
            <ac:spMk id="76" creationId="{066346BE-FDB4-4772-A696-0719490ABD64}"/>
          </ac:spMkLst>
        </pc:spChg>
        <pc:spChg chg="add del">
          <ac:chgData name="Sandeep Karapa Srivatsav" userId="e0ba6e43-eff4-4449-9c9e-44ca0c5928d3" providerId="ADAL" clId="{0A3B5096-BF93-8842-8AE9-803E19AD0998}" dt="2020-11-01T03:18:18.972" v="1269" actId="26606"/>
          <ac:spMkLst>
            <pc:docMk/>
            <pc:sldMk cId="3637478774" sldId="272"/>
            <ac:spMk id="77" creationId="{FB92FFCE-0C90-454E-AA25-D4EE9A6C39C5}"/>
          </ac:spMkLst>
        </pc:spChg>
        <pc:spChg chg="add del">
          <ac:chgData name="Sandeep Karapa Srivatsav" userId="e0ba6e43-eff4-4449-9c9e-44ca0c5928d3" providerId="ADAL" clId="{0A3B5096-BF93-8842-8AE9-803E19AD0998}" dt="2020-11-01T03:18:57.368" v="1271" actId="26606"/>
          <ac:spMkLst>
            <pc:docMk/>
            <pc:sldMk cId="3637478774" sldId="272"/>
            <ac:spMk id="79" creationId="{3EC72A1B-03D3-499C-B4BF-AC68EEC22B10}"/>
          </ac:spMkLst>
        </pc:spChg>
        <pc:spChg chg="add del">
          <ac:chgData name="Sandeep Karapa Srivatsav" userId="e0ba6e43-eff4-4449-9c9e-44ca0c5928d3" providerId="ADAL" clId="{0A3B5096-BF93-8842-8AE9-803E19AD0998}" dt="2020-11-01T03:18:57.368" v="1271" actId="26606"/>
          <ac:spMkLst>
            <pc:docMk/>
            <pc:sldMk cId="3637478774" sldId="272"/>
            <ac:spMk id="80" creationId="{216322C2-3CF0-4D33-BF90-3F384CF6D232}"/>
          </ac:spMkLst>
        </pc:spChg>
        <pc:spChg chg="add del">
          <ac:chgData name="Sandeep Karapa Srivatsav" userId="e0ba6e43-eff4-4449-9c9e-44ca0c5928d3" providerId="ADAL" clId="{0A3B5096-BF93-8842-8AE9-803E19AD0998}" dt="2020-11-01T03:18:57.368" v="1271" actId="26606"/>
          <ac:spMkLst>
            <pc:docMk/>
            <pc:sldMk cId="3637478774" sldId="272"/>
            <ac:spMk id="81" creationId="{55D4142C-5077-457F-A6AD-3FECFDB39685}"/>
          </ac:spMkLst>
        </pc:spChg>
        <pc:spChg chg="add del">
          <ac:chgData name="Sandeep Karapa Srivatsav" userId="e0ba6e43-eff4-4449-9c9e-44ca0c5928d3" providerId="ADAL" clId="{0A3B5096-BF93-8842-8AE9-803E19AD0998}" dt="2020-11-01T03:18:57.368" v="1271" actId="26606"/>
          <ac:spMkLst>
            <pc:docMk/>
            <pc:sldMk cId="3637478774" sldId="272"/>
            <ac:spMk id="82" creationId="{7A5F0580-5EE9-419F-96EE-B6529EF6E7D0}"/>
          </ac:spMkLst>
        </pc:spChg>
        <pc:spChg chg="add del">
          <ac:chgData name="Sandeep Karapa Srivatsav" userId="e0ba6e43-eff4-4449-9c9e-44ca0c5928d3" providerId="ADAL" clId="{0A3B5096-BF93-8842-8AE9-803E19AD0998}" dt="2020-11-01T03:18:17.699" v="1268" actId="26606"/>
          <ac:spMkLst>
            <pc:docMk/>
            <pc:sldMk cId="3637478774" sldId="272"/>
            <ac:spMk id="83" creationId="{0B9EE3F3-89B7-43C3-8651-C4C96830993D}"/>
          </ac:spMkLst>
        </pc:spChg>
        <pc:spChg chg="add del">
          <ac:chgData name="Sandeep Karapa Srivatsav" userId="e0ba6e43-eff4-4449-9c9e-44ca0c5928d3" providerId="ADAL" clId="{0A3B5096-BF93-8842-8AE9-803E19AD0998}" dt="2020-11-01T03:18:17.699" v="1268" actId="26606"/>
          <ac:spMkLst>
            <pc:docMk/>
            <pc:sldMk cId="3637478774" sldId="272"/>
            <ac:spMk id="85" creationId="{33AE4636-AEEC-45D6-84D4-7AC2DA48ECF8}"/>
          </ac:spMkLst>
        </pc:spChg>
        <pc:spChg chg="add del">
          <ac:chgData name="Sandeep Karapa Srivatsav" userId="e0ba6e43-eff4-4449-9c9e-44ca0c5928d3" providerId="ADAL" clId="{0A3B5096-BF93-8842-8AE9-803E19AD0998}" dt="2020-11-01T03:18:17.699" v="1268" actId="26606"/>
          <ac:spMkLst>
            <pc:docMk/>
            <pc:sldMk cId="3637478774" sldId="272"/>
            <ac:spMk id="87" creationId="{8D9CE0F4-2EB2-4F1F-8AAC-DB3571D9FE10}"/>
          </ac:spMkLst>
        </pc:spChg>
        <pc:spChg chg="add">
          <ac:chgData name="Sandeep Karapa Srivatsav" userId="e0ba6e43-eff4-4449-9c9e-44ca0c5928d3" providerId="ADAL" clId="{0A3B5096-BF93-8842-8AE9-803E19AD0998}" dt="2020-11-01T03:18:57.368" v="1271" actId="26606"/>
          <ac:spMkLst>
            <pc:docMk/>
            <pc:sldMk cId="3637478774" sldId="272"/>
            <ac:spMk id="89" creationId="{2C9A9DA9-7DC8-488B-A882-123947B0F3D9}"/>
          </ac:spMkLst>
        </pc:spChg>
        <pc:spChg chg="add">
          <ac:chgData name="Sandeep Karapa Srivatsav" userId="e0ba6e43-eff4-4449-9c9e-44ca0c5928d3" providerId="ADAL" clId="{0A3B5096-BF93-8842-8AE9-803E19AD0998}" dt="2020-11-01T03:18:57.368" v="1271" actId="26606"/>
          <ac:spMkLst>
            <pc:docMk/>
            <pc:sldMk cId="3637478774" sldId="272"/>
            <ac:spMk id="91" creationId="{57F6BDD4-E066-4008-8011-6CC31AEB4556}"/>
          </ac:spMkLst>
        </pc:spChg>
        <pc:spChg chg="add">
          <ac:chgData name="Sandeep Karapa Srivatsav" userId="e0ba6e43-eff4-4449-9c9e-44ca0c5928d3" providerId="ADAL" clId="{0A3B5096-BF93-8842-8AE9-803E19AD0998}" dt="2020-11-01T03:18:57.368" v="1271" actId="26606"/>
          <ac:spMkLst>
            <pc:docMk/>
            <pc:sldMk cId="3637478774" sldId="272"/>
            <ac:spMk id="93" creationId="{2711A8FB-68FC-45FC-B01E-38F809E2D439}"/>
          </ac:spMkLst>
        </pc:spChg>
        <pc:spChg chg="add">
          <ac:chgData name="Sandeep Karapa Srivatsav" userId="e0ba6e43-eff4-4449-9c9e-44ca0c5928d3" providerId="ADAL" clId="{0A3B5096-BF93-8842-8AE9-803E19AD0998}" dt="2020-11-01T03:18:57.368" v="1271" actId="26606"/>
          <ac:spMkLst>
            <pc:docMk/>
            <pc:sldMk cId="3637478774" sldId="272"/>
            <ac:spMk id="95" creationId="{2A865FE3-5FC9-4049-87CF-30019C46C0F5}"/>
          </ac:spMkLst>
        </pc:spChg>
        <pc:graphicFrameChg chg="add del">
          <ac:chgData name="Sandeep Karapa Srivatsav" userId="e0ba6e43-eff4-4449-9c9e-44ca0c5928d3" providerId="ADAL" clId="{0A3B5096-BF93-8842-8AE9-803E19AD0998}" dt="2020-11-01T03:16:50.390" v="1259" actId="26606"/>
          <ac:graphicFrameMkLst>
            <pc:docMk/>
            <pc:sldMk cId="3637478774" sldId="272"/>
            <ac:graphicFrameMk id="54" creationId="{3B598E0F-56D1-4690-8FFA-E485EA98A0ED}"/>
          </ac:graphicFrameMkLst>
        </pc:graphicFrameChg>
        <pc:graphicFrameChg chg="add del">
          <ac:chgData name="Sandeep Karapa Srivatsav" userId="e0ba6e43-eff4-4449-9c9e-44ca0c5928d3" providerId="ADAL" clId="{0A3B5096-BF93-8842-8AE9-803E19AD0998}" dt="2020-11-01T03:17:22.552" v="1261" actId="26606"/>
          <ac:graphicFrameMkLst>
            <pc:docMk/>
            <pc:sldMk cId="3637478774" sldId="272"/>
            <ac:graphicFrameMk id="59" creationId="{C9640937-F904-479D-AC4D-83623BC9D32F}"/>
          </ac:graphicFrameMkLst>
        </pc:graphicFrameChg>
        <pc:graphicFrameChg chg="add del mod modGraphic">
          <ac:chgData name="Sandeep Karapa Srivatsav" userId="e0ba6e43-eff4-4449-9c9e-44ca0c5928d3" providerId="ADAL" clId="{0A3B5096-BF93-8842-8AE9-803E19AD0998}" dt="2020-11-01T03:18:18.972" v="1269" actId="26606"/>
          <ac:graphicFrameMkLst>
            <pc:docMk/>
            <pc:sldMk cId="3637478774" sldId="272"/>
            <ac:graphicFrameMk id="78" creationId="{EAC81CD7-92C4-4A58-B29A-CEADEC8419E2}"/>
          </ac:graphicFrameMkLst>
        </pc:graphicFrameChg>
        <pc:picChg chg="del">
          <ac:chgData name="Sandeep Karapa Srivatsav" userId="e0ba6e43-eff4-4449-9c9e-44ca0c5928d3" providerId="ADAL" clId="{0A3B5096-BF93-8842-8AE9-803E19AD0998}" dt="2020-11-01T03:16:37.569" v="1257" actId="478"/>
          <ac:picMkLst>
            <pc:docMk/>
            <pc:sldMk cId="3637478774" sldId="272"/>
            <ac:picMk id="4" creationId="{9F22AFE0-9A57-4137-9033-5736EBEE0582}"/>
          </ac:picMkLst>
        </pc:picChg>
        <pc:picChg chg="add del">
          <ac:chgData name="Sandeep Karapa Srivatsav" userId="e0ba6e43-eff4-4449-9c9e-44ca0c5928d3" providerId="ADAL" clId="{0A3B5096-BF93-8842-8AE9-803E19AD0998}" dt="2020-11-01T03:17:39.836" v="1263" actId="26606"/>
          <ac:picMkLst>
            <pc:docMk/>
            <pc:sldMk cId="3637478774" sldId="272"/>
            <ac:picMk id="66" creationId="{BFB4EDDC-7FD8-42E8-B0BC-101A8F90A550}"/>
          </ac:picMkLst>
        </pc:picChg>
        <pc:picChg chg="add del">
          <ac:chgData name="Sandeep Karapa Srivatsav" userId="e0ba6e43-eff4-4449-9c9e-44ca0c5928d3" providerId="ADAL" clId="{0A3B5096-BF93-8842-8AE9-803E19AD0998}" dt="2020-11-01T03:17:51.758" v="1265" actId="26606"/>
          <ac:picMkLst>
            <pc:docMk/>
            <pc:sldMk cId="3637478774" sldId="272"/>
            <ac:picMk id="73" creationId="{93456689-613F-43C4-A708-CDC1250D221F}"/>
          </ac:picMkLst>
        </pc:picChg>
        <pc:picChg chg="add mod">
          <ac:chgData name="Sandeep Karapa Srivatsav" userId="e0ba6e43-eff4-4449-9c9e-44ca0c5928d3" providerId="ADAL" clId="{0A3B5096-BF93-8842-8AE9-803E19AD0998}" dt="2020-11-01T03:18:57.368" v="1271" actId="26606"/>
          <ac:picMkLst>
            <pc:docMk/>
            <pc:sldMk cId="3637478774" sldId="272"/>
            <ac:picMk id="84" creationId="{E27D480A-B558-4F4C-8DF9-3EF430E5C9A7}"/>
          </ac:picMkLst>
        </pc:picChg>
      </pc:sldChg>
      <pc:sldChg chg="del">
        <pc:chgData name="Sandeep Karapa Srivatsav" userId="e0ba6e43-eff4-4449-9c9e-44ca0c5928d3" providerId="ADAL" clId="{0A3B5096-BF93-8842-8AE9-803E19AD0998}" dt="2020-11-01T02:56:09.063" v="614" actId="2696"/>
        <pc:sldMkLst>
          <pc:docMk/>
          <pc:sldMk cId="2490638412" sldId="273"/>
        </pc:sldMkLst>
      </pc:sldChg>
      <pc:sldChg chg="modNotesTx">
        <pc:chgData name="Sandeep Karapa Srivatsav" userId="e0ba6e43-eff4-4449-9c9e-44ca0c5928d3" providerId="ADAL" clId="{0A3B5096-BF93-8842-8AE9-803E19AD0998}" dt="2020-11-03T20:20:41.219" v="3719" actId="20577"/>
        <pc:sldMkLst>
          <pc:docMk/>
          <pc:sldMk cId="669402837" sldId="274"/>
        </pc:sldMkLst>
      </pc:sldChg>
      <pc:sldChg chg="del">
        <pc:chgData name="Sandeep Karapa Srivatsav" userId="e0ba6e43-eff4-4449-9c9e-44ca0c5928d3" providerId="ADAL" clId="{0A3B5096-BF93-8842-8AE9-803E19AD0998}" dt="2020-11-01T02:39:50.276" v="28" actId="2696"/>
        <pc:sldMkLst>
          <pc:docMk/>
          <pc:sldMk cId="552804420" sldId="275"/>
        </pc:sldMkLst>
      </pc:sldChg>
      <pc:sldChg chg="addSp delSp modSp new mod modNotesTx">
        <pc:chgData name="Sandeep Karapa Srivatsav" userId="e0ba6e43-eff4-4449-9c9e-44ca0c5928d3" providerId="ADAL" clId="{0A3B5096-BF93-8842-8AE9-803E19AD0998}" dt="2020-11-03T20:20:48.518" v="3733" actId="20577"/>
        <pc:sldMkLst>
          <pc:docMk/>
          <pc:sldMk cId="3141118254" sldId="275"/>
        </pc:sldMkLst>
        <pc:spChg chg="mod">
          <ac:chgData name="Sandeep Karapa Srivatsav" userId="e0ba6e43-eff4-4449-9c9e-44ca0c5928d3" providerId="ADAL" clId="{0A3B5096-BF93-8842-8AE9-803E19AD0998}" dt="2020-11-01T03:23:23.665" v="1548" actId="20577"/>
          <ac:spMkLst>
            <pc:docMk/>
            <pc:sldMk cId="3141118254" sldId="275"/>
            <ac:spMk id="2" creationId="{543A9E04-51F9-564B-ABAD-F2E662D4DBA6}"/>
          </ac:spMkLst>
        </pc:spChg>
        <pc:spChg chg="add del">
          <ac:chgData name="Sandeep Karapa Srivatsav" userId="e0ba6e43-eff4-4449-9c9e-44ca0c5928d3" providerId="ADAL" clId="{0A3B5096-BF93-8842-8AE9-803E19AD0998}" dt="2020-11-01T03:16:26.656" v="1256"/>
          <ac:spMkLst>
            <pc:docMk/>
            <pc:sldMk cId="3141118254" sldId="275"/>
            <ac:spMk id="3" creationId="{CACA1703-83F6-9B48-BD7B-29EC94FB0DAB}"/>
          </ac:spMkLst>
        </pc:spChg>
        <pc:spChg chg="add">
          <ac:chgData name="Sandeep Karapa Srivatsav" userId="e0ba6e43-eff4-4449-9c9e-44ca0c5928d3" providerId="ADAL" clId="{0A3B5096-BF93-8842-8AE9-803E19AD0998}" dt="2020-11-01T03:16:26.656" v="1256"/>
          <ac:spMkLst>
            <pc:docMk/>
            <pc:sldMk cId="3141118254" sldId="275"/>
            <ac:spMk id="6" creationId="{3F4BDF1F-202C-3846-8CF8-846725435C25}"/>
          </ac:spMkLst>
        </pc:spChg>
        <pc:spChg chg="add del mod">
          <ac:chgData name="Sandeep Karapa Srivatsav" userId="e0ba6e43-eff4-4449-9c9e-44ca0c5928d3" providerId="ADAL" clId="{0A3B5096-BF93-8842-8AE9-803E19AD0998}" dt="2020-11-01T03:28:08.078" v="1791"/>
          <ac:spMkLst>
            <pc:docMk/>
            <pc:sldMk cId="3141118254" sldId="275"/>
            <ac:spMk id="8" creationId="{49628C88-1ADE-4C49-9015-BBC56700EFC9}"/>
          </ac:spMkLst>
        </pc:spChg>
        <pc:spChg chg="add mod">
          <ac:chgData name="Sandeep Karapa Srivatsav" userId="e0ba6e43-eff4-4449-9c9e-44ca0c5928d3" providerId="ADAL" clId="{0A3B5096-BF93-8842-8AE9-803E19AD0998}" dt="2020-11-01T03:28:08.078" v="1791"/>
          <ac:spMkLst>
            <pc:docMk/>
            <pc:sldMk cId="3141118254" sldId="275"/>
            <ac:spMk id="10" creationId="{9A8CD99E-8516-4A40-8CA3-4C454A5BBFE8}"/>
          </ac:spMkLst>
        </pc:spChg>
        <pc:graphicFrameChg chg="add del mod modGraphic">
          <ac:chgData name="Sandeep Karapa Srivatsav" userId="e0ba6e43-eff4-4449-9c9e-44ca0c5928d3" providerId="ADAL" clId="{0A3B5096-BF93-8842-8AE9-803E19AD0998}" dt="2020-11-01T03:28:06.927" v="1790" actId="478"/>
          <ac:graphicFrameMkLst>
            <pc:docMk/>
            <pc:sldMk cId="3141118254" sldId="275"/>
            <ac:graphicFrameMk id="5" creationId="{C96FB698-7635-B847-929B-5B97E019311B}"/>
          </ac:graphicFrameMkLst>
        </pc:graphicFrameChg>
        <pc:graphicFrameChg chg="add mod">
          <ac:chgData name="Sandeep Karapa Srivatsav" userId="e0ba6e43-eff4-4449-9c9e-44ca0c5928d3" providerId="ADAL" clId="{0A3B5096-BF93-8842-8AE9-803E19AD0998}" dt="2020-11-01T03:28:08.078" v="1791"/>
          <ac:graphicFrameMkLst>
            <pc:docMk/>
            <pc:sldMk cId="3141118254" sldId="275"/>
            <ac:graphicFrameMk id="9" creationId="{60850B27-C584-1B4C-878A-290BC21092BE}"/>
          </ac:graphicFrameMkLst>
        </pc:graphicFrameChg>
        <pc:picChg chg="add del mod">
          <ac:chgData name="Sandeep Karapa Srivatsav" userId="e0ba6e43-eff4-4449-9c9e-44ca0c5928d3" providerId="ADAL" clId="{0A3B5096-BF93-8842-8AE9-803E19AD0998}" dt="2020-11-01T03:16:08.404" v="1255"/>
          <ac:picMkLst>
            <pc:docMk/>
            <pc:sldMk cId="3141118254" sldId="275"/>
            <ac:picMk id="4" creationId="{CD34CC1F-17E4-C14A-814C-A534B4D8E8B9}"/>
          </ac:picMkLst>
        </pc:picChg>
      </pc:sldChg>
      <pc:sldChg chg="del">
        <pc:chgData name="Sandeep Karapa Srivatsav" userId="e0ba6e43-eff4-4449-9c9e-44ca0c5928d3" providerId="ADAL" clId="{0A3B5096-BF93-8842-8AE9-803E19AD0998}" dt="2020-11-01T02:39:50.276" v="28" actId="2696"/>
        <pc:sldMkLst>
          <pc:docMk/>
          <pc:sldMk cId="491868992" sldId="276"/>
        </pc:sldMkLst>
      </pc:sldChg>
      <pc:sldChg chg="addSp delSp modSp new mod setBg modNotesTx">
        <pc:chgData name="Sandeep Karapa Srivatsav" userId="e0ba6e43-eff4-4449-9c9e-44ca0c5928d3" providerId="ADAL" clId="{0A3B5096-BF93-8842-8AE9-803E19AD0998}" dt="2020-11-03T20:20:53.157" v="3740" actId="20577"/>
        <pc:sldMkLst>
          <pc:docMk/>
          <pc:sldMk cId="1511528506" sldId="276"/>
        </pc:sldMkLst>
        <pc:spChg chg="mod">
          <ac:chgData name="Sandeep Karapa Srivatsav" userId="e0ba6e43-eff4-4449-9c9e-44ca0c5928d3" providerId="ADAL" clId="{0A3B5096-BF93-8842-8AE9-803E19AD0998}" dt="2020-11-01T02:46:18.481" v="92" actId="26606"/>
          <ac:spMkLst>
            <pc:docMk/>
            <pc:sldMk cId="1511528506" sldId="276"/>
            <ac:spMk id="2" creationId="{AB34DF95-9850-7649-B834-7E0E3DD787E5}"/>
          </ac:spMkLst>
        </pc:spChg>
        <pc:spChg chg="del">
          <ac:chgData name="Sandeep Karapa Srivatsav" userId="e0ba6e43-eff4-4449-9c9e-44ca0c5928d3" providerId="ADAL" clId="{0A3B5096-BF93-8842-8AE9-803E19AD0998}" dt="2020-11-01T02:41:07.739" v="32"/>
          <ac:spMkLst>
            <pc:docMk/>
            <pc:sldMk cId="1511528506" sldId="276"/>
            <ac:spMk id="3" creationId="{CFF50D3C-C854-2441-B117-967693778D6F}"/>
          </ac:spMkLst>
        </pc:spChg>
        <pc:spChg chg="add del mod">
          <ac:chgData name="Sandeep Karapa Srivatsav" userId="e0ba6e43-eff4-4449-9c9e-44ca0c5928d3" providerId="ADAL" clId="{0A3B5096-BF93-8842-8AE9-803E19AD0998}" dt="2020-11-01T02:44:00.653" v="68" actId="26606"/>
          <ac:spMkLst>
            <pc:docMk/>
            <pc:sldMk cId="1511528506" sldId="276"/>
            <ac:spMk id="5" creationId="{C62F9F70-3634-8B4D-808F-1EED3DF0CC76}"/>
          </ac:spMkLst>
        </pc:spChg>
        <pc:spChg chg="add mod">
          <ac:chgData name="Sandeep Karapa Srivatsav" userId="e0ba6e43-eff4-4449-9c9e-44ca0c5928d3" providerId="ADAL" clId="{0A3B5096-BF93-8842-8AE9-803E19AD0998}" dt="2020-11-01T02:48:30.382" v="153" actId="5793"/>
          <ac:spMkLst>
            <pc:docMk/>
            <pc:sldMk cId="1511528506" sldId="276"/>
            <ac:spMk id="7" creationId="{DBB3A7BE-955D-B14F-9E88-00BD13371FEC}"/>
          </ac:spMkLst>
        </pc:spChg>
        <pc:spChg chg="add del">
          <ac:chgData name="Sandeep Karapa Srivatsav" userId="e0ba6e43-eff4-4449-9c9e-44ca0c5928d3" providerId="ADAL" clId="{0A3B5096-BF93-8842-8AE9-803E19AD0998}" dt="2020-11-01T02:44:00.653" v="68" actId="26606"/>
          <ac:spMkLst>
            <pc:docMk/>
            <pc:sldMk cId="1511528506" sldId="276"/>
            <ac:spMk id="10" creationId="{0288C6B4-AFC3-407F-A595-EFFD38D4CCAF}"/>
          </ac:spMkLst>
        </pc:spChg>
        <pc:spChg chg="add del">
          <ac:chgData name="Sandeep Karapa Srivatsav" userId="e0ba6e43-eff4-4449-9c9e-44ca0c5928d3" providerId="ADAL" clId="{0A3B5096-BF93-8842-8AE9-803E19AD0998}" dt="2020-11-01T02:44:00.653" v="68" actId="26606"/>
          <ac:spMkLst>
            <pc:docMk/>
            <pc:sldMk cId="1511528506" sldId="276"/>
            <ac:spMk id="12" creationId="{CF236821-17FE-429B-8D2C-08E13A64EA40}"/>
          </ac:spMkLst>
        </pc:spChg>
        <pc:spChg chg="add del">
          <ac:chgData name="Sandeep Karapa Srivatsav" userId="e0ba6e43-eff4-4449-9c9e-44ca0c5928d3" providerId="ADAL" clId="{0A3B5096-BF93-8842-8AE9-803E19AD0998}" dt="2020-11-01T02:44:00.653" v="68" actId="26606"/>
          <ac:spMkLst>
            <pc:docMk/>
            <pc:sldMk cId="1511528506" sldId="276"/>
            <ac:spMk id="14" creationId="{C0BDBCD2-E081-43AB-9119-C55465E59757}"/>
          </ac:spMkLst>
        </pc:spChg>
        <pc:spChg chg="add del">
          <ac:chgData name="Sandeep Karapa Srivatsav" userId="e0ba6e43-eff4-4449-9c9e-44ca0c5928d3" providerId="ADAL" clId="{0A3B5096-BF93-8842-8AE9-803E19AD0998}" dt="2020-11-01T02:44:00.653" v="68" actId="26606"/>
          <ac:spMkLst>
            <pc:docMk/>
            <pc:sldMk cId="1511528506" sldId="276"/>
            <ac:spMk id="16" creationId="{98E79BE4-34FE-485A-98A5-92CE8F7C4743}"/>
          </ac:spMkLst>
        </pc:spChg>
        <pc:spChg chg="add del">
          <ac:chgData name="Sandeep Karapa Srivatsav" userId="e0ba6e43-eff4-4449-9c9e-44ca0c5928d3" providerId="ADAL" clId="{0A3B5096-BF93-8842-8AE9-803E19AD0998}" dt="2020-11-01T02:44:00.653" v="68" actId="26606"/>
          <ac:spMkLst>
            <pc:docMk/>
            <pc:sldMk cId="1511528506" sldId="276"/>
            <ac:spMk id="18" creationId="{7A5F0580-5EE9-419F-96EE-B6529EF6E7D0}"/>
          </ac:spMkLst>
        </pc:spChg>
        <pc:spChg chg="add del">
          <ac:chgData name="Sandeep Karapa Srivatsav" userId="e0ba6e43-eff4-4449-9c9e-44ca0c5928d3" providerId="ADAL" clId="{0A3B5096-BF93-8842-8AE9-803E19AD0998}" dt="2020-11-01T02:45:13.362" v="81" actId="26606"/>
          <ac:spMkLst>
            <pc:docMk/>
            <pc:sldMk cId="1511528506" sldId="276"/>
            <ac:spMk id="23" creationId="{0288C6B4-AFC3-407F-A595-EFFD38D4CCAF}"/>
          </ac:spMkLst>
        </pc:spChg>
        <pc:spChg chg="add del">
          <ac:chgData name="Sandeep Karapa Srivatsav" userId="e0ba6e43-eff4-4449-9c9e-44ca0c5928d3" providerId="ADAL" clId="{0A3B5096-BF93-8842-8AE9-803E19AD0998}" dt="2020-11-01T02:45:13.362" v="81" actId="26606"/>
          <ac:spMkLst>
            <pc:docMk/>
            <pc:sldMk cId="1511528506" sldId="276"/>
            <ac:spMk id="25" creationId="{CF236821-17FE-429B-8D2C-08E13A64EA40}"/>
          </ac:spMkLst>
        </pc:spChg>
        <pc:spChg chg="add del">
          <ac:chgData name="Sandeep Karapa Srivatsav" userId="e0ba6e43-eff4-4449-9c9e-44ca0c5928d3" providerId="ADAL" clId="{0A3B5096-BF93-8842-8AE9-803E19AD0998}" dt="2020-11-01T02:45:13.362" v="81" actId="26606"/>
          <ac:spMkLst>
            <pc:docMk/>
            <pc:sldMk cId="1511528506" sldId="276"/>
            <ac:spMk id="27" creationId="{C0BDBCD2-E081-43AB-9119-C55465E59757}"/>
          </ac:spMkLst>
        </pc:spChg>
        <pc:spChg chg="add del">
          <ac:chgData name="Sandeep Karapa Srivatsav" userId="e0ba6e43-eff4-4449-9c9e-44ca0c5928d3" providerId="ADAL" clId="{0A3B5096-BF93-8842-8AE9-803E19AD0998}" dt="2020-11-01T02:45:13.362" v="81" actId="26606"/>
          <ac:spMkLst>
            <pc:docMk/>
            <pc:sldMk cId="1511528506" sldId="276"/>
            <ac:spMk id="29" creationId="{98E79BE4-34FE-485A-98A5-92CE8F7C4743}"/>
          </ac:spMkLst>
        </pc:spChg>
        <pc:spChg chg="add del">
          <ac:chgData name="Sandeep Karapa Srivatsav" userId="e0ba6e43-eff4-4449-9c9e-44ca0c5928d3" providerId="ADAL" clId="{0A3B5096-BF93-8842-8AE9-803E19AD0998}" dt="2020-11-01T02:45:13.362" v="81" actId="26606"/>
          <ac:spMkLst>
            <pc:docMk/>
            <pc:sldMk cId="1511528506" sldId="276"/>
            <ac:spMk id="31" creationId="{7A5F0580-5EE9-419F-96EE-B6529EF6E7D0}"/>
          </ac:spMkLst>
        </pc:spChg>
        <pc:spChg chg="add del">
          <ac:chgData name="Sandeep Karapa Srivatsav" userId="e0ba6e43-eff4-4449-9c9e-44ca0c5928d3" providerId="ADAL" clId="{0A3B5096-BF93-8842-8AE9-803E19AD0998}" dt="2020-11-01T02:44:50.272" v="78" actId="26606"/>
          <ac:spMkLst>
            <pc:docMk/>
            <pc:sldMk cId="1511528506" sldId="276"/>
            <ac:spMk id="33" creationId="{5C9B446A-6343-4E56-90BA-061E4DDF0FFB}"/>
          </ac:spMkLst>
        </pc:spChg>
        <pc:spChg chg="add del">
          <ac:chgData name="Sandeep Karapa Srivatsav" userId="e0ba6e43-eff4-4449-9c9e-44ca0c5928d3" providerId="ADAL" clId="{0A3B5096-BF93-8842-8AE9-803E19AD0998}" dt="2020-11-01T02:44:50.272" v="78" actId="26606"/>
          <ac:spMkLst>
            <pc:docMk/>
            <pc:sldMk cId="1511528506" sldId="276"/>
            <ac:spMk id="34" creationId="{3EC72A1B-03D3-499C-B4BF-AC68EEC22B10}"/>
          </ac:spMkLst>
        </pc:spChg>
        <pc:spChg chg="add del">
          <ac:chgData name="Sandeep Karapa Srivatsav" userId="e0ba6e43-eff4-4449-9c9e-44ca0c5928d3" providerId="ADAL" clId="{0A3B5096-BF93-8842-8AE9-803E19AD0998}" dt="2020-11-01T02:44:50.272" v="78" actId="26606"/>
          <ac:spMkLst>
            <pc:docMk/>
            <pc:sldMk cId="1511528506" sldId="276"/>
            <ac:spMk id="35" creationId="{216322C2-3CF0-4D33-BF90-3F384CF6D232}"/>
          </ac:spMkLst>
        </pc:spChg>
        <pc:spChg chg="add del">
          <ac:chgData name="Sandeep Karapa Srivatsav" userId="e0ba6e43-eff4-4449-9c9e-44ca0c5928d3" providerId="ADAL" clId="{0A3B5096-BF93-8842-8AE9-803E19AD0998}" dt="2020-11-01T02:44:41.526" v="76" actId="26606"/>
          <ac:spMkLst>
            <pc:docMk/>
            <pc:sldMk cId="1511528506" sldId="276"/>
            <ac:spMk id="36" creationId="{0288C6B4-AFC3-407F-A595-EFFD38D4CCAF}"/>
          </ac:spMkLst>
        </pc:spChg>
        <pc:spChg chg="add del">
          <ac:chgData name="Sandeep Karapa Srivatsav" userId="e0ba6e43-eff4-4449-9c9e-44ca0c5928d3" providerId="ADAL" clId="{0A3B5096-BF93-8842-8AE9-803E19AD0998}" dt="2020-11-01T02:44:50.272" v="78" actId="26606"/>
          <ac:spMkLst>
            <pc:docMk/>
            <pc:sldMk cId="1511528506" sldId="276"/>
            <ac:spMk id="37" creationId="{55D4142C-5077-457F-A6AD-3FECFDB39685}"/>
          </ac:spMkLst>
        </pc:spChg>
        <pc:spChg chg="add del">
          <ac:chgData name="Sandeep Karapa Srivatsav" userId="e0ba6e43-eff4-4449-9c9e-44ca0c5928d3" providerId="ADAL" clId="{0A3B5096-BF93-8842-8AE9-803E19AD0998}" dt="2020-11-01T02:44:41.526" v="76" actId="26606"/>
          <ac:spMkLst>
            <pc:docMk/>
            <pc:sldMk cId="1511528506" sldId="276"/>
            <ac:spMk id="38" creationId="{CF236821-17FE-429B-8D2C-08E13A64EA40}"/>
          </ac:spMkLst>
        </pc:spChg>
        <pc:spChg chg="add del">
          <ac:chgData name="Sandeep Karapa Srivatsav" userId="e0ba6e43-eff4-4449-9c9e-44ca0c5928d3" providerId="ADAL" clId="{0A3B5096-BF93-8842-8AE9-803E19AD0998}" dt="2020-11-01T02:44:50.272" v="78" actId="26606"/>
          <ac:spMkLst>
            <pc:docMk/>
            <pc:sldMk cId="1511528506" sldId="276"/>
            <ac:spMk id="39" creationId="{7A5F0580-5EE9-419F-96EE-B6529EF6E7D0}"/>
          </ac:spMkLst>
        </pc:spChg>
        <pc:spChg chg="add del">
          <ac:chgData name="Sandeep Karapa Srivatsav" userId="e0ba6e43-eff4-4449-9c9e-44ca0c5928d3" providerId="ADAL" clId="{0A3B5096-BF93-8842-8AE9-803E19AD0998}" dt="2020-11-01T02:44:41.526" v="76" actId="26606"/>
          <ac:spMkLst>
            <pc:docMk/>
            <pc:sldMk cId="1511528506" sldId="276"/>
            <ac:spMk id="40" creationId="{C0BDBCD2-E081-43AB-9119-C55465E59757}"/>
          </ac:spMkLst>
        </pc:spChg>
        <pc:spChg chg="add del">
          <ac:chgData name="Sandeep Karapa Srivatsav" userId="e0ba6e43-eff4-4449-9c9e-44ca0c5928d3" providerId="ADAL" clId="{0A3B5096-BF93-8842-8AE9-803E19AD0998}" dt="2020-11-01T02:45:00.648" v="80" actId="26606"/>
          <ac:spMkLst>
            <pc:docMk/>
            <pc:sldMk cId="1511528506" sldId="276"/>
            <ac:spMk id="41" creationId="{2550BE34-C2B8-49B8-8519-67A8CAD51AE9}"/>
          </ac:spMkLst>
        </pc:spChg>
        <pc:spChg chg="add del">
          <ac:chgData name="Sandeep Karapa Srivatsav" userId="e0ba6e43-eff4-4449-9c9e-44ca0c5928d3" providerId="ADAL" clId="{0A3B5096-BF93-8842-8AE9-803E19AD0998}" dt="2020-11-01T02:44:41.526" v="76" actId="26606"/>
          <ac:spMkLst>
            <pc:docMk/>
            <pc:sldMk cId="1511528506" sldId="276"/>
            <ac:spMk id="42" creationId="{98E79BE4-34FE-485A-98A5-92CE8F7C4743}"/>
          </ac:spMkLst>
        </pc:spChg>
        <pc:spChg chg="add del">
          <ac:chgData name="Sandeep Karapa Srivatsav" userId="e0ba6e43-eff4-4449-9c9e-44ca0c5928d3" providerId="ADAL" clId="{0A3B5096-BF93-8842-8AE9-803E19AD0998}" dt="2020-11-01T02:45:00.648" v="80" actId="26606"/>
          <ac:spMkLst>
            <pc:docMk/>
            <pc:sldMk cId="1511528506" sldId="276"/>
            <ac:spMk id="43" creationId="{A7457DD9-5A45-400A-AB4B-4B4EDECA25F1}"/>
          </ac:spMkLst>
        </pc:spChg>
        <pc:spChg chg="add del">
          <ac:chgData name="Sandeep Karapa Srivatsav" userId="e0ba6e43-eff4-4449-9c9e-44ca0c5928d3" providerId="ADAL" clId="{0A3B5096-BF93-8842-8AE9-803E19AD0998}" dt="2020-11-01T02:44:41.526" v="76" actId="26606"/>
          <ac:spMkLst>
            <pc:docMk/>
            <pc:sldMk cId="1511528506" sldId="276"/>
            <ac:spMk id="44" creationId="{7A5F0580-5EE9-419F-96EE-B6529EF6E7D0}"/>
          </ac:spMkLst>
        </pc:spChg>
        <pc:spChg chg="add del">
          <ac:chgData name="Sandeep Karapa Srivatsav" userId="e0ba6e43-eff4-4449-9c9e-44ca0c5928d3" providerId="ADAL" clId="{0A3B5096-BF93-8842-8AE9-803E19AD0998}" dt="2020-11-01T02:45:00.648" v="80" actId="26606"/>
          <ac:spMkLst>
            <pc:docMk/>
            <pc:sldMk cId="1511528506" sldId="276"/>
            <ac:spMk id="45" creationId="{441CF7D6-A660-431A-B0BB-140A0D5556B6}"/>
          </ac:spMkLst>
        </pc:spChg>
        <pc:spChg chg="add del">
          <ac:chgData name="Sandeep Karapa Srivatsav" userId="e0ba6e43-eff4-4449-9c9e-44ca0c5928d3" providerId="ADAL" clId="{0A3B5096-BF93-8842-8AE9-803E19AD0998}" dt="2020-11-01T02:45:00.648" v="80" actId="26606"/>
          <ac:spMkLst>
            <pc:docMk/>
            <pc:sldMk cId="1511528506" sldId="276"/>
            <ac:spMk id="46" creationId="{0570A85B-3810-4F95-97B0-CBF4CCDB381C}"/>
          </ac:spMkLst>
        </pc:spChg>
        <pc:spChg chg="add del">
          <ac:chgData name="Sandeep Karapa Srivatsav" userId="e0ba6e43-eff4-4449-9c9e-44ca0c5928d3" providerId="ADAL" clId="{0A3B5096-BF93-8842-8AE9-803E19AD0998}" dt="2020-11-01T02:45:54.091" v="87" actId="26606"/>
          <ac:spMkLst>
            <pc:docMk/>
            <pc:sldMk cId="1511528506" sldId="276"/>
            <ac:spMk id="47" creationId="{2C9A9DA9-7DC8-488B-A882-123947B0F3D9}"/>
          </ac:spMkLst>
        </pc:spChg>
        <pc:spChg chg="add del">
          <ac:chgData name="Sandeep Karapa Srivatsav" userId="e0ba6e43-eff4-4449-9c9e-44ca0c5928d3" providerId="ADAL" clId="{0A3B5096-BF93-8842-8AE9-803E19AD0998}" dt="2020-11-01T02:45:54.091" v="87" actId="26606"/>
          <ac:spMkLst>
            <pc:docMk/>
            <pc:sldMk cId="1511528506" sldId="276"/>
            <ac:spMk id="48" creationId="{57F6BDD4-E066-4008-8011-6CC31AEB4556}"/>
          </ac:spMkLst>
        </pc:spChg>
        <pc:spChg chg="add del">
          <ac:chgData name="Sandeep Karapa Srivatsav" userId="e0ba6e43-eff4-4449-9c9e-44ca0c5928d3" providerId="ADAL" clId="{0A3B5096-BF93-8842-8AE9-803E19AD0998}" dt="2020-11-01T02:45:54.091" v="87" actId="26606"/>
          <ac:spMkLst>
            <pc:docMk/>
            <pc:sldMk cId="1511528506" sldId="276"/>
            <ac:spMk id="49" creationId="{2711A8FB-68FC-45FC-B01E-38F809E2D439}"/>
          </ac:spMkLst>
        </pc:spChg>
        <pc:spChg chg="add del">
          <ac:chgData name="Sandeep Karapa Srivatsav" userId="e0ba6e43-eff4-4449-9c9e-44ca0c5928d3" providerId="ADAL" clId="{0A3B5096-BF93-8842-8AE9-803E19AD0998}" dt="2020-11-01T02:45:54.091" v="87" actId="26606"/>
          <ac:spMkLst>
            <pc:docMk/>
            <pc:sldMk cId="1511528506" sldId="276"/>
            <ac:spMk id="50" creationId="{2A865FE3-5FC9-4049-87CF-30019C46C0F5}"/>
          </ac:spMkLst>
        </pc:spChg>
        <pc:spChg chg="add del">
          <ac:chgData name="Sandeep Karapa Srivatsav" userId="e0ba6e43-eff4-4449-9c9e-44ca0c5928d3" providerId="ADAL" clId="{0A3B5096-BF93-8842-8AE9-803E19AD0998}" dt="2020-11-01T02:46:18.481" v="92" actId="26606"/>
          <ac:spMkLst>
            <pc:docMk/>
            <pc:sldMk cId="1511528506" sldId="276"/>
            <ac:spMk id="52" creationId="{2C9A9DA9-7DC8-488B-A882-123947B0F3D9}"/>
          </ac:spMkLst>
        </pc:spChg>
        <pc:spChg chg="add del">
          <ac:chgData name="Sandeep Karapa Srivatsav" userId="e0ba6e43-eff4-4449-9c9e-44ca0c5928d3" providerId="ADAL" clId="{0A3B5096-BF93-8842-8AE9-803E19AD0998}" dt="2020-11-01T02:46:18.481" v="92" actId="26606"/>
          <ac:spMkLst>
            <pc:docMk/>
            <pc:sldMk cId="1511528506" sldId="276"/>
            <ac:spMk id="53" creationId="{57F6BDD4-E066-4008-8011-6CC31AEB4556}"/>
          </ac:spMkLst>
        </pc:spChg>
        <pc:spChg chg="add del">
          <ac:chgData name="Sandeep Karapa Srivatsav" userId="e0ba6e43-eff4-4449-9c9e-44ca0c5928d3" providerId="ADAL" clId="{0A3B5096-BF93-8842-8AE9-803E19AD0998}" dt="2020-11-01T02:46:18.481" v="92" actId="26606"/>
          <ac:spMkLst>
            <pc:docMk/>
            <pc:sldMk cId="1511528506" sldId="276"/>
            <ac:spMk id="54" creationId="{2711A8FB-68FC-45FC-B01E-38F809E2D439}"/>
          </ac:spMkLst>
        </pc:spChg>
        <pc:spChg chg="add del">
          <ac:chgData name="Sandeep Karapa Srivatsav" userId="e0ba6e43-eff4-4449-9c9e-44ca0c5928d3" providerId="ADAL" clId="{0A3B5096-BF93-8842-8AE9-803E19AD0998}" dt="2020-11-01T02:45:50.877" v="86" actId="26606"/>
          <ac:spMkLst>
            <pc:docMk/>
            <pc:sldMk cId="1511528506" sldId="276"/>
            <ac:spMk id="55" creationId="{2550BE34-C2B8-49B8-8519-67A8CAD51AE9}"/>
          </ac:spMkLst>
        </pc:spChg>
        <pc:spChg chg="add del">
          <ac:chgData name="Sandeep Karapa Srivatsav" userId="e0ba6e43-eff4-4449-9c9e-44ca0c5928d3" providerId="ADAL" clId="{0A3B5096-BF93-8842-8AE9-803E19AD0998}" dt="2020-11-01T02:46:18.481" v="92" actId="26606"/>
          <ac:spMkLst>
            <pc:docMk/>
            <pc:sldMk cId="1511528506" sldId="276"/>
            <ac:spMk id="56" creationId="{2A865FE3-5FC9-4049-87CF-30019C46C0F5}"/>
          </ac:spMkLst>
        </pc:spChg>
        <pc:spChg chg="add del">
          <ac:chgData name="Sandeep Karapa Srivatsav" userId="e0ba6e43-eff4-4449-9c9e-44ca0c5928d3" providerId="ADAL" clId="{0A3B5096-BF93-8842-8AE9-803E19AD0998}" dt="2020-11-01T02:45:50.877" v="86" actId="26606"/>
          <ac:spMkLst>
            <pc:docMk/>
            <pc:sldMk cId="1511528506" sldId="276"/>
            <ac:spMk id="57" creationId="{A7457DD9-5A45-400A-AB4B-4B4EDECA25F1}"/>
          </ac:spMkLst>
        </pc:spChg>
        <pc:spChg chg="add del">
          <ac:chgData name="Sandeep Karapa Srivatsav" userId="e0ba6e43-eff4-4449-9c9e-44ca0c5928d3" providerId="ADAL" clId="{0A3B5096-BF93-8842-8AE9-803E19AD0998}" dt="2020-11-01T02:48:39.397" v="154" actId="26606"/>
          <ac:spMkLst>
            <pc:docMk/>
            <pc:sldMk cId="1511528506" sldId="276"/>
            <ac:spMk id="58" creationId="{0288C6B4-AFC3-407F-A595-EFFD38D4CCAF}"/>
          </ac:spMkLst>
        </pc:spChg>
        <pc:spChg chg="add del">
          <ac:chgData name="Sandeep Karapa Srivatsav" userId="e0ba6e43-eff4-4449-9c9e-44ca0c5928d3" providerId="ADAL" clId="{0A3B5096-BF93-8842-8AE9-803E19AD0998}" dt="2020-11-01T02:45:50.877" v="86" actId="26606"/>
          <ac:spMkLst>
            <pc:docMk/>
            <pc:sldMk cId="1511528506" sldId="276"/>
            <ac:spMk id="59" creationId="{441CF7D6-A660-431A-B0BB-140A0D5556B6}"/>
          </ac:spMkLst>
        </pc:spChg>
        <pc:spChg chg="add del">
          <ac:chgData name="Sandeep Karapa Srivatsav" userId="e0ba6e43-eff4-4449-9c9e-44ca0c5928d3" providerId="ADAL" clId="{0A3B5096-BF93-8842-8AE9-803E19AD0998}" dt="2020-11-01T02:45:50.877" v="86" actId="26606"/>
          <ac:spMkLst>
            <pc:docMk/>
            <pc:sldMk cId="1511528506" sldId="276"/>
            <ac:spMk id="61" creationId="{0570A85B-3810-4F95-97B0-CBF4CCDB381C}"/>
          </ac:spMkLst>
        </pc:spChg>
        <pc:spChg chg="add del">
          <ac:chgData name="Sandeep Karapa Srivatsav" userId="e0ba6e43-eff4-4449-9c9e-44ca0c5928d3" providerId="ADAL" clId="{0A3B5096-BF93-8842-8AE9-803E19AD0998}" dt="2020-11-01T02:48:39.397" v="154" actId="26606"/>
          <ac:spMkLst>
            <pc:docMk/>
            <pc:sldMk cId="1511528506" sldId="276"/>
            <ac:spMk id="63" creationId="{CF236821-17FE-429B-8D2C-08E13A64EA40}"/>
          </ac:spMkLst>
        </pc:spChg>
        <pc:spChg chg="add del">
          <ac:chgData name="Sandeep Karapa Srivatsav" userId="e0ba6e43-eff4-4449-9c9e-44ca0c5928d3" providerId="ADAL" clId="{0A3B5096-BF93-8842-8AE9-803E19AD0998}" dt="2020-11-01T02:48:39.397" v="154" actId="26606"/>
          <ac:spMkLst>
            <pc:docMk/>
            <pc:sldMk cId="1511528506" sldId="276"/>
            <ac:spMk id="65" creationId="{C0BDBCD2-E081-43AB-9119-C55465E59757}"/>
          </ac:spMkLst>
        </pc:spChg>
        <pc:spChg chg="add del">
          <ac:chgData name="Sandeep Karapa Srivatsav" userId="e0ba6e43-eff4-4449-9c9e-44ca0c5928d3" providerId="ADAL" clId="{0A3B5096-BF93-8842-8AE9-803E19AD0998}" dt="2020-11-01T02:48:39.397" v="154" actId="26606"/>
          <ac:spMkLst>
            <pc:docMk/>
            <pc:sldMk cId="1511528506" sldId="276"/>
            <ac:spMk id="67" creationId="{98E79BE4-34FE-485A-98A5-92CE8F7C4743}"/>
          </ac:spMkLst>
        </pc:spChg>
        <pc:spChg chg="add del">
          <ac:chgData name="Sandeep Karapa Srivatsav" userId="e0ba6e43-eff4-4449-9c9e-44ca0c5928d3" providerId="ADAL" clId="{0A3B5096-BF93-8842-8AE9-803E19AD0998}" dt="2020-11-01T02:48:39.397" v="154" actId="26606"/>
          <ac:spMkLst>
            <pc:docMk/>
            <pc:sldMk cId="1511528506" sldId="276"/>
            <ac:spMk id="69" creationId="{7A5F0580-5EE9-419F-96EE-B6529EF6E7D0}"/>
          </ac:spMkLst>
        </pc:spChg>
        <pc:spChg chg="add">
          <ac:chgData name="Sandeep Karapa Srivatsav" userId="e0ba6e43-eff4-4449-9c9e-44ca0c5928d3" providerId="ADAL" clId="{0A3B5096-BF93-8842-8AE9-803E19AD0998}" dt="2020-11-01T02:48:39.397" v="154" actId="26606"/>
          <ac:spMkLst>
            <pc:docMk/>
            <pc:sldMk cId="1511528506" sldId="276"/>
            <ac:spMk id="74" creationId="{0288C6B4-AFC3-407F-A595-EFFD38D4CCAF}"/>
          </ac:spMkLst>
        </pc:spChg>
        <pc:spChg chg="add">
          <ac:chgData name="Sandeep Karapa Srivatsav" userId="e0ba6e43-eff4-4449-9c9e-44ca0c5928d3" providerId="ADAL" clId="{0A3B5096-BF93-8842-8AE9-803E19AD0998}" dt="2020-11-01T02:48:39.397" v="154" actId="26606"/>
          <ac:spMkLst>
            <pc:docMk/>
            <pc:sldMk cId="1511528506" sldId="276"/>
            <ac:spMk id="76" creationId="{CF236821-17FE-429B-8D2C-08E13A64EA40}"/>
          </ac:spMkLst>
        </pc:spChg>
        <pc:spChg chg="add">
          <ac:chgData name="Sandeep Karapa Srivatsav" userId="e0ba6e43-eff4-4449-9c9e-44ca0c5928d3" providerId="ADAL" clId="{0A3B5096-BF93-8842-8AE9-803E19AD0998}" dt="2020-11-01T02:48:39.397" v="154" actId="26606"/>
          <ac:spMkLst>
            <pc:docMk/>
            <pc:sldMk cId="1511528506" sldId="276"/>
            <ac:spMk id="78" creationId="{C0BDBCD2-E081-43AB-9119-C55465E59757}"/>
          </ac:spMkLst>
        </pc:spChg>
        <pc:spChg chg="add">
          <ac:chgData name="Sandeep Karapa Srivatsav" userId="e0ba6e43-eff4-4449-9c9e-44ca0c5928d3" providerId="ADAL" clId="{0A3B5096-BF93-8842-8AE9-803E19AD0998}" dt="2020-11-01T02:48:39.397" v="154" actId="26606"/>
          <ac:spMkLst>
            <pc:docMk/>
            <pc:sldMk cId="1511528506" sldId="276"/>
            <ac:spMk id="80" creationId="{98E79BE4-34FE-485A-98A5-92CE8F7C4743}"/>
          </ac:spMkLst>
        </pc:spChg>
        <pc:spChg chg="add">
          <ac:chgData name="Sandeep Karapa Srivatsav" userId="e0ba6e43-eff4-4449-9c9e-44ca0c5928d3" providerId="ADAL" clId="{0A3B5096-BF93-8842-8AE9-803E19AD0998}" dt="2020-11-01T02:48:39.397" v="154" actId="26606"/>
          <ac:spMkLst>
            <pc:docMk/>
            <pc:sldMk cId="1511528506" sldId="276"/>
            <ac:spMk id="82" creationId="{7A5F0580-5EE9-419F-96EE-B6529EF6E7D0}"/>
          </ac:spMkLst>
        </pc:spChg>
        <pc:picChg chg="add del mod ord">
          <ac:chgData name="Sandeep Karapa Srivatsav" userId="e0ba6e43-eff4-4449-9c9e-44ca0c5928d3" providerId="ADAL" clId="{0A3B5096-BF93-8842-8AE9-803E19AD0998}" dt="2020-11-01T02:43:54.137" v="66" actId="478"/>
          <ac:picMkLst>
            <pc:docMk/>
            <pc:sldMk cId="1511528506" sldId="276"/>
            <ac:picMk id="4" creationId="{CEFFC80E-ED9B-B840-A6B8-8E94E77F5D1D}"/>
          </ac:picMkLst>
        </pc:picChg>
        <pc:picChg chg="add mod">
          <ac:chgData name="Sandeep Karapa Srivatsav" userId="e0ba6e43-eff4-4449-9c9e-44ca0c5928d3" providerId="ADAL" clId="{0A3B5096-BF93-8842-8AE9-803E19AD0998}" dt="2020-11-01T02:48:51.350" v="164" actId="1076"/>
          <ac:picMkLst>
            <pc:docMk/>
            <pc:sldMk cId="1511528506" sldId="276"/>
            <ac:picMk id="8" creationId="{4AE848D5-7711-A24A-AF57-FAF3A84C170B}"/>
          </ac:picMkLst>
        </pc:picChg>
      </pc:sldChg>
      <pc:sldChg chg="addSp delSp modSp new mod setBg modNotesTx">
        <pc:chgData name="Sandeep Karapa Srivatsav" userId="e0ba6e43-eff4-4449-9c9e-44ca0c5928d3" providerId="ADAL" clId="{0A3B5096-BF93-8842-8AE9-803E19AD0998}" dt="2020-11-03T20:20:57.240" v="3747" actId="20577"/>
        <pc:sldMkLst>
          <pc:docMk/>
          <pc:sldMk cId="1948342596" sldId="277"/>
        </pc:sldMkLst>
        <pc:spChg chg="mod">
          <ac:chgData name="Sandeep Karapa Srivatsav" userId="e0ba6e43-eff4-4449-9c9e-44ca0c5928d3" providerId="ADAL" clId="{0A3B5096-BF93-8842-8AE9-803E19AD0998}" dt="2020-11-01T02:51:46.826" v="499" actId="26606"/>
          <ac:spMkLst>
            <pc:docMk/>
            <pc:sldMk cId="1948342596" sldId="277"/>
            <ac:spMk id="2" creationId="{00131F7E-AFD4-1243-A2A0-A035A1E60262}"/>
          </ac:spMkLst>
        </pc:spChg>
        <pc:spChg chg="del">
          <ac:chgData name="Sandeep Karapa Srivatsav" userId="e0ba6e43-eff4-4449-9c9e-44ca0c5928d3" providerId="ADAL" clId="{0A3B5096-BF93-8842-8AE9-803E19AD0998}" dt="2020-11-01T02:47:56.818" v="101"/>
          <ac:spMkLst>
            <pc:docMk/>
            <pc:sldMk cId="1948342596" sldId="277"/>
            <ac:spMk id="3" creationId="{0F40AEE3-2D47-1243-81B4-A9E146663E96}"/>
          </ac:spMkLst>
        </pc:spChg>
        <pc:spChg chg="add del mod">
          <ac:chgData name="Sandeep Karapa Srivatsav" userId="e0ba6e43-eff4-4449-9c9e-44ca0c5928d3" providerId="ADAL" clId="{0A3B5096-BF93-8842-8AE9-803E19AD0998}" dt="2020-11-01T02:53:52.575" v="505" actId="26606"/>
          <ac:spMkLst>
            <pc:docMk/>
            <pc:sldMk cId="1948342596" sldId="277"/>
            <ac:spMk id="5" creationId="{201A1FDC-6F29-BD40-A125-D9469D811B3B}"/>
          </ac:spMkLst>
        </pc:spChg>
        <pc:spChg chg="add mod">
          <ac:chgData name="Sandeep Karapa Srivatsav" userId="e0ba6e43-eff4-4449-9c9e-44ca0c5928d3" providerId="ADAL" clId="{0A3B5096-BF93-8842-8AE9-803E19AD0998}" dt="2020-11-01T02:55:21.615" v="613" actId="20577"/>
          <ac:spMkLst>
            <pc:docMk/>
            <pc:sldMk cId="1948342596" sldId="277"/>
            <ac:spMk id="7" creationId="{2047FBA9-C0EB-BD40-A7CA-B2FF723C6BB6}"/>
          </ac:spMkLst>
        </pc:spChg>
        <pc:spChg chg="add del">
          <ac:chgData name="Sandeep Karapa Srivatsav" userId="e0ba6e43-eff4-4449-9c9e-44ca0c5928d3" providerId="ADAL" clId="{0A3B5096-BF93-8842-8AE9-803E19AD0998}" dt="2020-11-01T02:53:52.575" v="505" actId="26606"/>
          <ac:spMkLst>
            <pc:docMk/>
            <pc:sldMk cId="1948342596" sldId="277"/>
            <ac:spMk id="10" creationId="{0288C6B4-AFC3-407F-A595-EFFD38D4CCAF}"/>
          </ac:spMkLst>
        </pc:spChg>
        <pc:spChg chg="add del">
          <ac:chgData name="Sandeep Karapa Srivatsav" userId="e0ba6e43-eff4-4449-9c9e-44ca0c5928d3" providerId="ADAL" clId="{0A3B5096-BF93-8842-8AE9-803E19AD0998}" dt="2020-11-01T02:53:52.575" v="505" actId="26606"/>
          <ac:spMkLst>
            <pc:docMk/>
            <pc:sldMk cId="1948342596" sldId="277"/>
            <ac:spMk id="12" creationId="{CF236821-17FE-429B-8D2C-08E13A64EA40}"/>
          </ac:spMkLst>
        </pc:spChg>
        <pc:spChg chg="add del">
          <ac:chgData name="Sandeep Karapa Srivatsav" userId="e0ba6e43-eff4-4449-9c9e-44ca0c5928d3" providerId="ADAL" clId="{0A3B5096-BF93-8842-8AE9-803E19AD0998}" dt="2020-11-01T02:53:52.575" v="505" actId="26606"/>
          <ac:spMkLst>
            <pc:docMk/>
            <pc:sldMk cId="1948342596" sldId="277"/>
            <ac:spMk id="14" creationId="{C0BDBCD2-E081-43AB-9119-C55465E59757}"/>
          </ac:spMkLst>
        </pc:spChg>
        <pc:spChg chg="add del">
          <ac:chgData name="Sandeep Karapa Srivatsav" userId="e0ba6e43-eff4-4449-9c9e-44ca0c5928d3" providerId="ADAL" clId="{0A3B5096-BF93-8842-8AE9-803E19AD0998}" dt="2020-11-01T02:53:52.575" v="505" actId="26606"/>
          <ac:spMkLst>
            <pc:docMk/>
            <pc:sldMk cId="1948342596" sldId="277"/>
            <ac:spMk id="16" creationId="{98E79BE4-34FE-485A-98A5-92CE8F7C4743}"/>
          </ac:spMkLst>
        </pc:spChg>
        <pc:spChg chg="add del">
          <ac:chgData name="Sandeep Karapa Srivatsav" userId="e0ba6e43-eff4-4449-9c9e-44ca0c5928d3" providerId="ADAL" clId="{0A3B5096-BF93-8842-8AE9-803E19AD0998}" dt="2020-11-01T02:53:52.575" v="505" actId="26606"/>
          <ac:spMkLst>
            <pc:docMk/>
            <pc:sldMk cId="1948342596" sldId="277"/>
            <ac:spMk id="18" creationId="{7A5F0580-5EE9-419F-96EE-B6529EF6E7D0}"/>
          </ac:spMkLst>
        </pc:spChg>
        <pc:spChg chg="add">
          <ac:chgData name="Sandeep Karapa Srivatsav" userId="e0ba6e43-eff4-4449-9c9e-44ca0c5928d3" providerId="ADAL" clId="{0A3B5096-BF93-8842-8AE9-803E19AD0998}" dt="2020-11-01T02:53:52.575" v="505" actId="26606"/>
          <ac:spMkLst>
            <pc:docMk/>
            <pc:sldMk cId="1948342596" sldId="277"/>
            <ac:spMk id="23" creationId="{0288C6B4-AFC3-407F-A595-EFFD38D4CCAF}"/>
          </ac:spMkLst>
        </pc:spChg>
        <pc:spChg chg="add">
          <ac:chgData name="Sandeep Karapa Srivatsav" userId="e0ba6e43-eff4-4449-9c9e-44ca0c5928d3" providerId="ADAL" clId="{0A3B5096-BF93-8842-8AE9-803E19AD0998}" dt="2020-11-01T02:53:52.575" v="505" actId="26606"/>
          <ac:spMkLst>
            <pc:docMk/>
            <pc:sldMk cId="1948342596" sldId="277"/>
            <ac:spMk id="25" creationId="{CF236821-17FE-429B-8D2C-08E13A64EA40}"/>
          </ac:spMkLst>
        </pc:spChg>
        <pc:spChg chg="add">
          <ac:chgData name="Sandeep Karapa Srivatsav" userId="e0ba6e43-eff4-4449-9c9e-44ca0c5928d3" providerId="ADAL" clId="{0A3B5096-BF93-8842-8AE9-803E19AD0998}" dt="2020-11-01T02:53:52.575" v="505" actId="26606"/>
          <ac:spMkLst>
            <pc:docMk/>
            <pc:sldMk cId="1948342596" sldId="277"/>
            <ac:spMk id="27" creationId="{C0BDBCD2-E081-43AB-9119-C55465E59757}"/>
          </ac:spMkLst>
        </pc:spChg>
        <pc:spChg chg="add">
          <ac:chgData name="Sandeep Karapa Srivatsav" userId="e0ba6e43-eff4-4449-9c9e-44ca0c5928d3" providerId="ADAL" clId="{0A3B5096-BF93-8842-8AE9-803E19AD0998}" dt="2020-11-01T02:53:52.575" v="505" actId="26606"/>
          <ac:spMkLst>
            <pc:docMk/>
            <pc:sldMk cId="1948342596" sldId="277"/>
            <ac:spMk id="29" creationId="{98E79BE4-34FE-485A-98A5-92CE8F7C4743}"/>
          </ac:spMkLst>
        </pc:spChg>
        <pc:spChg chg="add">
          <ac:chgData name="Sandeep Karapa Srivatsav" userId="e0ba6e43-eff4-4449-9c9e-44ca0c5928d3" providerId="ADAL" clId="{0A3B5096-BF93-8842-8AE9-803E19AD0998}" dt="2020-11-01T02:53:52.575" v="505" actId="26606"/>
          <ac:spMkLst>
            <pc:docMk/>
            <pc:sldMk cId="1948342596" sldId="277"/>
            <ac:spMk id="31" creationId="{7A5F0580-5EE9-419F-96EE-B6529EF6E7D0}"/>
          </ac:spMkLst>
        </pc:spChg>
        <pc:picChg chg="add del mod ord">
          <ac:chgData name="Sandeep Karapa Srivatsav" userId="e0ba6e43-eff4-4449-9c9e-44ca0c5928d3" providerId="ADAL" clId="{0A3B5096-BF93-8842-8AE9-803E19AD0998}" dt="2020-11-01T02:53:47.344" v="503" actId="478"/>
          <ac:picMkLst>
            <pc:docMk/>
            <pc:sldMk cId="1948342596" sldId="277"/>
            <ac:picMk id="4" creationId="{DB12857C-A89E-264F-9783-E7B4DC80CE56}"/>
          </ac:picMkLst>
        </pc:picChg>
        <pc:picChg chg="add mod">
          <ac:chgData name="Sandeep Karapa Srivatsav" userId="e0ba6e43-eff4-4449-9c9e-44ca0c5928d3" providerId="ADAL" clId="{0A3B5096-BF93-8842-8AE9-803E19AD0998}" dt="2020-11-01T02:54:05.011" v="508" actId="1076"/>
          <ac:picMkLst>
            <pc:docMk/>
            <pc:sldMk cId="1948342596" sldId="277"/>
            <ac:picMk id="8" creationId="{CDA64865-171F-3C43-B3E1-D3617448D37F}"/>
          </ac:picMkLst>
        </pc:picChg>
      </pc:sldChg>
      <pc:sldChg chg="addSp delSp modSp new mod setBg modNotesTx">
        <pc:chgData name="Sandeep Karapa Srivatsav" userId="e0ba6e43-eff4-4449-9c9e-44ca0c5928d3" providerId="ADAL" clId="{0A3B5096-BF93-8842-8AE9-803E19AD0998}" dt="2020-11-03T20:21:22.805" v="3751" actId="20577"/>
        <pc:sldMkLst>
          <pc:docMk/>
          <pc:sldMk cId="712797009" sldId="278"/>
        </pc:sldMkLst>
        <pc:spChg chg="mod">
          <ac:chgData name="Sandeep Karapa Srivatsav" userId="e0ba6e43-eff4-4449-9c9e-44ca0c5928d3" providerId="ADAL" clId="{0A3B5096-BF93-8842-8AE9-803E19AD0998}" dt="2020-11-01T03:00:05.567" v="738" actId="27636"/>
          <ac:spMkLst>
            <pc:docMk/>
            <pc:sldMk cId="712797009" sldId="278"/>
            <ac:spMk id="2" creationId="{BB7E6671-1258-F84D-A2D8-152137CEA059}"/>
          </ac:spMkLst>
        </pc:spChg>
        <pc:spChg chg="del">
          <ac:chgData name="Sandeep Karapa Srivatsav" userId="e0ba6e43-eff4-4449-9c9e-44ca0c5928d3" providerId="ADAL" clId="{0A3B5096-BF93-8842-8AE9-803E19AD0998}" dt="2020-11-01T02:57:36.311" v="616"/>
          <ac:spMkLst>
            <pc:docMk/>
            <pc:sldMk cId="712797009" sldId="278"/>
            <ac:spMk id="3" creationId="{FCC6CE20-CB61-0E4B-8B0E-AA1CCF994743}"/>
          </ac:spMkLst>
        </pc:spChg>
        <pc:spChg chg="add mod">
          <ac:chgData name="Sandeep Karapa Srivatsav" userId="e0ba6e43-eff4-4449-9c9e-44ca0c5928d3" providerId="ADAL" clId="{0A3B5096-BF93-8842-8AE9-803E19AD0998}" dt="2020-11-01T03:27:47.992" v="1788" actId="20577"/>
          <ac:spMkLst>
            <pc:docMk/>
            <pc:sldMk cId="712797009" sldId="278"/>
            <ac:spMk id="8" creationId="{6952365C-003B-49EA-9322-76EB46566F92}"/>
          </ac:spMkLst>
        </pc:spChg>
        <pc:spChg chg="add">
          <ac:chgData name="Sandeep Karapa Srivatsav" userId="e0ba6e43-eff4-4449-9c9e-44ca0c5928d3" providerId="ADAL" clId="{0A3B5096-BF93-8842-8AE9-803E19AD0998}" dt="2020-11-01T02:57:57.104" v="657" actId="26606"/>
          <ac:spMkLst>
            <pc:docMk/>
            <pc:sldMk cId="712797009" sldId="278"/>
            <ac:spMk id="11" creationId="{0288C6B4-AFC3-407F-A595-EFFD38D4CCAF}"/>
          </ac:spMkLst>
        </pc:spChg>
        <pc:spChg chg="add">
          <ac:chgData name="Sandeep Karapa Srivatsav" userId="e0ba6e43-eff4-4449-9c9e-44ca0c5928d3" providerId="ADAL" clId="{0A3B5096-BF93-8842-8AE9-803E19AD0998}" dt="2020-11-01T02:57:57.104" v="657" actId="26606"/>
          <ac:spMkLst>
            <pc:docMk/>
            <pc:sldMk cId="712797009" sldId="278"/>
            <ac:spMk id="13" creationId="{CF236821-17FE-429B-8D2C-08E13A64EA40}"/>
          </ac:spMkLst>
        </pc:spChg>
        <pc:spChg chg="add">
          <ac:chgData name="Sandeep Karapa Srivatsav" userId="e0ba6e43-eff4-4449-9c9e-44ca0c5928d3" providerId="ADAL" clId="{0A3B5096-BF93-8842-8AE9-803E19AD0998}" dt="2020-11-01T02:57:57.104" v="657" actId="26606"/>
          <ac:spMkLst>
            <pc:docMk/>
            <pc:sldMk cId="712797009" sldId="278"/>
            <ac:spMk id="15" creationId="{C0BDBCD2-E081-43AB-9119-C55465E59757}"/>
          </ac:spMkLst>
        </pc:spChg>
        <pc:spChg chg="add">
          <ac:chgData name="Sandeep Karapa Srivatsav" userId="e0ba6e43-eff4-4449-9c9e-44ca0c5928d3" providerId="ADAL" clId="{0A3B5096-BF93-8842-8AE9-803E19AD0998}" dt="2020-11-01T02:57:57.104" v="657" actId="26606"/>
          <ac:spMkLst>
            <pc:docMk/>
            <pc:sldMk cId="712797009" sldId="278"/>
            <ac:spMk id="17" creationId="{98E79BE4-34FE-485A-98A5-92CE8F7C4743}"/>
          </ac:spMkLst>
        </pc:spChg>
        <pc:spChg chg="add">
          <ac:chgData name="Sandeep Karapa Srivatsav" userId="e0ba6e43-eff4-4449-9c9e-44ca0c5928d3" providerId="ADAL" clId="{0A3B5096-BF93-8842-8AE9-803E19AD0998}" dt="2020-11-01T02:57:57.104" v="657" actId="26606"/>
          <ac:spMkLst>
            <pc:docMk/>
            <pc:sldMk cId="712797009" sldId="278"/>
            <ac:spMk id="19" creationId="{7A5F0580-5EE9-419F-96EE-B6529EF6E7D0}"/>
          </ac:spMkLst>
        </pc:spChg>
        <pc:picChg chg="add mod">
          <ac:chgData name="Sandeep Karapa Srivatsav" userId="e0ba6e43-eff4-4449-9c9e-44ca0c5928d3" providerId="ADAL" clId="{0A3B5096-BF93-8842-8AE9-803E19AD0998}" dt="2020-11-01T02:57:57.104" v="657" actId="26606"/>
          <ac:picMkLst>
            <pc:docMk/>
            <pc:sldMk cId="712797009" sldId="278"/>
            <ac:picMk id="4" creationId="{D97D9F67-2A91-2E46-9E8B-0BEE87A68D89}"/>
          </ac:picMkLst>
        </pc:picChg>
      </pc:sldChg>
      <pc:sldChg chg="addSp delSp modSp add mod modNotesTx">
        <pc:chgData name="Sandeep Karapa Srivatsav" userId="e0ba6e43-eff4-4449-9c9e-44ca0c5928d3" providerId="ADAL" clId="{0A3B5096-BF93-8842-8AE9-803E19AD0998}" dt="2020-11-03T20:21:34.659" v="3755" actId="20577"/>
        <pc:sldMkLst>
          <pc:docMk/>
          <pc:sldMk cId="3872271775" sldId="279"/>
        </pc:sldMkLst>
        <pc:spChg chg="mod">
          <ac:chgData name="Sandeep Karapa Srivatsav" userId="e0ba6e43-eff4-4449-9c9e-44ca0c5928d3" providerId="ADAL" clId="{0A3B5096-BF93-8842-8AE9-803E19AD0998}" dt="2020-11-01T03:01:17.961" v="789" actId="20577"/>
          <ac:spMkLst>
            <pc:docMk/>
            <pc:sldMk cId="3872271775" sldId="279"/>
            <ac:spMk id="2" creationId="{BB7E6671-1258-F84D-A2D8-152137CEA059}"/>
          </ac:spMkLst>
        </pc:spChg>
        <pc:spChg chg="mod">
          <ac:chgData name="Sandeep Karapa Srivatsav" userId="e0ba6e43-eff4-4449-9c9e-44ca0c5928d3" providerId="ADAL" clId="{0A3B5096-BF93-8842-8AE9-803E19AD0998}" dt="2020-11-01T03:30:00.014" v="1983" actId="20577"/>
          <ac:spMkLst>
            <pc:docMk/>
            <pc:sldMk cId="3872271775" sldId="279"/>
            <ac:spMk id="8" creationId="{6952365C-003B-49EA-9322-76EB46566F92}"/>
          </ac:spMkLst>
        </pc:spChg>
        <pc:spChg chg="del">
          <ac:chgData name="Sandeep Karapa Srivatsav" userId="e0ba6e43-eff4-4449-9c9e-44ca0c5928d3" providerId="ADAL" clId="{0A3B5096-BF93-8842-8AE9-803E19AD0998}" dt="2020-11-01T02:58:26.181" v="661" actId="26606"/>
          <ac:spMkLst>
            <pc:docMk/>
            <pc:sldMk cId="3872271775" sldId="279"/>
            <ac:spMk id="11" creationId="{0288C6B4-AFC3-407F-A595-EFFD38D4CCAF}"/>
          </ac:spMkLst>
        </pc:spChg>
        <pc:spChg chg="del">
          <ac:chgData name="Sandeep Karapa Srivatsav" userId="e0ba6e43-eff4-4449-9c9e-44ca0c5928d3" providerId="ADAL" clId="{0A3B5096-BF93-8842-8AE9-803E19AD0998}" dt="2020-11-01T02:58:26.181" v="661" actId="26606"/>
          <ac:spMkLst>
            <pc:docMk/>
            <pc:sldMk cId="3872271775" sldId="279"/>
            <ac:spMk id="13" creationId="{CF236821-17FE-429B-8D2C-08E13A64EA40}"/>
          </ac:spMkLst>
        </pc:spChg>
        <pc:spChg chg="del">
          <ac:chgData name="Sandeep Karapa Srivatsav" userId="e0ba6e43-eff4-4449-9c9e-44ca0c5928d3" providerId="ADAL" clId="{0A3B5096-BF93-8842-8AE9-803E19AD0998}" dt="2020-11-01T02:58:26.181" v="661" actId="26606"/>
          <ac:spMkLst>
            <pc:docMk/>
            <pc:sldMk cId="3872271775" sldId="279"/>
            <ac:spMk id="15" creationId="{C0BDBCD2-E081-43AB-9119-C55465E59757}"/>
          </ac:spMkLst>
        </pc:spChg>
        <pc:spChg chg="del">
          <ac:chgData name="Sandeep Karapa Srivatsav" userId="e0ba6e43-eff4-4449-9c9e-44ca0c5928d3" providerId="ADAL" clId="{0A3B5096-BF93-8842-8AE9-803E19AD0998}" dt="2020-11-01T02:58:26.181" v="661" actId="26606"/>
          <ac:spMkLst>
            <pc:docMk/>
            <pc:sldMk cId="3872271775" sldId="279"/>
            <ac:spMk id="17" creationId="{98E79BE4-34FE-485A-98A5-92CE8F7C4743}"/>
          </ac:spMkLst>
        </pc:spChg>
        <pc:spChg chg="del">
          <ac:chgData name="Sandeep Karapa Srivatsav" userId="e0ba6e43-eff4-4449-9c9e-44ca0c5928d3" providerId="ADAL" clId="{0A3B5096-BF93-8842-8AE9-803E19AD0998}" dt="2020-11-01T02:58:26.181" v="661" actId="26606"/>
          <ac:spMkLst>
            <pc:docMk/>
            <pc:sldMk cId="3872271775" sldId="279"/>
            <ac:spMk id="19" creationId="{7A5F0580-5EE9-419F-96EE-B6529EF6E7D0}"/>
          </ac:spMkLst>
        </pc:spChg>
        <pc:spChg chg="add">
          <ac:chgData name="Sandeep Karapa Srivatsav" userId="e0ba6e43-eff4-4449-9c9e-44ca0c5928d3" providerId="ADAL" clId="{0A3B5096-BF93-8842-8AE9-803E19AD0998}" dt="2020-11-01T02:58:26.181" v="661" actId="26606"/>
          <ac:spMkLst>
            <pc:docMk/>
            <pc:sldMk cId="3872271775" sldId="279"/>
            <ac:spMk id="24" creationId="{0288C6B4-AFC3-407F-A595-EFFD38D4CCAF}"/>
          </ac:spMkLst>
        </pc:spChg>
        <pc:spChg chg="add">
          <ac:chgData name="Sandeep Karapa Srivatsav" userId="e0ba6e43-eff4-4449-9c9e-44ca0c5928d3" providerId="ADAL" clId="{0A3B5096-BF93-8842-8AE9-803E19AD0998}" dt="2020-11-01T02:58:26.181" v="661" actId="26606"/>
          <ac:spMkLst>
            <pc:docMk/>
            <pc:sldMk cId="3872271775" sldId="279"/>
            <ac:spMk id="26" creationId="{CF236821-17FE-429B-8D2C-08E13A64EA40}"/>
          </ac:spMkLst>
        </pc:spChg>
        <pc:spChg chg="add">
          <ac:chgData name="Sandeep Karapa Srivatsav" userId="e0ba6e43-eff4-4449-9c9e-44ca0c5928d3" providerId="ADAL" clId="{0A3B5096-BF93-8842-8AE9-803E19AD0998}" dt="2020-11-01T02:58:26.181" v="661" actId="26606"/>
          <ac:spMkLst>
            <pc:docMk/>
            <pc:sldMk cId="3872271775" sldId="279"/>
            <ac:spMk id="28" creationId="{C0BDBCD2-E081-43AB-9119-C55465E59757}"/>
          </ac:spMkLst>
        </pc:spChg>
        <pc:spChg chg="add">
          <ac:chgData name="Sandeep Karapa Srivatsav" userId="e0ba6e43-eff4-4449-9c9e-44ca0c5928d3" providerId="ADAL" clId="{0A3B5096-BF93-8842-8AE9-803E19AD0998}" dt="2020-11-01T02:58:26.181" v="661" actId="26606"/>
          <ac:spMkLst>
            <pc:docMk/>
            <pc:sldMk cId="3872271775" sldId="279"/>
            <ac:spMk id="30" creationId="{98E79BE4-34FE-485A-98A5-92CE8F7C4743}"/>
          </ac:spMkLst>
        </pc:spChg>
        <pc:spChg chg="add">
          <ac:chgData name="Sandeep Karapa Srivatsav" userId="e0ba6e43-eff4-4449-9c9e-44ca0c5928d3" providerId="ADAL" clId="{0A3B5096-BF93-8842-8AE9-803E19AD0998}" dt="2020-11-01T02:58:26.181" v="661" actId="26606"/>
          <ac:spMkLst>
            <pc:docMk/>
            <pc:sldMk cId="3872271775" sldId="279"/>
            <ac:spMk id="32" creationId="{7A5F0580-5EE9-419F-96EE-B6529EF6E7D0}"/>
          </ac:spMkLst>
        </pc:spChg>
        <pc:picChg chg="add mod">
          <ac:chgData name="Sandeep Karapa Srivatsav" userId="e0ba6e43-eff4-4449-9c9e-44ca0c5928d3" providerId="ADAL" clId="{0A3B5096-BF93-8842-8AE9-803E19AD0998}" dt="2020-11-01T02:58:26.181" v="661" actId="26606"/>
          <ac:picMkLst>
            <pc:docMk/>
            <pc:sldMk cId="3872271775" sldId="279"/>
            <ac:picMk id="3" creationId="{9F19DF86-731C-6249-AF31-4C41F5963F68}"/>
          </ac:picMkLst>
        </pc:picChg>
        <pc:picChg chg="del">
          <ac:chgData name="Sandeep Karapa Srivatsav" userId="e0ba6e43-eff4-4449-9c9e-44ca0c5928d3" providerId="ADAL" clId="{0A3B5096-BF93-8842-8AE9-803E19AD0998}" dt="2020-11-01T02:58:22.369" v="659" actId="478"/>
          <ac:picMkLst>
            <pc:docMk/>
            <pc:sldMk cId="3872271775" sldId="279"/>
            <ac:picMk id="4" creationId="{D97D9F67-2A91-2E46-9E8B-0BEE87A68D89}"/>
          </ac:picMkLst>
        </pc:picChg>
      </pc:sldChg>
      <pc:sldChg chg="addSp delSp modSp add mod modNotesTx">
        <pc:chgData name="Sandeep Karapa Srivatsav" userId="e0ba6e43-eff4-4449-9c9e-44ca0c5928d3" providerId="ADAL" clId="{0A3B5096-BF93-8842-8AE9-803E19AD0998}" dt="2020-11-03T20:21:50.487" v="3759" actId="20577"/>
        <pc:sldMkLst>
          <pc:docMk/>
          <pc:sldMk cId="3135594970" sldId="280"/>
        </pc:sldMkLst>
        <pc:spChg chg="mod">
          <ac:chgData name="Sandeep Karapa Srivatsav" userId="e0ba6e43-eff4-4449-9c9e-44ca0c5928d3" providerId="ADAL" clId="{0A3B5096-BF93-8842-8AE9-803E19AD0998}" dt="2020-11-01T03:03:09.625" v="846" actId="26606"/>
          <ac:spMkLst>
            <pc:docMk/>
            <pc:sldMk cId="3135594970" sldId="280"/>
            <ac:spMk id="2" creationId="{BB7E6671-1258-F84D-A2D8-152137CEA059}"/>
          </ac:spMkLst>
        </pc:spChg>
        <pc:spChg chg="mod">
          <ac:chgData name="Sandeep Karapa Srivatsav" userId="e0ba6e43-eff4-4449-9c9e-44ca0c5928d3" providerId="ADAL" clId="{0A3B5096-BF93-8842-8AE9-803E19AD0998}" dt="2020-11-01T03:32:37.364" v="2193" actId="20577"/>
          <ac:spMkLst>
            <pc:docMk/>
            <pc:sldMk cId="3135594970" sldId="280"/>
            <ac:spMk id="8" creationId="{6952365C-003B-49EA-9322-76EB46566F92}"/>
          </ac:spMkLst>
        </pc:spChg>
        <pc:spChg chg="del">
          <ac:chgData name="Sandeep Karapa Srivatsav" userId="e0ba6e43-eff4-4449-9c9e-44ca0c5928d3" providerId="ADAL" clId="{0A3B5096-BF93-8842-8AE9-803E19AD0998}" dt="2020-11-01T03:03:09.625" v="846" actId="26606"/>
          <ac:spMkLst>
            <pc:docMk/>
            <pc:sldMk cId="3135594970" sldId="280"/>
            <ac:spMk id="24" creationId="{0288C6B4-AFC3-407F-A595-EFFD38D4CCAF}"/>
          </ac:spMkLst>
        </pc:spChg>
        <pc:spChg chg="del">
          <ac:chgData name="Sandeep Karapa Srivatsav" userId="e0ba6e43-eff4-4449-9c9e-44ca0c5928d3" providerId="ADAL" clId="{0A3B5096-BF93-8842-8AE9-803E19AD0998}" dt="2020-11-01T03:03:09.625" v="846" actId="26606"/>
          <ac:spMkLst>
            <pc:docMk/>
            <pc:sldMk cId="3135594970" sldId="280"/>
            <ac:spMk id="26" creationId="{CF236821-17FE-429B-8D2C-08E13A64EA40}"/>
          </ac:spMkLst>
        </pc:spChg>
        <pc:spChg chg="del">
          <ac:chgData name="Sandeep Karapa Srivatsav" userId="e0ba6e43-eff4-4449-9c9e-44ca0c5928d3" providerId="ADAL" clId="{0A3B5096-BF93-8842-8AE9-803E19AD0998}" dt="2020-11-01T03:03:09.625" v="846" actId="26606"/>
          <ac:spMkLst>
            <pc:docMk/>
            <pc:sldMk cId="3135594970" sldId="280"/>
            <ac:spMk id="28" creationId="{C0BDBCD2-E081-43AB-9119-C55465E59757}"/>
          </ac:spMkLst>
        </pc:spChg>
        <pc:spChg chg="del">
          <ac:chgData name="Sandeep Karapa Srivatsav" userId="e0ba6e43-eff4-4449-9c9e-44ca0c5928d3" providerId="ADAL" clId="{0A3B5096-BF93-8842-8AE9-803E19AD0998}" dt="2020-11-01T03:03:09.625" v="846" actId="26606"/>
          <ac:spMkLst>
            <pc:docMk/>
            <pc:sldMk cId="3135594970" sldId="280"/>
            <ac:spMk id="30" creationId="{98E79BE4-34FE-485A-98A5-92CE8F7C4743}"/>
          </ac:spMkLst>
        </pc:spChg>
        <pc:spChg chg="del">
          <ac:chgData name="Sandeep Karapa Srivatsav" userId="e0ba6e43-eff4-4449-9c9e-44ca0c5928d3" providerId="ADAL" clId="{0A3B5096-BF93-8842-8AE9-803E19AD0998}" dt="2020-11-01T03:03:09.625" v="846" actId="26606"/>
          <ac:spMkLst>
            <pc:docMk/>
            <pc:sldMk cId="3135594970" sldId="280"/>
            <ac:spMk id="32" creationId="{7A5F0580-5EE9-419F-96EE-B6529EF6E7D0}"/>
          </ac:spMkLst>
        </pc:spChg>
        <pc:spChg chg="add">
          <ac:chgData name="Sandeep Karapa Srivatsav" userId="e0ba6e43-eff4-4449-9c9e-44ca0c5928d3" providerId="ADAL" clId="{0A3B5096-BF93-8842-8AE9-803E19AD0998}" dt="2020-11-01T03:03:09.625" v="846" actId="26606"/>
          <ac:spMkLst>
            <pc:docMk/>
            <pc:sldMk cId="3135594970" sldId="280"/>
            <ac:spMk id="37" creationId="{0288C6B4-AFC3-407F-A595-EFFD38D4CCAF}"/>
          </ac:spMkLst>
        </pc:spChg>
        <pc:spChg chg="add">
          <ac:chgData name="Sandeep Karapa Srivatsav" userId="e0ba6e43-eff4-4449-9c9e-44ca0c5928d3" providerId="ADAL" clId="{0A3B5096-BF93-8842-8AE9-803E19AD0998}" dt="2020-11-01T03:03:09.625" v="846" actId="26606"/>
          <ac:spMkLst>
            <pc:docMk/>
            <pc:sldMk cId="3135594970" sldId="280"/>
            <ac:spMk id="39" creationId="{CF236821-17FE-429B-8D2C-08E13A64EA40}"/>
          </ac:spMkLst>
        </pc:spChg>
        <pc:spChg chg="add">
          <ac:chgData name="Sandeep Karapa Srivatsav" userId="e0ba6e43-eff4-4449-9c9e-44ca0c5928d3" providerId="ADAL" clId="{0A3B5096-BF93-8842-8AE9-803E19AD0998}" dt="2020-11-01T03:03:09.625" v="846" actId="26606"/>
          <ac:spMkLst>
            <pc:docMk/>
            <pc:sldMk cId="3135594970" sldId="280"/>
            <ac:spMk id="41" creationId="{C0BDBCD2-E081-43AB-9119-C55465E59757}"/>
          </ac:spMkLst>
        </pc:spChg>
        <pc:spChg chg="add">
          <ac:chgData name="Sandeep Karapa Srivatsav" userId="e0ba6e43-eff4-4449-9c9e-44ca0c5928d3" providerId="ADAL" clId="{0A3B5096-BF93-8842-8AE9-803E19AD0998}" dt="2020-11-01T03:03:09.625" v="846" actId="26606"/>
          <ac:spMkLst>
            <pc:docMk/>
            <pc:sldMk cId="3135594970" sldId="280"/>
            <ac:spMk id="43" creationId="{98E79BE4-34FE-485A-98A5-92CE8F7C4743}"/>
          </ac:spMkLst>
        </pc:spChg>
        <pc:spChg chg="add">
          <ac:chgData name="Sandeep Karapa Srivatsav" userId="e0ba6e43-eff4-4449-9c9e-44ca0c5928d3" providerId="ADAL" clId="{0A3B5096-BF93-8842-8AE9-803E19AD0998}" dt="2020-11-01T03:03:09.625" v="846" actId="26606"/>
          <ac:spMkLst>
            <pc:docMk/>
            <pc:sldMk cId="3135594970" sldId="280"/>
            <ac:spMk id="45" creationId="{7A5F0580-5EE9-419F-96EE-B6529EF6E7D0}"/>
          </ac:spMkLst>
        </pc:spChg>
        <pc:picChg chg="del">
          <ac:chgData name="Sandeep Karapa Srivatsav" userId="e0ba6e43-eff4-4449-9c9e-44ca0c5928d3" providerId="ADAL" clId="{0A3B5096-BF93-8842-8AE9-803E19AD0998}" dt="2020-11-01T03:03:07.114" v="844" actId="478"/>
          <ac:picMkLst>
            <pc:docMk/>
            <pc:sldMk cId="3135594970" sldId="280"/>
            <ac:picMk id="3" creationId="{9F19DF86-731C-6249-AF31-4C41F5963F68}"/>
          </ac:picMkLst>
        </pc:picChg>
        <pc:picChg chg="add mod">
          <ac:chgData name="Sandeep Karapa Srivatsav" userId="e0ba6e43-eff4-4449-9c9e-44ca0c5928d3" providerId="ADAL" clId="{0A3B5096-BF93-8842-8AE9-803E19AD0998}" dt="2020-11-01T03:03:09.625" v="846" actId="26606"/>
          <ac:picMkLst>
            <pc:docMk/>
            <pc:sldMk cId="3135594970" sldId="280"/>
            <ac:picMk id="4" creationId="{9B0BD2DF-785A-1F4C-964D-88C0F3736C55}"/>
          </ac:picMkLst>
        </pc:picChg>
      </pc:sldChg>
      <pc:sldChg chg="addSp delSp modSp add mod modNotesTx">
        <pc:chgData name="Sandeep Karapa Srivatsav" userId="e0ba6e43-eff4-4449-9c9e-44ca0c5928d3" providerId="ADAL" clId="{0A3B5096-BF93-8842-8AE9-803E19AD0998}" dt="2020-11-03T20:21:53.616" v="3763" actId="20577"/>
        <pc:sldMkLst>
          <pc:docMk/>
          <pc:sldMk cId="2390605476" sldId="281"/>
        </pc:sldMkLst>
        <pc:spChg chg="mod">
          <ac:chgData name="Sandeep Karapa Srivatsav" userId="e0ba6e43-eff4-4449-9c9e-44ca0c5928d3" providerId="ADAL" clId="{0A3B5096-BF93-8842-8AE9-803E19AD0998}" dt="2020-11-01T03:08:30.989" v="1011" actId="20577"/>
          <ac:spMkLst>
            <pc:docMk/>
            <pc:sldMk cId="2390605476" sldId="281"/>
            <ac:spMk id="2" creationId="{BB7E6671-1258-F84D-A2D8-152137CEA059}"/>
          </ac:spMkLst>
        </pc:spChg>
        <pc:spChg chg="mod">
          <ac:chgData name="Sandeep Karapa Srivatsav" userId="e0ba6e43-eff4-4449-9c9e-44ca0c5928d3" providerId="ADAL" clId="{0A3B5096-BF93-8842-8AE9-803E19AD0998}" dt="2020-11-01T03:34:06.752" v="2392" actId="20577"/>
          <ac:spMkLst>
            <pc:docMk/>
            <pc:sldMk cId="2390605476" sldId="281"/>
            <ac:spMk id="8" creationId="{6952365C-003B-49EA-9322-76EB46566F92}"/>
          </ac:spMkLst>
        </pc:spChg>
        <pc:spChg chg="del">
          <ac:chgData name="Sandeep Karapa Srivatsav" userId="e0ba6e43-eff4-4449-9c9e-44ca0c5928d3" providerId="ADAL" clId="{0A3B5096-BF93-8842-8AE9-803E19AD0998}" dt="2020-11-01T03:03:39.816" v="850" actId="26606"/>
          <ac:spMkLst>
            <pc:docMk/>
            <pc:sldMk cId="2390605476" sldId="281"/>
            <ac:spMk id="37" creationId="{0288C6B4-AFC3-407F-A595-EFFD38D4CCAF}"/>
          </ac:spMkLst>
        </pc:spChg>
        <pc:spChg chg="del">
          <ac:chgData name="Sandeep Karapa Srivatsav" userId="e0ba6e43-eff4-4449-9c9e-44ca0c5928d3" providerId="ADAL" clId="{0A3B5096-BF93-8842-8AE9-803E19AD0998}" dt="2020-11-01T03:03:39.816" v="850" actId="26606"/>
          <ac:spMkLst>
            <pc:docMk/>
            <pc:sldMk cId="2390605476" sldId="281"/>
            <ac:spMk id="39" creationId="{CF236821-17FE-429B-8D2C-08E13A64EA40}"/>
          </ac:spMkLst>
        </pc:spChg>
        <pc:spChg chg="del">
          <ac:chgData name="Sandeep Karapa Srivatsav" userId="e0ba6e43-eff4-4449-9c9e-44ca0c5928d3" providerId="ADAL" clId="{0A3B5096-BF93-8842-8AE9-803E19AD0998}" dt="2020-11-01T03:03:39.816" v="850" actId="26606"/>
          <ac:spMkLst>
            <pc:docMk/>
            <pc:sldMk cId="2390605476" sldId="281"/>
            <ac:spMk id="41" creationId="{C0BDBCD2-E081-43AB-9119-C55465E59757}"/>
          </ac:spMkLst>
        </pc:spChg>
        <pc:spChg chg="del">
          <ac:chgData name="Sandeep Karapa Srivatsav" userId="e0ba6e43-eff4-4449-9c9e-44ca0c5928d3" providerId="ADAL" clId="{0A3B5096-BF93-8842-8AE9-803E19AD0998}" dt="2020-11-01T03:03:39.816" v="850" actId="26606"/>
          <ac:spMkLst>
            <pc:docMk/>
            <pc:sldMk cId="2390605476" sldId="281"/>
            <ac:spMk id="43" creationId="{98E79BE4-34FE-485A-98A5-92CE8F7C4743}"/>
          </ac:spMkLst>
        </pc:spChg>
        <pc:spChg chg="del">
          <ac:chgData name="Sandeep Karapa Srivatsav" userId="e0ba6e43-eff4-4449-9c9e-44ca0c5928d3" providerId="ADAL" clId="{0A3B5096-BF93-8842-8AE9-803E19AD0998}" dt="2020-11-01T03:03:39.816" v="850" actId="26606"/>
          <ac:spMkLst>
            <pc:docMk/>
            <pc:sldMk cId="2390605476" sldId="281"/>
            <ac:spMk id="45" creationId="{7A5F0580-5EE9-419F-96EE-B6529EF6E7D0}"/>
          </ac:spMkLst>
        </pc:spChg>
        <pc:spChg chg="add">
          <ac:chgData name="Sandeep Karapa Srivatsav" userId="e0ba6e43-eff4-4449-9c9e-44ca0c5928d3" providerId="ADAL" clId="{0A3B5096-BF93-8842-8AE9-803E19AD0998}" dt="2020-11-01T03:03:39.816" v="850" actId="26606"/>
          <ac:spMkLst>
            <pc:docMk/>
            <pc:sldMk cId="2390605476" sldId="281"/>
            <ac:spMk id="50" creationId="{0288C6B4-AFC3-407F-A595-EFFD38D4CCAF}"/>
          </ac:spMkLst>
        </pc:spChg>
        <pc:spChg chg="add">
          <ac:chgData name="Sandeep Karapa Srivatsav" userId="e0ba6e43-eff4-4449-9c9e-44ca0c5928d3" providerId="ADAL" clId="{0A3B5096-BF93-8842-8AE9-803E19AD0998}" dt="2020-11-01T03:03:39.816" v="850" actId="26606"/>
          <ac:spMkLst>
            <pc:docMk/>
            <pc:sldMk cId="2390605476" sldId="281"/>
            <ac:spMk id="52" creationId="{CF236821-17FE-429B-8D2C-08E13A64EA40}"/>
          </ac:spMkLst>
        </pc:spChg>
        <pc:spChg chg="add">
          <ac:chgData name="Sandeep Karapa Srivatsav" userId="e0ba6e43-eff4-4449-9c9e-44ca0c5928d3" providerId="ADAL" clId="{0A3B5096-BF93-8842-8AE9-803E19AD0998}" dt="2020-11-01T03:03:39.816" v="850" actId="26606"/>
          <ac:spMkLst>
            <pc:docMk/>
            <pc:sldMk cId="2390605476" sldId="281"/>
            <ac:spMk id="54" creationId="{C0BDBCD2-E081-43AB-9119-C55465E59757}"/>
          </ac:spMkLst>
        </pc:spChg>
        <pc:spChg chg="add">
          <ac:chgData name="Sandeep Karapa Srivatsav" userId="e0ba6e43-eff4-4449-9c9e-44ca0c5928d3" providerId="ADAL" clId="{0A3B5096-BF93-8842-8AE9-803E19AD0998}" dt="2020-11-01T03:03:39.816" v="850" actId="26606"/>
          <ac:spMkLst>
            <pc:docMk/>
            <pc:sldMk cId="2390605476" sldId="281"/>
            <ac:spMk id="56" creationId="{98E79BE4-34FE-485A-98A5-92CE8F7C4743}"/>
          </ac:spMkLst>
        </pc:spChg>
        <pc:spChg chg="add">
          <ac:chgData name="Sandeep Karapa Srivatsav" userId="e0ba6e43-eff4-4449-9c9e-44ca0c5928d3" providerId="ADAL" clId="{0A3B5096-BF93-8842-8AE9-803E19AD0998}" dt="2020-11-01T03:03:39.816" v="850" actId="26606"/>
          <ac:spMkLst>
            <pc:docMk/>
            <pc:sldMk cId="2390605476" sldId="281"/>
            <ac:spMk id="58" creationId="{7A5F0580-5EE9-419F-96EE-B6529EF6E7D0}"/>
          </ac:spMkLst>
        </pc:spChg>
        <pc:picChg chg="add mod">
          <ac:chgData name="Sandeep Karapa Srivatsav" userId="e0ba6e43-eff4-4449-9c9e-44ca0c5928d3" providerId="ADAL" clId="{0A3B5096-BF93-8842-8AE9-803E19AD0998}" dt="2020-11-01T03:03:39.816" v="850" actId="26606"/>
          <ac:picMkLst>
            <pc:docMk/>
            <pc:sldMk cId="2390605476" sldId="281"/>
            <ac:picMk id="3" creationId="{28B84B77-6641-2646-8982-5993E69DE334}"/>
          </ac:picMkLst>
        </pc:picChg>
        <pc:picChg chg="del">
          <ac:chgData name="Sandeep Karapa Srivatsav" userId="e0ba6e43-eff4-4449-9c9e-44ca0c5928d3" providerId="ADAL" clId="{0A3B5096-BF93-8842-8AE9-803E19AD0998}" dt="2020-11-01T03:03:36.827" v="848" actId="478"/>
          <ac:picMkLst>
            <pc:docMk/>
            <pc:sldMk cId="2390605476" sldId="281"/>
            <ac:picMk id="4" creationId="{9B0BD2DF-785A-1F4C-964D-88C0F3736C55}"/>
          </ac:picMkLst>
        </pc:picChg>
      </pc:sldChg>
      <pc:sldChg chg="addSp delSp modSp add mod modNotesTx">
        <pc:chgData name="Sandeep Karapa Srivatsav" userId="e0ba6e43-eff4-4449-9c9e-44ca0c5928d3" providerId="ADAL" clId="{0A3B5096-BF93-8842-8AE9-803E19AD0998}" dt="2020-11-03T20:23:28.811" v="3780" actId="20577"/>
        <pc:sldMkLst>
          <pc:docMk/>
          <pc:sldMk cId="402049117" sldId="282"/>
        </pc:sldMkLst>
        <pc:spChg chg="mod">
          <ac:chgData name="Sandeep Karapa Srivatsav" userId="e0ba6e43-eff4-4449-9c9e-44ca0c5928d3" providerId="ADAL" clId="{0A3B5096-BF93-8842-8AE9-803E19AD0998}" dt="2020-11-01T03:05:53.707" v="941" actId="14100"/>
          <ac:spMkLst>
            <pc:docMk/>
            <pc:sldMk cId="402049117" sldId="282"/>
            <ac:spMk id="2" creationId="{BB7E6671-1258-F84D-A2D8-152137CEA059}"/>
          </ac:spMkLst>
        </pc:spChg>
        <pc:spChg chg="mod">
          <ac:chgData name="Sandeep Karapa Srivatsav" userId="e0ba6e43-eff4-4449-9c9e-44ca0c5928d3" providerId="ADAL" clId="{0A3B5096-BF93-8842-8AE9-803E19AD0998}" dt="2020-11-01T03:36:11.967" v="2583" actId="20577"/>
          <ac:spMkLst>
            <pc:docMk/>
            <pc:sldMk cId="402049117" sldId="282"/>
            <ac:spMk id="8" creationId="{6952365C-003B-49EA-9322-76EB46566F92}"/>
          </ac:spMkLst>
        </pc:spChg>
        <pc:spChg chg="del">
          <ac:chgData name="Sandeep Karapa Srivatsav" userId="e0ba6e43-eff4-4449-9c9e-44ca0c5928d3" providerId="ADAL" clId="{0A3B5096-BF93-8842-8AE9-803E19AD0998}" dt="2020-11-01T03:04:55.155" v="881" actId="26606"/>
          <ac:spMkLst>
            <pc:docMk/>
            <pc:sldMk cId="402049117" sldId="282"/>
            <ac:spMk id="50" creationId="{0288C6B4-AFC3-407F-A595-EFFD38D4CCAF}"/>
          </ac:spMkLst>
        </pc:spChg>
        <pc:spChg chg="del">
          <ac:chgData name="Sandeep Karapa Srivatsav" userId="e0ba6e43-eff4-4449-9c9e-44ca0c5928d3" providerId="ADAL" clId="{0A3B5096-BF93-8842-8AE9-803E19AD0998}" dt="2020-11-01T03:04:55.155" v="881" actId="26606"/>
          <ac:spMkLst>
            <pc:docMk/>
            <pc:sldMk cId="402049117" sldId="282"/>
            <ac:spMk id="52" creationId="{CF236821-17FE-429B-8D2C-08E13A64EA40}"/>
          </ac:spMkLst>
        </pc:spChg>
        <pc:spChg chg="del">
          <ac:chgData name="Sandeep Karapa Srivatsav" userId="e0ba6e43-eff4-4449-9c9e-44ca0c5928d3" providerId="ADAL" clId="{0A3B5096-BF93-8842-8AE9-803E19AD0998}" dt="2020-11-01T03:04:55.155" v="881" actId="26606"/>
          <ac:spMkLst>
            <pc:docMk/>
            <pc:sldMk cId="402049117" sldId="282"/>
            <ac:spMk id="54" creationId="{C0BDBCD2-E081-43AB-9119-C55465E59757}"/>
          </ac:spMkLst>
        </pc:spChg>
        <pc:spChg chg="del">
          <ac:chgData name="Sandeep Karapa Srivatsav" userId="e0ba6e43-eff4-4449-9c9e-44ca0c5928d3" providerId="ADAL" clId="{0A3B5096-BF93-8842-8AE9-803E19AD0998}" dt="2020-11-01T03:04:55.155" v="881" actId="26606"/>
          <ac:spMkLst>
            <pc:docMk/>
            <pc:sldMk cId="402049117" sldId="282"/>
            <ac:spMk id="56" creationId="{98E79BE4-34FE-485A-98A5-92CE8F7C4743}"/>
          </ac:spMkLst>
        </pc:spChg>
        <pc:spChg chg="del">
          <ac:chgData name="Sandeep Karapa Srivatsav" userId="e0ba6e43-eff4-4449-9c9e-44ca0c5928d3" providerId="ADAL" clId="{0A3B5096-BF93-8842-8AE9-803E19AD0998}" dt="2020-11-01T03:04:55.155" v="881" actId="26606"/>
          <ac:spMkLst>
            <pc:docMk/>
            <pc:sldMk cId="402049117" sldId="282"/>
            <ac:spMk id="58" creationId="{7A5F0580-5EE9-419F-96EE-B6529EF6E7D0}"/>
          </ac:spMkLst>
        </pc:spChg>
        <pc:spChg chg="add">
          <ac:chgData name="Sandeep Karapa Srivatsav" userId="e0ba6e43-eff4-4449-9c9e-44ca0c5928d3" providerId="ADAL" clId="{0A3B5096-BF93-8842-8AE9-803E19AD0998}" dt="2020-11-01T03:04:55.155" v="881" actId="26606"/>
          <ac:spMkLst>
            <pc:docMk/>
            <pc:sldMk cId="402049117" sldId="282"/>
            <ac:spMk id="63" creationId="{0288C6B4-AFC3-407F-A595-EFFD38D4CCAF}"/>
          </ac:spMkLst>
        </pc:spChg>
        <pc:spChg chg="add">
          <ac:chgData name="Sandeep Karapa Srivatsav" userId="e0ba6e43-eff4-4449-9c9e-44ca0c5928d3" providerId="ADAL" clId="{0A3B5096-BF93-8842-8AE9-803E19AD0998}" dt="2020-11-01T03:04:55.155" v="881" actId="26606"/>
          <ac:spMkLst>
            <pc:docMk/>
            <pc:sldMk cId="402049117" sldId="282"/>
            <ac:spMk id="65" creationId="{CF236821-17FE-429B-8D2C-08E13A64EA40}"/>
          </ac:spMkLst>
        </pc:spChg>
        <pc:spChg chg="add">
          <ac:chgData name="Sandeep Karapa Srivatsav" userId="e0ba6e43-eff4-4449-9c9e-44ca0c5928d3" providerId="ADAL" clId="{0A3B5096-BF93-8842-8AE9-803E19AD0998}" dt="2020-11-01T03:04:55.155" v="881" actId="26606"/>
          <ac:spMkLst>
            <pc:docMk/>
            <pc:sldMk cId="402049117" sldId="282"/>
            <ac:spMk id="67" creationId="{C0BDBCD2-E081-43AB-9119-C55465E59757}"/>
          </ac:spMkLst>
        </pc:spChg>
        <pc:spChg chg="add">
          <ac:chgData name="Sandeep Karapa Srivatsav" userId="e0ba6e43-eff4-4449-9c9e-44ca0c5928d3" providerId="ADAL" clId="{0A3B5096-BF93-8842-8AE9-803E19AD0998}" dt="2020-11-01T03:04:55.155" v="881" actId="26606"/>
          <ac:spMkLst>
            <pc:docMk/>
            <pc:sldMk cId="402049117" sldId="282"/>
            <ac:spMk id="69" creationId="{98E79BE4-34FE-485A-98A5-92CE8F7C4743}"/>
          </ac:spMkLst>
        </pc:spChg>
        <pc:spChg chg="add">
          <ac:chgData name="Sandeep Karapa Srivatsav" userId="e0ba6e43-eff4-4449-9c9e-44ca0c5928d3" providerId="ADAL" clId="{0A3B5096-BF93-8842-8AE9-803E19AD0998}" dt="2020-11-01T03:04:55.155" v="881" actId="26606"/>
          <ac:spMkLst>
            <pc:docMk/>
            <pc:sldMk cId="402049117" sldId="282"/>
            <ac:spMk id="71" creationId="{7A5F0580-5EE9-419F-96EE-B6529EF6E7D0}"/>
          </ac:spMkLst>
        </pc:spChg>
        <pc:picChg chg="del">
          <ac:chgData name="Sandeep Karapa Srivatsav" userId="e0ba6e43-eff4-4449-9c9e-44ca0c5928d3" providerId="ADAL" clId="{0A3B5096-BF93-8842-8AE9-803E19AD0998}" dt="2020-11-01T03:04:42.010" v="879" actId="478"/>
          <ac:picMkLst>
            <pc:docMk/>
            <pc:sldMk cId="402049117" sldId="282"/>
            <ac:picMk id="3" creationId="{28B84B77-6641-2646-8982-5993E69DE334}"/>
          </ac:picMkLst>
        </pc:picChg>
        <pc:picChg chg="add mod">
          <ac:chgData name="Sandeep Karapa Srivatsav" userId="e0ba6e43-eff4-4449-9c9e-44ca0c5928d3" providerId="ADAL" clId="{0A3B5096-BF93-8842-8AE9-803E19AD0998}" dt="2020-11-01T03:05:06.132" v="884" actId="1076"/>
          <ac:picMkLst>
            <pc:docMk/>
            <pc:sldMk cId="402049117" sldId="282"/>
            <ac:picMk id="4" creationId="{260ABDB7-D372-944D-ABBC-46E34DF88BD6}"/>
          </ac:picMkLst>
        </pc:picChg>
      </pc:sldChg>
      <pc:sldChg chg="addSp delSp modSp add mod modNotesTx">
        <pc:chgData name="Sandeep Karapa Srivatsav" userId="e0ba6e43-eff4-4449-9c9e-44ca0c5928d3" providerId="ADAL" clId="{0A3B5096-BF93-8842-8AE9-803E19AD0998}" dt="2020-11-03T20:23:37.220" v="3794" actId="20577"/>
        <pc:sldMkLst>
          <pc:docMk/>
          <pc:sldMk cId="904223186" sldId="283"/>
        </pc:sldMkLst>
        <pc:spChg chg="mod">
          <ac:chgData name="Sandeep Karapa Srivatsav" userId="e0ba6e43-eff4-4449-9c9e-44ca0c5928d3" providerId="ADAL" clId="{0A3B5096-BF93-8842-8AE9-803E19AD0998}" dt="2020-11-01T03:09:25.576" v="1035" actId="27636"/>
          <ac:spMkLst>
            <pc:docMk/>
            <pc:sldMk cId="904223186" sldId="283"/>
            <ac:spMk id="2" creationId="{BB7E6671-1258-F84D-A2D8-152137CEA059}"/>
          </ac:spMkLst>
        </pc:spChg>
        <pc:spChg chg="mod">
          <ac:chgData name="Sandeep Karapa Srivatsav" userId="e0ba6e43-eff4-4449-9c9e-44ca0c5928d3" providerId="ADAL" clId="{0A3B5096-BF93-8842-8AE9-803E19AD0998}" dt="2020-11-01T03:38:33.536" v="2902" actId="20577"/>
          <ac:spMkLst>
            <pc:docMk/>
            <pc:sldMk cId="904223186" sldId="283"/>
            <ac:spMk id="8" creationId="{6952365C-003B-49EA-9322-76EB46566F92}"/>
          </ac:spMkLst>
        </pc:spChg>
        <pc:spChg chg="add del">
          <ac:chgData name="Sandeep Karapa Srivatsav" userId="e0ba6e43-eff4-4449-9c9e-44ca0c5928d3" providerId="ADAL" clId="{0A3B5096-BF93-8842-8AE9-803E19AD0998}" dt="2020-11-01T03:09:05.889" v="1013" actId="26606"/>
          <ac:spMkLst>
            <pc:docMk/>
            <pc:sldMk cId="904223186" sldId="283"/>
            <ac:spMk id="63" creationId="{0288C6B4-AFC3-407F-A595-EFFD38D4CCAF}"/>
          </ac:spMkLst>
        </pc:spChg>
        <pc:spChg chg="add del">
          <ac:chgData name="Sandeep Karapa Srivatsav" userId="e0ba6e43-eff4-4449-9c9e-44ca0c5928d3" providerId="ADAL" clId="{0A3B5096-BF93-8842-8AE9-803E19AD0998}" dt="2020-11-01T03:09:05.889" v="1013" actId="26606"/>
          <ac:spMkLst>
            <pc:docMk/>
            <pc:sldMk cId="904223186" sldId="283"/>
            <ac:spMk id="65" creationId="{CF236821-17FE-429B-8D2C-08E13A64EA40}"/>
          </ac:spMkLst>
        </pc:spChg>
        <pc:spChg chg="add del">
          <ac:chgData name="Sandeep Karapa Srivatsav" userId="e0ba6e43-eff4-4449-9c9e-44ca0c5928d3" providerId="ADAL" clId="{0A3B5096-BF93-8842-8AE9-803E19AD0998}" dt="2020-11-01T03:09:05.889" v="1013" actId="26606"/>
          <ac:spMkLst>
            <pc:docMk/>
            <pc:sldMk cId="904223186" sldId="283"/>
            <ac:spMk id="67" creationId="{C0BDBCD2-E081-43AB-9119-C55465E59757}"/>
          </ac:spMkLst>
        </pc:spChg>
        <pc:spChg chg="add del">
          <ac:chgData name="Sandeep Karapa Srivatsav" userId="e0ba6e43-eff4-4449-9c9e-44ca0c5928d3" providerId="ADAL" clId="{0A3B5096-BF93-8842-8AE9-803E19AD0998}" dt="2020-11-01T03:09:05.889" v="1013" actId="26606"/>
          <ac:spMkLst>
            <pc:docMk/>
            <pc:sldMk cId="904223186" sldId="283"/>
            <ac:spMk id="69" creationId="{98E79BE4-34FE-485A-98A5-92CE8F7C4743}"/>
          </ac:spMkLst>
        </pc:spChg>
        <pc:spChg chg="add del">
          <ac:chgData name="Sandeep Karapa Srivatsav" userId="e0ba6e43-eff4-4449-9c9e-44ca0c5928d3" providerId="ADAL" clId="{0A3B5096-BF93-8842-8AE9-803E19AD0998}" dt="2020-11-01T03:09:05.889" v="1013" actId="26606"/>
          <ac:spMkLst>
            <pc:docMk/>
            <pc:sldMk cId="904223186" sldId="283"/>
            <ac:spMk id="71" creationId="{7A5F0580-5EE9-419F-96EE-B6529EF6E7D0}"/>
          </ac:spMkLst>
        </pc:spChg>
        <pc:spChg chg="add">
          <ac:chgData name="Sandeep Karapa Srivatsav" userId="e0ba6e43-eff4-4449-9c9e-44ca0c5928d3" providerId="ADAL" clId="{0A3B5096-BF93-8842-8AE9-803E19AD0998}" dt="2020-11-01T03:09:05.889" v="1013" actId="26606"/>
          <ac:spMkLst>
            <pc:docMk/>
            <pc:sldMk cId="904223186" sldId="283"/>
            <ac:spMk id="73" creationId="{0288C6B4-AFC3-407F-A595-EFFD38D4CCAF}"/>
          </ac:spMkLst>
        </pc:spChg>
        <pc:spChg chg="add">
          <ac:chgData name="Sandeep Karapa Srivatsav" userId="e0ba6e43-eff4-4449-9c9e-44ca0c5928d3" providerId="ADAL" clId="{0A3B5096-BF93-8842-8AE9-803E19AD0998}" dt="2020-11-01T03:09:05.889" v="1013" actId="26606"/>
          <ac:spMkLst>
            <pc:docMk/>
            <pc:sldMk cId="904223186" sldId="283"/>
            <ac:spMk id="74" creationId="{CF236821-17FE-429B-8D2C-08E13A64EA40}"/>
          </ac:spMkLst>
        </pc:spChg>
        <pc:spChg chg="add">
          <ac:chgData name="Sandeep Karapa Srivatsav" userId="e0ba6e43-eff4-4449-9c9e-44ca0c5928d3" providerId="ADAL" clId="{0A3B5096-BF93-8842-8AE9-803E19AD0998}" dt="2020-11-01T03:09:05.889" v="1013" actId="26606"/>
          <ac:spMkLst>
            <pc:docMk/>
            <pc:sldMk cId="904223186" sldId="283"/>
            <ac:spMk id="75" creationId="{C0BDBCD2-E081-43AB-9119-C55465E59757}"/>
          </ac:spMkLst>
        </pc:spChg>
        <pc:spChg chg="add del">
          <ac:chgData name="Sandeep Karapa Srivatsav" userId="e0ba6e43-eff4-4449-9c9e-44ca0c5928d3" providerId="ADAL" clId="{0A3B5096-BF93-8842-8AE9-803E19AD0998}" dt="2020-11-01T03:06:44.409" v="946" actId="26606"/>
          <ac:spMkLst>
            <pc:docMk/>
            <pc:sldMk cId="904223186" sldId="283"/>
            <ac:spMk id="76" creationId="{0288C6B4-AFC3-407F-A595-EFFD38D4CCAF}"/>
          </ac:spMkLst>
        </pc:spChg>
        <pc:spChg chg="add">
          <ac:chgData name="Sandeep Karapa Srivatsav" userId="e0ba6e43-eff4-4449-9c9e-44ca0c5928d3" providerId="ADAL" clId="{0A3B5096-BF93-8842-8AE9-803E19AD0998}" dt="2020-11-01T03:09:05.889" v="1013" actId="26606"/>
          <ac:spMkLst>
            <pc:docMk/>
            <pc:sldMk cId="904223186" sldId="283"/>
            <ac:spMk id="77" creationId="{98E79BE4-34FE-485A-98A5-92CE8F7C4743}"/>
          </ac:spMkLst>
        </pc:spChg>
        <pc:spChg chg="add del">
          <ac:chgData name="Sandeep Karapa Srivatsav" userId="e0ba6e43-eff4-4449-9c9e-44ca0c5928d3" providerId="ADAL" clId="{0A3B5096-BF93-8842-8AE9-803E19AD0998}" dt="2020-11-01T03:06:44.409" v="946" actId="26606"/>
          <ac:spMkLst>
            <pc:docMk/>
            <pc:sldMk cId="904223186" sldId="283"/>
            <ac:spMk id="78" creationId="{CF236821-17FE-429B-8D2C-08E13A64EA40}"/>
          </ac:spMkLst>
        </pc:spChg>
        <pc:spChg chg="add">
          <ac:chgData name="Sandeep Karapa Srivatsav" userId="e0ba6e43-eff4-4449-9c9e-44ca0c5928d3" providerId="ADAL" clId="{0A3B5096-BF93-8842-8AE9-803E19AD0998}" dt="2020-11-01T03:09:05.889" v="1013" actId="26606"/>
          <ac:spMkLst>
            <pc:docMk/>
            <pc:sldMk cId="904223186" sldId="283"/>
            <ac:spMk id="79" creationId="{7A5F0580-5EE9-419F-96EE-B6529EF6E7D0}"/>
          </ac:spMkLst>
        </pc:spChg>
        <pc:spChg chg="add del">
          <ac:chgData name="Sandeep Karapa Srivatsav" userId="e0ba6e43-eff4-4449-9c9e-44ca0c5928d3" providerId="ADAL" clId="{0A3B5096-BF93-8842-8AE9-803E19AD0998}" dt="2020-11-01T03:06:44.409" v="946" actId="26606"/>
          <ac:spMkLst>
            <pc:docMk/>
            <pc:sldMk cId="904223186" sldId="283"/>
            <ac:spMk id="80" creationId="{C0BDBCD2-E081-43AB-9119-C55465E59757}"/>
          </ac:spMkLst>
        </pc:spChg>
        <pc:spChg chg="add del">
          <ac:chgData name="Sandeep Karapa Srivatsav" userId="e0ba6e43-eff4-4449-9c9e-44ca0c5928d3" providerId="ADAL" clId="{0A3B5096-BF93-8842-8AE9-803E19AD0998}" dt="2020-11-01T03:06:44.409" v="946" actId="26606"/>
          <ac:spMkLst>
            <pc:docMk/>
            <pc:sldMk cId="904223186" sldId="283"/>
            <ac:spMk id="82" creationId="{98E79BE4-34FE-485A-98A5-92CE8F7C4743}"/>
          </ac:spMkLst>
        </pc:spChg>
        <pc:spChg chg="add del">
          <ac:chgData name="Sandeep Karapa Srivatsav" userId="e0ba6e43-eff4-4449-9c9e-44ca0c5928d3" providerId="ADAL" clId="{0A3B5096-BF93-8842-8AE9-803E19AD0998}" dt="2020-11-01T03:06:44.409" v="946" actId="26606"/>
          <ac:spMkLst>
            <pc:docMk/>
            <pc:sldMk cId="904223186" sldId="283"/>
            <ac:spMk id="84" creationId="{7A5F0580-5EE9-419F-96EE-B6529EF6E7D0}"/>
          </ac:spMkLst>
        </pc:spChg>
        <pc:picChg chg="add del mod">
          <ac:chgData name="Sandeep Karapa Srivatsav" userId="e0ba6e43-eff4-4449-9c9e-44ca0c5928d3" providerId="ADAL" clId="{0A3B5096-BF93-8842-8AE9-803E19AD0998}" dt="2020-11-01T03:06:45.920" v="947"/>
          <ac:picMkLst>
            <pc:docMk/>
            <pc:sldMk cId="904223186" sldId="283"/>
            <ac:picMk id="3" creationId="{A7EF4666-A357-D448-85A6-76A251E470BE}"/>
          </ac:picMkLst>
        </pc:picChg>
        <pc:picChg chg="del">
          <ac:chgData name="Sandeep Karapa Srivatsav" userId="e0ba6e43-eff4-4449-9c9e-44ca0c5928d3" providerId="ADAL" clId="{0A3B5096-BF93-8842-8AE9-803E19AD0998}" dt="2020-11-01T03:06:31.828" v="943" actId="478"/>
          <ac:picMkLst>
            <pc:docMk/>
            <pc:sldMk cId="904223186" sldId="283"/>
            <ac:picMk id="4" creationId="{260ABDB7-D372-944D-ABBC-46E34DF88BD6}"/>
          </ac:picMkLst>
        </pc:picChg>
        <pc:picChg chg="add del">
          <ac:chgData name="Sandeep Karapa Srivatsav" userId="e0ba6e43-eff4-4449-9c9e-44ca0c5928d3" providerId="ADAL" clId="{0A3B5096-BF93-8842-8AE9-803E19AD0998}" dt="2020-11-01T03:06:52.692" v="949"/>
          <ac:picMkLst>
            <pc:docMk/>
            <pc:sldMk cId="904223186" sldId="283"/>
            <ac:picMk id="5" creationId="{B04027EF-7F14-CA47-9980-0F9B93CE18A5}"/>
          </ac:picMkLst>
        </pc:picChg>
        <pc:picChg chg="add mod">
          <ac:chgData name="Sandeep Karapa Srivatsav" userId="e0ba6e43-eff4-4449-9c9e-44ca0c5928d3" providerId="ADAL" clId="{0A3B5096-BF93-8842-8AE9-803E19AD0998}" dt="2020-11-01T03:09:05.889" v="1013" actId="26606"/>
          <ac:picMkLst>
            <pc:docMk/>
            <pc:sldMk cId="904223186" sldId="283"/>
            <ac:picMk id="6" creationId="{4D7C34EB-CCCF-7F4B-BB70-AC3F382219F5}"/>
          </ac:picMkLst>
        </pc:picChg>
      </pc:sldChg>
      <pc:sldChg chg="addSp delSp modSp add mod ord modNotesTx">
        <pc:chgData name="Sandeep Karapa Srivatsav" userId="e0ba6e43-eff4-4449-9c9e-44ca0c5928d3" providerId="ADAL" clId="{0A3B5096-BF93-8842-8AE9-803E19AD0998}" dt="2020-11-03T20:23:33.266" v="3787" actId="20577"/>
        <pc:sldMkLst>
          <pc:docMk/>
          <pc:sldMk cId="14811150" sldId="284"/>
        </pc:sldMkLst>
        <pc:spChg chg="mod">
          <ac:chgData name="Sandeep Karapa Srivatsav" userId="e0ba6e43-eff4-4449-9c9e-44ca0c5928d3" providerId="ADAL" clId="{0A3B5096-BF93-8842-8AE9-803E19AD0998}" dt="2020-11-01T03:07:56.079" v="996" actId="20577"/>
          <ac:spMkLst>
            <pc:docMk/>
            <pc:sldMk cId="14811150" sldId="284"/>
            <ac:spMk id="2" creationId="{BB7E6671-1258-F84D-A2D8-152137CEA059}"/>
          </ac:spMkLst>
        </pc:spChg>
        <pc:spChg chg="mod">
          <ac:chgData name="Sandeep Karapa Srivatsav" userId="e0ba6e43-eff4-4449-9c9e-44ca0c5928d3" providerId="ADAL" clId="{0A3B5096-BF93-8842-8AE9-803E19AD0998}" dt="2020-11-01T03:37:27.703" v="2747" actId="20577"/>
          <ac:spMkLst>
            <pc:docMk/>
            <pc:sldMk cId="14811150" sldId="284"/>
            <ac:spMk id="8" creationId="{6952365C-003B-49EA-9322-76EB46566F92}"/>
          </ac:spMkLst>
        </pc:spChg>
        <pc:spChg chg="del">
          <ac:chgData name="Sandeep Karapa Srivatsav" userId="e0ba6e43-eff4-4449-9c9e-44ca0c5928d3" providerId="ADAL" clId="{0A3B5096-BF93-8842-8AE9-803E19AD0998}" dt="2020-11-01T03:07:10.329" v="954" actId="26606"/>
          <ac:spMkLst>
            <pc:docMk/>
            <pc:sldMk cId="14811150" sldId="284"/>
            <ac:spMk id="50" creationId="{0288C6B4-AFC3-407F-A595-EFFD38D4CCAF}"/>
          </ac:spMkLst>
        </pc:spChg>
        <pc:spChg chg="del">
          <ac:chgData name="Sandeep Karapa Srivatsav" userId="e0ba6e43-eff4-4449-9c9e-44ca0c5928d3" providerId="ADAL" clId="{0A3B5096-BF93-8842-8AE9-803E19AD0998}" dt="2020-11-01T03:07:10.329" v="954" actId="26606"/>
          <ac:spMkLst>
            <pc:docMk/>
            <pc:sldMk cId="14811150" sldId="284"/>
            <ac:spMk id="52" creationId="{CF236821-17FE-429B-8D2C-08E13A64EA40}"/>
          </ac:spMkLst>
        </pc:spChg>
        <pc:spChg chg="del">
          <ac:chgData name="Sandeep Karapa Srivatsav" userId="e0ba6e43-eff4-4449-9c9e-44ca0c5928d3" providerId="ADAL" clId="{0A3B5096-BF93-8842-8AE9-803E19AD0998}" dt="2020-11-01T03:07:10.329" v="954" actId="26606"/>
          <ac:spMkLst>
            <pc:docMk/>
            <pc:sldMk cId="14811150" sldId="284"/>
            <ac:spMk id="54" creationId="{C0BDBCD2-E081-43AB-9119-C55465E59757}"/>
          </ac:spMkLst>
        </pc:spChg>
        <pc:spChg chg="del">
          <ac:chgData name="Sandeep Karapa Srivatsav" userId="e0ba6e43-eff4-4449-9c9e-44ca0c5928d3" providerId="ADAL" clId="{0A3B5096-BF93-8842-8AE9-803E19AD0998}" dt="2020-11-01T03:07:10.329" v="954" actId="26606"/>
          <ac:spMkLst>
            <pc:docMk/>
            <pc:sldMk cId="14811150" sldId="284"/>
            <ac:spMk id="56" creationId="{98E79BE4-34FE-485A-98A5-92CE8F7C4743}"/>
          </ac:spMkLst>
        </pc:spChg>
        <pc:spChg chg="del">
          <ac:chgData name="Sandeep Karapa Srivatsav" userId="e0ba6e43-eff4-4449-9c9e-44ca0c5928d3" providerId="ADAL" clId="{0A3B5096-BF93-8842-8AE9-803E19AD0998}" dt="2020-11-01T03:07:10.329" v="954" actId="26606"/>
          <ac:spMkLst>
            <pc:docMk/>
            <pc:sldMk cId="14811150" sldId="284"/>
            <ac:spMk id="58" creationId="{7A5F0580-5EE9-419F-96EE-B6529EF6E7D0}"/>
          </ac:spMkLst>
        </pc:spChg>
        <pc:spChg chg="add">
          <ac:chgData name="Sandeep Karapa Srivatsav" userId="e0ba6e43-eff4-4449-9c9e-44ca0c5928d3" providerId="ADAL" clId="{0A3B5096-BF93-8842-8AE9-803E19AD0998}" dt="2020-11-01T03:07:10.329" v="954" actId="26606"/>
          <ac:spMkLst>
            <pc:docMk/>
            <pc:sldMk cId="14811150" sldId="284"/>
            <ac:spMk id="63" creationId="{0288C6B4-AFC3-407F-A595-EFFD38D4CCAF}"/>
          </ac:spMkLst>
        </pc:spChg>
        <pc:spChg chg="add">
          <ac:chgData name="Sandeep Karapa Srivatsav" userId="e0ba6e43-eff4-4449-9c9e-44ca0c5928d3" providerId="ADAL" clId="{0A3B5096-BF93-8842-8AE9-803E19AD0998}" dt="2020-11-01T03:07:10.329" v="954" actId="26606"/>
          <ac:spMkLst>
            <pc:docMk/>
            <pc:sldMk cId="14811150" sldId="284"/>
            <ac:spMk id="65" creationId="{CF236821-17FE-429B-8D2C-08E13A64EA40}"/>
          </ac:spMkLst>
        </pc:spChg>
        <pc:spChg chg="add">
          <ac:chgData name="Sandeep Karapa Srivatsav" userId="e0ba6e43-eff4-4449-9c9e-44ca0c5928d3" providerId="ADAL" clId="{0A3B5096-BF93-8842-8AE9-803E19AD0998}" dt="2020-11-01T03:07:10.329" v="954" actId="26606"/>
          <ac:spMkLst>
            <pc:docMk/>
            <pc:sldMk cId="14811150" sldId="284"/>
            <ac:spMk id="67" creationId="{C0BDBCD2-E081-43AB-9119-C55465E59757}"/>
          </ac:spMkLst>
        </pc:spChg>
        <pc:spChg chg="add">
          <ac:chgData name="Sandeep Karapa Srivatsav" userId="e0ba6e43-eff4-4449-9c9e-44ca0c5928d3" providerId="ADAL" clId="{0A3B5096-BF93-8842-8AE9-803E19AD0998}" dt="2020-11-01T03:07:10.329" v="954" actId="26606"/>
          <ac:spMkLst>
            <pc:docMk/>
            <pc:sldMk cId="14811150" sldId="284"/>
            <ac:spMk id="69" creationId="{98E79BE4-34FE-485A-98A5-92CE8F7C4743}"/>
          </ac:spMkLst>
        </pc:spChg>
        <pc:spChg chg="add">
          <ac:chgData name="Sandeep Karapa Srivatsav" userId="e0ba6e43-eff4-4449-9c9e-44ca0c5928d3" providerId="ADAL" clId="{0A3B5096-BF93-8842-8AE9-803E19AD0998}" dt="2020-11-01T03:07:10.329" v="954" actId="26606"/>
          <ac:spMkLst>
            <pc:docMk/>
            <pc:sldMk cId="14811150" sldId="284"/>
            <ac:spMk id="71" creationId="{7A5F0580-5EE9-419F-96EE-B6529EF6E7D0}"/>
          </ac:spMkLst>
        </pc:spChg>
        <pc:picChg chg="del">
          <ac:chgData name="Sandeep Karapa Srivatsav" userId="e0ba6e43-eff4-4449-9c9e-44ca0c5928d3" providerId="ADAL" clId="{0A3B5096-BF93-8842-8AE9-803E19AD0998}" dt="2020-11-01T03:07:05.571" v="952" actId="478"/>
          <ac:picMkLst>
            <pc:docMk/>
            <pc:sldMk cId="14811150" sldId="284"/>
            <ac:picMk id="3" creationId="{28B84B77-6641-2646-8982-5993E69DE334}"/>
          </ac:picMkLst>
        </pc:picChg>
        <pc:picChg chg="add mod">
          <ac:chgData name="Sandeep Karapa Srivatsav" userId="e0ba6e43-eff4-4449-9c9e-44ca0c5928d3" providerId="ADAL" clId="{0A3B5096-BF93-8842-8AE9-803E19AD0998}" dt="2020-11-01T03:07:21.040" v="957" actId="1076"/>
          <ac:picMkLst>
            <pc:docMk/>
            <pc:sldMk cId="14811150" sldId="284"/>
            <ac:picMk id="4" creationId="{2F43BECA-0F00-C44B-8776-DF3F240B195E}"/>
          </ac:picMkLst>
        </pc:picChg>
      </pc:sldChg>
      <pc:sldChg chg="addSp delSp modSp add mod modNotesTx">
        <pc:chgData name="Sandeep Karapa Srivatsav" userId="e0ba6e43-eff4-4449-9c9e-44ca0c5928d3" providerId="ADAL" clId="{0A3B5096-BF93-8842-8AE9-803E19AD0998}" dt="2020-11-04T16:12:38.330" v="3982" actId="1076"/>
        <pc:sldMkLst>
          <pc:docMk/>
          <pc:sldMk cId="3765054606" sldId="285"/>
        </pc:sldMkLst>
        <pc:spChg chg="mod">
          <ac:chgData name="Sandeep Karapa Srivatsav" userId="e0ba6e43-eff4-4449-9c9e-44ca0c5928d3" providerId="ADAL" clId="{0A3B5096-BF93-8842-8AE9-803E19AD0998}" dt="2020-11-04T16:12:30.818" v="3980" actId="26606"/>
          <ac:spMkLst>
            <pc:docMk/>
            <pc:sldMk cId="3765054606" sldId="285"/>
            <ac:spMk id="2" creationId="{BB7E6671-1258-F84D-A2D8-152137CEA059}"/>
          </ac:spMkLst>
        </pc:spChg>
        <pc:spChg chg="mod">
          <ac:chgData name="Sandeep Karapa Srivatsav" userId="e0ba6e43-eff4-4449-9c9e-44ca0c5928d3" providerId="ADAL" clId="{0A3B5096-BF93-8842-8AE9-803E19AD0998}" dt="2020-11-04T16:12:30.818" v="3980" actId="26606"/>
          <ac:spMkLst>
            <pc:docMk/>
            <pc:sldMk cId="3765054606" sldId="285"/>
            <ac:spMk id="8" creationId="{6952365C-003B-49EA-9322-76EB46566F92}"/>
          </ac:spMkLst>
        </pc:spChg>
        <pc:spChg chg="del">
          <ac:chgData name="Sandeep Karapa Srivatsav" userId="e0ba6e43-eff4-4449-9c9e-44ca0c5928d3" providerId="ADAL" clId="{0A3B5096-BF93-8842-8AE9-803E19AD0998}" dt="2020-11-01T03:10:00.750" v="1039" actId="26606"/>
          <ac:spMkLst>
            <pc:docMk/>
            <pc:sldMk cId="3765054606" sldId="285"/>
            <ac:spMk id="73" creationId="{0288C6B4-AFC3-407F-A595-EFFD38D4CCAF}"/>
          </ac:spMkLst>
        </pc:spChg>
        <pc:spChg chg="del">
          <ac:chgData name="Sandeep Karapa Srivatsav" userId="e0ba6e43-eff4-4449-9c9e-44ca0c5928d3" providerId="ADAL" clId="{0A3B5096-BF93-8842-8AE9-803E19AD0998}" dt="2020-11-01T03:10:00.750" v="1039" actId="26606"/>
          <ac:spMkLst>
            <pc:docMk/>
            <pc:sldMk cId="3765054606" sldId="285"/>
            <ac:spMk id="74" creationId="{CF236821-17FE-429B-8D2C-08E13A64EA40}"/>
          </ac:spMkLst>
        </pc:spChg>
        <pc:spChg chg="del">
          <ac:chgData name="Sandeep Karapa Srivatsav" userId="e0ba6e43-eff4-4449-9c9e-44ca0c5928d3" providerId="ADAL" clId="{0A3B5096-BF93-8842-8AE9-803E19AD0998}" dt="2020-11-01T03:10:00.750" v="1039" actId="26606"/>
          <ac:spMkLst>
            <pc:docMk/>
            <pc:sldMk cId="3765054606" sldId="285"/>
            <ac:spMk id="75" creationId="{C0BDBCD2-E081-43AB-9119-C55465E59757}"/>
          </ac:spMkLst>
        </pc:spChg>
        <pc:spChg chg="del">
          <ac:chgData name="Sandeep Karapa Srivatsav" userId="e0ba6e43-eff4-4449-9c9e-44ca0c5928d3" providerId="ADAL" clId="{0A3B5096-BF93-8842-8AE9-803E19AD0998}" dt="2020-11-01T03:10:00.750" v="1039" actId="26606"/>
          <ac:spMkLst>
            <pc:docMk/>
            <pc:sldMk cId="3765054606" sldId="285"/>
            <ac:spMk id="77" creationId="{98E79BE4-34FE-485A-98A5-92CE8F7C4743}"/>
          </ac:spMkLst>
        </pc:spChg>
        <pc:spChg chg="del">
          <ac:chgData name="Sandeep Karapa Srivatsav" userId="e0ba6e43-eff4-4449-9c9e-44ca0c5928d3" providerId="ADAL" clId="{0A3B5096-BF93-8842-8AE9-803E19AD0998}" dt="2020-11-01T03:10:00.750" v="1039" actId="26606"/>
          <ac:spMkLst>
            <pc:docMk/>
            <pc:sldMk cId="3765054606" sldId="285"/>
            <ac:spMk id="79" creationId="{7A5F0580-5EE9-419F-96EE-B6529EF6E7D0}"/>
          </ac:spMkLst>
        </pc:spChg>
        <pc:spChg chg="add del">
          <ac:chgData name="Sandeep Karapa Srivatsav" userId="e0ba6e43-eff4-4449-9c9e-44ca0c5928d3" providerId="ADAL" clId="{0A3B5096-BF93-8842-8AE9-803E19AD0998}" dt="2020-11-04T16:12:30.818" v="3980" actId="26606"/>
          <ac:spMkLst>
            <pc:docMk/>
            <pc:sldMk cId="3765054606" sldId="285"/>
            <ac:spMk id="84" creationId="{0288C6B4-AFC3-407F-A595-EFFD38D4CCAF}"/>
          </ac:spMkLst>
        </pc:spChg>
        <pc:spChg chg="add del">
          <ac:chgData name="Sandeep Karapa Srivatsav" userId="e0ba6e43-eff4-4449-9c9e-44ca0c5928d3" providerId="ADAL" clId="{0A3B5096-BF93-8842-8AE9-803E19AD0998}" dt="2020-11-04T16:12:30.818" v="3980" actId="26606"/>
          <ac:spMkLst>
            <pc:docMk/>
            <pc:sldMk cId="3765054606" sldId="285"/>
            <ac:spMk id="86" creationId="{CF236821-17FE-429B-8D2C-08E13A64EA40}"/>
          </ac:spMkLst>
        </pc:spChg>
        <pc:spChg chg="add del">
          <ac:chgData name="Sandeep Karapa Srivatsav" userId="e0ba6e43-eff4-4449-9c9e-44ca0c5928d3" providerId="ADAL" clId="{0A3B5096-BF93-8842-8AE9-803E19AD0998}" dt="2020-11-04T16:12:30.818" v="3980" actId="26606"/>
          <ac:spMkLst>
            <pc:docMk/>
            <pc:sldMk cId="3765054606" sldId="285"/>
            <ac:spMk id="88" creationId="{C0BDBCD2-E081-43AB-9119-C55465E59757}"/>
          </ac:spMkLst>
        </pc:spChg>
        <pc:spChg chg="add del">
          <ac:chgData name="Sandeep Karapa Srivatsav" userId="e0ba6e43-eff4-4449-9c9e-44ca0c5928d3" providerId="ADAL" clId="{0A3B5096-BF93-8842-8AE9-803E19AD0998}" dt="2020-11-04T16:12:30.818" v="3980" actId="26606"/>
          <ac:spMkLst>
            <pc:docMk/>
            <pc:sldMk cId="3765054606" sldId="285"/>
            <ac:spMk id="90" creationId="{98E79BE4-34FE-485A-98A5-92CE8F7C4743}"/>
          </ac:spMkLst>
        </pc:spChg>
        <pc:spChg chg="add del">
          <ac:chgData name="Sandeep Karapa Srivatsav" userId="e0ba6e43-eff4-4449-9c9e-44ca0c5928d3" providerId="ADAL" clId="{0A3B5096-BF93-8842-8AE9-803E19AD0998}" dt="2020-11-04T16:12:30.818" v="3980" actId="26606"/>
          <ac:spMkLst>
            <pc:docMk/>
            <pc:sldMk cId="3765054606" sldId="285"/>
            <ac:spMk id="92" creationId="{7A5F0580-5EE9-419F-96EE-B6529EF6E7D0}"/>
          </ac:spMkLst>
        </pc:spChg>
        <pc:spChg chg="add del">
          <ac:chgData name="Sandeep Karapa Srivatsav" userId="e0ba6e43-eff4-4449-9c9e-44ca0c5928d3" providerId="ADAL" clId="{0A3B5096-BF93-8842-8AE9-803E19AD0998}" dt="2020-11-04T16:12:30.779" v="3979" actId="26606"/>
          <ac:spMkLst>
            <pc:docMk/>
            <pc:sldMk cId="3765054606" sldId="285"/>
            <ac:spMk id="97" creationId="{5C9B446A-6343-4E56-90BA-061E4DDF0FFB}"/>
          </ac:spMkLst>
        </pc:spChg>
        <pc:spChg chg="add del">
          <ac:chgData name="Sandeep Karapa Srivatsav" userId="e0ba6e43-eff4-4449-9c9e-44ca0c5928d3" providerId="ADAL" clId="{0A3B5096-BF93-8842-8AE9-803E19AD0998}" dt="2020-11-04T16:12:30.779" v="3979" actId="26606"/>
          <ac:spMkLst>
            <pc:docMk/>
            <pc:sldMk cId="3765054606" sldId="285"/>
            <ac:spMk id="99" creationId="{3EC72A1B-03D3-499C-B4BF-AC68EEC22B10}"/>
          </ac:spMkLst>
        </pc:spChg>
        <pc:spChg chg="add del">
          <ac:chgData name="Sandeep Karapa Srivatsav" userId="e0ba6e43-eff4-4449-9c9e-44ca0c5928d3" providerId="ADAL" clId="{0A3B5096-BF93-8842-8AE9-803E19AD0998}" dt="2020-11-04T16:12:30.779" v="3979" actId="26606"/>
          <ac:spMkLst>
            <pc:docMk/>
            <pc:sldMk cId="3765054606" sldId="285"/>
            <ac:spMk id="101" creationId="{216322C2-3CF0-4D33-BF90-3F384CF6D232}"/>
          </ac:spMkLst>
        </pc:spChg>
        <pc:spChg chg="add del">
          <ac:chgData name="Sandeep Karapa Srivatsav" userId="e0ba6e43-eff4-4449-9c9e-44ca0c5928d3" providerId="ADAL" clId="{0A3B5096-BF93-8842-8AE9-803E19AD0998}" dt="2020-11-04T16:12:30.779" v="3979" actId="26606"/>
          <ac:spMkLst>
            <pc:docMk/>
            <pc:sldMk cId="3765054606" sldId="285"/>
            <ac:spMk id="103" creationId="{55D4142C-5077-457F-A6AD-3FECFDB39685}"/>
          </ac:spMkLst>
        </pc:spChg>
        <pc:spChg chg="add del">
          <ac:chgData name="Sandeep Karapa Srivatsav" userId="e0ba6e43-eff4-4449-9c9e-44ca0c5928d3" providerId="ADAL" clId="{0A3B5096-BF93-8842-8AE9-803E19AD0998}" dt="2020-11-04T16:12:30.779" v="3979" actId="26606"/>
          <ac:spMkLst>
            <pc:docMk/>
            <pc:sldMk cId="3765054606" sldId="285"/>
            <ac:spMk id="105" creationId="{7A5F0580-5EE9-419F-96EE-B6529EF6E7D0}"/>
          </ac:spMkLst>
        </pc:spChg>
        <pc:spChg chg="add">
          <ac:chgData name="Sandeep Karapa Srivatsav" userId="e0ba6e43-eff4-4449-9c9e-44ca0c5928d3" providerId="ADAL" clId="{0A3B5096-BF93-8842-8AE9-803E19AD0998}" dt="2020-11-04T16:12:30.818" v="3980" actId="26606"/>
          <ac:spMkLst>
            <pc:docMk/>
            <pc:sldMk cId="3765054606" sldId="285"/>
            <ac:spMk id="107" creationId="{2550BE34-C2B8-49B8-8519-67A8CAD51AE9}"/>
          </ac:spMkLst>
        </pc:spChg>
        <pc:spChg chg="add">
          <ac:chgData name="Sandeep Karapa Srivatsav" userId="e0ba6e43-eff4-4449-9c9e-44ca0c5928d3" providerId="ADAL" clId="{0A3B5096-BF93-8842-8AE9-803E19AD0998}" dt="2020-11-04T16:12:30.818" v="3980" actId="26606"/>
          <ac:spMkLst>
            <pc:docMk/>
            <pc:sldMk cId="3765054606" sldId="285"/>
            <ac:spMk id="108" creationId="{A7457DD9-5A45-400A-AB4B-4B4EDECA25F1}"/>
          </ac:spMkLst>
        </pc:spChg>
        <pc:spChg chg="add">
          <ac:chgData name="Sandeep Karapa Srivatsav" userId="e0ba6e43-eff4-4449-9c9e-44ca0c5928d3" providerId="ADAL" clId="{0A3B5096-BF93-8842-8AE9-803E19AD0998}" dt="2020-11-04T16:12:30.818" v="3980" actId="26606"/>
          <ac:spMkLst>
            <pc:docMk/>
            <pc:sldMk cId="3765054606" sldId="285"/>
            <ac:spMk id="109" creationId="{441CF7D6-A660-431A-B0BB-140A0D5556B6}"/>
          </ac:spMkLst>
        </pc:spChg>
        <pc:spChg chg="add">
          <ac:chgData name="Sandeep Karapa Srivatsav" userId="e0ba6e43-eff4-4449-9c9e-44ca0c5928d3" providerId="ADAL" clId="{0A3B5096-BF93-8842-8AE9-803E19AD0998}" dt="2020-11-04T16:12:30.818" v="3980" actId="26606"/>
          <ac:spMkLst>
            <pc:docMk/>
            <pc:sldMk cId="3765054606" sldId="285"/>
            <ac:spMk id="110" creationId="{0570A85B-3810-4F95-97B0-CBF4CCDB381C}"/>
          </ac:spMkLst>
        </pc:spChg>
        <pc:picChg chg="add del mod">
          <ac:chgData name="Sandeep Karapa Srivatsav" userId="e0ba6e43-eff4-4449-9c9e-44ca0c5928d3" providerId="ADAL" clId="{0A3B5096-BF93-8842-8AE9-803E19AD0998}" dt="2020-11-04T16:11:35.825" v="3934" actId="478"/>
          <ac:picMkLst>
            <pc:docMk/>
            <pc:sldMk cId="3765054606" sldId="285"/>
            <ac:picMk id="3" creationId="{AD8D2864-C7BD-6548-8879-0C26DEF1E5F1}"/>
          </ac:picMkLst>
        </pc:picChg>
        <pc:picChg chg="add mod">
          <ac:chgData name="Sandeep Karapa Srivatsav" userId="e0ba6e43-eff4-4449-9c9e-44ca0c5928d3" providerId="ADAL" clId="{0A3B5096-BF93-8842-8AE9-803E19AD0998}" dt="2020-11-04T16:12:38.330" v="3982" actId="1076"/>
          <ac:picMkLst>
            <pc:docMk/>
            <pc:sldMk cId="3765054606" sldId="285"/>
            <ac:picMk id="4" creationId="{81BC31E1-F750-2740-9E22-FC748B352B2E}"/>
          </ac:picMkLst>
        </pc:picChg>
        <pc:picChg chg="del">
          <ac:chgData name="Sandeep Karapa Srivatsav" userId="e0ba6e43-eff4-4449-9c9e-44ca0c5928d3" providerId="ADAL" clId="{0A3B5096-BF93-8842-8AE9-803E19AD0998}" dt="2020-11-01T03:09:57.798" v="1037" actId="478"/>
          <ac:picMkLst>
            <pc:docMk/>
            <pc:sldMk cId="3765054606" sldId="285"/>
            <ac:picMk id="6" creationId="{4D7C34EB-CCCF-7F4B-BB70-AC3F382219F5}"/>
          </ac:picMkLst>
        </pc:picChg>
      </pc:sldChg>
      <pc:sldChg chg="addSp delSp modSp add mod modNotesTx">
        <pc:chgData name="Sandeep Karapa Srivatsav" userId="e0ba6e43-eff4-4449-9c9e-44ca0c5928d3" providerId="ADAL" clId="{0A3B5096-BF93-8842-8AE9-803E19AD0998}" dt="2020-11-04T16:14:37.252" v="4111" actId="20577"/>
        <pc:sldMkLst>
          <pc:docMk/>
          <pc:sldMk cId="2199638890" sldId="286"/>
        </pc:sldMkLst>
        <pc:spChg chg="mod">
          <ac:chgData name="Sandeep Karapa Srivatsav" userId="e0ba6e43-eff4-4449-9c9e-44ca0c5928d3" providerId="ADAL" clId="{0A3B5096-BF93-8842-8AE9-803E19AD0998}" dt="2020-11-04T16:14:37.252" v="4111" actId="20577"/>
          <ac:spMkLst>
            <pc:docMk/>
            <pc:sldMk cId="2199638890" sldId="286"/>
            <ac:spMk id="2" creationId="{BB7E6671-1258-F84D-A2D8-152137CEA059}"/>
          </ac:spMkLst>
        </pc:spChg>
        <pc:spChg chg="mod">
          <ac:chgData name="Sandeep Karapa Srivatsav" userId="e0ba6e43-eff4-4449-9c9e-44ca0c5928d3" providerId="ADAL" clId="{0A3B5096-BF93-8842-8AE9-803E19AD0998}" dt="2020-11-04T16:13:36.045" v="4077" actId="20577"/>
          <ac:spMkLst>
            <pc:docMk/>
            <pc:sldMk cId="2199638890" sldId="286"/>
            <ac:spMk id="8" creationId="{6952365C-003B-49EA-9322-76EB46566F92}"/>
          </ac:spMkLst>
        </pc:spChg>
        <pc:spChg chg="add del">
          <ac:chgData name="Sandeep Karapa Srivatsav" userId="e0ba6e43-eff4-4449-9c9e-44ca0c5928d3" providerId="ADAL" clId="{0A3B5096-BF93-8842-8AE9-803E19AD0998}" dt="2020-11-01T03:11:22.372" v="1090" actId="26606"/>
          <ac:spMkLst>
            <pc:docMk/>
            <pc:sldMk cId="2199638890" sldId="286"/>
            <ac:spMk id="84" creationId="{0288C6B4-AFC3-407F-A595-EFFD38D4CCAF}"/>
          </ac:spMkLst>
        </pc:spChg>
        <pc:spChg chg="add del">
          <ac:chgData name="Sandeep Karapa Srivatsav" userId="e0ba6e43-eff4-4449-9c9e-44ca0c5928d3" providerId="ADAL" clId="{0A3B5096-BF93-8842-8AE9-803E19AD0998}" dt="2020-11-01T03:11:22.372" v="1090" actId="26606"/>
          <ac:spMkLst>
            <pc:docMk/>
            <pc:sldMk cId="2199638890" sldId="286"/>
            <ac:spMk id="86" creationId="{CF236821-17FE-429B-8D2C-08E13A64EA40}"/>
          </ac:spMkLst>
        </pc:spChg>
        <pc:spChg chg="add del">
          <ac:chgData name="Sandeep Karapa Srivatsav" userId="e0ba6e43-eff4-4449-9c9e-44ca0c5928d3" providerId="ADAL" clId="{0A3B5096-BF93-8842-8AE9-803E19AD0998}" dt="2020-11-01T03:11:22.372" v="1090" actId="26606"/>
          <ac:spMkLst>
            <pc:docMk/>
            <pc:sldMk cId="2199638890" sldId="286"/>
            <ac:spMk id="88" creationId="{C0BDBCD2-E081-43AB-9119-C55465E59757}"/>
          </ac:spMkLst>
        </pc:spChg>
        <pc:spChg chg="add del">
          <ac:chgData name="Sandeep Karapa Srivatsav" userId="e0ba6e43-eff4-4449-9c9e-44ca0c5928d3" providerId="ADAL" clId="{0A3B5096-BF93-8842-8AE9-803E19AD0998}" dt="2020-11-01T03:11:22.372" v="1090" actId="26606"/>
          <ac:spMkLst>
            <pc:docMk/>
            <pc:sldMk cId="2199638890" sldId="286"/>
            <ac:spMk id="90" creationId="{98E79BE4-34FE-485A-98A5-92CE8F7C4743}"/>
          </ac:spMkLst>
        </pc:spChg>
        <pc:spChg chg="add del">
          <ac:chgData name="Sandeep Karapa Srivatsav" userId="e0ba6e43-eff4-4449-9c9e-44ca0c5928d3" providerId="ADAL" clId="{0A3B5096-BF93-8842-8AE9-803E19AD0998}" dt="2020-11-01T03:11:22.372" v="1090" actId="26606"/>
          <ac:spMkLst>
            <pc:docMk/>
            <pc:sldMk cId="2199638890" sldId="286"/>
            <ac:spMk id="92" creationId="{7A5F0580-5EE9-419F-96EE-B6529EF6E7D0}"/>
          </ac:spMkLst>
        </pc:spChg>
        <pc:spChg chg="add del">
          <ac:chgData name="Sandeep Karapa Srivatsav" userId="e0ba6e43-eff4-4449-9c9e-44ca0c5928d3" providerId="ADAL" clId="{0A3B5096-BF93-8842-8AE9-803E19AD0998}" dt="2020-11-01T03:11:22.339" v="1089" actId="26606"/>
          <ac:spMkLst>
            <pc:docMk/>
            <pc:sldMk cId="2199638890" sldId="286"/>
            <ac:spMk id="97" creationId="{0288C6B4-AFC3-407F-A595-EFFD38D4CCAF}"/>
          </ac:spMkLst>
        </pc:spChg>
        <pc:spChg chg="add del">
          <ac:chgData name="Sandeep Karapa Srivatsav" userId="e0ba6e43-eff4-4449-9c9e-44ca0c5928d3" providerId="ADAL" clId="{0A3B5096-BF93-8842-8AE9-803E19AD0998}" dt="2020-11-01T03:11:22.339" v="1089" actId="26606"/>
          <ac:spMkLst>
            <pc:docMk/>
            <pc:sldMk cId="2199638890" sldId="286"/>
            <ac:spMk id="99" creationId="{CF236821-17FE-429B-8D2C-08E13A64EA40}"/>
          </ac:spMkLst>
        </pc:spChg>
        <pc:spChg chg="add del">
          <ac:chgData name="Sandeep Karapa Srivatsav" userId="e0ba6e43-eff4-4449-9c9e-44ca0c5928d3" providerId="ADAL" clId="{0A3B5096-BF93-8842-8AE9-803E19AD0998}" dt="2020-11-01T03:11:22.339" v="1089" actId="26606"/>
          <ac:spMkLst>
            <pc:docMk/>
            <pc:sldMk cId="2199638890" sldId="286"/>
            <ac:spMk id="101" creationId="{C0BDBCD2-E081-43AB-9119-C55465E59757}"/>
          </ac:spMkLst>
        </pc:spChg>
        <pc:spChg chg="add del">
          <ac:chgData name="Sandeep Karapa Srivatsav" userId="e0ba6e43-eff4-4449-9c9e-44ca0c5928d3" providerId="ADAL" clId="{0A3B5096-BF93-8842-8AE9-803E19AD0998}" dt="2020-11-01T03:11:22.339" v="1089" actId="26606"/>
          <ac:spMkLst>
            <pc:docMk/>
            <pc:sldMk cId="2199638890" sldId="286"/>
            <ac:spMk id="103" creationId="{98E79BE4-34FE-485A-98A5-92CE8F7C4743}"/>
          </ac:spMkLst>
        </pc:spChg>
        <pc:spChg chg="add del">
          <ac:chgData name="Sandeep Karapa Srivatsav" userId="e0ba6e43-eff4-4449-9c9e-44ca0c5928d3" providerId="ADAL" clId="{0A3B5096-BF93-8842-8AE9-803E19AD0998}" dt="2020-11-01T03:11:22.339" v="1089" actId="26606"/>
          <ac:spMkLst>
            <pc:docMk/>
            <pc:sldMk cId="2199638890" sldId="286"/>
            <ac:spMk id="105" creationId="{7A5F0580-5EE9-419F-96EE-B6529EF6E7D0}"/>
          </ac:spMkLst>
        </pc:spChg>
        <pc:spChg chg="add del">
          <ac:chgData name="Sandeep Karapa Srivatsav" userId="e0ba6e43-eff4-4449-9c9e-44ca0c5928d3" providerId="ADAL" clId="{0A3B5096-BF93-8842-8AE9-803E19AD0998}" dt="2020-11-04T16:12:57.690" v="3985" actId="26606"/>
          <ac:spMkLst>
            <pc:docMk/>
            <pc:sldMk cId="2199638890" sldId="286"/>
            <ac:spMk id="107" creationId="{2550BE34-C2B8-49B8-8519-67A8CAD51AE9}"/>
          </ac:spMkLst>
        </pc:spChg>
        <pc:spChg chg="add del">
          <ac:chgData name="Sandeep Karapa Srivatsav" userId="e0ba6e43-eff4-4449-9c9e-44ca0c5928d3" providerId="ADAL" clId="{0A3B5096-BF93-8842-8AE9-803E19AD0998}" dt="2020-11-04T16:12:57.690" v="3985" actId="26606"/>
          <ac:spMkLst>
            <pc:docMk/>
            <pc:sldMk cId="2199638890" sldId="286"/>
            <ac:spMk id="108" creationId="{A7457DD9-5A45-400A-AB4B-4B4EDECA25F1}"/>
          </ac:spMkLst>
        </pc:spChg>
        <pc:spChg chg="add del">
          <ac:chgData name="Sandeep Karapa Srivatsav" userId="e0ba6e43-eff4-4449-9c9e-44ca0c5928d3" providerId="ADAL" clId="{0A3B5096-BF93-8842-8AE9-803E19AD0998}" dt="2020-11-04T16:12:57.690" v="3985" actId="26606"/>
          <ac:spMkLst>
            <pc:docMk/>
            <pc:sldMk cId="2199638890" sldId="286"/>
            <ac:spMk id="109" creationId="{441CF7D6-A660-431A-B0BB-140A0D5556B6}"/>
          </ac:spMkLst>
        </pc:spChg>
        <pc:spChg chg="add del">
          <ac:chgData name="Sandeep Karapa Srivatsav" userId="e0ba6e43-eff4-4449-9c9e-44ca0c5928d3" providerId="ADAL" clId="{0A3B5096-BF93-8842-8AE9-803E19AD0998}" dt="2020-11-04T16:12:57.690" v="3985" actId="26606"/>
          <ac:spMkLst>
            <pc:docMk/>
            <pc:sldMk cId="2199638890" sldId="286"/>
            <ac:spMk id="110" creationId="{0570A85B-3810-4F95-97B0-CBF4CCDB381C}"/>
          </ac:spMkLst>
        </pc:spChg>
        <pc:spChg chg="add">
          <ac:chgData name="Sandeep Karapa Srivatsav" userId="e0ba6e43-eff4-4449-9c9e-44ca0c5928d3" providerId="ADAL" clId="{0A3B5096-BF93-8842-8AE9-803E19AD0998}" dt="2020-11-04T16:12:57.690" v="3985" actId="26606"/>
          <ac:spMkLst>
            <pc:docMk/>
            <pc:sldMk cId="2199638890" sldId="286"/>
            <ac:spMk id="115" creationId="{2550BE34-C2B8-49B8-8519-67A8CAD51AE9}"/>
          </ac:spMkLst>
        </pc:spChg>
        <pc:spChg chg="add">
          <ac:chgData name="Sandeep Karapa Srivatsav" userId="e0ba6e43-eff4-4449-9c9e-44ca0c5928d3" providerId="ADAL" clId="{0A3B5096-BF93-8842-8AE9-803E19AD0998}" dt="2020-11-04T16:12:57.690" v="3985" actId="26606"/>
          <ac:spMkLst>
            <pc:docMk/>
            <pc:sldMk cId="2199638890" sldId="286"/>
            <ac:spMk id="117" creationId="{A7457DD9-5A45-400A-AB4B-4B4EDECA25F1}"/>
          </ac:spMkLst>
        </pc:spChg>
        <pc:spChg chg="add">
          <ac:chgData name="Sandeep Karapa Srivatsav" userId="e0ba6e43-eff4-4449-9c9e-44ca0c5928d3" providerId="ADAL" clId="{0A3B5096-BF93-8842-8AE9-803E19AD0998}" dt="2020-11-04T16:12:57.690" v="3985" actId="26606"/>
          <ac:spMkLst>
            <pc:docMk/>
            <pc:sldMk cId="2199638890" sldId="286"/>
            <ac:spMk id="119" creationId="{441CF7D6-A660-431A-B0BB-140A0D5556B6}"/>
          </ac:spMkLst>
        </pc:spChg>
        <pc:spChg chg="add">
          <ac:chgData name="Sandeep Karapa Srivatsav" userId="e0ba6e43-eff4-4449-9c9e-44ca0c5928d3" providerId="ADAL" clId="{0A3B5096-BF93-8842-8AE9-803E19AD0998}" dt="2020-11-04T16:12:57.690" v="3985" actId="26606"/>
          <ac:spMkLst>
            <pc:docMk/>
            <pc:sldMk cId="2199638890" sldId="286"/>
            <ac:spMk id="121" creationId="{0570A85B-3810-4F95-97B0-CBF4CCDB381C}"/>
          </ac:spMkLst>
        </pc:spChg>
        <pc:picChg chg="add mod">
          <ac:chgData name="Sandeep Karapa Srivatsav" userId="e0ba6e43-eff4-4449-9c9e-44ca0c5928d3" providerId="ADAL" clId="{0A3B5096-BF93-8842-8AE9-803E19AD0998}" dt="2020-11-04T16:12:57.690" v="3985" actId="26606"/>
          <ac:picMkLst>
            <pc:docMk/>
            <pc:sldMk cId="2199638890" sldId="286"/>
            <ac:picMk id="3" creationId="{71B5F74B-259E-C342-BD8A-2110A8DFF810}"/>
          </ac:picMkLst>
        </pc:picChg>
        <pc:picChg chg="del">
          <ac:chgData name="Sandeep Karapa Srivatsav" userId="e0ba6e43-eff4-4449-9c9e-44ca0c5928d3" providerId="ADAL" clId="{0A3B5096-BF93-8842-8AE9-803E19AD0998}" dt="2020-11-01T03:11:13.045" v="1086" actId="478"/>
          <ac:picMkLst>
            <pc:docMk/>
            <pc:sldMk cId="2199638890" sldId="286"/>
            <ac:picMk id="3" creationId="{AD8D2864-C7BD-6548-8879-0C26DEF1E5F1}"/>
          </ac:picMkLst>
        </pc:picChg>
        <pc:picChg chg="add del mod">
          <ac:chgData name="Sandeep Karapa Srivatsav" userId="e0ba6e43-eff4-4449-9c9e-44ca0c5928d3" providerId="ADAL" clId="{0A3B5096-BF93-8842-8AE9-803E19AD0998}" dt="2020-11-04T16:12:53.956" v="3983" actId="478"/>
          <ac:picMkLst>
            <pc:docMk/>
            <pc:sldMk cId="2199638890" sldId="286"/>
            <ac:picMk id="4" creationId="{83F0A4E9-F787-D44B-A250-8BC6442CA51F}"/>
          </ac:picMkLst>
        </pc:picChg>
      </pc:sldChg>
      <pc:sldChg chg="addSp delSp modSp add mod modNotesTx">
        <pc:chgData name="Sandeep Karapa Srivatsav" userId="e0ba6e43-eff4-4449-9c9e-44ca0c5928d3" providerId="ADAL" clId="{0A3B5096-BF93-8842-8AE9-803E19AD0998}" dt="2020-11-04T16:17:22.197" v="4271" actId="20577"/>
        <pc:sldMkLst>
          <pc:docMk/>
          <pc:sldMk cId="272441638" sldId="287"/>
        </pc:sldMkLst>
        <pc:spChg chg="mod">
          <ac:chgData name="Sandeep Karapa Srivatsav" userId="e0ba6e43-eff4-4449-9c9e-44ca0c5928d3" providerId="ADAL" clId="{0A3B5096-BF93-8842-8AE9-803E19AD0998}" dt="2020-11-04T16:16:35.227" v="4173" actId="20577"/>
          <ac:spMkLst>
            <pc:docMk/>
            <pc:sldMk cId="272441638" sldId="287"/>
            <ac:spMk id="2" creationId="{BB7E6671-1258-F84D-A2D8-152137CEA059}"/>
          </ac:spMkLst>
        </pc:spChg>
        <pc:spChg chg="mod">
          <ac:chgData name="Sandeep Karapa Srivatsav" userId="e0ba6e43-eff4-4449-9c9e-44ca0c5928d3" providerId="ADAL" clId="{0A3B5096-BF93-8842-8AE9-803E19AD0998}" dt="2020-11-04T16:17:22.197" v="4271" actId="20577"/>
          <ac:spMkLst>
            <pc:docMk/>
            <pc:sldMk cId="272441638" sldId="287"/>
            <ac:spMk id="8" creationId="{6952365C-003B-49EA-9322-76EB46566F92}"/>
          </ac:spMkLst>
        </pc:spChg>
        <pc:spChg chg="del">
          <ac:chgData name="Sandeep Karapa Srivatsav" userId="e0ba6e43-eff4-4449-9c9e-44ca0c5928d3" providerId="ADAL" clId="{0A3B5096-BF93-8842-8AE9-803E19AD0998}" dt="2020-11-01T03:12:41.216" v="1176" actId="26606"/>
          <ac:spMkLst>
            <pc:docMk/>
            <pc:sldMk cId="272441638" sldId="287"/>
            <ac:spMk id="107" creationId="{2550BE34-C2B8-49B8-8519-67A8CAD51AE9}"/>
          </ac:spMkLst>
        </pc:spChg>
        <pc:spChg chg="del">
          <ac:chgData name="Sandeep Karapa Srivatsav" userId="e0ba6e43-eff4-4449-9c9e-44ca0c5928d3" providerId="ADAL" clId="{0A3B5096-BF93-8842-8AE9-803E19AD0998}" dt="2020-11-01T03:12:41.216" v="1176" actId="26606"/>
          <ac:spMkLst>
            <pc:docMk/>
            <pc:sldMk cId="272441638" sldId="287"/>
            <ac:spMk id="108" creationId="{A7457DD9-5A45-400A-AB4B-4B4EDECA25F1}"/>
          </ac:spMkLst>
        </pc:spChg>
        <pc:spChg chg="del">
          <ac:chgData name="Sandeep Karapa Srivatsav" userId="e0ba6e43-eff4-4449-9c9e-44ca0c5928d3" providerId="ADAL" clId="{0A3B5096-BF93-8842-8AE9-803E19AD0998}" dt="2020-11-01T03:12:41.216" v="1176" actId="26606"/>
          <ac:spMkLst>
            <pc:docMk/>
            <pc:sldMk cId="272441638" sldId="287"/>
            <ac:spMk id="109" creationId="{441CF7D6-A660-431A-B0BB-140A0D5556B6}"/>
          </ac:spMkLst>
        </pc:spChg>
        <pc:spChg chg="del">
          <ac:chgData name="Sandeep Karapa Srivatsav" userId="e0ba6e43-eff4-4449-9c9e-44ca0c5928d3" providerId="ADAL" clId="{0A3B5096-BF93-8842-8AE9-803E19AD0998}" dt="2020-11-01T03:12:41.216" v="1176" actId="26606"/>
          <ac:spMkLst>
            <pc:docMk/>
            <pc:sldMk cId="272441638" sldId="287"/>
            <ac:spMk id="110" creationId="{0570A85B-3810-4F95-97B0-CBF4CCDB381C}"/>
          </ac:spMkLst>
        </pc:spChg>
        <pc:spChg chg="add del">
          <ac:chgData name="Sandeep Karapa Srivatsav" userId="e0ba6e43-eff4-4449-9c9e-44ca0c5928d3" providerId="ADAL" clId="{0A3B5096-BF93-8842-8AE9-803E19AD0998}" dt="2020-11-04T16:15:18.404" v="4114" actId="26606"/>
          <ac:spMkLst>
            <pc:docMk/>
            <pc:sldMk cId="272441638" sldId="287"/>
            <ac:spMk id="115" creationId="{2550BE34-C2B8-49B8-8519-67A8CAD51AE9}"/>
          </ac:spMkLst>
        </pc:spChg>
        <pc:spChg chg="add del">
          <ac:chgData name="Sandeep Karapa Srivatsav" userId="e0ba6e43-eff4-4449-9c9e-44ca0c5928d3" providerId="ADAL" clId="{0A3B5096-BF93-8842-8AE9-803E19AD0998}" dt="2020-11-04T16:15:18.404" v="4114" actId="26606"/>
          <ac:spMkLst>
            <pc:docMk/>
            <pc:sldMk cId="272441638" sldId="287"/>
            <ac:spMk id="117" creationId="{A7457DD9-5A45-400A-AB4B-4B4EDECA25F1}"/>
          </ac:spMkLst>
        </pc:spChg>
        <pc:spChg chg="add del">
          <ac:chgData name="Sandeep Karapa Srivatsav" userId="e0ba6e43-eff4-4449-9c9e-44ca0c5928d3" providerId="ADAL" clId="{0A3B5096-BF93-8842-8AE9-803E19AD0998}" dt="2020-11-04T16:15:18.404" v="4114" actId="26606"/>
          <ac:spMkLst>
            <pc:docMk/>
            <pc:sldMk cId="272441638" sldId="287"/>
            <ac:spMk id="119" creationId="{441CF7D6-A660-431A-B0BB-140A0D5556B6}"/>
          </ac:spMkLst>
        </pc:spChg>
        <pc:spChg chg="add del">
          <ac:chgData name="Sandeep Karapa Srivatsav" userId="e0ba6e43-eff4-4449-9c9e-44ca0c5928d3" providerId="ADAL" clId="{0A3B5096-BF93-8842-8AE9-803E19AD0998}" dt="2020-11-04T16:15:18.404" v="4114" actId="26606"/>
          <ac:spMkLst>
            <pc:docMk/>
            <pc:sldMk cId="272441638" sldId="287"/>
            <ac:spMk id="121" creationId="{0570A85B-3810-4F95-97B0-CBF4CCDB381C}"/>
          </ac:spMkLst>
        </pc:spChg>
        <pc:spChg chg="add del">
          <ac:chgData name="Sandeep Karapa Srivatsav" userId="e0ba6e43-eff4-4449-9c9e-44ca0c5928d3" providerId="ADAL" clId="{0A3B5096-BF93-8842-8AE9-803E19AD0998}" dt="2020-11-04T16:15:58.177" v="4120" actId="26606"/>
          <ac:spMkLst>
            <pc:docMk/>
            <pc:sldMk cId="272441638" sldId="287"/>
            <ac:spMk id="126" creationId="{2550BE34-C2B8-49B8-8519-67A8CAD51AE9}"/>
          </ac:spMkLst>
        </pc:spChg>
        <pc:spChg chg="add del">
          <ac:chgData name="Sandeep Karapa Srivatsav" userId="e0ba6e43-eff4-4449-9c9e-44ca0c5928d3" providerId="ADAL" clId="{0A3B5096-BF93-8842-8AE9-803E19AD0998}" dt="2020-11-04T16:15:58.177" v="4120" actId="26606"/>
          <ac:spMkLst>
            <pc:docMk/>
            <pc:sldMk cId="272441638" sldId="287"/>
            <ac:spMk id="128" creationId="{A7457DD9-5A45-400A-AB4B-4B4EDECA25F1}"/>
          </ac:spMkLst>
        </pc:spChg>
        <pc:spChg chg="add del">
          <ac:chgData name="Sandeep Karapa Srivatsav" userId="e0ba6e43-eff4-4449-9c9e-44ca0c5928d3" providerId="ADAL" clId="{0A3B5096-BF93-8842-8AE9-803E19AD0998}" dt="2020-11-04T16:15:58.177" v="4120" actId="26606"/>
          <ac:spMkLst>
            <pc:docMk/>
            <pc:sldMk cId="272441638" sldId="287"/>
            <ac:spMk id="130" creationId="{441CF7D6-A660-431A-B0BB-140A0D5556B6}"/>
          </ac:spMkLst>
        </pc:spChg>
        <pc:spChg chg="add del">
          <ac:chgData name="Sandeep Karapa Srivatsav" userId="e0ba6e43-eff4-4449-9c9e-44ca0c5928d3" providerId="ADAL" clId="{0A3B5096-BF93-8842-8AE9-803E19AD0998}" dt="2020-11-04T16:15:58.177" v="4120" actId="26606"/>
          <ac:spMkLst>
            <pc:docMk/>
            <pc:sldMk cId="272441638" sldId="287"/>
            <ac:spMk id="132" creationId="{0570A85B-3810-4F95-97B0-CBF4CCDB381C}"/>
          </ac:spMkLst>
        </pc:spChg>
        <pc:spChg chg="add">
          <ac:chgData name="Sandeep Karapa Srivatsav" userId="e0ba6e43-eff4-4449-9c9e-44ca0c5928d3" providerId="ADAL" clId="{0A3B5096-BF93-8842-8AE9-803E19AD0998}" dt="2020-11-04T16:15:58.177" v="4120" actId="26606"/>
          <ac:spMkLst>
            <pc:docMk/>
            <pc:sldMk cId="272441638" sldId="287"/>
            <ac:spMk id="137" creationId="{2550BE34-C2B8-49B8-8519-67A8CAD51AE9}"/>
          </ac:spMkLst>
        </pc:spChg>
        <pc:spChg chg="add">
          <ac:chgData name="Sandeep Karapa Srivatsav" userId="e0ba6e43-eff4-4449-9c9e-44ca0c5928d3" providerId="ADAL" clId="{0A3B5096-BF93-8842-8AE9-803E19AD0998}" dt="2020-11-04T16:15:58.177" v="4120" actId="26606"/>
          <ac:spMkLst>
            <pc:docMk/>
            <pc:sldMk cId="272441638" sldId="287"/>
            <ac:spMk id="139" creationId="{A7457DD9-5A45-400A-AB4B-4B4EDECA25F1}"/>
          </ac:spMkLst>
        </pc:spChg>
        <pc:spChg chg="add">
          <ac:chgData name="Sandeep Karapa Srivatsav" userId="e0ba6e43-eff4-4449-9c9e-44ca0c5928d3" providerId="ADAL" clId="{0A3B5096-BF93-8842-8AE9-803E19AD0998}" dt="2020-11-04T16:15:58.177" v="4120" actId="26606"/>
          <ac:spMkLst>
            <pc:docMk/>
            <pc:sldMk cId="272441638" sldId="287"/>
            <ac:spMk id="141" creationId="{441CF7D6-A660-431A-B0BB-140A0D5556B6}"/>
          </ac:spMkLst>
        </pc:spChg>
        <pc:spChg chg="add">
          <ac:chgData name="Sandeep Karapa Srivatsav" userId="e0ba6e43-eff4-4449-9c9e-44ca0c5928d3" providerId="ADAL" clId="{0A3B5096-BF93-8842-8AE9-803E19AD0998}" dt="2020-11-04T16:15:58.177" v="4120" actId="26606"/>
          <ac:spMkLst>
            <pc:docMk/>
            <pc:sldMk cId="272441638" sldId="287"/>
            <ac:spMk id="143" creationId="{0570A85B-3810-4F95-97B0-CBF4CCDB381C}"/>
          </ac:spMkLst>
        </pc:spChg>
        <pc:picChg chg="add del mod">
          <ac:chgData name="Sandeep Karapa Srivatsav" userId="e0ba6e43-eff4-4449-9c9e-44ca0c5928d3" providerId="ADAL" clId="{0A3B5096-BF93-8842-8AE9-803E19AD0998}" dt="2020-11-04T16:15:14.753" v="4112" actId="478"/>
          <ac:picMkLst>
            <pc:docMk/>
            <pc:sldMk cId="272441638" sldId="287"/>
            <ac:picMk id="3" creationId="{B70B5CA7-E7C7-074D-AABA-330BBCAB9F2A}"/>
          </ac:picMkLst>
        </pc:picChg>
        <pc:picChg chg="add del mod">
          <ac:chgData name="Sandeep Karapa Srivatsav" userId="e0ba6e43-eff4-4449-9c9e-44ca0c5928d3" providerId="ADAL" clId="{0A3B5096-BF93-8842-8AE9-803E19AD0998}" dt="2020-11-04T16:15:55.905" v="4118" actId="478"/>
          <ac:picMkLst>
            <pc:docMk/>
            <pc:sldMk cId="272441638" sldId="287"/>
            <ac:picMk id="4" creationId="{22EEAE71-A395-1242-8508-7E3C511CBE48}"/>
          </ac:picMkLst>
        </pc:picChg>
        <pc:picChg chg="del">
          <ac:chgData name="Sandeep Karapa Srivatsav" userId="e0ba6e43-eff4-4449-9c9e-44ca0c5928d3" providerId="ADAL" clId="{0A3B5096-BF93-8842-8AE9-803E19AD0998}" dt="2020-11-01T03:12:37.367" v="1174" actId="478"/>
          <ac:picMkLst>
            <pc:docMk/>
            <pc:sldMk cId="272441638" sldId="287"/>
            <ac:picMk id="4" creationId="{83F0A4E9-F787-D44B-A250-8BC6442CA51F}"/>
          </ac:picMkLst>
        </pc:picChg>
        <pc:picChg chg="add mod">
          <ac:chgData name="Sandeep Karapa Srivatsav" userId="e0ba6e43-eff4-4449-9c9e-44ca0c5928d3" providerId="ADAL" clId="{0A3B5096-BF93-8842-8AE9-803E19AD0998}" dt="2020-11-04T16:16:02.714" v="4122" actId="1076"/>
          <ac:picMkLst>
            <pc:docMk/>
            <pc:sldMk cId="272441638" sldId="287"/>
            <ac:picMk id="5" creationId="{F83A2685-61A2-3E47-9CB5-6231AAA0DF2D}"/>
          </ac:picMkLst>
        </pc:picChg>
      </pc:sldChg>
      <pc:sldChg chg="addSp delSp modSp add mod modNotesTx">
        <pc:chgData name="Sandeep Karapa Srivatsav" userId="e0ba6e43-eff4-4449-9c9e-44ca0c5928d3" providerId="ADAL" clId="{0A3B5096-BF93-8842-8AE9-803E19AD0998}" dt="2020-11-04T16:18:44.502" v="4305" actId="20577"/>
        <pc:sldMkLst>
          <pc:docMk/>
          <pc:sldMk cId="4057652165" sldId="288"/>
        </pc:sldMkLst>
        <pc:spChg chg="mod">
          <ac:chgData name="Sandeep Karapa Srivatsav" userId="e0ba6e43-eff4-4449-9c9e-44ca0c5928d3" providerId="ADAL" clId="{0A3B5096-BF93-8842-8AE9-803E19AD0998}" dt="2020-11-04T16:18:16.627" v="4275" actId="26606"/>
          <ac:spMkLst>
            <pc:docMk/>
            <pc:sldMk cId="4057652165" sldId="288"/>
            <ac:spMk id="2" creationId="{BB7E6671-1258-F84D-A2D8-152137CEA059}"/>
          </ac:spMkLst>
        </pc:spChg>
        <pc:spChg chg="mod">
          <ac:chgData name="Sandeep Karapa Srivatsav" userId="e0ba6e43-eff4-4449-9c9e-44ca0c5928d3" providerId="ADAL" clId="{0A3B5096-BF93-8842-8AE9-803E19AD0998}" dt="2020-11-04T16:18:44.502" v="4305" actId="20577"/>
          <ac:spMkLst>
            <pc:docMk/>
            <pc:sldMk cId="4057652165" sldId="288"/>
            <ac:spMk id="8" creationId="{6952365C-003B-49EA-9322-76EB46566F92}"/>
          </ac:spMkLst>
        </pc:spChg>
        <pc:spChg chg="add">
          <ac:chgData name="Sandeep Karapa Srivatsav" userId="e0ba6e43-eff4-4449-9c9e-44ca0c5928d3" providerId="ADAL" clId="{0A3B5096-BF93-8842-8AE9-803E19AD0998}" dt="2020-11-04T16:18:16.627" v="4275" actId="26606"/>
          <ac:spMkLst>
            <pc:docMk/>
            <pc:sldMk cId="4057652165" sldId="288"/>
            <ac:spMk id="77" creationId="{2C9A9DA9-7DC8-488B-A882-123947B0F3D9}"/>
          </ac:spMkLst>
        </pc:spChg>
        <pc:spChg chg="add">
          <ac:chgData name="Sandeep Karapa Srivatsav" userId="e0ba6e43-eff4-4449-9c9e-44ca0c5928d3" providerId="ADAL" clId="{0A3B5096-BF93-8842-8AE9-803E19AD0998}" dt="2020-11-04T16:18:16.627" v="4275" actId="26606"/>
          <ac:spMkLst>
            <pc:docMk/>
            <pc:sldMk cId="4057652165" sldId="288"/>
            <ac:spMk id="79" creationId="{57F6BDD4-E066-4008-8011-6CC31AEB4556}"/>
          </ac:spMkLst>
        </pc:spChg>
        <pc:spChg chg="add">
          <ac:chgData name="Sandeep Karapa Srivatsav" userId="e0ba6e43-eff4-4449-9c9e-44ca0c5928d3" providerId="ADAL" clId="{0A3B5096-BF93-8842-8AE9-803E19AD0998}" dt="2020-11-04T16:18:16.627" v="4275" actId="26606"/>
          <ac:spMkLst>
            <pc:docMk/>
            <pc:sldMk cId="4057652165" sldId="288"/>
            <ac:spMk id="81" creationId="{2711A8FB-68FC-45FC-B01E-38F809E2D439}"/>
          </ac:spMkLst>
        </pc:spChg>
        <pc:spChg chg="add">
          <ac:chgData name="Sandeep Karapa Srivatsav" userId="e0ba6e43-eff4-4449-9c9e-44ca0c5928d3" providerId="ADAL" clId="{0A3B5096-BF93-8842-8AE9-803E19AD0998}" dt="2020-11-04T16:18:16.627" v="4275" actId="26606"/>
          <ac:spMkLst>
            <pc:docMk/>
            <pc:sldMk cId="4057652165" sldId="288"/>
            <ac:spMk id="83" creationId="{2A865FE3-5FC9-4049-87CF-30019C46C0F5}"/>
          </ac:spMkLst>
        </pc:spChg>
        <pc:spChg chg="add del">
          <ac:chgData name="Sandeep Karapa Srivatsav" userId="e0ba6e43-eff4-4449-9c9e-44ca0c5928d3" providerId="ADAL" clId="{0A3B5096-BF93-8842-8AE9-803E19AD0998}" dt="2020-11-01T03:15:33.979" v="1253" actId="26606"/>
          <ac:spMkLst>
            <pc:docMk/>
            <pc:sldMk cId="4057652165" sldId="288"/>
            <ac:spMk id="115" creationId="{2550BE34-C2B8-49B8-8519-67A8CAD51AE9}"/>
          </ac:spMkLst>
        </pc:spChg>
        <pc:spChg chg="add del">
          <ac:chgData name="Sandeep Karapa Srivatsav" userId="e0ba6e43-eff4-4449-9c9e-44ca0c5928d3" providerId="ADAL" clId="{0A3B5096-BF93-8842-8AE9-803E19AD0998}" dt="2020-11-01T03:15:33.979" v="1253" actId="26606"/>
          <ac:spMkLst>
            <pc:docMk/>
            <pc:sldMk cId="4057652165" sldId="288"/>
            <ac:spMk id="117" creationId="{A7457DD9-5A45-400A-AB4B-4B4EDECA25F1}"/>
          </ac:spMkLst>
        </pc:spChg>
        <pc:spChg chg="add del">
          <ac:chgData name="Sandeep Karapa Srivatsav" userId="e0ba6e43-eff4-4449-9c9e-44ca0c5928d3" providerId="ADAL" clId="{0A3B5096-BF93-8842-8AE9-803E19AD0998}" dt="2020-11-01T03:15:33.979" v="1253" actId="26606"/>
          <ac:spMkLst>
            <pc:docMk/>
            <pc:sldMk cId="4057652165" sldId="288"/>
            <ac:spMk id="119" creationId="{441CF7D6-A660-431A-B0BB-140A0D5556B6}"/>
          </ac:spMkLst>
        </pc:spChg>
        <pc:spChg chg="add del">
          <ac:chgData name="Sandeep Karapa Srivatsav" userId="e0ba6e43-eff4-4449-9c9e-44ca0c5928d3" providerId="ADAL" clId="{0A3B5096-BF93-8842-8AE9-803E19AD0998}" dt="2020-11-01T03:15:33.979" v="1253" actId="26606"/>
          <ac:spMkLst>
            <pc:docMk/>
            <pc:sldMk cId="4057652165" sldId="288"/>
            <ac:spMk id="121" creationId="{0570A85B-3810-4F95-97B0-CBF4CCDB381C}"/>
          </ac:spMkLst>
        </pc:spChg>
        <pc:spChg chg="add del">
          <ac:chgData name="Sandeep Karapa Srivatsav" userId="e0ba6e43-eff4-4449-9c9e-44ca0c5928d3" providerId="ADAL" clId="{0A3B5096-BF93-8842-8AE9-803E19AD0998}" dt="2020-11-01T03:15:33.958" v="1252" actId="26606"/>
          <ac:spMkLst>
            <pc:docMk/>
            <pc:sldMk cId="4057652165" sldId="288"/>
            <ac:spMk id="126" creationId="{2550BE34-C2B8-49B8-8519-67A8CAD51AE9}"/>
          </ac:spMkLst>
        </pc:spChg>
        <pc:spChg chg="add del">
          <ac:chgData name="Sandeep Karapa Srivatsav" userId="e0ba6e43-eff4-4449-9c9e-44ca0c5928d3" providerId="ADAL" clId="{0A3B5096-BF93-8842-8AE9-803E19AD0998}" dt="2020-11-01T03:15:33.958" v="1252" actId="26606"/>
          <ac:spMkLst>
            <pc:docMk/>
            <pc:sldMk cId="4057652165" sldId="288"/>
            <ac:spMk id="128" creationId="{A7457DD9-5A45-400A-AB4B-4B4EDECA25F1}"/>
          </ac:spMkLst>
        </pc:spChg>
        <pc:spChg chg="add del">
          <ac:chgData name="Sandeep Karapa Srivatsav" userId="e0ba6e43-eff4-4449-9c9e-44ca0c5928d3" providerId="ADAL" clId="{0A3B5096-BF93-8842-8AE9-803E19AD0998}" dt="2020-11-01T03:15:33.958" v="1252" actId="26606"/>
          <ac:spMkLst>
            <pc:docMk/>
            <pc:sldMk cId="4057652165" sldId="288"/>
            <ac:spMk id="130" creationId="{441CF7D6-A660-431A-B0BB-140A0D5556B6}"/>
          </ac:spMkLst>
        </pc:spChg>
        <pc:spChg chg="add del">
          <ac:chgData name="Sandeep Karapa Srivatsav" userId="e0ba6e43-eff4-4449-9c9e-44ca0c5928d3" providerId="ADAL" clId="{0A3B5096-BF93-8842-8AE9-803E19AD0998}" dt="2020-11-01T03:15:33.958" v="1252" actId="26606"/>
          <ac:spMkLst>
            <pc:docMk/>
            <pc:sldMk cId="4057652165" sldId="288"/>
            <ac:spMk id="132" creationId="{0570A85B-3810-4F95-97B0-CBF4CCDB381C}"/>
          </ac:spMkLst>
        </pc:spChg>
        <pc:spChg chg="add del">
          <ac:chgData name="Sandeep Karapa Srivatsav" userId="e0ba6e43-eff4-4449-9c9e-44ca0c5928d3" providerId="ADAL" clId="{0A3B5096-BF93-8842-8AE9-803E19AD0998}" dt="2020-11-04T16:18:16.627" v="4275" actId="26606"/>
          <ac:spMkLst>
            <pc:docMk/>
            <pc:sldMk cId="4057652165" sldId="288"/>
            <ac:spMk id="134" creationId="{0B9EE3F3-89B7-43C3-8651-C4C96830993D}"/>
          </ac:spMkLst>
        </pc:spChg>
        <pc:spChg chg="add del">
          <ac:chgData name="Sandeep Karapa Srivatsav" userId="e0ba6e43-eff4-4449-9c9e-44ca0c5928d3" providerId="ADAL" clId="{0A3B5096-BF93-8842-8AE9-803E19AD0998}" dt="2020-11-04T16:18:16.627" v="4275" actId="26606"/>
          <ac:spMkLst>
            <pc:docMk/>
            <pc:sldMk cId="4057652165" sldId="288"/>
            <ac:spMk id="135" creationId="{33AE4636-AEEC-45D6-84D4-7AC2DA48ECF8}"/>
          </ac:spMkLst>
        </pc:spChg>
        <pc:spChg chg="add del">
          <ac:chgData name="Sandeep Karapa Srivatsav" userId="e0ba6e43-eff4-4449-9c9e-44ca0c5928d3" providerId="ADAL" clId="{0A3B5096-BF93-8842-8AE9-803E19AD0998}" dt="2020-11-04T16:18:16.627" v="4275" actId="26606"/>
          <ac:spMkLst>
            <pc:docMk/>
            <pc:sldMk cId="4057652165" sldId="288"/>
            <ac:spMk id="136" creationId="{8D9CE0F4-2EB2-4F1F-8AAC-DB3571D9FE10}"/>
          </ac:spMkLst>
        </pc:spChg>
        <pc:picChg chg="add mod">
          <ac:chgData name="Sandeep Karapa Srivatsav" userId="e0ba6e43-eff4-4449-9c9e-44ca0c5928d3" providerId="ADAL" clId="{0A3B5096-BF93-8842-8AE9-803E19AD0998}" dt="2020-11-04T16:18:16.627" v="4275" actId="26606"/>
          <ac:picMkLst>
            <pc:docMk/>
            <pc:sldMk cId="4057652165" sldId="288"/>
            <ac:picMk id="3" creationId="{9D059E41-B8B5-8F4D-98B7-752BACDFDB80}"/>
          </ac:picMkLst>
        </pc:picChg>
        <pc:picChg chg="del">
          <ac:chgData name="Sandeep Karapa Srivatsav" userId="e0ba6e43-eff4-4449-9c9e-44ca0c5928d3" providerId="ADAL" clId="{0A3B5096-BF93-8842-8AE9-803E19AD0998}" dt="2020-11-01T03:13:22.987" v="1249" actId="478"/>
          <ac:picMkLst>
            <pc:docMk/>
            <pc:sldMk cId="4057652165" sldId="288"/>
            <ac:picMk id="3" creationId="{B70B5CA7-E7C7-074D-AABA-330BBCAB9F2A}"/>
          </ac:picMkLst>
        </pc:picChg>
        <pc:picChg chg="add del mod">
          <ac:chgData name="Sandeep Karapa Srivatsav" userId="e0ba6e43-eff4-4449-9c9e-44ca0c5928d3" providerId="ADAL" clId="{0A3B5096-BF93-8842-8AE9-803E19AD0998}" dt="2020-11-04T16:18:10.617" v="4273" actId="478"/>
          <ac:picMkLst>
            <pc:docMk/>
            <pc:sldMk cId="4057652165" sldId="288"/>
            <ac:picMk id="4" creationId="{DB317E3E-7AE8-734A-B37F-9D09BD366247}"/>
          </ac:picMkLst>
        </pc:picChg>
      </pc:sldChg>
      <pc:sldChg chg="addSp delSp modSp new mod setBg">
        <pc:chgData name="Sandeep Karapa Srivatsav" userId="e0ba6e43-eff4-4449-9c9e-44ca0c5928d3" providerId="ADAL" clId="{0A3B5096-BF93-8842-8AE9-803E19AD0998}" dt="2020-11-01T03:19:55.661" v="1287" actId="26606"/>
        <pc:sldMkLst>
          <pc:docMk/>
          <pc:sldMk cId="3107072636" sldId="289"/>
        </pc:sldMkLst>
        <pc:spChg chg="mod">
          <ac:chgData name="Sandeep Karapa Srivatsav" userId="e0ba6e43-eff4-4449-9c9e-44ca0c5928d3" providerId="ADAL" clId="{0A3B5096-BF93-8842-8AE9-803E19AD0998}" dt="2020-11-01T03:19:55.661" v="1287" actId="26606"/>
          <ac:spMkLst>
            <pc:docMk/>
            <pc:sldMk cId="3107072636" sldId="289"/>
            <ac:spMk id="2" creationId="{7A51A078-DAA2-AF4E-9FEC-8E418DE61828}"/>
          </ac:spMkLst>
        </pc:spChg>
        <pc:spChg chg="del mod">
          <ac:chgData name="Sandeep Karapa Srivatsav" userId="e0ba6e43-eff4-4449-9c9e-44ca0c5928d3" providerId="ADAL" clId="{0A3B5096-BF93-8842-8AE9-803E19AD0998}" dt="2020-11-01T03:19:31.799" v="1285" actId="478"/>
          <ac:spMkLst>
            <pc:docMk/>
            <pc:sldMk cId="3107072636" sldId="289"/>
            <ac:spMk id="3" creationId="{17129C2E-F09A-8147-9283-6CFC03877B8C}"/>
          </ac:spMkLst>
        </pc:spChg>
        <pc:spChg chg="add del">
          <ac:chgData name="Sandeep Karapa Srivatsav" userId="e0ba6e43-eff4-4449-9c9e-44ca0c5928d3" providerId="ADAL" clId="{0A3B5096-BF93-8842-8AE9-803E19AD0998}" dt="2020-11-01T03:19:55.661" v="1287" actId="26606"/>
          <ac:spMkLst>
            <pc:docMk/>
            <pc:sldMk cId="3107072636" sldId="289"/>
            <ac:spMk id="9" creationId="{8D06CE56-3881-4ADA-8CEF-D18B02C242A3}"/>
          </ac:spMkLst>
        </pc:spChg>
        <pc:spChg chg="add del">
          <ac:chgData name="Sandeep Karapa Srivatsav" userId="e0ba6e43-eff4-4449-9c9e-44ca0c5928d3" providerId="ADAL" clId="{0A3B5096-BF93-8842-8AE9-803E19AD0998}" dt="2020-11-01T03:19:55.661" v="1287" actId="26606"/>
          <ac:spMkLst>
            <pc:docMk/>
            <pc:sldMk cId="3107072636" sldId="289"/>
            <ac:spMk id="11" creationId="{79F3C543-62EC-4433-9C93-A2CD8764E9B4}"/>
          </ac:spMkLst>
        </pc:spChg>
        <pc:spChg chg="add del">
          <ac:chgData name="Sandeep Karapa Srivatsav" userId="e0ba6e43-eff4-4449-9c9e-44ca0c5928d3" providerId="ADAL" clId="{0A3B5096-BF93-8842-8AE9-803E19AD0998}" dt="2020-11-01T03:19:55.661" v="1287" actId="26606"/>
          <ac:spMkLst>
            <pc:docMk/>
            <pc:sldMk cId="3107072636" sldId="289"/>
            <ac:spMk id="13" creationId="{5DCB5928-DC7D-4612-9922-441966E15627}"/>
          </ac:spMkLst>
        </pc:spChg>
        <pc:spChg chg="add del">
          <ac:chgData name="Sandeep Karapa Srivatsav" userId="e0ba6e43-eff4-4449-9c9e-44ca0c5928d3" providerId="ADAL" clId="{0A3B5096-BF93-8842-8AE9-803E19AD0998}" dt="2020-11-01T03:19:55.661" v="1287" actId="26606"/>
          <ac:spMkLst>
            <pc:docMk/>
            <pc:sldMk cId="3107072636" sldId="289"/>
            <ac:spMk id="15" creationId="{682C1161-1736-45EC-99B7-33F3CAE9D517}"/>
          </ac:spMkLst>
        </pc:spChg>
        <pc:spChg chg="add del">
          <ac:chgData name="Sandeep Karapa Srivatsav" userId="e0ba6e43-eff4-4449-9c9e-44ca0c5928d3" providerId="ADAL" clId="{0A3B5096-BF93-8842-8AE9-803E19AD0998}" dt="2020-11-01T03:19:55.661" v="1287" actId="26606"/>
          <ac:spMkLst>
            <pc:docMk/>
            <pc:sldMk cId="3107072636" sldId="289"/>
            <ac:spMk id="17" creationId="{84D4DDB8-B68F-45B0-9F62-C4279996F672}"/>
          </ac:spMkLst>
        </pc:spChg>
        <pc:spChg chg="add del">
          <ac:chgData name="Sandeep Karapa Srivatsav" userId="e0ba6e43-eff4-4449-9c9e-44ca0c5928d3" providerId="ADAL" clId="{0A3B5096-BF93-8842-8AE9-803E19AD0998}" dt="2020-11-01T03:19:55.661" v="1287" actId="26606"/>
          <ac:spMkLst>
            <pc:docMk/>
            <pc:sldMk cId="3107072636" sldId="289"/>
            <ac:spMk id="19" creationId="{AF2F604E-43BE-4DC3-B983-E071523364F8}"/>
          </ac:spMkLst>
        </pc:spChg>
        <pc:spChg chg="add del">
          <ac:chgData name="Sandeep Karapa Srivatsav" userId="e0ba6e43-eff4-4449-9c9e-44ca0c5928d3" providerId="ADAL" clId="{0A3B5096-BF93-8842-8AE9-803E19AD0998}" dt="2020-11-01T03:19:55.661" v="1287" actId="26606"/>
          <ac:spMkLst>
            <pc:docMk/>
            <pc:sldMk cId="3107072636" sldId="289"/>
            <ac:spMk id="21" creationId="{08C9B587-E65E-4B52-B37C-ABEBB6E87928}"/>
          </ac:spMkLst>
        </pc:spChg>
        <pc:spChg chg="add">
          <ac:chgData name="Sandeep Karapa Srivatsav" userId="e0ba6e43-eff4-4449-9c9e-44ca0c5928d3" providerId="ADAL" clId="{0A3B5096-BF93-8842-8AE9-803E19AD0998}" dt="2020-11-01T03:19:55.661" v="1287" actId="26606"/>
          <ac:spMkLst>
            <pc:docMk/>
            <pc:sldMk cId="3107072636" sldId="289"/>
            <ac:spMk id="26" creationId="{8D06CE56-3881-4ADA-8CEF-D18B02C242A3}"/>
          </ac:spMkLst>
        </pc:spChg>
        <pc:spChg chg="add">
          <ac:chgData name="Sandeep Karapa Srivatsav" userId="e0ba6e43-eff4-4449-9c9e-44ca0c5928d3" providerId="ADAL" clId="{0A3B5096-BF93-8842-8AE9-803E19AD0998}" dt="2020-11-01T03:19:55.661" v="1287" actId="26606"/>
          <ac:spMkLst>
            <pc:docMk/>
            <pc:sldMk cId="3107072636" sldId="289"/>
            <ac:spMk id="28" creationId="{79F3C543-62EC-4433-9C93-A2CD8764E9B4}"/>
          </ac:spMkLst>
        </pc:spChg>
        <pc:spChg chg="add">
          <ac:chgData name="Sandeep Karapa Srivatsav" userId="e0ba6e43-eff4-4449-9c9e-44ca0c5928d3" providerId="ADAL" clId="{0A3B5096-BF93-8842-8AE9-803E19AD0998}" dt="2020-11-01T03:19:55.661" v="1287" actId="26606"/>
          <ac:spMkLst>
            <pc:docMk/>
            <pc:sldMk cId="3107072636" sldId="289"/>
            <ac:spMk id="30" creationId="{16F48AD3-C8B3-4F74-B546-F12937F7DD9F}"/>
          </ac:spMkLst>
        </pc:spChg>
        <pc:spChg chg="add">
          <ac:chgData name="Sandeep Karapa Srivatsav" userId="e0ba6e43-eff4-4449-9c9e-44ca0c5928d3" providerId="ADAL" clId="{0A3B5096-BF93-8842-8AE9-803E19AD0998}" dt="2020-11-01T03:19:55.661" v="1287" actId="26606"/>
          <ac:spMkLst>
            <pc:docMk/>
            <pc:sldMk cId="3107072636" sldId="289"/>
            <ac:spMk id="32" creationId="{AF2F604E-43BE-4DC3-B983-E071523364F8}"/>
          </ac:spMkLst>
        </pc:spChg>
        <pc:spChg chg="add">
          <ac:chgData name="Sandeep Karapa Srivatsav" userId="e0ba6e43-eff4-4449-9c9e-44ca0c5928d3" providerId="ADAL" clId="{0A3B5096-BF93-8842-8AE9-803E19AD0998}" dt="2020-11-01T03:19:55.661" v="1287" actId="26606"/>
          <ac:spMkLst>
            <pc:docMk/>
            <pc:sldMk cId="3107072636" sldId="289"/>
            <ac:spMk id="34" creationId="{08C9B587-E65E-4B52-B37C-ABEBB6E87928}"/>
          </ac:spMkLst>
        </pc:spChg>
        <pc:picChg chg="add mod">
          <ac:chgData name="Sandeep Karapa Srivatsav" userId="e0ba6e43-eff4-4449-9c9e-44ca0c5928d3" providerId="ADAL" clId="{0A3B5096-BF93-8842-8AE9-803E19AD0998}" dt="2020-11-01T03:19:55.661" v="1287" actId="26606"/>
          <ac:picMkLst>
            <pc:docMk/>
            <pc:sldMk cId="3107072636" sldId="289"/>
            <ac:picMk id="6" creationId="{A577D5F3-F542-40DA-AA9B-2FF1BAF4895F}"/>
          </ac:picMkLst>
        </pc:picChg>
      </pc:sldChg>
      <pc:sldChg chg="addSp delSp modSp new del mod ord setBg modNotesTx">
        <pc:chgData name="Sandeep Karapa Srivatsav" userId="e0ba6e43-eff4-4449-9c9e-44ca0c5928d3" providerId="ADAL" clId="{0A3B5096-BF93-8842-8AE9-803E19AD0998}" dt="2020-11-04T16:18:07.612" v="4272" actId="2696"/>
        <pc:sldMkLst>
          <pc:docMk/>
          <pc:sldMk cId="676789139" sldId="290"/>
        </pc:sldMkLst>
        <pc:spChg chg="mod">
          <ac:chgData name="Sandeep Karapa Srivatsav" userId="e0ba6e43-eff4-4449-9c9e-44ca0c5928d3" providerId="ADAL" clId="{0A3B5096-BF93-8842-8AE9-803E19AD0998}" dt="2020-11-03T20:34:16.792" v="3923" actId="26606"/>
          <ac:spMkLst>
            <pc:docMk/>
            <pc:sldMk cId="676789139" sldId="290"/>
            <ac:spMk id="2" creationId="{01DDBE85-D9EA-3E4C-9E7A-163369F1F8FC}"/>
          </ac:spMkLst>
        </pc:spChg>
        <pc:spChg chg="del">
          <ac:chgData name="Sandeep Karapa Srivatsav" userId="e0ba6e43-eff4-4449-9c9e-44ca0c5928d3" providerId="ADAL" clId="{0A3B5096-BF93-8842-8AE9-803E19AD0998}" dt="2020-11-03T20:33:35.800" v="3820" actId="478"/>
          <ac:spMkLst>
            <pc:docMk/>
            <pc:sldMk cId="676789139" sldId="290"/>
            <ac:spMk id="3" creationId="{10283A68-9469-AF49-90FB-5348E77042B5}"/>
          </ac:spMkLst>
        </pc:spChg>
        <pc:spChg chg="add">
          <ac:chgData name="Sandeep Karapa Srivatsav" userId="e0ba6e43-eff4-4449-9c9e-44ca0c5928d3" providerId="ADAL" clId="{0A3B5096-BF93-8842-8AE9-803E19AD0998}" dt="2020-11-03T20:34:16.792" v="3923" actId="26606"/>
          <ac:spMkLst>
            <pc:docMk/>
            <pc:sldMk cId="676789139" sldId="290"/>
            <ac:spMk id="9" creationId="{8D06CE56-3881-4ADA-8CEF-D18B02C242A3}"/>
          </ac:spMkLst>
        </pc:spChg>
        <pc:spChg chg="add">
          <ac:chgData name="Sandeep Karapa Srivatsav" userId="e0ba6e43-eff4-4449-9c9e-44ca0c5928d3" providerId="ADAL" clId="{0A3B5096-BF93-8842-8AE9-803E19AD0998}" dt="2020-11-03T20:34:16.792" v="3923" actId="26606"/>
          <ac:spMkLst>
            <pc:docMk/>
            <pc:sldMk cId="676789139" sldId="290"/>
            <ac:spMk id="11" creationId="{79F3C543-62EC-4433-9C93-A2CD8764E9B4}"/>
          </ac:spMkLst>
        </pc:spChg>
        <pc:spChg chg="add">
          <ac:chgData name="Sandeep Karapa Srivatsav" userId="e0ba6e43-eff4-4449-9c9e-44ca0c5928d3" providerId="ADAL" clId="{0A3B5096-BF93-8842-8AE9-803E19AD0998}" dt="2020-11-03T20:34:16.792" v="3923" actId="26606"/>
          <ac:spMkLst>
            <pc:docMk/>
            <pc:sldMk cId="676789139" sldId="290"/>
            <ac:spMk id="13" creationId="{017517EF-BD4D-4055-BDB4-A322C53568AD}"/>
          </ac:spMkLst>
        </pc:spChg>
        <pc:spChg chg="add">
          <ac:chgData name="Sandeep Karapa Srivatsav" userId="e0ba6e43-eff4-4449-9c9e-44ca0c5928d3" providerId="ADAL" clId="{0A3B5096-BF93-8842-8AE9-803E19AD0998}" dt="2020-11-03T20:34:16.792" v="3923" actId="26606"/>
          <ac:spMkLst>
            <pc:docMk/>
            <pc:sldMk cId="676789139" sldId="290"/>
            <ac:spMk id="15" creationId="{0ADDB668-2CA4-4D2B-9C34-3487CA330BA8}"/>
          </ac:spMkLst>
        </pc:spChg>
        <pc:spChg chg="add">
          <ac:chgData name="Sandeep Karapa Srivatsav" userId="e0ba6e43-eff4-4449-9c9e-44ca0c5928d3" providerId="ADAL" clId="{0A3B5096-BF93-8842-8AE9-803E19AD0998}" dt="2020-11-03T20:34:16.792" v="3923" actId="26606"/>
          <ac:spMkLst>
            <pc:docMk/>
            <pc:sldMk cId="676789139" sldId="290"/>
            <ac:spMk id="17" creationId="{2568BC19-F052-4108-93E1-6A3D1DEC072F}"/>
          </ac:spMkLst>
        </pc:spChg>
        <pc:spChg chg="add">
          <ac:chgData name="Sandeep Karapa Srivatsav" userId="e0ba6e43-eff4-4449-9c9e-44ca0c5928d3" providerId="ADAL" clId="{0A3B5096-BF93-8842-8AE9-803E19AD0998}" dt="2020-11-03T20:34:16.792" v="3923" actId="26606"/>
          <ac:spMkLst>
            <pc:docMk/>
            <pc:sldMk cId="676789139" sldId="290"/>
            <ac:spMk id="19" creationId="{D5FD337D-4D6B-4C8B-B6F5-121097E09881}"/>
          </ac:spMkLst>
        </pc:spChg>
        <pc:picChg chg="add mod">
          <ac:chgData name="Sandeep Karapa Srivatsav" userId="e0ba6e43-eff4-4449-9c9e-44ca0c5928d3" providerId="ADAL" clId="{0A3B5096-BF93-8842-8AE9-803E19AD0998}" dt="2020-11-03T20:34:22.364" v="3925" actId="1076"/>
          <ac:picMkLst>
            <pc:docMk/>
            <pc:sldMk cId="676789139" sldId="290"/>
            <ac:picMk id="4" creationId="{4E2678F4-0B9E-F548-B518-8AF60FC3EA3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A6E071-FF29-2E4E-A136-96BF92FBE868}" type="datetimeFigureOut">
              <a:rPr lang="en-US" smtClean="0"/>
              <a:t>11/7/20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733280-6653-CA48-BBBF-588451440434}" type="slidenum">
              <a:rPr lang="en-US" smtClean="0"/>
              <a:t>‹#›</a:t>
            </a:fld>
            <a:endParaRPr lang="en-US"/>
          </a:p>
        </p:txBody>
      </p:sp>
    </p:spTree>
    <p:extLst>
      <p:ext uri="{BB962C8B-B14F-4D97-AF65-F5344CB8AC3E}">
        <p14:creationId xmlns:p14="http://schemas.microsoft.com/office/powerpoint/2010/main" val="2522117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Rian</a:t>
            </a:r>
          </a:p>
        </p:txBody>
      </p:sp>
      <p:sp>
        <p:nvSpPr>
          <p:cNvPr id="4" name="Slide Number Placeholder 3"/>
          <p:cNvSpPr>
            <a:spLocks noGrp="1"/>
          </p:cNvSpPr>
          <p:nvPr>
            <p:ph type="sldNum" sz="quarter" idx="5"/>
          </p:nvPr>
        </p:nvSpPr>
        <p:spPr/>
        <p:txBody>
          <a:bodyPr/>
          <a:lstStyle/>
          <a:p>
            <a:fld id="{0C733280-6653-CA48-BBBF-588451440434}" type="slidenum">
              <a:rPr lang="en-US" smtClean="0"/>
              <a:t>4</a:t>
            </a:fld>
            <a:endParaRPr lang="en-US"/>
          </a:p>
        </p:txBody>
      </p:sp>
    </p:spTree>
    <p:extLst>
      <p:ext uri="{BB962C8B-B14F-4D97-AF65-F5344CB8AC3E}">
        <p14:creationId xmlns:p14="http://schemas.microsoft.com/office/powerpoint/2010/main" val="2968513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Spurthi</a:t>
            </a:r>
            <a:endParaRPr lang="en-US"/>
          </a:p>
        </p:txBody>
      </p:sp>
      <p:sp>
        <p:nvSpPr>
          <p:cNvPr id="4" name="Slide Number Placeholder 3"/>
          <p:cNvSpPr>
            <a:spLocks noGrp="1"/>
          </p:cNvSpPr>
          <p:nvPr>
            <p:ph type="sldNum" sz="quarter" idx="5"/>
          </p:nvPr>
        </p:nvSpPr>
        <p:spPr/>
        <p:txBody>
          <a:bodyPr/>
          <a:lstStyle/>
          <a:p>
            <a:fld id="{0C733280-6653-CA48-BBBF-588451440434}" type="slidenum">
              <a:rPr lang="en-US" smtClean="0"/>
              <a:t>13</a:t>
            </a:fld>
            <a:endParaRPr lang="en-US"/>
          </a:p>
        </p:txBody>
      </p:sp>
    </p:spTree>
    <p:extLst>
      <p:ext uri="{BB962C8B-B14F-4D97-AF65-F5344CB8AC3E}">
        <p14:creationId xmlns:p14="http://schemas.microsoft.com/office/powerpoint/2010/main" val="1887388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Spurthi</a:t>
            </a:r>
            <a:endParaRPr lang="en-US"/>
          </a:p>
        </p:txBody>
      </p:sp>
      <p:sp>
        <p:nvSpPr>
          <p:cNvPr id="4" name="Slide Number Placeholder 3"/>
          <p:cNvSpPr>
            <a:spLocks noGrp="1"/>
          </p:cNvSpPr>
          <p:nvPr>
            <p:ph type="sldNum" sz="quarter" idx="5"/>
          </p:nvPr>
        </p:nvSpPr>
        <p:spPr/>
        <p:txBody>
          <a:bodyPr/>
          <a:lstStyle/>
          <a:p>
            <a:fld id="{0C733280-6653-CA48-BBBF-588451440434}" type="slidenum">
              <a:rPr lang="en-US" smtClean="0"/>
              <a:t>14</a:t>
            </a:fld>
            <a:endParaRPr lang="en-US"/>
          </a:p>
        </p:txBody>
      </p:sp>
    </p:spTree>
    <p:extLst>
      <p:ext uri="{BB962C8B-B14F-4D97-AF65-F5344CB8AC3E}">
        <p14:creationId xmlns:p14="http://schemas.microsoft.com/office/powerpoint/2010/main" val="1389780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Spurthi</a:t>
            </a:r>
            <a:endParaRPr lang="en-US"/>
          </a:p>
        </p:txBody>
      </p:sp>
      <p:sp>
        <p:nvSpPr>
          <p:cNvPr id="4" name="Slide Number Placeholder 3"/>
          <p:cNvSpPr>
            <a:spLocks noGrp="1"/>
          </p:cNvSpPr>
          <p:nvPr>
            <p:ph type="sldNum" sz="quarter" idx="5"/>
          </p:nvPr>
        </p:nvSpPr>
        <p:spPr/>
        <p:txBody>
          <a:bodyPr/>
          <a:lstStyle/>
          <a:p>
            <a:fld id="{0C733280-6653-CA48-BBBF-588451440434}" type="slidenum">
              <a:rPr lang="en-US" smtClean="0"/>
              <a:t>15</a:t>
            </a:fld>
            <a:endParaRPr lang="en-US"/>
          </a:p>
        </p:txBody>
      </p:sp>
    </p:spTree>
    <p:extLst>
      <p:ext uri="{BB962C8B-B14F-4D97-AF65-F5344CB8AC3E}">
        <p14:creationId xmlns:p14="http://schemas.microsoft.com/office/powerpoint/2010/main" val="1600000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Sweta</a:t>
            </a:r>
          </a:p>
        </p:txBody>
      </p:sp>
      <p:sp>
        <p:nvSpPr>
          <p:cNvPr id="4" name="Slide Number Placeholder 3"/>
          <p:cNvSpPr>
            <a:spLocks noGrp="1"/>
          </p:cNvSpPr>
          <p:nvPr>
            <p:ph type="sldNum" sz="quarter" idx="5"/>
          </p:nvPr>
        </p:nvSpPr>
        <p:spPr/>
        <p:txBody>
          <a:bodyPr/>
          <a:lstStyle/>
          <a:p>
            <a:fld id="{0C733280-6653-CA48-BBBF-588451440434}" type="slidenum">
              <a:rPr lang="en-US" smtClean="0"/>
              <a:t>16</a:t>
            </a:fld>
            <a:endParaRPr lang="en-US"/>
          </a:p>
        </p:txBody>
      </p:sp>
    </p:spTree>
    <p:extLst>
      <p:ext uri="{BB962C8B-B14F-4D97-AF65-F5344CB8AC3E}">
        <p14:creationId xmlns:p14="http://schemas.microsoft.com/office/powerpoint/2010/main" val="2663452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Sweta</a:t>
            </a:r>
          </a:p>
        </p:txBody>
      </p:sp>
      <p:sp>
        <p:nvSpPr>
          <p:cNvPr id="4" name="Slide Number Placeholder 3"/>
          <p:cNvSpPr>
            <a:spLocks noGrp="1"/>
          </p:cNvSpPr>
          <p:nvPr>
            <p:ph type="sldNum" sz="quarter" idx="5"/>
          </p:nvPr>
        </p:nvSpPr>
        <p:spPr/>
        <p:txBody>
          <a:bodyPr/>
          <a:lstStyle/>
          <a:p>
            <a:fld id="{0C733280-6653-CA48-BBBF-588451440434}" type="slidenum">
              <a:rPr lang="en-US" smtClean="0"/>
              <a:t>17</a:t>
            </a:fld>
            <a:endParaRPr lang="en-US"/>
          </a:p>
        </p:txBody>
      </p:sp>
    </p:spTree>
    <p:extLst>
      <p:ext uri="{BB962C8B-B14F-4D97-AF65-F5344CB8AC3E}">
        <p14:creationId xmlns:p14="http://schemas.microsoft.com/office/powerpoint/2010/main" val="29126260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Sandeep</a:t>
            </a:r>
          </a:p>
        </p:txBody>
      </p:sp>
      <p:sp>
        <p:nvSpPr>
          <p:cNvPr id="4" name="Slide Number Placeholder 3"/>
          <p:cNvSpPr>
            <a:spLocks noGrp="1"/>
          </p:cNvSpPr>
          <p:nvPr>
            <p:ph type="sldNum" sz="quarter" idx="5"/>
          </p:nvPr>
        </p:nvSpPr>
        <p:spPr/>
        <p:txBody>
          <a:bodyPr/>
          <a:lstStyle/>
          <a:p>
            <a:fld id="{0C733280-6653-CA48-BBBF-588451440434}" type="slidenum">
              <a:rPr lang="en-US" smtClean="0"/>
              <a:t>18</a:t>
            </a:fld>
            <a:endParaRPr lang="en-US"/>
          </a:p>
        </p:txBody>
      </p:sp>
    </p:spTree>
    <p:extLst>
      <p:ext uri="{BB962C8B-B14F-4D97-AF65-F5344CB8AC3E}">
        <p14:creationId xmlns:p14="http://schemas.microsoft.com/office/powerpoint/2010/main" val="30088313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Sandeep</a:t>
            </a:r>
          </a:p>
        </p:txBody>
      </p:sp>
      <p:sp>
        <p:nvSpPr>
          <p:cNvPr id="4" name="Slide Number Placeholder 3"/>
          <p:cNvSpPr>
            <a:spLocks noGrp="1"/>
          </p:cNvSpPr>
          <p:nvPr>
            <p:ph type="sldNum" sz="quarter" idx="5"/>
          </p:nvPr>
        </p:nvSpPr>
        <p:spPr/>
        <p:txBody>
          <a:bodyPr/>
          <a:lstStyle/>
          <a:p>
            <a:fld id="{0C733280-6653-CA48-BBBF-588451440434}" type="slidenum">
              <a:rPr lang="en-US" smtClean="0"/>
              <a:t>19</a:t>
            </a:fld>
            <a:endParaRPr lang="en-US"/>
          </a:p>
        </p:txBody>
      </p:sp>
    </p:spTree>
    <p:extLst>
      <p:ext uri="{BB962C8B-B14F-4D97-AF65-F5344CB8AC3E}">
        <p14:creationId xmlns:p14="http://schemas.microsoft.com/office/powerpoint/2010/main" val="652933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Rian</a:t>
            </a:r>
          </a:p>
        </p:txBody>
      </p:sp>
      <p:sp>
        <p:nvSpPr>
          <p:cNvPr id="4" name="Slide Number Placeholder 3"/>
          <p:cNvSpPr>
            <a:spLocks noGrp="1"/>
          </p:cNvSpPr>
          <p:nvPr>
            <p:ph type="sldNum" sz="quarter" idx="5"/>
          </p:nvPr>
        </p:nvSpPr>
        <p:spPr/>
        <p:txBody>
          <a:bodyPr/>
          <a:lstStyle/>
          <a:p>
            <a:fld id="{0C733280-6653-CA48-BBBF-588451440434}" type="slidenum">
              <a:rPr lang="en-US" smtClean="0"/>
              <a:t>5</a:t>
            </a:fld>
            <a:endParaRPr lang="en-US"/>
          </a:p>
        </p:txBody>
      </p:sp>
    </p:spTree>
    <p:extLst>
      <p:ext uri="{BB962C8B-B14F-4D97-AF65-F5344CB8AC3E}">
        <p14:creationId xmlns:p14="http://schemas.microsoft.com/office/powerpoint/2010/main" val="373693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Kashika</a:t>
            </a:r>
            <a:endParaRPr lang="en-US"/>
          </a:p>
        </p:txBody>
      </p:sp>
      <p:sp>
        <p:nvSpPr>
          <p:cNvPr id="4" name="Slide Number Placeholder 3"/>
          <p:cNvSpPr>
            <a:spLocks noGrp="1"/>
          </p:cNvSpPr>
          <p:nvPr>
            <p:ph type="sldNum" sz="quarter" idx="5"/>
          </p:nvPr>
        </p:nvSpPr>
        <p:spPr/>
        <p:txBody>
          <a:bodyPr/>
          <a:lstStyle/>
          <a:p>
            <a:fld id="{0C733280-6653-CA48-BBBF-588451440434}" type="slidenum">
              <a:rPr lang="en-US" smtClean="0"/>
              <a:t>6</a:t>
            </a:fld>
            <a:endParaRPr lang="en-US"/>
          </a:p>
        </p:txBody>
      </p:sp>
    </p:spTree>
    <p:extLst>
      <p:ext uri="{BB962C8B-B14F-4D97-AF65-F5344CB8AC3E}">
        <p14:creationId xmlns:p14="http://schemas.microsoft.com/office/powerpoint/2010/main" val="2238119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Kashika</a:t>
            </a:r>
            <a:endParaRPr lang="en-US"/>
          </a:p>
        </p:txBody>
      </p:sp>
      <p:sp>
        <p:nvSpPr>
          <p:cNvPr id="4" name="Slide Number Placeholder 3"/>
          <p:cNvSpPr>
            <a:spLocks noGrp="1"/>
          </p:cNvSpPr>
          <p:nvPr>
            <p:ph type="sldNum" sz="quarter" idx="5"/>
          </p:nvPr>
        </p:nvSpPr>
        <p:spPr/>
        <p:txBody>
          <a:bodyPr/>
          <a:lstStyle/>
          <a:p>
            <a:fld id="{0C733280-6653-CA48-BBBF-588451440434}" type="slidenum">
              <a:rPr lang="en-US" smtClean="0"/>
              <a:t>7</a:t>
            </a:fld>
            <a:endParaRPr lang="en-US"/>
          </a:p>
        </p:txBody>
      </p:sp>
    </p:spTree>
    <p:extLst>
      <p:ext uri="{BB962C8B-B14F-4D97-AF65-F5344CB8AC3E}">
        <p14:creationId xmlns:p14="http://schemas.microsoft.com/office/powerpoint/2010/main" val="1399196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Kashika</a:t>
            </a:r>
            <a:endParaRPr lang="en-US"/>
          </a:p>
        </p:txBody>
      </p:sp>
      <p:sp>
        <p:nvSpPr>
          <p:cNvPr id="4" name="Slide Number Placeholder 3"/>
          <p:cNvSpPr>
            <a:spLocks noGrp="1"/>
          </p:cNvSpPr>
          <p:nvPr>
            <p:ph type="sldNum" sz="quarter" idx="5"/>
          </p:nvPr>
        </p:nvSpPr>
        <p:spPr/>
        <p:txBody>
          <a:bodyPr/>
          <a:lstStyle/>
          <a:p>
            <a:fld id="{0C733280-6653-CA48-BBBF-588451440434}" type="slidenum">
              <a:rPr lang="en-US" smtClean="0"/>
              <a:t>8</a:t>
            </a:fld>
            <a:endParaRPr lang="en-US"/>
          </a:p>
        </p:txBody>
      </p:sp>
    </p:spTree>
    <p:extLst>
      <p:ext uri="{BB962C8B-B14F-4D97-AF65-F5344CB8AC3E}">
        <p14:creationId xmlns:p14="http://schemas.microsoft.com/office/powerpoint/2010/main" val="1440464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Kashika</a:t>
            </a:r>
            <a:endParaRPr lang="en-US"/>
          </a:p>
        </p:txBody>
      </p:sp>
      <p:sp>
        <p:nvSpPr>
          <p:cNvPr id="4" name="Slide Number Placeholder 3"/>
          <p:cNvSpPr>
            <a:spLocks noGrp="1"/>
          </p:cNvSpPr>
          <p:nvPr>
            <p:ph type="sldNum" sz="quarter" idx="5"/>
          </p:nvPr>
        </p:nvSpPr>
        <p:spPr/>
        <p:txBody>
          <a:bodyPr/>
          <a:lstStyle/>
          <a:p>
            <a:fld id="{0C733280-6653-CA48-BBBF-588451440434}" type="slidenum">
              <a:rPr lang="en-US" smtClean="0"/>
              <a:t>9</a:t>
            </a:fld>
            <a:endParaRPr lang="en-US"/>
          </a:p>
        </p:txBody>
      </p:sp>
    </p:spTree>
    <p:extLst>
      <p:ext uri="{BB962C8B-B14F-4D97-AF65-F5344CB8AC3E}">
        <p14:creationId xmlns:p14="http://schemas.microsoft.com/office/powerpoint/2010/main" val="1796472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Alok</a:t>
            </a:r>
          </a:p>
        </p:txBody>
      </p:sp>
      <p:sp>
        <p:nvSpPr>
          <p:cNvPr id="4" name="Slide Number Placeholder 3"/>
          <p:cNvSpPr>
            <a:spLocks noGrp="1"/>
          </p:cNvSpPr>
          <p:nvPr>
            <p:ph type="sldNum" sz="quarter" idx="5"/>
          </p:nvPr>
        </p:nvSpPr>
        <p:spPr/>
        <p:txBody>
          <a:bodyPr/>
          <a:lstStyle/>
          <a:p>
            <a:fld id="{0C733280-6653-CA48-BBBF-588451440434}" type="slidenum">
              <a:rPr lang="en-US" smtClean="0"/>
              <a:t>10</a:t>
            </a:fld>
            <a:endParaRPr lang="en-US"/>
          </a:p>
        </p:txBody>
      </p:sp>
    </p:spTree>
    <p:extLst>
      <p:ext uri="{BB962C8B-B14F-4D97-AF65-F5344CB8AC3E}">
        <p14:creationId xmlns:p14="http://schemas.microsoft.com/office/powerpoint/2010/main" val="3776950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Alok</a:t>
            </a:r>
          </a:p>
        </p:txBody>
      </p:sp>
      <p:sp>
        <p:nvSpPr>
          <p:cNvPr id="4" name="Slide Number Placeholder 3"/>
          <p:cNvSpPr>
            <a:spLocks noGrp="1"/>
          </p:cNvSpPr>
          <p:nvPr>
            <p:ph type="sldNum" sz="quarter" idx="5"/>
          </p:nvPr>
        </p:nvSpPr>
        <p:spPr/>
        <p:txBody>
          <a:bodyPr/>
          <a:lstStyle/>
          <a:p>
            <a:fld id="{0C733280-6653-CA48-BBBF-588451440434}" type="slidenum">
              <a:rPr lang="en-US" smtClean="0"/>
              <a:t>11</a:t>
            </a:fld>
            <a:endParaRPr lang="en-US"/>
          </a:p>
        </p:txBody>
      </p:sp>
    </p:spTree>
    <p:extLst>
      <p:ext uri="{BB962C8B-B14F-4D97-AF65-F5344CB8AC3E}">
        <p14:creationId xmlns:p14="http://schemas.microsoft.com/office/powerpoint/2010/main" val="855174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Alok</a:t>
            </a:r>
          </a:p>
        </p:txBody>
      </p:sp>
      <p:sp>
        <p:nvSpPr>
          <p:cNvPr id="4" name="Slide Number Placeholder 3"/>
          <p:cNvSpPr>
            <a:spLocks noGrp="1"/>
          </p:cNvSpPr>
          <p:nvPr>
            <p:ph type="sldNum" sz="quarter" idx="5"/>
          </p:nvPr>
        </p:nvSpPr>
        <p:spPr/>
        <p:txBody>
          <a:bodyPr/>
          <a:lstStyle/>
          <a:p>
            <a:fld id="{0C733280-6653-CA48-BBBF-588451440434}" type="slidenum">
              <a:rPr lang="en-US" smtClean="0"/>
              <a:t>12</a:t>
            </a:fld>
            <a:endParaRPr lang="en-US"/>
          </a:p>
        </p:txBody>
      </p:sp>
    </p:spTree>
    <p:extLst>
      <p:ext uri="{BB962C8B-B14F-4D97-AF65-F5344CB8AC3E}">
        <p14:creationId xmlns:p14="http://schemas.microsoft.com/office/powerpoint/2010/main" val="4125904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11/7/20</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1247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11/7/20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6254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11/7/20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18681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11/7/20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88209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11/7/20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03240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11/7/20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06178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11/7/20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44004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11/7/20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69817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11/7/20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21488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11/7/20</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28819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11/7/20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5693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11/7/20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35746149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23D0D7E-2296-4B1E-987A-79B112B53416}"/>
              </a:ext>
            </a:extLst>
          </p:cNvPr>
          <p:cNvPicPr>
            <a:picLocks noChangeAspect="1"/>
          </p:cNvPicPr>
          <p:nvPr/>
        </p:nvPicPr>
        <p:blipFill rotWithShape="1">
          <a:blip r:embed="rId2"/>
          <a:srcRect t="1108" r="-1" b="-1"/>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178B87-944F-417E-821C-68E36B882166}"/>
              </a:ext>
            </a:extLst>
          </p:cNvPr>
          <p:cNvSpPr>
            <a:spLocks noGrp="1"/>
          </p:cNvSpPr>
          <p:nvPr>
            <p:ph type="ctrTitle"/>
          </p:nvPr>
        </p:nvSpPr>
        <p:spPr>
          <a:xfrm>
            <a:off x="7848600" y="1122363"/>
            <a:ext cx="4023360" cy="3204134"/>
          </a:xfrm>
        </p:spPr>
        <p:txBody>
          <a:bodyPr anchor="b">
            <a:normAutofit/>
          </a:bodyPr>
          <a:lstStyle/>
          <a:p>
            <a:r>
              <a:rPr lang="en-US" sz="3700" dirty="0"/>
              <a:t>Target Prioritization for Leukemia</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A614BCF7-B064-9945-A9BE-01522CFAFE96}"/>
              </a:ext>
            </a:extLst>
          </p:cNvPr>
          <p:cNvSpPr txBox="1"/>
          <p:nvPr/>
        </p:nvSpPr>
        <p:spPr>
          <a:xfrm>
            <a:off x="7994822" y="4707924"/>
            <a:ext cx="3877138" cy="584775"/>
          </a:xfrm>
          <a:prstGeom prst="rect">
            <a:avLst/>
          </a:prstGeom>
          <a:noFill/>
        </p:spPr>
        <p:txBody>
          <a:bodyPr wrap="square" rtlCol="0">
            <a:spAutoFit/>
          </a:bodyPr>
          <a:lstStyle/>
          <a:p>
            <a:r>
              <a:rPr lang="en-US" dirty="0"/>
              <a:t>Group 2</a:t>
            </a:r>
          </a:p>
          <a:p>
            <a:pPr marL="285750" indent="-285750">
              <a:buFontTx/>
              <a:buChar char="-"/>
            </a:pPr>
            <a:r>
              <a:rPr lang="en-US" sz="1400" b="1" dirty="0"/>
              <a:t>Md Tajrianul Islam</a:t>
            </a:r>
          </a:p>
        </p:txBody>
      </p:sp>
    </p:spTree>
    <p:extLst>
      <p:ext uri="{BB962C8B-B14F-4D97-AF65-F5344CB8AC3E}">
        <p14:creationId xmlns:p14="http://schemas.microsoft.com/office/powerpoint/2010/main" val="754868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7E6671-1258-F84D-A2D8-152137CEA059}"/>
              </a:ext>
            </a:extLst>
          </p:cNvPr>
          <p:cNvSpPr>
            <a:spLocks noGrp="1"/>
          </p:cNvSpPr>
          <p:nvPr>
            <p:ph type="title"/>
          </p:nvPr>
        </p:nvSpPr>
        <p:spPr>
          <a:xfrm>
            <a:off x="371094" y="708089"/>
            <a:ext cx="3643694" cy="1692211"/>
          </a:xfrm>
        </p:spPr>
        <p:txBody>
          <a:bodyPr anchor="ctr">
            <a:normAutofit/>
          </a:bodyPr>
          <a:lstStyle/>
          <a:p>
            <a:r>
              <a:rPr lang="en-US" sz="2800"/>
              <a:t>Target Type Distribution by Maximum Phase of development</a:t>
            </a:r>
          </a:p>
        </p:txBody>
      </p:sp>
      <p:sp>
        <p:nvSpPr>
          <p:cNvPr id="17" name="Rectangle 1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6952365C-003B-49EA-9322-76EB46566F92}"/>
              </a:ext>
            </a:extLst>
          </p:cNvPr>
          <p:cNvSpPr>
            <a:spLocks noGrp="1"/>
          </p:cNvSpPr>
          <p:nvPr>
            <p:ph idx="1"/>
          </p:nvPr>
        </p:nvSpPr>
        <p:spPr>
          <a:xfrm>
            <a:off x="371094" y="2718054"/>
            <a:ext cx="3438906" cy="3207258"/>
          </a:xfrm>
        </p:spPr>
        <p:txBody>
          <a:bodyPr anchor="t">
            <a:normAutofit/>
          </a:bodyPr>
          <a:lstStyle/>
          <a:p>
            <a:pPr marL="0" indent="0">
              <a:buNone/>
            </a:pPr>
            <a:r>
              <a:rPr lang="en-US" sz="1700"/>
              <a:t>From the chart we infer that the target type ‘Single Protein’ is the one which has highest targets in Phase 3 &amp; Phase 4 for target organism Homo Sapiens.</a:t>
            </a:r>
          </a:p>
        </p:txBody>
      </p:sp>
      <p:pic>
        <p:nvPicPr>
          <p:cNvPr id="4" name="Content Placeholder 3">
            <a:extLst>
              <a:ext uri="{FF2B5EF4-FFF2-40B4-BE49-F238E27FC236}">
                <a16:creationId xmlns:a16="http://schemas.microsoft.com/office/drawing/2014/main" id="{D97D9F67-2A91-2E46-9E8B-0BEE87A68D89}"/>
              </a:ext>
            </a:extLst>
          </p:cNvPr>
          <p:cNvPicPr>
            <a:picLocks noChangeAspect="1"/>
          </p:cNvPicPr>
          <p:nvPr/>
        </p:nvPicPr>
        <p:blipFill>
          <a:blip r:embed="rId3"/>
          <a:stretch>
            <a:fillRect/>
          </a:stretch>
        </p:blipFill>
        <p:spPr>
          <a:xfrm>
            <a:off x="4901184" y="2089958"/>
            <a:ext cx="6922008" cy="2778668"/>
          </a:xfrm>
          <a:prstGeom prst="rect">
            <a:avLst/>
          </a:prstGeom>
        </p:spPr>
      </p:pic>
    </p:spTree>
    <p:extLst>
      <p:ext uri="{BB962C8B-B14F-4D97-AF65-F5344CB8AC3E}">
        <p14:creationId xmlns:p14="http://schemas.microsoft.com/office/powerpoint/2010/main" val="712797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Freeform: Shape 25">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27">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7E6671-1258-F84D-A2D8-152137CEA059}"/>
              </a:ext>
            </a:extLst>
          </p:cNvPr>
          <p:cNvSpPr>
            <a:spLocks noGrp="1"/>
          </p:cNvSpPr>
          <p:nvPr>
            <p:ph type="title"/>
          </p:nvPr>
        </p:nvSpPr>
        <p:spPr>
          <a:xfrm>
            <a:off x="371094" y="718376"/>
            <a:ext cx="3743706" cy="1681924"/>
          </a:xfrm>
        </p:spPr>
        <p:txBody>
          <a:bodyPr anchor="ctr">
            <a:normAutofit fontScale="90000"/>
          </a:bodyPr>
          <a:lstStyle/>
          <a:p>
            <a:r>
              <a:rPr lang="en-US" sz="2800"/>
              <a:t>Target Type Distribution by Maximum Phase of development and unique </a:t>
            </a:r>
            <a:r>
              <a:rPr lang="en-US" sz="2800" err="1"/>
              <a:t>ChEMBL</a:t>
            </a:r>
            <a:r>
              <a:rPr lang="en-US" sz="2800"/>
              <a:t> IDs</a:t>
            </a:r>
          </a:p>
        </p:txBody>
      </p:sp>
      <p:sp>
        <p:nvSpPr>
          <p:cNvPr id="30" name="Rectangle 29">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6952365C-003B-49EA-9322-76EB46566F92}"/>
              </a:ext>
            </a:extLst>
          </p:cNvPr>
          <p:cNvSpPr>
            <a:spLocks noGrp="1"/>
          </p:cNvSpPr>
          <p:nvPr>
            <p:ph idx="1"/>
          </p:nvPr>
        </p:nvSpPr>
        <p:spPr>
          <a:xfrm>
            <a:off x="371094" y="2718054"/>
            <a:ext cx="3438906" cy="3207258"/>
          </a:xfrm>
        </p:spPr>
        <p:txBody>
          <a:bodyPr anchor="t">
            <a:normAutofit/>
          </a:bodyPr>
          <a:lstStyle/>
          <a:p>
            <a:pPr marL="0" indent="0">
              <a:buNone/>
            </a:pPr>
            <a:r>
              <a:rPr lang="en-US" sz="1700"/>
              <a:t>The Target Type ‘Single Protein’ has the highest targets in phase 4 when distinct </a:t>
            </a:r>
            <a:r>
              <a:rPr lang="en-US" sz="1700" err="1"/>
              <a:t>ChEMBL</a:t>
            </a:r>
            <a:r>
              <a:rPr lang="en-US" sz="1700"/>
              <a:t> IDs are considered.</a:t>
            </a:r>
          </a:p>
        </p:txBody>
      </p:sp>
      <p:pic>
        <p:nvPicPr>
          <p:cNvPr id="3" name="Picture 2">
            <a:extLst>
              <a:ext uri="{FF2B5EF4-FFF2-40B4-BE49-F238E27FC236}">
                <a16:creationId xmlns:a16="http://schemas.microsoft.com/office/drawing/2014/main" id="{9F19DF86-731C-6249-AF31-4C41F5963F68}"/>
              </a:ext>
            </a:extLst>
          </p:cNvPr>
          <p:cNvPicPr>
            <a:picLocks noChangeAspect="1"/>
          </p:cNvPicPr>
          <p:nvPr/>
        </p:nvPicPr>
        <p:blipFill>
          <a:blip r:embed="rId3"/>
          <a:stretch>
            <a:fillRect/>
          </a:stretch>
        </p:blipFill>
        <p:spPr>
          <a:xfrm>
            <a:off x="4901184" y="2089958"/>
            <a:ext cx="6922008" cy="2778668"/>
          </a:xfrm>
          <a:prstGeom prst="rect">
            <a:avLst/>
          </a:prstGeom>
        </p:spPr>
      </p:pic>
    </p:spTree>
    <p:extLst>
      <p:ext uri="{BB962C8B-B14F-4D97-AF65-F5344CB8AC3E}">
        <p14:creationId xmlns:p14="http://schemas.microsoft.com/office/powerpoint/2010/main" val="3872271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2" name="Freeform: Shape 5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4" name="Freeform: Shape 5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7E6671-1258-F84D-A2D8-152137CEA059}"/>
              </a:ext>
            </a:extLst>
          </p:cNvPr>
          <p:cNvSpPr>
            <a:spLocks noGrp="1"/>
          </p:cNvSpPr>
          <p:nvPr>
            <p:ph type="title"/>
          </p:nvPr>
        </p:nvSpPr>
        <p:spPr>
          <a:xfrm>
            <a:off x="371094" y="1161288"/>
            <a:ext cx="3438144" cy="1239012"/>
          </a:xfrm>
        </p:spPr>
        <p:txBody>
          <a:bodyPr anchor="ctr">
            <a:normAutofit fontScale="90000"/>
          </a:bodyPr>
          <a:lstStyle/>
          <a:p>
            <a:r>
              <a:rPr lang="en-US" sz="2600"/>
              <a:t>Maximum Phase of Indication by Action Type in Single Protein Targets</a:t>
            </a:r>
          </a:p>
        </p:txBody>
      </p:sp>
      <p:sp>
        <p:nvSpPr>
          <p:cNvPr id="56" name="Rectangle 5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6952365C-003B-49EA-9322-76EB46566F92}"/>
              </a:ext>
            </a:extLst>
          </p:cNvPr>
          <p:cNvSpPr>
            <a:spLocks noGrp="1"/>
          </p:cNvSpPr>
          <p:nvPr>
            <p:ph idx="1"/>
          </p:nvPr>
        </p:nvSpPr>
        <p:spPr>
          <a:xfrm>
            <a:off x="371094" y="2718054"/>
            <a:ext cx="3438906" cy="3207258"/>
          </a:xfrm>
        </p:spPr>
        <p:txBody>
          <a:bodyPr anchor="t">
            <a:normAutofit/>
          </a:bodyPr>
          <a:lstStyle/>
          <a:p>
            <a:pPr marL="0" indent="0">
              <a:buNone/>
            </a:pPr>
            <a:r>
              <a:rPr lang="en-US" sz="1700"/>
              <a:t>‘Inhibitor’ action type has the highest number of targets in maximum phase 4 of developing a compound in Single Protein Targets as well.</a:t>
            </a:r>
          </a:p>
        </p:txBody>
      </p:sp>
      <p:pic>
        <p:nvPicPr>
          <p:cNvPr id="3" name="Picture 2">
            <a:extLst>
              <a:ext uri="{FF2B5EF4-FFF2-40B4-BE49-F238E27FC236}">
                <a16:creationId xmlns:a16="http://schemas.microsoft.com/office/drawing/2014/main" id="{28B84B77-6641-2646-8982-5993E69DE334}"/>
              </a:ext>
            </a:extLst>
          </p:cNvPr>
          <p:cNvPicPr>
            <a:picLocks noChangeAspect="1"/>
          </p:cNvPicPr>
          <p:nvPr/>
        </p:nvPicPr>
        <p:blipFill>
          <a:blip r:embed="rId3"/>
          <a:stretch>
            <a:fillRect/>
          </a:stretch>
        </p:blipFill>
        <p:spPr>
          <a:xfrm>
            <a:off x="4901184" y="2105070"/>
            <a:ext cx="6922008" cy="2748444"/>
          </a:xfrm>
          <a:prstGeom prst="rect">
            <a:avLst/>
          </a:prstGeom>
        </p:spPr>
      </p:pic>
    </p:spTree>
    <p:extLst>
      <p:ext uri="{BB962C8B-B14F-4D97-AF65-F5344CB8AC3E}">
        <p14:creationId xmlns:p14="http://schemas.microsoft.com/office/powerpoint/2010/main" val="2390605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Freeform: Shape 64">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7" name="Freeform: Shape 66">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7E6671-1258-F84D-A2D8-152137CEA059}"/>
              </a:ext>
            </a:extLst>
          </p:cNvPr>
          <p:cNvSpPr>
            <a:spLocks noGrp="1"/>
          </p:cNvSpPr>
          <p:nvPr>
            <p:ph type="title"/>
          </p:nvPr>
        </p:nvSpPr>
        <p:spPr>
          <a:xfrm>
            <a:off x="371094" y="1161288"/>
            <a:ext cx="3438144" cy="1239012"/>
          </a:xfrm>
        </p:spPr>
        <p:txBody>
          <a:bodyPr anchor="ctr">
            <a:normAutofit/>
          </a:bodyPr>
          <a:lstStyle/>
          <a:p>
            <a:r>
              <a:rPr lang="en-US" sz="2000"/>
              <a:t>Target Distribution by top ten highest Parent Molecules</a:t>
            </a:r>
          </a:p>
        </p:txBody>
      </p:sp>
      <p:sp>
        <p:nvSpPr>
          <p:cNvPr id="69" name="Rectangle 68">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Rectangle 7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6952365C-003B-49EA-9322-76EB46566F92}"/>
              </a:ext>
            </a:extLst>
          </p:cNvPr>
          <p:cNvSpPr>
            <a:spLocks noGrp="1"/>
          </p:cNvSpPr>
          <p:nvPr>
            <p:ph idx="1"/>
          </p:nvPr>
        </p:nvSpPr>
        <p:spPr>
          <a:xfrm>
            <a:off x="371094" y="2718054"/>
            <a:ext cx="3438906" cy="3207258"/>
          </a:xfrm>
        </p:spPr>
        <p:txBody>
          <a:bodyPr anchor="t">
            <a:normAutofit/>
          </a:bodyPr>
          <a:lstStyle/>
          <a:p>
            <a:pPr marL="0" indent="0">
              <a:buNone/>
            </a:pPr>
            <a:r>
              <a:rPr lang="en-US" sz="1700"/>
              <a:t>This chart represents the top ten highest Parent Molecules targets by small molecules and single protein targets.</a:t>
            </a:r>
          </a:p>
        </p:txBody>
      </p:sp>
      <p:pic>
        <p:nvPicPr>
          <p:cNvPr id="4" name="Picture 3">
            <a:extLst>
              <a:ext uri="{FF2B5EF4-FFF2-40B4-BE49-F238E27FC236}">
                <a16:creationId xmlns:a16="http://schemas.microsoft.com/office/drawing/2014/main" id="{260ABDB7-D372-944D-ABBC-46E34DF88BD6}"/>
              </a:ext>
            </a:extLst>
          </p:cNvPr>
          <p:cNvPicPr>
            <a:picLocks noChangeAspect="1"/>
          </p:cNvPicPr>
          <p:nvPr/>
        </p:nvPicPr>
        <p:blipFill>
          <a:blip r:embed="rId3"/>
          <a:stretch>
            <a:fillRect/>
          </a:stretch>
        </p:blipFill>
        <p:spPr>
          <a:xfrm>
            <a:off x="6096000" y="1289110"/>
            <a:ext cx="4943883" cy="4279779"/>
          </a:xfrm>
          <a:prstGeom prst="rect">
            <a:avLst/>
          </a:prstGeom>
        </p:spPr>
      </p:pic>
    </p:spTree>
    <p:extLst>
      <p:ext uri="{BB962C8B-B14F-4D97-AF65-F5344CB8AC3E}">
        <p14:creationId xmlns:p14="http://schemas.microsoft.com/office/powerpoint/2010/main" val="402049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Freeform: Shape 64">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7" name="Freeform: Shape 66">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7E6671-1258-F84D-A2D8-152137CEA059}"/>
              </a:ext>
            </a:extLst>
          </p:cNvPr>
          <p:cNvSpPr>
            <a:spLocks noGrp="1"/>
          </p:cNvSpPr>
          <p:nvPr>
            <p:ph type="title"/>
          </p:nvPr>
        </p:nvSpPr>
        <p:spPr>
          <a:xfrm>
            <a:off x="371094" y="1161288"/>
            <a:ext cx="3438144" cy="1239012"/>
          </a:xfrm>
        </p:spPr>
        <p:txBody>
          <a:bodyPr anchor="ctr">
            <a:normAutofit/>
          </a:bodyPr>
          <a:lstStyle/>
          <a:p>
            <a:r>
              <a:rPr lang="en-US" sz="2000"/>
              <a:t>Maximum Phase of Indication of Targets by Parent Molecules</a:t>
            </a:r>
          </a:p>
        </p:txBody>
      </p:sp>
      <p:sp>
        <p:nvSpPr>
          <p:cNvPr id="69" name="Rectangle 68">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Rectangle 7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6952365C-003B-49EA-9322-76EB46566F92}"/>
              </a:ext>
            </a:extLst>
          </p:cNvPr>
          <p:cNvSpPr>
            <a:spLocks noGrp="1"/>
          </p:cNvSpPr>
          <p:nvPr>
            <p:ph idx="1"/>
          </p:nvPr>
        </p:nvSpPr>
        <p:spPr>
          <a:xfrm>
            <a:off x="371094" y="2718054"/>
            <a:ext cx="3438906" cy="3207258"/>
          </a:xfrm>
        </p:spPr>
        <p:txBody>
          <a:bodyPr anchor="t">
            <a:normAutofit/>
          </a:bodyPr>
          <a:lstStyle/>
          <a:p>
            <a:pPr marL="0" indent="0">
              <a:buNone/>
            </a:pPr>
            <a:r>
              <a:rPr lang="en-US" sz="1700"/>
              <a:t>This chart represents the maximum phase of top ten parent molecules with ‘REGORAFENIB’ having the highest targets in maximum phase of indication 4.</a:t>
            </a:r>
          </a:p>
        </p:txBody>
      </p:sp>
      <p:pic>
        <p:nvPicPr>
          <p:cNvPr id="4" name="Picture 3">
            <a:extLst>
              <a:ext uri="{FF2B5EF4-FFF2-40B4-BE49-F238E27FC236}">
                <a16:creationId xmlns:a16="http://schemas.microsoft.com/office/drawing/2014/main" id="{2F43BECA-0F00-C44B-8776-DF3F240B195E}"/>
              </a:ext>
            </a:extLst>
          </p:cNvPr>
          <p:cNvPicPr>
            <a:picLocks noChangeAspect="1"/>
          </p:cNvPicPr>
          <p:nvPr/>
        </p:nvPicPr>
        <p:blipFill>
          <a:blip r:embed="rId3"/>
          <a:stretch>
            <a:fillRect/>
          </a:stretch>
        </p:blipFill>
        <p:spPr>
          <a:xfrm>
            <a:off x="5300663" y="1502527"/>
            <a:ext cx="6032699" cy="3852945"/>
          </a:xfrm>
          <a:prstGeom prst="rect">
            <a:avLst/>
          </a:prstGeom>
        </p:spPr>
      </p:pic>
    </p:spTree>
    <p:extLst>
      <p:ext uri="{BB962C8B-B14F-4D97-AF65-F5344CB8AC3E}">
        <p14:creationId xmlns:p14="http://schemas.microsoft.com/office/powerpoint/2010/main" val="14811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4" name="Freeform: Shape 77">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5" name="Freeform: Shape 79">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7E6671-1258-F84D-A2D8-152137CEA059}"/>
              </a:ext>
            </a:extLst>
          </p:cNvPr>
          <p:cNvSpPr>
            <a:spLocks noGrp="1"/>
          </p:cNvSpPr>
          <p:nvPr>
            <p:ph type="title"/>
          </p:nvPr>
        </p:nvSpPr>
        <p:spPr>
          <a:xfrm>
            <a:off x="371094" y="1161288"/>
            <a:ext cx="3438144" cy="1239012"/>
          </a:xfrm>
        </p:spPr>
        <p:txBody>
          <a:bodyPr anchor="ctr">
            <a:normAutofit fontScale="90000"/>
          </a:bodyPr>
          <a:lstStyle/>
          <a:p>
            <a:r>
              <a:rPr lang="en-US" sz="2600"/>
              <a:t>Target Distribution by top ten highest Mechanism of Action</a:t>
            </a:r>
          </a:p>
        </p:txBody>
      </p:sp>
      <p:sp>
        <p:nvSpPr>
          <p:cNvPr id="77" name="Rectangle 81">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8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6952365C-003B-49EA-9322-76EB46566F92}"/>
              </a:ext>
            </a:extLst>
          </p:cNvPr>
          <p:cNvSpPr>
            <a:spLocks noGrp="1"/>
          </p:cNvSpPr>
          <p:nvPr>
            <p:ph idx="1"/>
          </p:nvPr>
        </p:nvSpPr>
        <p:spPr>
          <a:xfrm>
            <a:off x="371094" y="2718054"/>
            <a:ext cx="3438906" cy="3207258"/>
          </a:xfrm>
        </p:spPr>
        <p:txBody>
          <a:bodyPr anchor="t">
            <a:normAutofit/>
          </a:bodyPr>
          <a:lstStyle/>
          <a:p>
            <a:pPr marL="0" indent="0">
              <a:buNone/>
            </a:pPr>
            <a:r>
              <a:rPr lang="en-US" sz="1700"/>
              <a:t>This chart represents the top ten highest mechanism of action in small molecules and single protein target type.</a:t>
            </a:r>
          </a:p>
        </p:txBody>
      </p:sp>
      <p:pic>
        <p:nvPicPr>
          <p:cNvPr id="6" name="Picture 5">
            <a:extLst>
              <a:ext uri="{FF2B5EF4-FFF2-40B4-BE49-F238E27FC236}">
                <a16:creationId xmlns:a16="http://schemas.microsoft.com/office/drawing/2014/main" id="{4D7C34EB-CCCF-7F4B-BB70-AC3F382219F5}"/>
              </a:ext>
            </a:extLst>
          </p:cNvPr>
          <p:cNvPicPr>
            <a:picLocks noChangeAspect="1"/>
          </p:cNvPicPr>
          <p:nvPr/>
        </p:nvPicPr>
        <p:blipFill>
          <a:blip r:embed="rId3"/>
          <a:stretch>
            <a:fillRect/>
          </a:stretch>
        </p:blipFill>
        <p:spPr>
          <a:xfrm>
            <a:off x="4901184" y="1670839"/>
            <a:ext cx="6922008" cy="3616905"/>
          </a:xfrm>
          <a:prstGeom prst="rect">
            <a:avLst/>
          </a:prstGeom>
        </p:spPr>
      </p:pic>
    </p:spTree>
    <p:extLst>
      <p:ext uri="{BB962C8B-B14F-4D97-AF65-F5344CB8AC3E}">
        <p14:creationId xmlns:p14="http://schemas.microsoft.com/office/powerpoint/2010/main" val="904223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 name="Rectangle 96">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8" name="Rectangle 98">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7E6671-1258-F84D-A2D8-152137CEA059}"/>
              </a:ext>
            </a:extLst>
          </p:cNvPr>
          <p:cNvSpPr>
            <a:spLocks noGrp="1"/>
          </p:cNvSpPr>
          <p:nvPr>
            <p:ph type="title"/>
          </p:nvPr>
        </p:nvSpPr>
        <p:spPr>
          <a:xfrm>
            <a:off x="1046746" y="586822"/>
            <a:ext cx="3537285" cy="1645920"/>
          </a:xfrm>
        </p:spPr>
        <p:txBody>
          <a:bodyPr>
            <a:normAutofit/>
          </a:bodyPr>
          <a:lstStyle/>
          <a:p>
            <a:r>
              <a:rPr lang="en-US" sz="2500"/>
              <a:t>Target Distribution by top ten highest Mechanism of Action by Target Names</a:t>
            </a:r>
          </a:p>
        </p:txBody>
      </p:sp>
      <p:sp>
        <p:nvSpPr>
          <p:cNvPr id="109" name="Rectangle 100">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0" name="Rectangle 102">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6952365C-003B-49EA-9322-76EB46566F92}"/>
              </a:ext>
            </a:extLst>
          </p:cNvPr>
          <p:cNvSpPr>
            <a:spLocks noGrp="1"/>
          </p:cNvSpPr>
          <p:nvPr>
            <p:ph idx="1"/>
          </p:nvPr>
        </p:nvSpPr>
        <p:spPr>
          <a:xfrm>
            <a:off x="5351164" y="586822"/>
            <a:ext cx="6002636" cy="1645920"/>
          </a:xfrm>
        </p:spPr>
        <p:txBody>
          <a:bodyPr anchor="ctr">
            <a:normAutofit/>
          </a:bodyPr>
          <a:lstStyle/>
          <a:p>
            <a:pPr marL="0" indent="0">
              <a:buNone/>
            </a:pPr>
            <a:r>
              <a:rPr lang="en-US" sz="1800"/>
              <a:t>This chart represents the highest mechanism of action in small molecules and single protein target type along with Target Names</a:t>
            </a:r>
          </a:p>
          <a:p>
            <a:endParaRPr lang="en-US" sz="1800"/>
          </a:p>
        </p:txBody>
      </p:sp>
      <p:pic>
        <p:nvPicPr>
          <p:cNvPr id="4" name="Picture 3">
            <a:extLst>
              <a:ext uri="{FF2B5EF4-FFF2-40B4-BE49-F238E27FC236}">
                <a16:creationId xmlns:a16="http://schemas.microsoft.com/office/drawing/2014/main" id="{81BC31E1-F750-2740-9E22-FC748B352B2E}"/>
              </a:ext>
            </a:extLst>
          </p:cNvPr>
          <p:cNvPicPr>
            <a:picLocks noChangeAspect="1"/>
          </p:cNvPicPr>
          <p:nvPr/>
        </p:nvPicPr>
        <p:blipFill>
          <a:blip r:embed="rId3"/>
          <a:stretch>
            <a:fillRect/>
          </a:stretch>
        </p:blipFill>
        <p:spPr>
          <a:xfrm>
            <a:off x="1190579" y="2938639"/>
            <a:ext cx="9895119" cy="2929839"/>
          </a:xfrm>
          <a:prstGeom prst="rect">
            <a:avLst/>
          </a:prstGeom>
        </p:spPr>
      </p:pic>
    </p:spTree>
    <p:extLst>
      <p:ext uri="{BB962C8B-B14F-4D97-AF65-F5344CB8AC3E}">
        <p14:creationId xmlns:p14="http://schemas.microsoft.com/office/powerpoint/2010/main" val="3765054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5" name="Rectangle 114">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7" name="Rectangle 116">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7E6671-1258-F84D-A2D8-152137CEA059}"/>
              </a:ext>
            </a:extLst>
          </p:cNvPr>
          <p:cNvSpPr>
            <a:spLocks noGrp="1"/>
          </p:cNvSpPr>
          <p:nvPr>
            <p:ph type="title"/>
          </p:nvPr>
        </p:nvSpPr>
        <p:spPr>
          <a:xfrm>
            <a:off x="1046746" y="586822"/>
            <a:ext cx="3537285" cy="1645920"/>
          </a:xfrm>
        </p:spPr>
        <p:txBody>
          <a:bodyPr>
            <a:normAutofit fontScale="90000"/>
          </a:bodyPr>
          <a:lstStyle/>
          <a:p>
            <a:r>
              <a:rPr lang="en-US" sz="2700" dirty="0"/>
              <a:t>Targets by top ten Mechanism of Action and Maximum Phase of Indication</a:t>
            </a:r>
          </a:p>
        </p:txBody>
      </p:sp>
      <p:sp>
        <p:nvSpPr>
          <p:cNvPr id="119" name="Rectangle 118">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1" name="Rectangle 120">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6952365C-003B-49EA-9322-76EB46566F92}"/>
              </a:ext>
            </a:extLst>
          </p:cNvPr>
          <p:cNvSpPr>
            <a:spLocks noGrp="1"/>
          </p:cNvSpPr>
          <p:nvPr>
            <p:ph idx="1"/>
          </p:nvPr>
        </p:nvSpPr>
        <p:spPr>
          <a:xfrm>
            <a:off x="5351164" y="586822"/>
            <a:ext cx="6002636" cy="1645920"/>
          </a:xfrm>
        </p:spPr>
        <p:txBody>
          <a:bodyPr anchor="ctr">
            <a:normAutofit/>
          </a:bodyPr>
          <a:lstStyle/>
          <a:p>
            <a:pPr marL="0" indent="0">
              <a:buNone/>
            </a:pPr>
            <a:r>
              <a:rPr lang="en-US" sz="1800" dirty="0"/>
              <a:t>This chart represents the top ten targets chosen by single protein target type, small molecules and highest mechanism of action. It also displays the phase of indication of the top ten targets.</a:t>
            </a:r>
          </a:p>
        </p:txBody>
      </p:sp>
      <p:pic>
        <p:nvPicPr>
          <p:cNvPr id="3" name="Picture 2">
            <a:extLst>
              <a:ext uri="{FF2B5EF4-FFF2-40B4-BE49-F238E27FC236}">
                <a16:creationId xmlns:a16="http://schemas.microsoft.com/office/drawing/2014/main" id="{71B5F74B-259E-C342-BD8A-2110A8DFF810}"/>
              </a:ext>
            </a:extLst>
          </p:cNvPr>
          <p:cNvPicPr>
            <a:picLocks noChangeAspect="1"/>
          </p:cNvPicPr>
          <p:nvPr/>
        </p:nvPicPr>
        <p:blipFill>
          <a:blip r:embed="rId3"/>
          <a:stretch>
            <a:fillRect/>
          </a:stretch>
        </p:blipFill>
        <p:spPr>
          <a:xfrm>
            <a:off x="557784" y="3038563"/>
            <a:ext cx="11164824" cy="2874849"/>
          </a:xfrm>
          <a:prstGeom prst="rect">
            <a:avLst/>
          </a:prstGeom>
        </p:spPr>
      </p:pic>
    </p:spTree>
    <p:extLst>
      <p:ext uri="{BB962C8B-B14F-4D97-AF65-F5344CB8AC3E}">
        <p14:creationId xmlns:p14="http://schemas.microsoft.com/office/powerpoint/2010/main" val="2199638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9" name="Rectangle 138">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7E6671-1258-F84D-A2D8-152137CEA059}"/>
              </a:ext>
            </a:extLst>
          </p:cNvPr>
          <p:cNvSpPr>
            <a:spLocks noGrp="1"/>
          </p:cNvSpPr>
          <p:nvPr>
            <p:ph type="title"/>
          </p:nvPr>
        </p:nvSpPr>
        <p:spPr>
          <a:xfrm>
            <a:off x="1046746" y="586822"/>
            <a:ext cx="3537285" cy="1645920"/>
          </a:xfrm>
        </p:spPr>
        <p:txBody>
          <a:bodyPr>
            <a:normAutofit/>
          </a:bodyPr>
          <a:lstStyle/>
          <a:p>
            <a:r>
              <a:rPr lang="en-US" sz="2700" dirty="0"/>
              <a:t>The top five targets along with their </a:t>
            </a:r>
            <a:r>
              <a:rPr lang="en-US" sz="2700" dirty="0" err="1"/>
              <a:t>ChEMBL</a:t>
            </a:r>
            <a:r>
              <a:rPr lang="en-US" sz="2700" dirty="0"/>
              <a:t> IDs</a:t>
            </a:r>
          </a:p>
        </p:txBody>
      </p:sp>
      <p:sp>
        <p:nvSpPr>
          <p:cNvPr id="141" name="Rectangle 140">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3" name="Rectangle 142">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6952365C-003B-49EA-9322-76EB46566F92}"/>
              </a:ext>
            </a:extLst>
          </p:cNvPr>
          <p:cNvSpPr>
            <a:spLocks noGrp="1"/>
          </p:cNvSpPr>
          <p:nvPr>
            <p:ph idx="1"/>
          </p:nvPr>
        </p:nvSpPr>
        <p:spPr>
          <a:xfrm>
            <a:off x="5351164" y="586822"/>
            <a:ext cx="6002636" cy="1645920"/>
          </a:xfrm>
        </p:spPr>
        <p:txBody>
          <a:bodyPr anchor="ctr">
            <a:normAutofit/>
          </a:bodyPr>
          <a:lstStyle/>
          <a:p>
            <a:pPr marL="0" indent="0">
              <a:buNone/>
            </a:pPr>
            <a:r>
              <a:rPr lang="en-US" sz="1800" dirty="0"/>
              <a:t>This charts represents the the chosen Targets based on top performing Mechanism of Action and Maximum Phase of Indication</a:t>
            </a:r>
          </a:p>
        </p:txBody>
      </p:sp>
      <p:pic>
        <p:nvPicPr>
          <p:cNvPr id="5" name="Picture 4">
            <a:extLst>
              <a:ext uri="{FF2B5EF4-FFF2-40B4-BE49-F238E27FC236}">
                <a16:creationId xmlns:a16="http://schemas.microsoft.com/office/drawing/2014/main" id="{F83A2685-61A2-3E47-9CB5-6231AAA0DF2D}"/>
              </a:ext>
            </a:extLst>
          </p:cNvPr>
          <p:cNvPicPr>
            <a:picLocks noChangeAspect="1"/>
          </p:cNvPicPr>
          <p:nvPr/>
        </p:nvPicPr>
        <p:blipFill>
          <a:blip r:embed="rId3"/>
          <a:stretch>
            <a:fillRect/>
          </a:stretch>
        </p:blipFill>
        <p:spPr>
          <a:xfrm>
            <a:off x="1522758" y="3079057"/>
            <a:ext cx="9230761" cy="2649004"/>
          </a:xfrm>
          <a:prstGeom prst="rect">
            <a:avLst/>
          </a:prstGeom>
        </p:spPr>
      </p:pic>
    </p:spTree>
    <p:extLst>
      <p:ext uri="{BB962C8B-B14F-4D97-AF65-F5344CB8AC3E}">
        <p14:creationId xmlns:p14="http://schemas.microsoft.com/office/powerpoint/2010/main" val="272441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9" name="Rectangle 78">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7E6671-1258-F84D-A2D8-152137CEA059}"/>
              </a:ext>
            </a:extLst>
          </p:cNvPr>
          <p:cNvSpPr>
            <a:spLocks noGrp="1"/>
          </p:cNvSpPr>
          <p:nvPr>
            <p:ph type="title"/>
          </p:nvPr>
        </p:nvSpPr>
        <p:spPr>
          <a:xfrm>
            <a:off x="841247" y="978619"/>
            <a:ext cx="3410712" cy="1106424"/>
          </a:xfrm>
        </p:spPr>
        <p:txBody>
          <a:bodyPr>
            <a:normAutofit/>
          </a:bodyPr>
          <a:lstStyle/>
          <a:p>
            <a:r>
              <a:rPr lang="en-US" sz="2400"/>
              <a:t>Final Target Names for Target Centric Analysis</a:t>
            </a:r>
          </a:p>
        </p:txBody>
      </p:sp>
      <p:sp>
        <p:nvSpPr>
          <p:cNvPr id="81" name="Rectangle 80">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Rectangle 82">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6952365C-003B-49EA-9322-76EB46566F92}"/>
              </a:ext>
            </a:extLst>
          </p:cNvPr>
          <p:cNvSpPr>
            <a:spLocks noGrp="1"/>
          </p:cNvSpPr>
          <p:nvPr>
            <p:ph idx="1"/>
          </p:nvPr>
        </p:nvSpPr>
        <p:spPr>
          <a:xfrm>
            <a:off x="841248" y="2252870"/>
            <a:ext cx="3412219" cy="3560251"/>
          </a:xfrm>
        </p:spPr>
        <p:txBody>
          <a:bodyPr>
            <a:normAutofit/>
          </a:bodyPr>
          <a:lstStyle/>
          <a:p>
            <a:pPr marL="0" indent="0">
              <a:buNone/>
            </a:pPr>
            <a:r>
              <a:rPr lang="en-US" sz="1700" dirty="0"/>
              <a:t>These five targets are the chosen Target names for further target centric analysis for the disease Leukemia narrowed down by filtering the targets by highest mechanism of action, small molecules, maximum phase of indication and single protein types.</a:t>
            </a:r>
          </a:p>
        </p:txBody>
      </p:sp>
      <p:pic>
        <p:nvPicPr>
          <p:cNvPr id="3" name="Picture 2">
            <a:extLst>
              <a:ext uri="{FF2B5EF4-FFF2-40B4-BE49-F238E27FC236}">
                <a16:creationId xmlns:a16="http://schemas.microsoft.com/office/drawing/2014/main" id="{9D059E41-B8B5-8F4D-98B7-752BACDFDB80}"/>
              </a:ext>
            </a:extLst>
          </p:cNvPr>
          <p:cNvPicPr>
            <a:picLocks noChangeAspect="1"/>
          </p:cNvPicPr>
          <p:nvPr/>
        </p:nvPicPr>
        <p:blipFill>
          <a:blip r:embed="rId3"/>
          <a:stretch>
            <a:fillRect/>
          </a:stretch>
        </p:blipFill>
        <p:spPr>
          <a:xfrm>
            <a:off x="5120640" y="1827833"/>
            <a:ext cx="6656832" cy="3101749"/>
          </a:xfrm>
          <a:prstGeom prst="rect">
            <a:avLst/>
          </a:prstGeom>
        </p:spPr>
      </p:pic>
    </p:spTree>
    <p:extLst>
      <p:ext uri="{BB962C8B-B14F-4D97-AF65-F5344CB8AC3E}">
        <p14:creationId xmlns:p14="http://schemas.microsoft.com/office/powerpoint/2010/main" val="4057652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D17D1-D29F-AF48-95A7-7954235DD523}"/>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3D5505A2-5BC7-294E-93F6-E00288A8926F}"/>
              </a:ext>
            </a:extLst>
          </p:cNvPr>
          <p:cNvSpPr>
            <a:spLocks noGrp="1"/>
          </p:cNvSpPr>
          <p:nvPr>
            <p:ph idx="1"/>
          </p:nvPr>
        </p:nvSpPr>
        <p:spPr/>
        <p:txBody>
          <a:bodyPr/>
          <a:lstStyle/>
          <a:p>
            <a:r>
              <a:rPr lang="en-US" dirty="0"/>
              <a:t>We will extract data for all small molecules related to Leukemia and Acute myeloid leukemia from the ChEMBL database</a:t>
            </a:r>
          </a:p>
          <a:p>
            <a:r>
              <a:rPr lang="en-US" dirty="0"/>
              <a:t>In general we will look for the most popular targets in our data</a:t>
            </a:r>
          </a:p>
          <a:p>
            <a:r>
              <a:rPr lang="en-US" dirty="0"/>
              <a:t>For our sponsor’s requirement we will be only focusing on small molecules that have data based on homo sapiens as target organism and single protein type targets </a:t>
            </a:r>
          </a:p>
          <a:p>
            <a:endParaRPr lang="en-US" dirty="0"/>
          </a:p>
        </p:txBody>
      </p:sp>
    </p:spTree>
    <p:extLst>
      <p:ext uri="{BB962C8B-B14F-4D97-AF65-F5344CB8AC3E}">
        <p14:creationId xmlns:p14="http://schemas.microsoft.com/office/powerpoint/2010/main" val="3064737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BCA14-6F02-C94D-A7AD-2FC71EF462A1}"/>
              </a:ext>
            </a:extLst>
          </p:cNvPr>
          <p:cNvSpPr>
            <a:spLocks noGrp="1"/>
          </p:cNvSpPr>
          <p:nvPr>
            <p:ph type="title"/>
          </p:nvPr>
        </p:nvSpPr>
        <p:spPr/>
        <p:txBody>
          <a:bodyPr/>
          <a:lstStyle/>
          <a:p>
            <a:r>
              <a:rPr lang="en-US" dirty="0"/>
              <a:t>Individual Contribution</a:t>
            </a:r>
          </a:p>
        </p:txBody>
      </p:sp>
      <p:sp>
        <p:nvSpPr>
          <p:cNvPr id="3" name="Content Placeholder 2">
            <a:extLst>
              <a:ext uri="{FF2B5EF4-FFF2-40B4-BE49-F238E27FC236}">
                <a16:creationId xmlns:a16="http://schemas.microsoft.com/office/drawing/2014/main" id="{838B422E-EC82-854D-B3F0-31CC1D420DAB}"/>
              </a:ext>
            </a:extLst>
          </p:cNvPr>
          <p:cNvSpPr>
            <a:spLocks noGrp="1"/>
          </p:cNvSpPr>
          <p:nvPr>
            <p:ph idx="1"/>
          </p:nvPr>
        </p:nvSpPr>
        <p:spPr/>
        <p:txBody>
          <a:bodyPr/>
          <a:lstStyle/>
          <a:p>
            <a:pPr algn="just"/>
            <a:r>
              <a:rPr lang="en-US" dirty="0"/>
              <a:t>As an analyst, it is important to understand the flow of the project and understanding the attributes through research is the key for efficient workflow design. After all the background and domain research I as a part of the team I have helped creating the storyline for the presentation. I have also included the file where I have provided all the visualizations that were done by me.</a:t>
            </a:r>
          </a:p>
          <a:p>
            <a:endParaRPr lang="en-US" dirty="0"/>
          </a:p>
        </p:txBody>
      </p:sp>
    </p:spTree>
    <p:extLst>
      <p:ext uri="{BB962C8B-B14F-4D97-AF65-F5344CB8AC3E}">
        <p14:creationId xmlns:p14="http://schemas.microsoft.com/office/powerpoint/2010/main" val="2132761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Rectangle 29">
            <a:extLst>
              <a:ext uri="{FF2B5EF4-FFF2-40B4-BE49-F238E27FC236}">
                <a16:creationId xmlns:a16="http://schemas.microsoft.com/office/drawing/2014/main" id="{16F48AD3-C8B3-4F74-B546-F12937F7D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51A078-DAA2-AF4E-9FEC-8E418DE61828}"/>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a:t>Thank you</a:t>
            </a:r>
            <a:br>
              <a:rPr lang="en-US" sz="4800"/>
            </a:br>
            <a:endParaRPr lang="en-US" sz="4800"/>
          </a:p>
        </p:txBody>
      </p:sp>
      <p:pic>
        <p:nvPicPr>
          <p:cNvPr id="6" name="Graphic 5" descr="Handshake">
            <a:extLst>
              <a:ext uri="{FF2B5EF4-FFF2-40B4-BE49-F238E27FC236}">
                <a16:creationId xmlns:a16="http://schemas.microsoft.com/office/drawing/2014/main" id="{A577D5F3-F542-40DA-AA9B-2FF1BAF489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6682" y="625683"/>
            <a:ext cx="5454246" cy="5454246"/>
          </a:xfrm>
          <a:prstGeom prst="rect">
            <a:avLst/>
          </a:prstGeom>
        </p:spPr>
      </p:pic>
      <p:sp>
        <p:nvSpPr>
          <p:cNvPr id="32"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7072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D17D1-D29F-AF48-95A7-7954235DD523}"/>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3D5505A2-5BC7-294E-93F6-E00288A8926F}"/>
              </a:ext>
            </a:extLst>
          </p:cNvPr>
          <p:cNvSpPr>
            <a:spLocks noGrp="1"/>
          </p:cNvSpPr>
          <p:nvPr>
            <p:ph idx="1"/>
          </p:nvPr>
        </p:nvSpPr>
        <p:spPr/>
        <p:txBody>
          <a:bodyPr/>
          <a:lstStyle/>
          <a:p>
            <a:pPr marL="0" indent="0">
              <a:buNone/>
            </a:pPr>
            <a:r>
              <a:rPr lang="en-US" dirty="0"/>
              <a:t>Important Notes:</a:t>
            </a:r>
          </a:p>
          <a:p>
            <a:pPr lvl="1"/>
            <a:r>
              <a:rPr lang="en-US" dirty="0"/>
              <a:t>The mechanism of action and the molecular target of the drug are surprisingly complicated, for many drugs there are complex modes of action, or cases where the target assignment is still tentative</a:t>
            </a:r>
          </a:p>
          <a:p>
            <a:pPr lvl="1"/>
            <a:r>
              <a:rPr lang="en-US" dirty="0"/>
              <a:t>We will be prioritizing them based on the most popular mechanism of actions</a:t>
            </a:r>
          </a:p>
          <a:p>
            <a:pPr lvl="1"/>
            <a:r>
              <a:rPr lang="en-US" dirty="0"/>
              <a:t>We are also careful to only include targets that are responsible for the clinical efficacy of the drug</a:t>
            </a:r>
          </a:p>
          <a:p>
            <a:pPr lvl="1"/>
            <a:endParaRPr lang="en-US" dirty="0"/>
          </a:p>
        </p:txBody>
      </p:sp>
    </p:spTree>
    <p:extLst>
      <p:ext uri="{BB962C8B-B14F-4D97-AF65-F5344CB8AC3E}">
        <p14:creationId xmlns:p14="http://schemas.microsoft.com/office/powerpoint/2010/main" val="1719465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68">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8" name="Rectangle 70">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9" name="Rectangle 72">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7C15F5A-F689-47E4-AFB6-4E9BEAC3F57D}"/>
              </a:ext>
            </a:extLst>
          </p:cNvPr>
          <p:cNvSpPr>
            <a:spLocks noGrp="1"/>
          </p:cNvSpPr>
          <p:nvPr>
            <p:ph type="title"/>
          </p:nvPr>
        </p:nvSpPr>
        <p:spPr>
          <a:xfrm>
            <a:off x="1115568" y="548640"/>
            <a:ext cx="10168128" cy="1179576"/>
          </a:xfrm>
        </p:spPr>
        <p:txBody>
          <a:bodyPr>
            <a:normAutofit/>
          </a:bodyPr>
          <a:lstStyle/>
          <a:p>
            <a:r>
              <a:rPr lang="en-US"/>
              <a:t>Leukemia</a:t>
            </a:r>
          </a:p>
        </p:txBody>
      </p:sp>
      <p:sp>
        <p:nvSpPr>
          <p:cNvPr id="80" name="Rectangle 74">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A person sitting on a table&#10;&#10;Description automatically generated">
            <a:extLst>
              <a:ext uri="{FF2B5EF4-FFF2-40B4-BE49-F238E27FC236}">
                <a16:creationId xmlns:a16="http://schemas.microsoft.com/office/drawing/2014/main" id="{A4C79B11-D871-44E5-8159-2BE35873ACAA}"/>
              </a:ext>
            </a:extLst>
          </p:cNvPr>
          <p:cNvPicPr>
            <a:picLocks noChangeAspect="1"/>
          </p:cNvPicPr>
          <p:nvPr/>
        </p:nvPicPr>
        <p:blipFill rotWithShape="1">
          <a:blip r:embed="rId3"/>
          <a:srcRect r="2" b="1258"/>
          <a:stretch/>
        </p:blipFill>
        <p:spPr>
          <a:xfrm>
            <a:off x="908304" y="2478024"/>
            <a:ext cx="6009855" cy="3694176"/>
          </a:xfrm>
          <a:prstGeom prst="rect">
            <a:avLst/>
          </a:prstGeom>
        </p:spPr>
      </p:pic>
      <p:sp>
        <p:nvSpPr>
          <p:cNvPr id="3" name="Content Placeholder 2">
            <a:extLst>
              <a:ext uri="{FF2B5EF4-FFF2-40B4-BE49-F238E27FC236}">
                <a16:creationId xmlns:a16="http://schemas.microsoft.com/office/drawing/2014/main" id="{2D07B341-FD4E-4600-AF15-F89E053B3429}"/>
              </a:ext>
            </a:extLst>
          </p:cNvPr>
          <p:cNvSpPr>
            <a:spLocks noGrp="1"/>
          </p:cNvSpPr>
          <p:nvPr>
            <p:ph idx="1"/>
          </p:nvPr>
        </p:nvSpPr>
        <p:spPr>
          <a:xfrm>
            <a:off x="7411453" y="2478024"/>
            <a:ext cx="3872243" cy="3694176"/>
          </a:xfrm>
        </p:spPr>
        <p:txBody>
          <a:bodyPr vert="horz" lIns="91440" tIns="45720" rIns="91440" bIns="45720" rtlCol="0" anchor="ctr">
            <a:normAutofit/>
          </a:bodyPr>
          <a:lstStyle/>
          <a:p>
            <a:pPr marL="0" indent="0">
              <a:lnSpc>
                <a:spcPct val="100000"/>
              </a:lnSpc>
              <a:buNone/>
            </a:pPr>
            <a:r>
              <a:rPr lang="en-US" sz="1000">
                <a:latin typeface="Arial" panose="020B0604020202020204" pitchFamily="34" charset="0"/>
                <a:ea typeface="+mn-lt"/>
                <a:cs typeface="Arial" panose="020B0604020202020204" pitchFamily="34" charset="0"/>
              </a:rPr>
              <a:t>Leukemia is a cancer of the body's blood-forming tissues, including the bone marrow and the lymphatic system. It usually involves white blood cells.</a:t>
            </a:r>
            <a:endParaRPr lang="en-US" sz="1000">
              <a:latin typeface="Arial" panose="020B0604020202020204" pitchFamily="34" charset="0"/>
              <a:cs typeface="Arial" panose="020B0604020202020204" pitchFamily="34" charset="0"/>
            </a:endParaRPr>
          </a:p>
          <a:p>
            <a:pPr marL="0" indent="0">
              <a:lnSpc>
                <a:spcPct val="100000"/>
              </a:lnSpc>
              <a:buNone/>
            </a:pPr>
            <a:r>
              <a:rPr lang="en-US" sz="1000" b="1">
                <a:latin typeface="Arial" panose="020B0604020202020204" pitchFamily="34" charset="0"/>
                <a:ea typeface="+mn-lt"/>
                <a:cs typeface="Arial" panose="020B0604020202020204" pitchFamily="34" charset="0"/>
              </a:rPr>
              <a:t>Symptoms</a:t>
            </a:r>
            <a:endParaRPr lang="en-US" sz="1000" b="1">
              <a:latin typeface="Arial" panose="020B0604020202020204" pitchFamily="34" charset="0"/>
              <a:cs typeface="Arial" panose="020B0604020202020204" pitchFamily="34" charset="0"/>
            </a:endParaRPr>
          </a:p>
          <a:p>
            <a:pPr>
              <a:lnSpc>
                <a:spcPct val="100000"/>
              </a:lnSpc>
            </a:pPr>
            <a:r>
              <a:rPr lang="en-US" sz="1000">
                <a:latin typeface="Arial" panose="020B0604020202020204" pitchFamily="34" charset="0"/>
                <a:ea typeface="+mn-lt"/>
                <a:cs typeface="Arial" panose="020B0604020202020204" pitchFamily="34" charset="0"/>
              </a:rPr>
              <a:t>Fever or chills</a:t>
            </a:r>
            <a:endParaRPr lang="en-US" sz="1000">
              <a:latin typeface="Arial" panose="020B0604020202020204" pitchFamily="34" charset="0"/>
              <a:cs typeface="Arial" panose="020B0604020202020204" pitchFamily="34" charset="0"/>
            </a:endParaRPr>
          </a:p>
          <a:p>
            <a:pPr>
              <a:lnSpc>
                <a:spcPct val="100000"/>
              </a:lnSpc>
            </a:pPr>
            <a:r>
              <a:rPr lang="en-US" sz="1000">
                <a:latin typeface="Arial" panose="020B0604020202020204" pitchFamily="34" charset="0"/>
                <a:ea typeface="+mn-lt"/>
                <a:cs typeface="Arial" panose="020B0604020202020204" pitchFamily="34" charset="0"/>
              </a:rPr>
              <a:t>Persistent fatigue, weakness</a:t>
            </a:r>
            <a:endParaRPr lang="en-US" sz="1000">
              <a:latin typeface="Arial" panose="020B0604020202020204" pitchFamily="34" charset="0"/>
              <a:cs typeface="Arial" panose="020B0604020202020204" pitchFamily="34" charset="0"/>
            </a:endParaRPr>
          </a:p>
          <a:p>
            <a:pPr>
              <a:lnSpc>
                <a:spcPct val="100000"/>
              </a:lnSpc>
            </a:pPr>
            <a:r>
              <a:rPr lang="en-US" sz="1000">
                <a:latin typeface="Arial" panose="020B0604020202020204" pitchFamily="34" charset="0"/>
                <a:ea typeface="+mn-lt"/>
                <a:cs typeface="Arial" panose="020B0604020202020204" pitchFamily="34" charset="0"/>
              </a:rPr>
              <a:t>Frequent or severe infections</a:t>
            </a:r>
            <a:endParaRPr lang="en-US" sz="1000">
              <a:latin typeface="Arial" panose="020B0604020202020204" pitchFamily="34" charset="0"/>
              <a:cs typeface="Arial" panose="020B0604020202020204" pitchFamily="34" charset="0"/>
            </a:endParaRPr>
          </a:p>
          <a:p>
            <a:pPr>
              <a:lnSpc>
                <a:spcPct val="100000"/>
              </a:lnSpc>
            </a:pPr>
            <a:r>
              <a:rPr lang="en-US" sz="1000">
                <a:latin typeface="Arial" panose="020B0604020202020204" pitchFamily="34" charset="0"/>
                <a:ea typeface="+mn-lt"/>
                <a:cs typeface="Arial" panose="020B0604020202020204" pitchFamily="34" charset="0"/>
              </a:rPr>
              <a:t>Losing weight without trying</a:t>
            </a:r>
            <a:endParaRPr lang="en-US" sz="1000">
              <a:latin typeface="Arial" panose="020B0604020202020204" pitchFamily="34" charset="0"/>
              <a:cs typeface="Arial" panose="020B0604020202020204" pitchFamily="34" charset="0"/>
            </a:endParaRPr>
          </a:p>
          <a:p>
            <a:pPr>
              <a:lnSpc>
                <a:spcPct val="100000"/>
              </a:lnSpc>
            </a:pPr>
            <a:r>
              <a:rPr lang="en-US" sz="1000">
                <a:latin typeface="Arial" panose="020B0604020202020204" pitchFamily="34" charset="0"/>
                <a:ea typeface="+mn-lt"/>
                <a:cs typeface="Arial" panose="020B0604020202020204" pitchFamily="34" charset="0"/>
              </a:rPr>
              <a:t>Swollen lymph nodes, enlarged liver or spleen</a:t>
            </a:r>
            <a:endParaRPr lang="en-US" sz="1000">
              <a:latin typeface="Arial" panose="020B0604020202020204" pitchFamily="34" charset="0"/>
              <a:cs typeface="Arial" panose="020B0604020202020204" pitchFamily="34" charset="0"/>
            </a:endParaRPr>
          </a:p>
          <a:p>
            <a:pPr>
              <a:lnSpc>
                <a:spcPct val="100000"/>
              </a:lnSpc>
            </a:pPr>
            <a:r>
              <a:rPr lang="en-US" sz="1000">
                <a:latin typeface="Arial" panose="020B0604020202020204" pitchFamily="34" charset="0"/>
                <a:ea typeface="+mn-lt"/>
                <a:cs typeface="Arial" panose="020B0604020202020204" pitchFamily="34" charset="0"/>
              </a:rPr>
              <a:t>Easy bleeding or bruising</a:t>
            </a:r>
            <a:endParaRPr lang="en-US" sz="1000">
              <a:latin typeface="Arial" panose="020B0604020202020204" pitchFamily="34" charset="0"/>
              <a:cs typeface="Arial" panose="020B0604020202020204" pitchFamily="34" charset="0"/>
            </a:endParaRPr>
          </a:p>
          <a:p>
            <a:pPr>
              <a:lnSpc>
                <a:spcPct val="100000"/>
              </a:lnSpc>
            </a:pPr>
            <a:r>
              <a:rPr lang="en-US" sz="1000">
                <a:latin typeface="Arial" panose="020B0604020202020204" pitchFamily="34" charset="0"/>
                <a:ea typeface="+mn-lt"/>
                <a:cs typeface="Arial" panose="020B0604020202020204" pitchFamily="34" charset="0"/>
              </a:rPr>
              <a:t>Recurrent nosebleeds</a:t>
            </a:r>
            <a:endParaRPr lang="en-US" sz="1000">
              <a:latin typeface="Arial" panose="020B0604020202020204" pitchFamily="34" charset="0"/>
              <a:cs typeface="Arial" panose="020B0604020202020204" pitchFamily="34" charset="0"/>
            </a:endParaRPr>
          </a:p>
          <a:p>
            <a:pPr>
              <a:lnSpc>
                <a:spcPct val="100000"/>
              </a:lnSpc>
            </a:pPr>
            <a:r>
              <a:rPr lang="en-US" sz="1000">
                <a:latin typeface="Arial" panose="020B0604020202020204" pitchFamily="34" charset="0"/>
                <a:ea typeface="+mn-lt"/>
                <a:cs typeface="Arial" panose="020B0604020202020204" pitchFamily="34" charset="0"/>
              </a:rPr>
              <a:t>Tiny red spots in your skin (petechiae)</a:t>
            </a:r>
            <a:endParaRPr lang="en-US" sz="1000">
              <a:latin typeface="Arial" panose="020B0604020202020204" pitchFamily="34" charset="0"/>
              <a:cs typeface="Arial" panose="020B0604020202020204" pitchFamily="34" charset="0"/>
            </a:endParaRPr>
          </a:p>
          <a:p>
            <a:pPr>
              <a:lnSpc>
                <a:spcPct val="100000"/>
              </a:lnSpc>
            </a:pPr>
            <a:r>
              <a:rPr lang="en-US" sz="1000">
                <a:latin typeface="Arial" panose="020B0604020202020204" pitchFamily="34" charset="0"/>
                <a:ea typeface="+mn-lt"/>
                <a:cs typeface="Arial" panose="020B0604020202020204" pitchFamily="34" charset="0"/>
              </a:rPr>
              <a:t>Excessive sweating, especially at night</a:t>
            </a:r>
            <a:endParaRPr lang="en-US" sz="1000">
              <a:latin typeface="Arial" panose="020B0604020202020204" pitchFamily="34" charset="0"/>
              <a:cs typeface="Arial" panose="020B0604020202020204" pitchFamily="34" charset="0"/>
            </a:endParaRPr>
          </a:p>
          <a:p>
            <a:pPr>
              <a:lnSpc>
                <a:spcPct val="100000"/>
              </a:lnSpc>
            </a:pPr>
            <a:r>
              <a:rPr lang="en-US" sz="1000">
                <a:latin typeface="Arial" panose="020B0604020202020204" pitchFamily="34" charset="0"/>
                <a:ea typeface="+mn-lt"/>
                <a:cs typeface="Arial" panose="020B0604020202020204" pitchFamily="34" charset="0"/>
              </a:rPr>
              <a:t>Bone pain or tenderness</a:t>
            </a:r>
            <a:endParaRPr lang="en-US" sz="1000">
              <a:latin typeface="Arial" panose="020B0604020202020204" pitchFamily="34" charset="0"/>
              <a:cs typeface="Arial" panose="020B0604020202020204" pitchFamily="34" charset="0"/>
            </a:endParaRPr>
          </a:p>
          <a:p>
            <a:pPr>
              <a:lnSpc>
                <a:spcPct val="100000"/>
              </a:lnSpc>
            </a:pPr>
            <a:endParaRPr lang="en-US" sz="1000">
              <a:latin typeface="Times"/>
              <a:cs typeface="Times"/>
            </a:endParaRPr>
          </a:p>
        </p:txBody>
      </p:sp>
    </p:spTree>
    <p:extLst>
      <p:ext uri="{BB962C8B-B14F-4D97-AF65-F5344CB8AC3E}">
        <p14:creationId xmlns:p14="http://schemas.microsoft.com/office/powerpoint/2010/main" val="1705587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FD50F-7ECE-4185-873D-B72032F428B5}"/>
              </a:ext>
            </a:extLst>
          </p:cNvPr>
          <p:cNvSpPr>
            <a:spLocks noGrp="1"/>
          </p:cNvSpPr>
          <p:nvPr>
            <p:ph type="title"/>
          </p:nvPr>
        </p:nvSpPr>
        <p:spPr/>
        <p:txBody>
          <a:bodyPr/>
          <a:lstStyle/>
          <a:p>
            <a:r>
              <a:rPr lang="en-US">
                <a:ea typeface="+mj-lt"/>
                <a:cs typeface="+mj-lt"/>
              </a:rPr>
              <a:t>Leukemia, Myeloid, Acute </a:t>
            </a:r>
            <a:endParaRPr lang="en-US" b="0"/>
          </a:p>
        </p:txBody>
      </p:sp>
      <p:pic>
        <p:nvPicPr>
          <p:cNvPr id="4" name="Picture 4" descr="A picture containing diagram&#10;&#10;Description automatically generated">
            <a:extLst>
              <a:ext uri="{FF2B5EF4-FFF2-40B4-BE49-F238E27FC236}">
                <a16:creationId xmlns:a16="http://schemas.microsoft.com/office/drawing/2014/main" id="{BCC8E779-FC0C-449F-9361-C50D1CB2E278}"/>
              </a:ext>
            </a:extLst>
          </p:cNvPr>
          <p:cNvPicPr>
            <a:picLocks noGrp="1" noChangeAspect="1"/>
          </p:cNvPicPr>
          <p:nvPr>
            <p:ph idx="1"/>
          </p:nvPr>
        </p:nvPicPr>
        <p:blipFill>
          <a:blip r:embed="rId3"/>
          <a:stretch>
            <a:fillRect/>
          </a:stretch>
        </p:blipFill>
        <p:spPr>
          <a:xfrm>
            <a:off x="6578709" y="2727687"/>
            <a:ext cx="5165781" cy="2924462"/>
          </a:xfrm>
        </p:spPr>
      </p:pic>
      <p:sp>
        <p:nvSpPr>
          <p:cNvPr id="3" name="TextBox 2">
            <a:extLst>
              <a:ext uri="{FF2B5EF4-FFF2-40B4-BE49-F238E27FC236}">
                <a16:creationId xmlns:a16="http://schemas.microsoft.com/office/drawing/2014/main" id="{52F63AA4-E313-4E81-9959-983B0482BB43}"/>
              </a:ext>
            </a:extLst>
          </p:cNvPr>
          <p:cNvSpPr txBox="1"/>
          <p:nvPr/>
        </p:nvSpPr>
        <p:spPr>
          <a:xfrm>
            <a:off x="299884" y="3040626"/>
            <a:ext cx="623365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Arial"/>
                <a:cs typeface="Arial"/>
              </a:rPr>
              <a:t>Leukemia is diagnosed 10 times more often in adults than children</a:t>
            </a:r>
            <a:endParaRPr lang="en-US"/>
          </a:p>
          <a:p>
            <a:pPr marL="285750" indent="-285750">
              <a:buFont typeface="Arial"/>
              <a:buChar char="•"/>
            </a:pPr>
            <a:r>
              <a:rPr lang="en-US">
                <a:latin typeface="Arial"/>
                <a:cs typeface="Arial"/>
              </a:rPr>
              <a:t>60,300 people are expected to be diagnosed with leukemia this year</a:t>
            </a:r>
          </a:p>
          <a:p>
            <a:pPr marL="285750" indent="-285750">
              <a:buFont typeface="Arial"/>
              <a:buChar char="•"/>
            </a:pPr>
            <a:r>
              <a:rPr lang="en-US">
                <a:latin typeface="Arial"/>
                <a:cs typeface="Arial"/>
              </a:rPr>
              <a:t>Over 382,000 people are living with leukemia, or are in remission</a:t>
            </a:r>
          </a:p>
          <a:p>
            <a:pPr marL="285750" indent="-285750">
              <a:buFont typeface="Arial"/>
              <a:buChar char="•"/>
            </a:pPr>
            <a:r>
              <a:rPr lang="en-US">
                <a:latin typeface="Arial"/>
                <a:cs typeface="Arial"/>
              </a:rPr>
              <a:t>Every day 170 Americans are diagnosed with leukemia and 67 lose the fight</a:t>
            </a:r>
          </a:p>
        </p:txBody>
      </p:sp>
    </p:spTree>
    <p:extLst>
      <p:ext uri="{BB962C8B-B14F-4D97-AF65-F5344CB8AC3E}">
        <p14:creationId xmlns:p14="http://schemas.microsoft.com/office/powerpoint/2010/main" val="669402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1" name="Rectangle 9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3857"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569715-4B08-41A9-BA73-06173A214964}"/>
              </a:ext>
            </a:extLst>
          </p:cNvPr>
          <p:cNvSpPr>
            <a:spLocks noGrp="1"/>
          </p:cNvSpPr>
          <p:nvPr>
            <p:ph type="title"/>
          </p:nvPr>
        </p:nvSpPr>
        <p:spPr>
          <a:xfrm>
            <a:off x="5359510" y="978619"/>
            <a:ext cx="5991244" cy="1106424"/>
          </a:xfrm>
        </p:spPr>
        <p:txBody>
          <a:bodyPr>
            <a:normAutofit/>
          </a:bodyPr>
          <a:lstStyle/>
          <a:p>
            <a:r>
              <a:rPr lang="en-US" sz="3200"/>
              <a:t>Dataset Overview</a:t>
            </a:r>
          </a:p>
        </p:txBody>
      </p:sp>
      <p:pic>
        <p:nvPicPr>
          <p:cNvPr id="84" name="Graphic 55" descr="Database">
            <a:extLst>
              <a:ext uri="{FF2B5EF4-FFF2-40B4-BE49-F238E27FC236}">
                <a16:creationId xmlns:a16="http://schemas.microsoft.com/office/drawing/2014/main" id="{E27D480A-B558-4F4C-8DF9-3EF430E5C9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4528" y="1361884"/>
            <a:ext cx="4033647" cy="4033647"/>
          </a:xfrm>
          <a:prstGeom prst="rect">
            <a:avLst/>
          </a:prstGeom>
        </p:spPr>
      </p:pic>
      <p:sp>
        <p:nvSpPr>
          <p:cNvPr id="93" name="Rectangle 9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9848"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Rectangle 9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859"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DCAE8A1-B19D-4BC3-8CB0-61D45E7225B7}"/>
              </a:ext>
            </a:extLst>
          </p:cNvPr>
          <p:cNvSpPr>
            <a:spLocks noGrp="1"/>
          </p:cNvSpPr>
          <p:nvPr>
            <p:ph idx="1"/>
          </p:nvPr>
        </p:nvSpPr>
        <p:spPr>
          <a:xfrm>
            <a:off x="5356861" y="2252870"/>
            <a:ext cx="5993892" cy="3560251"/>
          </a:xfrm>
        </p:spPr>
        <p:txBody>
          <a:bodyPr vert="horz" lIns="91440" tIns="45720" rIns="91440" bIns="45720" rtlCol="0" anchor="t">
            <a:normAutofit lnSpcReduction="10000"/>
          </a:bodyPr>
          <a:lstStyle/>
          <a:p>
            <a:pPr marL="0" indent="0">
              <a:buNone/>
            </a:pPr>
            <a:r>
              <a:rPr lang="en-US" sz="1800"/>
              <a:t>For our analysis, we extracted the data from </a:t>
            </a:r>
            <a:r>
              <a:rPr lang="en-US" sz="1800" err="1"/>
              <a:t>ChEMBL</a:t>
            </a:r>
            <a:r>
              <a:rPr lang="en-US" sz="1800"/>
              <a:t> database:</a:t>
            </a:r>
          </a:p>
          <a:p>
            <a:r>
              <a:rPr lang="en-US" sz="1800"/>
              <a:t> Filtered the data based on "Leukemia" and "Leukemia, Myeloid, Acute" Indication. </a:t>
            </a:r>
          </a:p>
          <a:p>
            <a:r>
              <a:rPr lang="en-US" sz="1800"/>
              <a:t>Browsed and extracted the data on Mechanism level.</a:t>
            </a:r>
          </a:p>
          <a:p>
            <a:r>
              <a:rPr lang="en-US" sz="1800"/>
              <a:t>The final dataset consists of 410 rows and 25 variables or columns</a:t>
            </a:r>
          </a:p>
          <a:p>
            <a:r>
              <a:rPr lang="en-US" sz="1800"/>
              <a:t>The data type of all the 25 variables is "object" type except for the Max Phase which is of "integer" type.</a:t>
            </a:r>
          </a:p>
        </p:txBody>
      </p:sp>
    </p:spTree>
    <p:extLst>
      <p:ext uri="{BB962C8B-B14F-4D97-AF65-F5344CB8AC3E}">
        <p14:creationId xmlns:p14="http://schemas.microsoft.com/office/powerpoint/2010/main" val="3637478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A9E04-51F9-564B-ABAD-F2E662D4DBA6}"/>
              </a:ext>
            </a:extLst>
          </p:cNvPr>
          <p:cNvSpPr>
            <a:spLocks noGrp="1"/>
          </p:cNvSpPr>
          <p:nvPr>
            <p:ph type="title"/>
          </p:nvPr>
        </p:nvSpPr>
        <p:spPr/>
        <p:txBody>
          <a:bodyPr/>
          <a:lstStyle/>
          <a:p>
            <a:r>
              <a:rPr lang="en-US"/>
              <a:t>Variable Definitions</a:t>
            </a:r>
          </a:p>
        </p:txBody>
      </p:sp>
      <p:sp>
        <p:nvSpPr>
          <p:cNvPr id="6" name="Rectangle 1">
            <a:extLst>
              <a:ext uri="{FF2B5EF4-FFF2-40B4-BE49-F238E27FC236}">
                <a16:creationId xmlns:a16="http://schemas.microsoft.com/office/drawing/2014/main" id="{3F4BDF1F-202C-3846-8CF8-846725435C2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pitchFamily="2"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9" name="Content Placeholder 8">
            <a:extLst>
              <a:ext uri="{FF2B5EF4-FFF2-40B4-BE49-F238E27FC236}">
                <a16:creationId xmlns:a16="http://schemas.microsoft.com/office/drawing/2014/main" id="{60850B27-C584-1B4C-878A-290BC21092BE}"/>
              </a:ext>
            </a:extLst>
          </p:cNvPr>
          <p:cNvGraphicFramePr>
            <a:graphicFrameLocks noGrp="1"/>
          </p:cNvGraphicFramePr>
          <p:nvPr>
            <p:ph idx="1"/>
            <p:extLst>
              <p:ext uri="{D42A27DB-BD31-4B8C-83A1-F6EECF244321}">
                <p14:modId xmlns:p14="http://schemas.microsoft.com/office/powerpoint/2010/main" val="585471442"/>
              </p:ext>
            </p:extLst>
          </p:nvPr>
        </p:nvGraphicFramePr>
        <p:xfrm>
          <a:off x="2301743" y="2478089"/>
          <a:ext cx="7796476" cy="3694109"/>
        </p:xfrm>
        <a:graphic>
          <a:graphicData uri="http://schemas.openxmlformats.org/drawingml/2006/table">
            <a:tbl>
              <a:tblPr/>
              <a:tblGrid>
                <a:gridCol w="2239715">
                  <a:extLst>
                    <a:ext uri="{9D8B030D-6E8A-4147-A177-3AD203B41FA5}">
                      <a16:colId xmlns:a16="http://schemas.microsoft.com/office/drawing/2014/main" val="3173183730"/>
                    </a:ext>
                  </a:extLst>
                </a:gridCol>
                <a:gridCol w="1516769">
                  <a:extLst>
                    <a:ext uri="{9D8B030D-6E8A-4147-A177-3AD203B41FA5}">
                      <a16:colId xmlns:a16="http://schemas.microsoft.com/office/drawing/2014/main" val="422372478"/>
                    </a:ext>
                  </a:extLst>
                </a:gridCol>
                <a:gridCol w="4039992">
                  <a:extLst>
                    <a:ext uri="{9D8B030D-6E8A-4147-A177-3AD203B41FA5}">
                      <a16:colId xmlns:a16="http://schemas.microsoft.com/office/drawing/2014/main" val="2732607154"/>
                    </a:ext>
                  </a:extLst>
                </a:gridCol>
              </a:tblGrid>
              <a:tr h="326034">
                <a:tc>
                  <a:txBody>
                    <a:bodyPr/>
                    <a:lstStyle/>
                    <a:p>
                      <a:pPr algn="l" fontAlgn="base"/>
                      <a:r>
                        <a:rPr lang="en-US" sz="1300" b="1" i="0">
                          <a:solidFill>
                            <a:srgbClr val="FFFFFF"/>
                          </a:solidFill>
                          <a:effectLst/>
                          <a:latin typeface="Neue Haas Grotesk Text Pro"/>
                        </a:rPr>
                        <a:t>Column Name​</a:t>
                      </a: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32623" cap="flat" cmpd="sng" algn="ctr">
                      <a:solidFill>
                        <a:srgbClr val="FFFFFF"/>
                      </a:solidFill>
                      <a:prstDash val="solid"/>
                      <a:round/>
                      <a:headEnd type="none" w="med" len="med"/>
                      <a:tailEnd type="none" w="med" len="med"/>
                    </a:lnB>
                    <a:solidFill>
                      <a:srgbClr val="6AA8D0"/>
                    </a:solidFill>
                  </a:tcPr>
                </a:tc>
                <a:tc>
                  <a:txBody>
                    <a:bodyPr/>
                    <a:lstStyle/>
                    <a:p>
                      <a:pPr algn="l" fontAlgn="base"/>
                      <a:r>
                        <a:rPr lang="en-US" sz="1300" b="1" i="0">
                          <a:solidFill>
                            <a:srgbClr val="FFFFFF"/>
                          </a:solidFill>
                          <a:effectLst/>
                          <a:latin typeface="Neue Haas Grotesk Text Pro"/>
                        </a:rPr>
                        <a:t>Data Type​</a:t>
                      </a: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32623" cap="flat" cmpd="sng" algn="ctr">
                      <a:solidFill>
                        <a:srgbClr val="FFFFFF"/>
                      </a:solidFill>
                      <a:prstDash val="solid"/>
                      <a:round/>
                      <a:headEnd type="none" w="med" len="med"/>
                      <a:tailEnd type="none" w="med" len="med"/>
                    </a:lnB>
                    <a:solidFill>
                      <a:srgbClr val="6AA8D0"/>
                    </a:solidFill>
                  </a:tcPr>
                </a:tc>
                <a:tc>
                  <a:txBody>
                    <a:bodyPr/>
                    <a:lstStyle/>
                    <a:p>
                      <a:pPr algn="l" fontAlgn="base"/>
                      <a:r>
                        <a:rPr lang="en-US" sz="1300" b="1" i="0">
                          <a:solidFill>
                            <a:srgbClr val="FFFFFF"/>
                          </a:solidFill>
                          <a:effectLst/>
                          <a:latin typeface="Neue Haas Grotesk Text Pro"/>
                        </a:rPr>
                        <a:t>Description​</a:t>
                      </a: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32623" cap="flat" cmpd="sng" algn="ctr">
                      <a:solidFill>
                        <a:srgbClr val="FFFFFF"/>
                      </a:solidFill>
                      <a:prstDash val="solid"/>
                      <a:round/>
                      <a:headEnd type="none" w="med" len="med"/>
                      <a:tailEnd type="none" w="med" len="med"/>
                    </a:lnB>
                    <a:solidFill>
                      <a:srgbClr val="6AA8D0"/>
                    </a:solidFill>
                  </a:tcPr>
                </a:tc>
                <a:extLst>
                  <a:ext uri="{0D108BD9-81ED-4DB2-BD59-A6C34878D82A}">
                    <a16:rowId xmlns:a16="http://schemas.microsoft.com/office/drawing/2014/main" val="1357938353"/>
                  </a:ext>
                </a:extLst>
              </a:tr>
              <a:tr h="326034">
                <a:tc>
                  <a:txBody>
                    <a:bodyPr/>
                    <a:lstStyle/>
                    <a:p>
                      <a:pPr algn="l" fontAlgn="base"/>
                      <a:r>
                        <a:rPr lang="en-US" sz="1300" b="0" i="0">
                          <a:solidFill>
                            <a:srgbClr val="000000"/>
                          </a:solidFill>
                          <a:effectLst/>
                          <a:latin typeface="Neue Haas Grotesk Text Pro"/>
                        </a:rPr>
                        <a:t>CHEMBL_ID​</a:t>
                      </a: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32623"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D4E1EE"/>
                    </a:solidFill>
                  </a:tcPr>
                </a:tc>
                <a:tc>
                  <a:txBody>
                    <a:bodyPr/>
                    <a:lstStyle/>
                    <a:p>
                      <a:pPr algn="l" fontAlgn="base"/>
                      <a:r>
                        <a:rPr lang="en-US" sz="1300" b="0" i="0">
                          <a:solidFill>
                            <a:srgbClr val="000000"/>
                          </a:solidFill>
                          <a:effectLst/>
                          <a:latin typeface="Neue Haas Grotesk Text Pro"/>
                        </a:rPr>
                        <a:t>VARCHAR​</a:t>
                      </a: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32623"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D4E1EE"/>
                    </a:solidFill>
                  </a:tcPr>
                </a:tc>
                <a:tc>
                  <a:txBody>
                    <a:bodyPr/>
                    <a:lstStyle/>
                    <a:p>
                      <a:pPr algn="l" fontAlgn="base"/>
                      <a:r>
                        <a:rPr lang="en-US" sz="1300" b="0" i="0">
                          <a:solidFill>
                            <a:srgbClr val="000000"/>
                          </a:solidFill>
                          <a:effectLst/>
                          <a:latin typeface="Neue Haas Grotesk Text Pro"/>
                        </a:rPr>
                        <a:t>ChEMBLidentifier​</a:t>
                      </a: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32623"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D4E1EE"/>
                    </a:solidFill>
                  </a:tcPr>
                </a:tc>
                <a:extLst>
                  <a:ext uri="{0D108BD9-81ED-4DB2-BD59-A6C34878D82A}">
                    <a16:rowId xmlns:a16="http://schemas.microsoft.com/office/drawing/2014/main" val="827864525"/>
                  </a:ext>
                </a:extLst>
              </a:tr>
              <a:tr h="326034">
                <a:tc>
                  <a:txBody>
                    <a:bodyPr/>
                    <a:lstStyle/>
                    <a:p>
                      <a:pPr algn="l" fontAlgn="base"/>
                      <a:r>
                        <a:rPr lang="en-US" sz="1300" b="0" i="0">
                          <a:solidFill>
                            <a:srgbClr val="000000"/>
                          </a:solidFill>
                          <a:effectLst/>
                          <a:latin typeface="Neue Haas Grotesk Text Pro"/>
                        </a:rPr>
                        <a:t>Target_Name​</a:t>
                      </a: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EBF1F7"/>
                    </a:solidFill>
                  </a:tcPr>
                </a:tc>
                <a:tc>
                  <a:txBody>
                    <a:bodyPr/>
                    <a:lstStyle/>
                    <a:p>
                      <a:pPr algn="l" fontAlgn="base"/>
                      <a:r>
                        <a:rPr lang="en-US" sz="1300" b="0" i="0">
                          <a:solidFill>
                            <a:srgbClr val="000000"/>
                          </a:solidFill>
                          <a:effectLst/>
                          <a:latin typeface="Neue Haas Grotesk Text Pro"/>
                        </a:rPr>
                        <a:t>VARCHAR​</a:t>
                      </a: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EBF1F7"/>
                    </a:solidFill>
                  </a:tcPr>
                </a:tc>
                <a:tc>
                  <a:txBody>
                    <a:bodyPr/>
                    <a:lstStyle/>
                    <a:p>
                      <a:pPr algn="l" fontAlgn="base"/>
                      <a:r>
                        <a:rPr lang="en-US" sz="1300" b="0" i="0">
                          <a:solidFill>
                            <a:srgbClr val="000000"/>
                          </a:solidFill>
                          <a:effectLst/>
                          <a:latin typeface="Neue Haas Grotesk Text Pro"/>
                        </a:rPr>
                        <a:t>Target Name​</a:t>
                      </a: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EBF1F7"/>
                    </a:solidFill>
                  </a:tcPr>
                </a:tc>
                <a:extLst>
                  <a:ext uri="{0D108BD9-81ED-4DB2-BD59-A6C34878D82A}">
                    <a16:rowId xmlns:a16="http://schemas.microsoft.com/office/drawing/2014/main" val="3542711509"/>
                  </a:ext>
                </a:extLst>
              </a:tr>
              <a:tr h="326034">
                <a:tc>
                  <a:txBody>
                    <a:bodyPr/>
                    <a:lstStyle/>
                    <a:p>
                      <a:pPr algn="l" fontAlgn="base"/>
                      <a:r>
                        <a:rPr lang="en-US" sz="1300" b="0" i="0">
                          <a:solidFill>
                            <a:srgbClr val="000000"/>
                          </a:solidFill>
                          <a:effectLst/>
                          <a:latin typeface="Neue Haas Grotesk Text Pro"/>
                        </a:rPr>
                        <a:t>Action Type​</a:t>
                      </a: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D4E1EE"/>
                    </a:solidFill>
                  </a:tcPr>
                </a:tc>
                <a:tc>
                  <a:txBody>
                    <a:bodyPr/>
                    <a:lstStyle/>
                    <a:p>
                      <a:pPr algn="l" fontAlgn="base"/>
                      <a:r>
                        <a:rPr lang="en-US" sz="1300" b="0" i="0">
                          <a:solidFill>
                            <a:srgbClr val="000000"/>
                          </a:solidFill>
                          <a:effectLst/>
                          <a:latin typeface="Neue Haas Grotesk Text Pro"/>
                        </a:rPr>
                        <a:t>VARCHAR​</a:t>
                      </a: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D4E1EE"/>
                    </a:solidFill>
                  </a:tcPr>
                </a:tc>
                <a:tc>
                  <a:txBody>
                    <a:bodyPr/>
                    <a:lstStyle/>
                    <a:p>
                      <a:pPr algn="l" fontAlgn="base"/>
                      <a:r>
                        <a:rPr lang="en-US" sz="1300" b="0" i="0">
                          <a:solidFill>
                            <a:srgbClr val="000000"/>
                          </a:solidFill>
                          <a:effectLst/>
                          <a:latin typeface="Neue Haas Grotesk Text Pro"/>
                        </a:rPr>
                        <a:t>Type of action of the drug​</a:t>
                      </a: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D4E1EE"/>
                    </a:solidFill>
                  </a:tcPr>
                </a:tc>
                <a:extLst>
                  <a:ext uri="{0D108BD9-81ED-4DB2-BD59-A6C34878D82A}">
                    <a16:rowId xmlns:a16="http://schemas.microsoft.com/office/drawing/2014/main" val="2616048089"/>
                  </a:ext>
                </a:extLst>
              </a:tr>
              <a:tr h="326034">
                <a:tc>
                  <a:txBody>
                    <a:bodyPr/>
                    <a:lstStyle/>
                    <a:p>
                      <a:pPr algn="l" fontAlgn="base"/>
                      <a:r>
                        <a:rPr lang="en-US" sz="1300" b="0" i="0">
                          <a:solidFill>
                            <a:srgbClr val="000000"/>
                          </a:solidFill>
                          <a:effectLst/>
                          <a:latin typeface="Neue Haas Grotesk Text Pro"/>
                        </a:rPr>
                        <a:t>Target Type​</a:t>
                      </a: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EBF1F7"/>
                    </a:solidFill>
                  </a:tcPr>
                </a:tc>
                <a:tc>
                  <a:txBody>
                    <a:bodyPr/>
                    <a:lstStyle/>
                    <a:p>
                      <a:pPr algn="l" fontAlgn="base"/>
                      <a:r>
                        <a:rPr lang="en-US" sz="1300" b="0" i="0">
                          <a:solidFill>
                            <a:srgbClr val="000000"/>
                          </a:solidFill>
                          <a:effectLst/>
                          <a:latin typeface="Neue Haas Grotesk Text Pro"/>
                        </a:rPr>
                        <a:t>VARCHAR​</a:t>
                      </a: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EBF1F7"/>
                    </a:solidFill>
                  </a:tcPr>
                </a:tc>
                <a:tc>
                  <a:txBody>
                    <a:bodyPr/>
                    <a:lstStyle/>
                    <a:p>
                      <a:pPr algn="l" fontAlgn="base"/>
                      <a:r>
                        <a:rPr lang="en-US" sz="1300" b="0" i="0">
                          <a:solidFill>
                            <a:srgbClr val="000000"/>
                          </a:solidFill>
                          <a:effectLst/>
                          <a:latin typeface="Neue Haas Grotesk Text Pro"/>
                        </a:rPr>
                        <a:t>Type of the target​</a:t>
                      </a: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EBF1F7"/>
                    </a:solidFill>
                  </a:tcPr>
                </a:tc>
                <a:extLst>
                  <a:ext uri="{0D108BD9-81ED-4DB2-BD59-A6C34878D82A}">
                    <a16:rowId xmlns:a16="http://schemas.microsoft.com/office/drawing/2014/main" val="3029820195"/>
                  </a:ext>
                </a:extLst>
              </a:tr>
              <a:tr h="326034">
                <a:tc>
                  <a:txBody>
                    <a:bodyPr/>
                    <a:lstStyle/>
                    <a:p>
                      <a:pPr algn="l" fontAlgn="base"/>
                      <a:r>
                        <a:rPr lang="en-US" sz="1300" b="0" i="0">
                          <a:solidFill>
                            <a:srgbClr val="000000"/>
                          </a:solidFill>
                          <a:effectLst/>
                          <a:latin typeface="Neue Haas Grotesk Text Pro"/>
                        </a:rPr>
                        <a:t>Target Organism​</a:t>
                      </a: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D4E1EE"/>
                    </a:solidFill>
                  </a:tcPr>
                </a:tc>
                <a:tc>
                  <a:txBody>
                    <a:bodyPr/>
                    <a:lstStyle/>
                    <a:p>
                      <a:pPr algn="l" fontAlgn="base"/>
                      <a:r>
                        <a:rPr lang="en-US" sz="1300" b="0" i="0">
                          <a:solidFill>
                            <a:srgbClr val="000000"/>
                          </a:solidFill>
                          <a:effectLst/>
                          <a:latin typeface="Neue Haas Grotesk Text Pro"/>
                        </a:rPr>
                        <a:t>VARCHAR​</a:t>
                      </a: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D4E1EE"/>
                    </a:solidFill>
                  </a:tcPr>
                </a:tc>
                <a:tc>
                  <a:txBody>
                    <a:bodyPr/>
                    <a:lstStyle/>
                    <a:p>
                      <a:pPr algn="l" fontAlgn="base"/>
                      <a:r>
                        <a:rPr lang="en-US" sz="1300" b="0" i="0" u="none" strike="noStrike">
                          <a:solidFill>
                            <a:srgbClr val="000000"/>
                          </a:solidFill>
                          <a:effectLst/>
                          <a:latin typeface="Neue Haas Grotesk Text Pro"/>
                        </a:rPr>
                        <a:t>Source organism of molecular target or tissue</a:t>
                      </a:r>
                      <a:r>
                        <a:rPr lang="en-US" sz="1300" b="0" i="0">
                          <a:solidFill>
                            <a:srgbClr val="000000"/>
                          </a:solidFill>
                          <a:effectLst/>
                          <a:latin typeface="Neue Haas Grotesk Text Pro"/>
                        </a:rPr>
                        <a:t>​</a:t>
                      </a: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D4E1EE"/>
                    </a:solidFill>
                  </a:tcPr>
                </a:tc>
                <a:extLst>
                  <a:ext uri="{0D108BD9-81ED-4DB2-BD59-A6C34878D82A}">
                    <a16:rowId xmlns:a16="http://schemas.microsoft.com/office/drawing/2014/main" val="3438461575"/>
                  </a:ext>
                </a:extLst>
              </a:tr>
              <a:tr h="326034">
                <a:tc>
                  <a:txBody>
                    <a:bodyPr/>
                    <a:lstStyle/>
                    <a:p>
                      <a:pPr algn="l" fontAlgn="base"/>
                      <a:r>
                        <a:rPr lang="en-US" sz="1300" b="0" i="0">
                          <a:solidFill>
                            <a:srgbClr val="000000"/>
                          </a:solidFill>
                          <a:effectLst/>
                          <a:latin typeface="Neue Haas Grotesk Text Pro"/>
                        </a:rPr>
                        <a:t>Mechanism of Action​</a:t>
                      </a: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EBF1F7"/>
                    </a:solidFill>
                  </a:tcPr>
                </a:tc>
                <a:tc>
                  <a:txBody>
                    <a:bodyPr/>
                    <a:lstStyle/>
                    <a:p>
                      <a:pPr algn="l" fontAlgn="base"/>
                      <a:r>
                        <a:rPr lang="en-US" sz="1300" b="0" i="0" u="none" strike="noStrike">
                          <a:solidFill>
                            <a:srgbClr val="000000"/>
                          </a:solidFill>
                          <a:effectLst/>
                          <a:latin typeface="Neue Haas Grotesk Text Pro"/>
                        </a:rPr>
                        <a:t>VARCHAR</a:t>
                      </a:r>
                      <a:r>
                        <a:rPr lang="en-US" sz="1300" b="0" i="0">
                          <a:solidFill>
                            <a:srgbClr val="000000"/>
                          </a:solidFill>
                          <a:effectLst/>
                          <a:latin typeface="Neue Haas Grotesk Text Pro"/>
                        </a:rPr>
                        <a:t>​</a:t>
                      </a: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EBF1F7"/>
                    </a:solidFill>
                  </a:tcPr>
                </a:tc>
                <a:tc>
                  <a:txBody>
                    <a:bodyPr/>
                    <a:lstStyle/>
                    <a:p>
                      <a:pPr algn="l" fontAlgn="base"/>
                      <a:r>
                        <a:rPr lang="en-US" sz="1300" b="0" i="0" u="none" strike="noStrike">
                          <a:solidFill>
                            <a:srgbClr val="000000"/>
                          </a:solidFill>
                          <a:effectLst/>
                          <a:latin typeface="Neue Haas Grotesk Text Pro"/>
                        </a:rPr>
                        <a:t>Description of the mechanism of action</a:t>
                      </a:r>
                      <a:r>
                        <a:rPr lang="en-US" sz="1300" b="0" i="0">
                          <a:solidFill>
                            <a:srgbClr val="000000"/>
                          </a:solidFill>
                          <a:effectLst/>
                          <a:latin typeface="Neue Haas Grotesk Text Pro"/>
                        </a:rPr>
                        <a:t>​</a:t>
                      </a: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EBF1F7"/>
                    </a:solidFill>
                  </a:tcPr>
                </a:tc>
                <a:extLst>
                  <a:ext uri="{0D108BD9-81ED-4DB2-BD59-A6C34878D82A}">
                    <a16:rowId xmlns:a16="http://schemas.microsoft.com/office/drawing/2014/main" val="2269998921"/>
                  </a:ext>
                </a:extLst>
              </a:tr>
              <a:tr h="311859">
                <a:tc>
                  <a:txBody>
                    <a:bodyPr/>
                    <a:lstStyle/>
                    <a:p>
                      <a:pPr algn="l" fontAlgn="base"/>
                      <a:r>
                        <a:rPr lang="en-US" sz="1300" b="0" i="0">
                          <a:solidFill>
                            <a:srgbClr val="000000"/>
                          </a:solidFill>
                          <a:effectLst/>
                          <a:latin typeface="Neue Haas Grotesk Text Pro"/>
                        </a:rPr>
                        <a:t>First Approval​</a:t>
                      </a: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D4E1EE"/>
                    </a:solidFill>
                  </a:tcPr>
                </a:tc>
                <a:tc>
                  <a:txBody>
                    <a:bodyPr/>
                    <a:lstStyle/>
                    <a:p>
                      <a:pPr lvl="0" algn="l">
                        <a:buNone/>
                      </a:pPr>
                      <a:r>
                        <a:rPr lang="en-US" sz="1300" b="0" i="0" u="none" strike="noStrike" noProof="0">
                          <a:solidFill>
                            <a:srgbClr val="000000"/>
                          </a:solidFill>
                          <a:effectLst/>
                        </a:rPr>
                        <a:t>VARCHAR </a:t>
                      </a:r>
                      <a:endParaRPr lang="en-US"/>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D4E1EE"/>
                    </a:solidFill>
                  </a:tcPr>
                </a:tc>
                <a:tc>
                  <a:txBody>
                    <a:bodyPr/>
                    <a:lstStyle/>
                    <a:p>
                      <a:pPr algn="l" fontAlgn="base"/>
                      <a:r>
                        <a:rPr lang="en-US" sz="1300" b="0" i="0" u="none" strike="noStrike">
                          <a:solidFill>
                            <a:srgbClr val="000000"/>
                          </a:solidFill>
                          <a:effectLst/>
                          <a:latin typeface="Neue Haas Grotesk Text Pro"/>
                        </a:rPr>
                        <a:t>The FDA approval date for the product</a:t>
                      </a:r>
                      <a:r>
                        <a:rPr lang="en-US" sz="1300" b="0" i="0">
                          <a:solidFill>
                            <a:srgbClr val="000000"/>
                          </a:solidFill>
                          <a:effectLst/>
                          <a:latin typeface="Neue Haas Grotesk Text Pro"/>
                        </a:rPr>
                        <a:t>​</a:t>
                      </a: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D4E1EE"/>
                    </a:solidFill>
                  </a:tcPr>
                </a:tc>
                <a:extLst>
                  <a:ext uri="{0D108BD9-81ED-4DB2-BD59-A6C34878D82A}">
                    <a16:rowId xmlns:a16="http://schemas.microsoft.com/office/drawing/2014/main" val="3245751748"/>
                  </a:ext>
                </a:extLst>
              </a:tr>
              <a:tr h="476294">
                <a:tc>
                  <a:txBody>
                    <a:bodyPr/>
                    <a:lstStyle/>
                    <a:p>
                      <a:pPr algn="l" fontAlgn="base"/>
                      <a:r>
                        <a:rPr lang="en-US" sz="1300" b="0" i="0">
                          <a:solidFill>
                            <a:srgbClr val="000000"/>
                          </a:solidFill>
                          <a:effectLst/>
                          <a:latin typeface="Neue Haas Grotesk Text Pro"/>
                        </a:rPr>
                        <a:t>Max Phase​</a:t>
                      </a: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EBF1F7"/>
                    </a:solidFill>
                  </a:tcPr>
                </a:tc>
                <a:tc>
                  <a:txBody>
                    <a:bodyPr/>
                    <a:lstStyle/>
                    <a:p>
                      <a:pPr algn="l" fontAlgn="base"/>
                      <a:r>
                        <a:rPr lang="en-US" sz="1300" b="0" i="0">
                          <a:solidFill>
                            <a:srgbClr val="000000"/>
                          </a:solidFill>
                          <a:effectLst/>
                          <a:latin typeface="Neue Haas Grotesk Text Pro"/>
                        </a:rPr>
                        <a:t>NUMBER​</a:t>
                      </a: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EBF1F7"/>
                    </a:solidFill>
                  </a:tcPr>
                </a:tc>
                <a:tc>
                  <a:txBody>
                    <a:bodyPr/>
                    <a:lstStyle/>
                    <a:p>
                      <a:pPr algn="l" fontAlgn="base"/>
                      <a:r>
                        <a:rPr lang="en-US" sz="1300" b="0" i="0" u="none" strike="noStrike">
                          <a:solidFill>
                            <a:srgbClr val="000000"/>
                          </a:solidFill>
                          <a:effectLst/>
                          <a:latin typeface="Neue Haas Grotesk Text Pro"/>
                        </a:rPr>
                        <a:t>Maximum phase of development reached for the compound</a:t>
                      </a:r>
                      <a:r>
                        <a:rPr lang="en-US" sz="1300" b="0" i="0">
                          <a:solidFill>
                            <a:srgbClr val="000000"/>
                          </a:solidFill>
                          <a:effectLst/>
                          <a:latin typeface="Neue Haas Grotesk Text Pro"/>
                        </a:rPr>
                        <a:t>​</a:t>
                      </a: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EBF1F7"/>
                    </a:solidFill>
                  </a:tcPr>
                </a:tc>
                <a:extLst>
                  <a:ext uri="{0D108BD9-81ED-4DB2-BD59-A6C34878D82A}">
                    <a16:rowId xmlns:a16="http://schemas.microsoft.com/office/drawing/2014/main" val="2849789753"/>
                  </a:ext>
                </a:extLst>
              </a:tr>
              <a:tr h="311859">
                <a:tc>
                  <a:txBody>
                    <a:bodyPr/>
                    <a:lstStyle/>
                    <a:p>
                      <a:pPr algn="l" fontAlgn="base"/>
                      <a:r>
                        <a:rPr lang="en-US" sz="1300" b="0" i="0">
                          <a:solidFill>
                            <a:srgbClr val="000000"/>
                          </a:solidFill>
                          <a:effectLst/>
                          <a:latin typeface="Neue Haas Grotesk Text Pro"/>
                        </a:rPr>
                        <a:t>Parent Molecule Name​</a:t>
                      </a: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D4E1EE"/>
                    </a:solidFill>
                  </a:tcPr>
                </a:tc>
                <a:tc>
                  <a:txBody>
                    <a:bodyPr/>
                    <a:lstStyle/>
                    <a:p>
                      <a:pPr algn="l" fontAlgn="base"/>
                      <a:r>
                        <a:rPr lang="en-US" sz="1300" b="0" i="0">
                          <a:solidFill>
                            <a:srgbClr val="000000"/>
                          </a:solidFill>
                          <a:effectLst/>
                          <a:latin typeface="Neue Haas Grotesk Text Pro"/>
                        </a:rPr>
                        <a:t>VARCHAR​</a:t>
                      </a: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D4E1EE"/>
                    </a:solidFill>
                  </a:tcPr>
                </a:tc>
                <a:tc>
                  <a:txBody>
                    <a:bodyPr/>
                    <a:lstStyle/>
                    <a:p>
                      <a:pPr algn="l" fontAlgn="base"/>
                      <a:r>
                        <a:rPr lang="en-US" sz="1300" b="0" i="0" u="none" strike="noStrike">
                          <a:solidFill>
                            <a:srgbClr val="000000"/>
                          </a:solidFill>
                          <a:effectLst/>
                          <a:latin typeface="Neue Haas Grotesk Text Pro"/>
                        </a:rPr>
                        <a:t>Name of the Parent Molecule</a:t>
                      </a:r>
                      <a:r>
                        <a:rPr lang="en-US" sz="1300" b="0" i="0">
                          <a:solidFill>
                            <a:srgbClr val="000000"/>
                          </a:solidFill>
                          <a:effectLst/>
                          <a:latin typeface="Neue Haas Grotesk Text Pro"/>
                        </a:rPr>
                        <a:t>​</a:t>
                      </a: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D4E1EE"/>
                    </a:solidFill>
                  </a:tcPr>
                </a:tc>
                <a:extLst>
                  <a:ext uri="{0D108BD9-81ED-4DB2-BD59-A6C34878D82A}">
                    <a16:rowId xmlns:a16="http://schemas.microsoft.com/office/drawing/2014/main" val="2737905424"/>
                  </a:ext>
                </a:extLst>
              </a:tr>
              <a:tr h="311859">
                <a:tc>
                  <a:txBody>
                    <a:bodyPr/>
                    <a:lstStyle/>
                    <a:p>
                      <a:pPr algn="l" fontAlgn="base"/>
                      <a:r>
                        <a:rPr lang="en-US" sz="1300" b="0" i="0">
                          <a:solidFill>
                            <a:srgbClr val="000000"/>
                          </a:solidFill>
                          <a:effectLst/>
                          <a:latin typeface="Neue Haas Grotesk Text Pro"/>
                        </a:rPr>
                        <a:t>Parent Molecule Type​</a:t>
                      </a: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EBF1F7"/>
                    </a:solidFill>
                  </a:tcPr>
                </a:tc>
                <a:tc>
                  <a:txBody>
                    <a:bodyPr/>
                    <a:lstStyle/>
                    <a:p>
                      <a:pPr algn="l" fontAlgn="base"/>
                      <a:r>
                        <a:rPr lang="en-US" sz="1300" b="0" i="0">
                          <a:solidFill>
                            <a:srgbClr val="000000"/>
                          </a:solidFill>
                          <a:effectLst/>
                          <a:latin typeface="Neue Haas Grotesk Text Pro"/>
                        </a:rPr>
                        <a:t>VARCHAR​</a:t>
                      </a: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EBF1F7"/>
                    </a:solidFill>
                  </a:tcPr>
                </a:tc>
                <a:tc>
                  <a:txBody>
                    <a:bodyPr/>
                    <a:lstStyle/>
                    <a:p>
                      <a:pPr algn="l" fontAlgn="base"/>
                      <a:r>
                        <a:rPr lang="en-US" sz="1300" b="0" i="0" u="none" strike="noStrike">
                          <a:solidFill>
                            <a:srgbClr val="000000"/>
                          </a:solidFill>
                          <a:effectLst/>
                          <a:latin typeface="Neue Haas Grotesk Text Pro" panose="020B0504020202020204" pitchFamily="34" charset="77"/>
                        </a:rPr>
                        <a:t>Type of the Parent Molecule</a:t>
                      </a:r>
                      <a:r>
                        <a:rPr lang="en-US" sz="1300" b="0" i="0">
                          <a:solidFill>
                            <a:srgbClr val="000000"/>
                          </a:solidFill>
                          <a:effectLst/>
                          <a:latin typeface="Neue Haas Grotesk Text Pro" panose="020B0504020202020204" pitchFamily="34" charset="77"/>
                        </a:rPr>
                        <a:t>​</a:t>
                      </a:r>
                      <a:endParaRPr lang="en-US" sz="1300" b="0" i="0">
                        <a:solidFill>
                          <a:srgbClr val="000000"/>
                        </a:solidFill>
                        <a:effectLst/>
                      </a:endParaRPr>
                    </a:p>
                  </a:txBody>
                  <a:tcPr marL="68042" marR="68042" marT="34021" marB="34021">
                    <a:lnL w="10868" cap="flat" cmpd="sng" algn="ctr">
                      <a:solidFill>
                        <a:srgbClr val="FFFFFF"/>
                      </a:solidFill>
                      <a:prstDash val="solid"/>
                      <a:round/>
                      <a:headEnd type="none" w="med" len="med"/>
                      <a:tailEnd type="none" w="med" len="med"/>
                    </a:lnL>
                    <a:lnR w="10868" cap="flat" cmpd="sng" algn="ctr">
                      <a:solidFill>
                        <a:srgbClr val="FFFFFF"/>
                      </a:solidFill>
                      <a:prstDash val="solid"/>
                      <a:round/>
                      <a:headEnd type="none" w="med" len="med"/>
                      <a:tailEnd type="none" w="med" len="med"/>
                    </a:lnR>
                    <a:lnT w="10868" cap="flat" cmpd="sng" algn="ctr">
                      <a:solidFill>
                        <a:srgbClr val="FFFFFF"/>
                      </a:solidFill>
                      <a:prstDash val="solid"/>
                      <a:round/>
                      <a:headEnd type="none" w="med" len="med"/>
                      <a:tailEnd type="none" w="med" len="med"/>
                    </a:lnT>
                    <a:lnB w="10868" cap="flat" cmpd="sng" algn="ctr">
                      <a:solidFill>
                        <a:srgbClr val="FFFFFF"/>
                      </a:solidFill>
                      <a:prstDash val="solid"/>
                      <a:round/>
                      <a:headEnd type="none" w="med" len="med"/>
                      <a:tailEnd type="none" w="med" len="med"/>
                    </a:lnB>
                    <a:solidFill>
                      <a:srgbClr val="EBF1F7"/>
                    </a:solidFill>
                  </a:tcPr>
                </a:tc>
                <a:extLst>
                  <a:ext uri="{0D108BD9-81ED-4DB2-BD59-A6C34878D82A}">
                    <a16:rowId xmlns:a16="http://schemas.microsoft.com/office/drawing/2014/main" val="662067089"/>
                  </a:ext>
                </a:extLst>
              </a:tr>
            </a:tbl>
          </a:graphicData>
        </a:graphic>
      </p:graphicFrame>
      <p:sp>
        <p:nvSpPr>
          <p:cNvPr id="10" name="Rectangle 2">
            <a:extLst>
              <a:ext uri="{FF2B5EF4-FFF2-40B4-BE49-F238E27FC236}">
                <a16:creationId xmlns:a16="http://schemas.microsoft.com/office/drawing/2014/main" id="{9A8CD99E-8516-4A40-8CA3-4C454A5BBFE8}"/>
              </a:ext>
            </a:extLst>
          </p:cNvPr>
          <p:cNvSpPr>
            <a:spLocks noChangeArrowheads="1"/>
          </p:cNvSpPr>
          <p:nvPr/>
        </p:nvSpPr>
        <p:spPr bwMode="auto">
          <a:xfrm>
            <a:off x="2301875" y="24780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pitchFamily="2"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1118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6" name="Freeform: Shape 75">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Freeform: Shape 77">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B34DF95-9850-7649-B834-7E0E3DD787E5}"/>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a:t>Target Type Distribution</a:t>
            </a:r>
          </a:p>
        </p:txBody>
      </p:sp>
      <p:sp>
        <p:nvSpPr>
          <p:cNvPr id="80" name="Rectangle 79">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Rectangle 8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Content Placeholder 6">
            <a:extLst>
              <a:ext uri="{FF2B5EF4-FFF2-40B4-BE49-F238E27FC236}">
                <a16:creationId xmlns:a16="http://schemas.microsoft.com/office/drawing/2014/main" id="{DBB3A7BE-955D-B14F-9E88-00BD13371FEC}"/>
              </a:ext>
            </a:extLst>
          </p:cNvPr>
          <p:cNvSpPr>
            <a:spLocks noGrp="1"/>
          </p:cNvSpPr>
          <p:nvPr>
            <p:ph idx="1"/>
          </p:nvPr>
        </p:nvSpPr>
        <p:spPr>
          <a:xfrm>
            <a:off x="371094" y="2718054"/>
            <a:ext cx="3438906" cy="3207258"/>
          </a:xfrm>
        </p:spPr>
        <p:txBody>
          <a:bodyPr vert="horz" lIns="91440" tIns="45720" rIns="91440" bIns="45720" rtlCol="0" anchor="t">
            <a:normAutofit/>
          </a:bodyPr>
          <a:lstStyle/>
          <a:p>
            <a:pPr marL="0" indent="0">
              <a:spcAft>
                <a:spcPts val="600"/>
              </a:spcAft>
              <a:buNone/>
            </a:pPr>
            <a:r>
              <a:rPr lang="en-US" sz="1700"/>
              <a:t>It is evident from the Target Type distribution graph that "Single Protein" target has the highest distribution which is clearly our focus area.</a:t>
            </a:r>
          </a:p>
        </p:txBody>
      </p:sp>
      <p:pic>
        <p:nvPicPr>
          <p:cNvPr id="8" name="Picture 7">
            <a:extLst>
              <a:ext uri="{FF2B5EF4-FFF2-40B4-BE49-F238E27FC236}">
                <a16:creationId xmlns:a16="http://schemas.microsoft.com/office/drawing/2014/main" id="{4AE848D5-7711-A24A-AF57-FAF3A84C170B}"/>
              </a:ext>
            </a:extLst>
          </p:cNvPr>
          <p:cNvPicPr>
            <a:picLocks noChangeAspect="1"/>
          </p:cNvPicPr>
          <p:nvPr/>
        </p:nvPicPr>
        <p:blipFill>
          <a:blip r:embed="rId3"/>
          <a:stretch>
            <a:fillRect/>
          </a:stretch>
        </p:blipFill>
        <p:spPr>
          <a:xfrm>
            <a:off x="4817623" y="1342957"/>
            <a:ext cx="7297638" cy="4172085"/>
          </a:xfrm>
          <a:prstGeom prst="rect">
            <a:avLst/>
          </a:prstGeom>
        </p:spPr>
      </p:pic>
    </p:spTree>
    <p:extLst>
      <p:ext uri="{BB962C8B-B14F-4D97-AF65-F5344CB8AC3E}">
        <p14:creationId xmlns:p14="http://schemas.microsoft.com/office/powerpoint/2010/main" val="1511528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24">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6">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131F7E-AFD4-1243-A2A0-A035A1E60262}"/>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600"/>
              <a:t>Target Type Distribution in Homo Sapiens</a:t>
            </a:r>
          </a:p>
        </p:txBody>
      </p:sp>
      <p:sp>
        <p:nvSpPr>
          <p:cNvPr id="29" name="Rectangle 28">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Content Placeholder 6">
            <a:extLst>
              <a:ext uri="{FF2B5EF4-FFF2-40B4-BE49-F238E27FC236}">
                <a16:creationId xmlns:a16="http://schemas.microsoft.com/office/drawing/2014/main" id="{2047FBA9-C0EB-BD40-A7CA-B2FF723C6BB6}"/>
              </a:ext>
            </a:extLst>
          </p:cNvPr>
          <p:cNvSpPr>
            <a:spLocks noGrp="1"/>
          </p:cNvSpPr>
          <p:nvPr>
            <p:ph idx="1"/>
          </p:nvPr>
        </p:nvSpPr>
        <p:spPr>
          <a:xfrm>
            <a:off x="371094" y="2718054"/>
            <a:ext cx="3438906" cy="3207258"/>
          </a:xfrm>
        </p:spPr>
        <p:txBody>
          <a:bodyPr vert="horz" lIns="91440" tIns="45720" rIns="91440" bIns="45720" rtlCol="0" anchor="t">
            <a:normAutofit/>
          </a:bodyPr>
          <a:lstStyle/>
          <a:p>
            <a:pPr>
              <a:spcAft>
                <a:spcPts val="600"/>
              </a:spcAft>
            </a:pPr>
            <a:r>
              <a:rPr lang="en-US" sz="1700"/>
              <a:t>In ‘Homo Sapiens’ where the parent molecule type is small molecule, we observe that the ‘Single Protein’ target type is the predominant one and it will be considered for further analysis.</a:t>
            </a:r>
          </a:p>
        </p:txBody>
      </p:sp>
      <p:pic>
        <p:nvPicPr>
          <p:cNvPr id="8" name="Picture 7">
            <a:extLst>
              <a:ext uri="{FF2B5EF4-FFF2-40B4-BE49-F238E27FC236}">
                <a16:creationId xmlns:a16="http://schemas.microsoft.com/office/drawing/2014/main" id="{CDA64865-171F-3C43-B3E1-D3617448D37F}"/>
              </a:ext>
            </a:extLst>
          </p:cNvPr>
          <p:cNvPicPr>
            <a:picLocks noChangeAspect="1"/>
          </p:cNvPicPr>
          <p:nvPr/>
        </p:nvPicPr>
        <p:blipFill>
          <a:blip r:embed="rId3"/>
          <a:stretch>
            <a:fillRect/>
          </a:stretch>
        </p:blipFill>
        <p:spPr>
          <a:xfrm>
            <a:off x="4698750" y="1268570"/>
            <a:ext cx="7274175" cy="4320859"/>
          </a:xfrm>
          <a:prstGeom prst="rect">
            <a:avLst/>
          </a:prstGeom>
        </p:spPr>
      </p:pic>
    </p:spTree>
    <p:extLst>
      <p:ext uri="{BB962C8B-B14F-4D97-AF65-F5344CB8AC3E}">
        <p14:creationId xmlns:p14="http://schemas.microsoft.com/office/powerpoint/2010/main" val="1948342596"/>
      </p:ext>
    </p:extLst>
  </p:cSld>
  <p:clrMapOvr>
    <a:masterClrMapping/>
  </p:clrMapOvr>
</p:sld>
</file>

<file path=ppt/theme/theme1.xml><?xml version="1.0" encoding="utf-8"?>
<a:theme xmlns:a="http://schemas.openxmlformats.org/drawingml/2006/main" name="AccentBoxVTI">
  <a:themeElements>
    <a:clrScheme name="AnalogousFromLightSeedLeftStep">
      <a:dk1>
        <a:srgbClr val="000000"/>
      </a:dk1>
      <a:lt1>
        <a:srgbClr val="FFFFFF"/>
      </a:lt1>
      <a:dk2>
        <a:srgbClr val="243641"/>
      </a:dk2>
      <a:lt2>
        <a:srgbClr val="E8E4E2"/>
      </a:lt2>
      <a:accent1>
        <a:srgbClr val="6AA8D0"/>
      </a:accent1>
      <a:accent2>
        <a:srgbClr val="59B0AE"/>
      </a:accent2>
      <a:accent3>
        <a:srgbClr val="66B08F"/>
      </a:accent3>
      <a:accent4>
        <a:srgbClr val="5AB467"/>
      </a:accent4>
      <a:accent5>
        <a:srgbClr val="7DB06A"/>
      </a:accent5>
      <a:accent6>
        <a:srgbClr val="92AC56"/>
      </a:accent6>
      <a:hlink>
        <a:srgbClr val="A67759"/>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10465</TotalTime>
  <Words>975</Words>
  <Application>Microsoft Macintosh PowerPoint</Application>
  <PresentationFormat>Widescreen</PresentationFormat>
  <Paragraphs>131</Paragraphs>
  <Slides>21</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Neue Haas Grotesk Text Pro</vt:lpstr>
      <vt:lpstr>Times</vt:lpstr>
      <vt:lpstr>AccentBoxVTI</vt:lpstr>
      <vt:lpstr>Target Prioritization for Leukemia</vt:lpstr>
      <vt:lpstr>Methodology</vt:lpstr>
      <vt:lpstr>Methodology</vt:lpstr>
      <vt:lpstr>Leukemia</vt:lpstr>
      <vt:lpstr>Leukemia, Myeloid, Acute </vt:lpstr>
      <vt:lpstr>Dataset Overview</vt:lpstr>
      <vt:lpstr>Variable Definitions</vt:lpstr>
      <vt:lpstr>Target Type Distribution</vt:lpstr>
      <vt:lpstr>Target Type Distribution in Homo Sapiens</vt:lpstr>
      <vt:lpstr>Target Type Distribution by Maximum Phase of development</vt:lpstr>
      <vt:lpstr>Target Type Distribution by Maximum Phase of development and unique ChEMBL IDs</vt:lpstr>
      <vt:lpstr>Maximum Phase of Indication by Action Type in Single Protein Targets</vt:lpstr>
      <vt:lpstr>Target Distribution by top ten highest Parent Molecules</vt:lpstr>
      <vt:lpstr>Maximum Phase of Indication of Targets by Parent Molecules</vt:lpstr>
      <vt:lpstr>Target Distribution by top ten highest Mechanism of Action</vt:lpstr>
      <vt:lpstr>Target Distribution by top ten highest Mechanism of Action by Target Names</vt:lpstr>
      <vt:lpstr>Targets by top ten Mechanism of Action and Maximum Phase of Indication</vt:lpstr>
      <vt:lpstr>The top five targets along with their ChEMBL IDs</vt:lpstr>
      <vt:lpstr>Final Target Names for Target Centric Analysis</vt:lpstr>
      <vt:lpstr>Individual Contribution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Leukemia</dc:title>
  <dc:creator>Sandeep Karapa Srivatsav</dc:creator>
  <cp:lastModifiedBy>Md Tajrianul Islam</cp:lastModifiedBy>
  <cp:revision>9</cp:revision>
  <dcterms:created xsi:type="dcterms:W3CDTF">2020-11-04T16:18:16Z</dcterms:created>
  <dcterms:modified xsi:type="dcterms:W3CDTF">2020-11-15T04:27:51Z</dcterms:modified>
</cp:coreProperties>
</file>