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05B0E9-02F4-4E9F-9CBD-F1541108F7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Individual Contribution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EE8E2A-5BD2-4C17-8BFE-A1BC4922D9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11/14/20 23:09:33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EF87C4DF-6950-4A8C-BCC6-6B24B23019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7EB8F32-6476-4539-86FE-8421959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538287"/>
            <a:ext cx="5067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82F07161-6AFF-470D-A951-F42B632D6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70" y="0"/>
            <a:ext cx="9489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C41F3A9E-3541-4734-B22C-4157B4FC7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233487"/>
            <a:ext cx="99726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5" name="slide5">
            <a:extLst>
              <a:ext uri="{FF2B5EF4-FFF2-40B4-BE49-F238E27FC236}">
                <a16:creationId xmlns:a16="http://schemas.microsoft.com/office/drawing/2014/main" id="{6CBF0F65-20B6-462C-BC11-96C96FC026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71" y="0"/>
            <a:ext cx="1907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6" name="slide6">
            <a:extLst>
              <a:ext uri="{FF2B5EF4-FFF2-40B4-BE49-F238E27FC236}">
                <a16:creationId xmlns:a16="http://schemas.microsoft.com/office/drawing/2014/main" id="{15F60C6E-9300-4DA5-97F3-1C0837A75E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(3)" id="7" name="slide7">
            <a:extLst>
              <a:ext uri="{FF2B5EF4-FFF2-40B4-BE49-F238E27FC236}">
                <a16:creationId xmlns:a16="http://schemas.microsoft.com/office/drawing/2014/main" id="{CC3E2BE2-09C7-4B64-957F-A3DB54BDAE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624012"/>
            <a:ext cx="3543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(2)" id="8" name="slide8">
            <a:extLst>
              <a:ext uri="{FF2B5EF4-FFF2-40B4-BE49-F238E27FC236}">
                <a16:creationId xmlns:a16="http://schemas.microsoft.com/office/drawing/2014/main" id="{7C8814E3-2864-4F1A-956E-ED747F0E96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462087"/>
            <a:ext cx="3543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9" name="slide9">
            <a:extLst>
              <a:ext uri="{FF2B5EF4-FFF2-40B4-BE49-F238E27FC236}">
                <a16:creationId xmlns:a16="http://schemas.microsoft.com/office/drawing/2014/main" id="{2186A7CA-8FF1-4E17-8C37-8D5D45EE52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33575"/>
            <a:ext cx="5257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2020-11-15T04:09:37Z</dcterms:created>
  <dcterms:modified xsi:type="dcterms:W3CDTF">2020-11-15T04:09:37Z</dcterms:modified>
</cp:coreProperties>
</file>