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2" name="Shape 3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504000" y="1326600"/>
            <a:ext cx="907164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PlaceHolder 3"/>
          <p:cNvSpPr/>
          <p:nvPr>
            <p:ph type="body" sz="half" idx="13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</a:p>
        </p:txBody>
      </p:sp>
      <p:sp>
        <p:nvSpPr>
          <p:cNvPr id="109" name="PlaceHolder 4"/>
          <p:cNvSpPr/>
          <p:nvPr/>
        </p:nvSpPr>
        <p:spPr>
          <a:xfrm>
            <a:off x="503999" y="3044159"/>
            <a:ext cx="442692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</a:p>
        </p:txBody>
      </p:sp>
      <p:sp>
        <p:nvSpPr>
          <p:cNvPr id="110" name="PlaceHolder 5"/>
          <p:cNvSpPr/>
          <p:nvPr>
            <p:ph type="body" sz="quarter" idx="13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504000" y="1326600"/>
            <a:ext cx="292068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laceHolder 3"/>
          <p:cNvSpPr/>
          <p:nvPr/>
        </p:nvSpPr>
        <p:spPr>
          <a:xfrm>
            <a:off x="357119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</a:p>
        </p:txBody>
      </p:sp>
      <p:sp>
        <p:nvSpPr>
          <p:cNvPr id="121" name="PlaceHolder 4"/>
          <p:cNvSpPr/>
          <p:nvPr/>
        </p:nvSpPr>
        <p:spPr>
          <a:xfrm>
            <a:off x="663803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</a:p>
        </p:txBody>
      </p:sp>
      <p:sp>
        <p:nvSpPr>
          <p:cNvPr id="122" name="PlaceHolder 5"/>
          <p:cNvSpPr/>
          <p:nvPr/>
        </p:nvSpPr>
        <p:spPr>
          <a:xfrm>
            <a:off x="503999" y="3044159"/>
            <a:ext cx="292068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</a:p>
        </p:txBody>
      </p:sp>
      <p:sp>
        <p:nvSpPr>
          <p:cNvPr id="123" name="PlaceHolder 6"/>
          <p:cNvSpPr/>
          <p:nvPr/>
        </p:nvSpPr>
        <p:spPr>
          <a:xfrm>
            <a:off x="3571199" y="3044159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</a:p>
        </p:txBody>
      </p:sp>
      <p:sp>
        <p:nvSpPr>
          <p:cNvPr id="124" name="PlaceHolder 7"/>
          <p:cNvSpPr/>
          <p:nvPr>
            <p:ph type="body" sz="quarter" idx="13"/>
          </p:nvPr>
        </p:nvSpPr>
        <p:spPr>
          <a:xfrm>
            <a:off x="6638039" y="3044159"/>
            <a:ext cx="292068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PlaceHolder 3"/>
          <p:cNvSpPr/>
          <p:nvPr>
            <p:ph type="body" sz="half" idx="13"/>
          </p:nvPr>
        </p:nvSpPr>
        <p:spPr>
          <a:xfrm>
            <a:off x="515268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ody Level One…"/>
          <p:cNvSpPr txBox="1"/>
          <p:nvPr>
            <p:ph type="body" idx="1"/>
          </p:nvPr>
        </p:nvSpPr>
        <p:spPr>
          <a:xfrm>
            <a:off x="144000" y="72000"/>
            <a:ext cx="9540000" cy="300492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PlaceHolder 3"/>
          <p:cNvSpPr/>
          <p:nvPr/>
        </p:nvSpPr>
        <p:spPr>
          <a:xfrm>
            <a:off x="5152680" y="1326600"/>
            <a:ext cx="4426921" cy="3288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6" name="PlaceHolder 4"/>
          <p:cNvSpPr/>
          <p:nvPr>
            <p:ph type="body" sz="quarter" idx="13"/>
          </p:nvPr>
        </p:nvSpPr>
        <p:spPr>
          <a:xfrm>
            <a:off x="503999" y="3044159"/>
            <a:ext cx="4426922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5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7" name="PlaceHolder 4"/>
          <p:cNvSpPr/>
          <p:nvPr>
            <p:ph type="body" sz="quarter" idx="13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6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8" name="PlaceHolder 4"/>
          <p:cNvSpPr/>
          <p:nvPr>
            <p:ph type="body" sz="half" idx="13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half" idx="1"/>
          </p:nvPr>
        </p:nvSpPr>
        <p:spPr>
          <a:xfrm>
            <a:off x="504000" y="1326600"/>
            <a:ext cx="907164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PlaceHolder 3"/>
          <p:cNvSpPr/>
          <p:nvPr>
            <p:ph type="body" sz="half" idx="13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9" name="PlaceHolder 4"/>
          <p:cNvSpPr/>
          <p:nvPr/>
        </p:nvSpPr>
        <p:spPr>
          <a:xfrm>
            <a:off x="503999" y="3044159"/>
            <a:ext cx="442692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30" name="PlaceHolder 5"/>
          <p:cNvSpPr/>
          <p:nvPr>
            <p:ph type="body" sz="quarter" idx="13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504000" y="1326600"/>
            <a:ext cx="292068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PlaceHolder 3"/>
          <p:cNvSpPr/>
          <p:nvPr/>
        </p:nvSpPr>
        <p:spPr>
          <a:xfrm>
            <a:off x="357119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1" name="PlaceHolder 4"/>
          <p:cNvSpPr/>
          <p:nvPr/>
        </p:nvSpPr>
        <p:spPr>
          <a:xfrm>
            <a:off x="663803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2" name="PlaceHolder 5"/>
          <p:cNvSpPr/>
          <p:nvPr/>
        </p:nvSpPr>
        <p:spPr>
          <a:xfrm>
            <a:off x="503999" y="3044159"/>
            <a:ext cx="292068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3" name="PlaceHolder 6"/>
          <p:cNvSpPr/>
          <p:nvPr/>
        </p:nvSpPr>
        <p:spPr>
          <a:xfrm>
            <a:off x="3571199" y="3044159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44" name="PlaceHolder 7"/>
          <p:cNvSpPr/>
          <p:nvPr>
            <p:ph type="body" sz="quarter" idx="13"/>
          </p:nvPr>
        </p:nvSpPr>
        <p:spPr>
          <a:xfrm>
            <a:off x="6638039" y="3044159"/>
            <a:ext cx="2920681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8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PlaceHolder 3"/>
          <p:cNvSpPr/>
          <p:nvPr>
            <p:ph type="body" sz="half" idx="13"/>
          </p:nvPr>
        </p:nvSpPr>
        <p:spPr>
          <a:xfrm>
            <a:off x="515268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xfrm>
            <a:off x="504000" y="1326600"/>
            <a:ext cx="907164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entere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Body Level One…"/>
          <p:cNvSpPr txBox="1"/>
          <p:nvPr>
            <p:ph type="body" idx="1"/>
          </p:nvPr>
        </p:nvSpPr>
        <p:spPr>
          <a:xfrm>
            <a:off x="144000" y="72000"/>
            <a:ext cx="9540000" cy="3004921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4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5" name="PlaceHolder 3"/>
          <p:cNvSpPr/>
          <p:nvPr/>
        </p:nvSpPr>
        <p:spPr>
          <a:xfrm>
            <a:off x="5152680" y="1326600"/>
            <a:ext cx="4426921" cy="3288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06" name="PlaceHolder 4"/>
          <p:cNvSpPr/>
          <p:nvPr>
            <p:ph type="body" sz="quarter" idx="13"/>
          </p:nvPr>
        </p:nvSpPr>
        <p:spPr>
          <a:xfrm>
            <a:off x="503999" y="3044159"/>
            <a:ext cx="4426922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Content and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5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17" name="PlaceHolder 4"/>
          <p:cNvSpPr/>
          <p:nvPr>
            <p:ph type="body" sz="quarter" idx="13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2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6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28" name="PlaceHolder 4"/>
          <p:cNvSpPr/>
          <p:nvPr>
            <p:ph type="body" sz="half" idx="13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7" name="Body Level One…"/>
          <p:cNvSpPr txBox="1"/>
          <p:nvPr>
            <p:ph type="body" sz="half" idx="1"/>
          </p:nvPr>
        </p:nvSpPr>
        <p:spPr>
          <a:xfrm>
            <a:off x="504000" y="1326600"/>
            <a:ext cx="907164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8" name="PlaceHolder 3"/>
          <p:cNvSpPr/>
          <p:nvPr>
            <p:ph type="body" sz="half" idx="13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4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7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8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49" name="PlaceHolder 4"/>
          <p:cNvSpPr/>
          <p:nvPr/>
        </p:nvSpPr>
        <p:spPr>
          <a:xfrm>
            <a:off x="503999" y="3044159"/>
            <a:ext cx="442692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50" name="PlaceHolder 5"/>
          <p:cNvSpPr/>
          <p:nvPr>
            <p:ph type="body" sz="quarter" idx="13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6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504000" y="1326600"/>
            <a:ext cx="2920681" cy="156816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1pPr>
            <a:lvl2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2pPr>
            <a:lvl3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3pPr>
            <a:lvl4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4pPr>
            <a:lvl5pPr>
              <a:spcBef>
                <a:spcPts val="0"/>
              </a:spcBef>
              <a:defRPr spc="0"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PlaceHolder 3"/>
          <p:cNvSpPr/>
          <p:nvPr/>
        </p:nvSpPr>
        <p:spPr>
          <a:xfrm>
            <a:off x="357119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1" name="PlaceHolder 4"/>
          <p:cNvSpPr/>
          <p:nvPr/>
        </p:nvSpPr>
        <p:spPr>
          <a:xfrm>
            <a:off x="6638039" y="1326600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2" name="PlaceHolder 5"/>
          <p:cNvSpPr/>
          <p:nvPr/>
        </p:nvSpPr>
        <p:spPr>
          <a:xfrm>
            <a:off x="503999" y="3044159"/>
            <a:ext cx="2920682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3" name="PlaceHolder 6"/>
          <p:cNvSpPr/>
          <p:nvPr/>
        </p:nvSpPr>
        <p:spPr>
          <a:xfrm>
            <a:off x="3571199" y="3044159"/>
            <a:ext cx="292068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64" name="PlaceHolder 7"/>
          <p:cNvSpPr/>
          <p:nvPr>
            <p:ph type="body" sz="quarter" idx="13"/>
          </p:nvPr>
        </p:nvSpPr>
        <p:spPr>
          <a:xfrm>
            <a:off x="6638039" y="3044159"/>
            <a:ext cx="2920681" cy="15681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pc="0" sz="1800"/>
            </a:pP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PlaceHolder 3"/>
          <p:cNvSpPr/>
          <p:nvPr>
            <p:ph type="body" sz="half" idx="13"/>
          </p:nvPr>
        </p:nvSpPr>
        <p:spPr>
          <a:xfrm>
            <a:off x="515268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idx="1"/>
          </p:nvPr>
        </p:nvSpPr>
        <p:spPr>
          <a:xfrm>
            <a:off x="144000" y="72000"/>
            <a:ext cx="9540000" cy="300492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PlaceHolder 3"/>
          <p:cNvSpPr/>
          <p:nvPr/>
        </p:nvSpPr>
        <p:spPr>
          <a:xfrm>
            <a:off x="5152680" y="1326600"/>
            <a:ext cx="4426921" cy="3288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</a:p>
        </p:txBody>
      </p:sp>
      <p:sp>
        <p:nvSpPr>
          <p:cNvPr id="66" name="PlaceHolder 4"/>
          <p:cNvSpPr/>
          <p:nvPr>
            <p:ph type="body" sz="quarter" idx="13"/>
          </p:nvPr>
        </p:nvSpPr>
        <p:spPr>
          <a:xfrm>
            <a:off x="503999" y="3044159"/>
            <a:ext cx="442692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504000" y="1326600"/>
            <a:ext cx="4426921" cy="3288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</a:p>
        </p:txBody>
      </p:sp>
      <p:sp>
        <p:nvSpPr>
          <p:cNvPr id="77" name="PlaceHolder 4"/>
          <p:cNvSpPr/>
          <p:nvPr>
            <p:ph type="body" sz="quarter" idx="13"/>
          </p:nvPr>
        </p:nvSpPr>
        <p:spPr>
          <a:xfrm>
            <a:off x="5152680" y="3044159"/>
            <a:ext cx="4426921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504000" y="1326600"/>
            <a:ext cx="4426921" cy="15681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PlaceHolder 3"/>
          <p:cNvSpPr/>
          <p:nvPr/>
        </p:nvSpPr>
        <p:spPr>
          <a:xfrm>
            <a:off x="5152680" y="1326600"/>
            <a:ext cx="4426921" cy="15681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00" sz="3200"/>
            </a:pPr>
          </a:p>
        </p:txBody>
      </p:sp>
      <p:sp>
        <p:nvSpPr>
          <p:cNvPr id="88" name="PlaceHolder 4"/>
          <p:cNvSpPr/>
          <p:nvPr>
            <p:ph type="body" sz="half" idx="13"/>
          </p:nvPr>
        </p:nvSpPr>
        <p:spPr>
          <a:xfrm>
            <a:off x="503999" y="3044159"/>
            <a:ext cx="9071642" cy="156816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3"/>
          <p:cNvSpPr txBox="1"/>
          <p:nvPr/>
        </p:nvSpPr>
        <p:spPr>
          <a:xfrm>
            <a:off x="4103999" y="4895999"/>
            <a:ext cx="439200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/>
            <a:r>
              <a:t> 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03555" y="76047"/>
            <a:ext cx="9063990" cy="124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03555" y="1321646"/>
            <a:ext cx="9063990" cy="434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867698" y="5097474"/>
            <a:ext cx="2349924" cy="3048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video" Target="../media/media1.mp4"/><Relationship Id="rId5" Type="http://schemas.microsoft.com/office/2007/relationships/media" Target="../media/media1.mp4"/><Relationship Id="rId6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43999" y="3908860"/>
            <a:ext cx="900000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4400">
                <a:solidFill>
                  <a:srgbClr val="FFFFFF"/>
                </a:solidFill>
              </a:defRPr>
            </a:lvl1pPr>
          </a:lstStyle>
          <a:p>
            <a:pPr/>
            <a:r>
              <a:t>gradle.build</a:t>
            </a:r>
          </a:p>
        </p:txBody>
      </p:sp>
      <p:pic>
        <p:nvPicPr>
          <p:cNvPr id="375" name="Think42 Svg.svg" descr="Think42 Svg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6000" y="72000"/>
            <a:ext cx="1524961" cy="86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000" y="4961159"/>
            <a:ext cx="2514241" cy="29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144000" y="167697"/>
            <a:ext cx="9540000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solidFill>
                  <a:srgbClr val="FFFFFF"/>
                </a:solidFill>
              </a:defRPr>
            </a:lvl1pPr>
          </a:lstStyle>
          <a:p>
            <a:pPr/>
            <a:r>
              <a:t>Concepts Used</a:t>
            </a:r>
          </a:p>
        </p:txBody>
      </p:sp>
      <p:sp>
        <p:nvSpPr>
          <p:cNvPr id="379" name="TextShape 2"/>
          <p:cNvSpPr txBox="1"/>
          <p:nvPr/>
        </p:nvSpPr>
        <p:spPr>
          <a:xfrm>
            <a:off x="503999" y="1326600"/>
            <a:ext cx="9071642" cy="328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&gt; High Quality Solutions For Optimisation problems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&gt; Solutions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          &gt;  Dijkstra's Algorithm</a:t>
            </a:r>
            <a:endParaRPr spc="-1"/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rPr spc="-1"/>
              <a:t>         </a:t>
            </a:r>
            <a:r>
              <a:t>&gt;  Genetic Algorithms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          &gt;  Travel Sales Man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          &gt;  Microbial Genetic Algorithm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          &gt;  Match Phrase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          &gt;  Double DQN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         </a:t>
            </a:r>
          </a:p>
        </p:txBody>
      </p:sp>
      <p:pic>
        <p:nvPicPr>
          <p:cNvPr id="380" name="Think42 Svg.svg" descr="Think42 Svg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6000" y="72000"/>
            <a:ext cx="1440001" cy="815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000" y="4961520"/>
            <a:ext cx="2514241" cy="29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144000" y="167697"/>
            <a:ext cx="9540000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solidFill>
                  <a:srgbClr val="FFFFFF"/>
                </a:solidFill>
              </a:defRPr>
            </a:lvl1pPr>
          </a:lstStyle>
          <a:p>
            <a:pPr/>
            <a:r>
              <a:t>Innovations</a:t>
            </a:r>
          </a:p>
        </p:txBody>
      </p:sp>
      <p:sp>
        <p:nvSpPr>
          <p:cNvPr id="384" name="TextShape 2"/>
          <p:cNvSpPr txBox="1"/>
          <p:nvPr/>
        </p:nvSpPr>
        <p:spPr>
          <a:xfrm>
            <a:off x="503999" y="1326600"/>
            <a:ext cx="9071642" cy="328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&gt; Initialisation of parameters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&gt; Computing those parameters using Deep Learning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&gt; Get the desired Results </a:t>
            </a:r>
            <a:endParaRPr spc="-1"/>
          </a:p>
        </p:txBody>
      </p:sp>
      <p:pic>
        <p:nvPicPr>
          <p:cNvPr id="385" name="Think42 Svg.svg" descr="Think42 Svg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6000" y="72000"/>
            <a:ext cx="1440001" cy="815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000" y="4961520"/>
            <a:ext cx="2514241" cy="29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144000" y="154699"/>
            <a:ext cx="95400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lvl1pPr>
          </a:lstStyle>
          <a:p>
            <a:pPr/>
            <a:r>
              <a:t>Road to Market</a:t>
            </a:r>
          </a:p>
        </p:txBody>
      </p:sp>
      <p:sp>
        <p:nvSpPr>
          <p:cNvPr id="389" name="TextShape 2"/>
          <p:cNvSpPr txBox="1"/>
          <p:nvPr/>
        </p:nvSpPr>
        <p:spPr>
          <a:xfrm>
            <a:off x="503999" y="1326600"/>
            <a:ext cx="9071642" cy="328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&gt; Use cases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FFFFFF"/>
              </a:buClr>
              <a:buSzPct val="45000"/>
              <a:buChar char="●"/>
              <a:defRPr spc="-1" sz="2000">
                <a:solidFill>
                  <a:srgbClr val="FFFFFF"/>
                </a:solidFill>
              </a:defRPr>
            </a:pPr>
            <a:r>
              <a:t>Let machine do all the hard-work</a:t>
            </a:r>
          </a:p>
          <a:p>
            <a:pPr marL="431999" indent="-323999">
              <a:spcBef>
                <a:spcPts val="1400"/>
              </a:spcBef>
              <a:buClr>
                <a:srgbClr val="FFFFFF"/>
              </a:buClr>
              <a:buSzPct val="45000"/>
              <a:buChar char="●"/>
              <a:defRPr spc="-1" sz="2000">
                <a:solidFill>
                  <a:srgbClr val="FFFFFF"/>
                </a:solidFill>
              </a:defRPr>
            </a:pPr>
            <a:r>
              <a:t>Build something more complex than just using Rest API</a:t>
            </a: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&gt; Feasibility and Scalability</a:t>
            </a:r>
          </a:p>
          <a:p>
            <a:pPr marL="431999" indent="-323999">
              <a:spcBef>
                <a:spcPts val="1400"/>
              </a:spcBef>
              <a:buClr>
                <a:srgbClr val="FFFFFF"/>
              </a:buClr>
              <a:buSzPct val="45000"/>
              <a:buChar char="●"/>
              <a:defRPr spc="-1" sz="2000">
                <a:solidFill>
                  <a:srgbClr val="FFFFFF"/>
                </a:solidFill>
              </a:defRPr>
            </a:pPr>
            <a:r>
              <a:t>Nothing is paid, as we build our own algorithms.</a:t>
            </a:r>
          </a:p>
          <a:p>
            <a:pPr marL="431999" indent="-323999">
              <a:spcBef>
                <a:spcPts val="1400"/>
              </a:spcBef>
              <a:buClr>
                <a:srgbClr val="FFFFFF"/>
              </a:buClr>
              <a:buSzPct val="45000"/>
              <a:buChar char="●"/>
              <a:defRPr spc="-1" sz="2000">
                <a:solidFill>
                  <a:srgbClr val="FFFFFF"/>
                </a:solidFill>
              </a:defRPr>
            </a:pPr>
            <a:r>
              <a:t>Can be easily computed and deployed in TomCat, Apache Servers.</a:t>
            </a:r>
          </a:p>
        </p:txBody>
      </p:sp>
      <p:pic>
        <p:nvPicPr>
          <p:cNvPr id="390" name="Think42 Svg.svg" descr="Think42 Svg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6000" y="72000"/>
            <a:ext cx="1440001" cy="815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000" y="4961520"/>
            <a:ext cx="2514241" cy="29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144000" y="154699"/>
            <a:ext cx="95400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lvl1pPr>
          </a:lstStyle>
          <a:p>
            <a:pPr/>
            <a:r>
              <a:t>Tech Stack</a:t>
            </a:r>
          </a:p>
        </p:txBody>
      </p:sp>
      <p:sp>
        <p:nvSpPr>
          <p:cNvPr id="394" name="TextShape 2"/>
          <p:cNvSpPr txBox="1"/>
          <p:nvPr/>
        </p:nvSpPr>
        <p:spPr>
          <a:xfrm>
            <a:off x="503999" y="1326600"/>
            <a:ext cx="9071642" cy="328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t>  &gt;  Language- Python</a:t>
            </a:r>
            <a:endParaRPr spc="-1"/>
          </a:p>
          <a:p>
            <a:pPr>
              <a:defRPr spc="-100" sz="20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pPr>
            <a:r>
              <a:rPr spc="-1"/>
              <a:t>  </a:t>
            </a:r>
            <a:r>
              <a:t>&gt;  Libraries – tensorflow, numpy, pandas, matplotlib</a:t>
            </a:r>
            <a:endParaRPr spc="-1"/>
          </a:p>
        </p:txBody>
      </p:sp>
      <p:pic>
        <p:nvPicPr>
          <p:cNvPr id="395" name="Think42 Svg.svg" descr="Think42 Svg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6000" y="72000"/>
            <a:ext cx="1440001" cy="815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000" y="4961520"/>
            <a:ext cx="2514241" cy="29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44000" y="154699"/>
            <a:ext cx="95400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solidFill>
                  <a:srgbClr val="FFFFFF"/>
                </a:solidFill>
                <a:latin typeface="AppleSystemUIFont"/>
                <a:ea typeface="AppleSystemUIFont"/>
                <a:cs typeface="AppleSystemUIFont"/>
                <a:sym typeface="AppleSystemUIFont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399" name="Think42 Svg.svg" descr="Think42 Svg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6000" y="72000"/>
            <a:ext cx="1440001" cy="815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000" y="4961520"/>
            <a:ext cx="2514241" cy="294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ezgif.com-gif-to-mp4.mp4" descr="ezgif.com-gif-to-mp4.mp4"/>
          <p:cNvPicPr>
            <a:picLocks noChangeAspect="0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1377453" y="1047781"/>
            <a:ext cx="6305329" cy="359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000" fill="hold"/>
                                        <p:tgtEl>
                                          <p:spTgt spid="4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401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3096000" y="2535640"/>
            <a:ext cx="9540000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44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404" name="Think42 Svg.svg" descr="Think42 Svg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6000" y="72000"/>
            <a:ext cx="1440001" cy="815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8000" y="4961520"/>
            <a:ext cx="2514241" cy="29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