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8" r:id="rId5"/>
    <p:sldId id="353" r:id="rId6"/>
    <p:sldId id="359" r:id="rId7"/>
    <p:sldId id="360" r:id="rId8"/>
    <p:sldId id="361" r:id="rId9"/>
    <p:sldId id="362" r:id="rId10"/>
    <p:sldId id="363" r:id="rId11"/>
    <p:sldId id="364" r:id="rId12"/>
    <p:sldId id="365" r:id="rId13"/>
    <p:sldId id="366" r:id="rId14"/>
    <p:sldId id="367" r:id="rId15"/>
    <p:sldId id="368" r:id="rId16"/>
    <p:sldId id="3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3022B-0094-4360-98DB-608EF26BDC77}" v="47" dt="2024-04-29T08:19:19.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89" autoAdjust="0"/>
    <p:restoredTop sz="95636" autoAdjust="0"/>
  </p:normalViewPr>
  <p:slideViewPr>
    <p:cSldViewPr snapToGrid="0" snapToObjects="1">
      <p:cViewPr>
        <p:scale>
          <a:sx n="90" d="100"/>
          <a:sy n="90" d="100"/>
        </p:scale>
        <p:origin x="1232" y="80"/>
      </p:cViewPr>
      <p:guideLst/>
    </p:cSldViewPr>
  </p:slideViewPr>
  <p:outlineViewPr>
    <p:cViewPr>
      <p:scale>
        <a:sx n="33" d="100"/>
        <a:sy n="33" d="100"/>
      </p:scale>
      <p:origin x="0" y="-31296"/>
    </p:cViewPr>
  </p:outlineViewPr>
  <p:notesTextViewPr>
    <p:cViewPr>
      <p:scale>
        <a:sx n="1" d="1"/>
        <a:sy n="1" d="1"/>
      </p:scale>
      <p:origin x="0" y="0"/>
    </p:cViewPr>
  </p:notesTextViewPr>
  <p:notesViewPr>
    <p:cSldViewPr snapToGrid="0" snapToObjects="1">
      <p:cViewPr varScale="1">
        <p:scale>
          <a:sx n="102" d="100"/>
          <a:sy n="102" d="100"/>
        </p:scale>
        <p:origin x="1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liss, Jessica A" userId="1fc8d4bf-231c-4ebd-a194-2e9b38ad1dc0" providerId="ADAL" clId="{581414CA-6B97-B045-BD34-E51BDB0F346C}"/>
    <pc:docChg chg="custSel modMainMaster">
      <pc:chgData name="Corliss, Jessica A" userId="1fc8d4bf-231c-4ebd-a194-2e9b38ad1dc0" providerId="ADAL" clId="{581414CA-6B97-B045-BD34-E51BDB0F346C}" dt="2022-01-06T15:02:09.631" v="15" actId="6014"/>
      <pc:docMkLst>
        <pc:docMk/>
      </pc:docMkLst>
      <pc:sldMasterChg chg="modSldLayout">
        <pc:chgData name="Corliss, Jessica A" userId="1fc8d4bf-231c-4ebd-a194-2e9b38ad1dc0" providerId="ADAL" clId="{581414CA-6B97-B045-BD34-E51BDB0F346C}" dt="2022-01-06T15:02:09.631" v="15" actId="6014"/>
        <pc:sldMasterMkLst>
          <pc:docMk/>
          <pc:sldMasterMk cId="2970061491" sldId="2147483648"/>
        </pc:sldMasterMkLst>
        <pc:sldLayoutChg chg="mod">
          <pc:chgData name="Corliss, Jessica A" userId="1fc8d4bf-231c-4ebd-a194-2e9b38ad1dc0" providerId="ADAL" clId="{581414CA-6B97-B045-BD34-E51BDB0F346C}" dt="2022-01-06T15:00:26.158" v="1" actId="6014"/>
          <pc:sldLayoutMkLst>
            <pc:docMk/>
            <pc:sldMasterMk cId="2970061491" sldId="2147483648"/>
            <pc:sldLayoutMk cId="2851774748" sldId="2147483667"/>
          </pc:sldLayoutMkLst>
        </pc:sldLayoutChg>
        <pc:sldLayoutChg chg="mod">
          <pc:chgData name="Corliss, Jessica A" userId="1fc8d4bf-231c-4ebd-a194-2e9b38ad1dc0" providerId="ADAL" clId="{581414CA-6B97-B045-BD34-E51BDB0F346C}" dt="2022-01-06T15:00:32.620" v="2" actId="6014"/>
          <pc:sldLayoutMkLst>
            <pc:docMk/>
            <pc:sldMasterMk cId="2970061491" sldId="2147483648"/>
            <pc:sldLayoutMk cId="1772614730" sldId="2147483668"/>
          </pc:sldLayoutMkLst>
        </pc:sldLayoutChg>
        <pc:sldLayoutChg chg="mod">
          <pc:chgData name="Corliss, Jessica A" userId="1fc8d4bf-231c-4ebd-a194-2e9b38ad1dc0" providerId="ADAL" clId="{581414CA-6B97-B045-BD34-E51BDB0F346C}" dt="2022-01-06T15:01:23.563" v="8" actId="6014"/>
          <pc:sldLayoutMkLst>
            <pc:docMk/>
            <pc:sldMasterMk cId="2970061491" sldId="2147483648"/>
            <pc:sldLayoutMk cId="733951917" sldId="2147483669"/>
          </pc:sldLayoutMkLst>
        </pc:sldLayoutChg>
        <pc:sldLayoutChg chg="mod">
          <pc:chgData name="Corliss, Jessica A" userId="1fc8d4bf-231c-4ebd-a194-2e9b38ad1dc0" providerId="ADAL" clId="{581414CA-6B97-B045-BD34-E51BDB0F346C}" dt="2022-01-06T15:00:19.029" v="0" actId="6014"/>
          <pc:sldLayoutMkLst>
            <pc:docMk/>
            <pc:sldMasterMk cId="2970061491" sldId="2147483648"/>
            <pc:sldLayoutMk cId="2899422758" sldId="2147483670"/>
          </pc:sldLayoutMkLst>
        </pc:sldLayoutChg>
        <pc:sldLayoutChg chg="mod">
          <pc:chgData name="Corliss, Jessica A" userId="1fc8d4bf-231c-4ebd-a194-2e9b38ad1dc0" providerId="ADAL" clId="{581414CA-6B97-B045-BD34-E51BDB0F346C}" dt="2022-01-06T15:01:29.031" v="9" actId="6014"/>
          <pc:sldLayoutMkLst>
            <pc:docMk/>
            <pc:sldMasterMk cId="2970061491" sldId="2147483648"/>
            <pc:sldLayoutMk cId="1568389576" sldId="2147483671"/>
          </pc:sldLayoutMkLst>
        </pc:sldLayoutChg>
        <pc:sldLayoutChg chg="mod">
          <pc:chgData name="Corliss, Jessica A" userId="1fc8d4bf-231c-4ebd-a194-2e9b38ad1dc0" providerId="ADAL" clId="{581414CA-6B97-B045-BD34-E51BDB0F346C}" dt="2022-01-06T15:01:06.419" v="6" actId="6014"/>
          <pc:sldLayoutMkLst>
            <pc:docMk/>
            <pc:sldMasterMk cId="2970061491" sldId="2147483648"/>
            <pc:sldLayoutMk cId="748418329" sldId="2147483672"/>
          </pc:sldLayoutMkLst>
        </pc:sldLayoutChg>
        <pc:sldLayoutChg chg="mod">
          <pc:chgData name="Corliss, Jessica A" userId="1fc8d4bf-231c-4ebd-a194-2e9b38ad1dc0" providerId="ADAL" clId="{581414CA-6B97-B045-BD34-E51BDB0F346C}" dt="2022-01-06T15:00:41.508" v="3" actId="6014"/>
          <pc:sldLayoutMkLst>
            <pc:docMk/>
            <pc:sldMasterMk cId="2970061491" sldId="2147483648"/>
            <pc:sldLayoutMk cId="840878860" sldId="2147483675"/>
          </pc:sldLayoutMkLst>
        </pc:sldLayoutChg>
        <pc:sldLayoutChg chg="mod">
          <pc:chgData name="Corliss, Jessica A" userId="1fc8d4bf-231c-4ebd-a194-2e9b38ad1dc0" providerId="ADAL" clId="{581414CA-6B97-B045-BD34-E51BDB0F346C}" dt="2022-01-06T15:00:57.361" v="5" actId="6014"/>
          <pc:sldLayoutMkLst>
            <pc:docMk/>
            <pc:sldMasterMk cId="2970061491" sldId="2147483648"/>
            <pc:sldLayoutMk cId="868536204" sldId="2147483676"/>
          </pc:sldLayoutMkLst>
        </pc:sldLayoutChg>
        <pc:sldLayoutChg chg="mod">
          <pc:chgData name="Corliss, Jessica A" userId="1fc8d4bf-231c-4ebd-a194-2e9b38ad1dc0" providerId="ADAL" clId="{581414CA-6B97-B045-BD34-E51BDB0F346C}" dt="2022-01-06T15:00:50.659" v="4" actId="6014"/>
          <pc:sldLayoutMkLst>
            <pc:docMk/>
            <pc:sldMasterMk cId="2970061491" sldId="2147483648"/>
            <pc:sldLayoutMk cId="3435829950" sldId="2147483677"/>
          </pc:sldLayoutMkLst>
        </pc:sldLayoutChg>
        <pc:sldLayoutChg chg="mod">
          <pc:chgData name="Corliss, Jessica A" userId="1fc8d4bf-231c-4ebd-a194-2e9b38ad1dc0" providerId="ADAL" clId="{581414CA-6B97-B045-BD34-E51BDB0F346C}" dt="2022-01-06T15:01:36.857" v="10" actId="6014"/>
          <pc:sldLayoutMkLst>
            <pc:docMk/>
            <pc:sldMasterMk cId="2970061491" sldId="2147483648"/>
            <pc:sldLayoutMk cId="2664682089" sldId="2147483679"/>
          </pc:sldLayoutMkLst>
        </pc:sldLayoutChg>
        <pc:sldLayoutChg chg="mod">
          <pc:chgData name="Corliss, Jessica A" userId="1fc8d4bf-231c-4ebd-a194-2e9b38ad1dc0" providerId="ADAL" clId="{581414CA-6B97-B045-BD34-E51BDB0F346C}" dt="2022-01-06T15:01:42.459" v="11" actId="6014"/>
          <pc:sldLayoutMkLst>
            <pc:docMk/>
            <pc:sldMasterMk cId="2970061491" sldId="2147483648"/>
            <pc:sldLayoutMk cId="3170021997" sldId="2147483680"/>
          </pc:sldLayoutMkLst>
        </pc:sldLayoutChg>
        <pc:sldLayoutChg chg="delSp modSp mod">
          <pc:chgData name="Corliss, Jessica A" userId="1fc8d4bf-231c-4ebd-a194-2e9b38ad1dc0" providerId="ADAL" clId="{581414CA-6B97-B045-BD34-E51BDB0F346C}" dt="2022-01-06T15:02:09.631" v="15" actId="6014"/>
          <pc:sldLayoutMkLst>
            <pc:docMk/>
            <pc:sldMasterMk cId="2970061491" sldId="2147483648"/>
            <pc:sldLayoutMk cId="1974530698" sldId="2147483691"/>
          </pc:sldLayoutMkLst>
          <pc:spChg chg="del">
            <ac:chgData name="Corliss, Jessica A" userId="1fc8d4bf-231c-4ebd-a194-2e9b38ad1dc0" providerId="ADAL" clId="{581414CA-6B97-B045-BD34-E51BDB0F346C}" dt="2022-01-06T15:02:02.572" v="13" actId="478"/>
            <ac:spMkLst>
              <pc:docMk/>
              <pc:sldMasterMk cId="2970061491" sldId="2147483648"/>
              <pc:sldLayoutMk cId="1974530698" sldId="2147483691"/>
              <ac:spMk id="3" creationId="{CB993FB4-4336-2048-A6A4-FA306EBBE714}"/>
            </ac:spMkLst>
          </pc:spChg>
          <pc:picChg chg="mod">
            <ac:chgData name="Corliss, Jessica A" userId="1fc8d4bf-231c-4ebd-a194-2e9b38ad1dc0" providerId="ADAL" clId="{581414CA-6B97-B045-BD34-E51BDB0F346C}" dt="2022-01-06T15:02:03.967" v="14" actId="1076"/>
            <ac:picMkLst>
              <pc:docMk/>
              <pc:sldMasterMk cId="2970061491" sldId="2147483648"/>
              <pc:sldLayoutMk cId="1974530698" sldId="2147483691"/>
              <ac:picMk id="4" creationId="{D94B893B-3A5E-A84C-9A26-CCC1CC0A2366}"/>
            </ac:picMkLst>
          </pc:picChg>
        </pc:sldLayoutChg>
        <pc:sldLayoutChg chg="mod">
          <pc:chgData name="Corliss, Jessica A" userId="1fc8d4bf-231c-4ebd-a194-2e9b38ad1dc0" providerId="ADAL" clId="{581414CA-6B97-B045-BD34-E51BDB0F346C}" dt="2022-01-06T15:01:14.513" v="7" actId="6014"/>
          <pc:sldLayoutMkLst>
            <pc:docMk/>
            <pc:sldMasterMk cId="2970061491" sldId="2147483648"/>
            <pc:sldLayoutMk cId="1710712687" sldId="2147483692"/>
          </pc:sldLayoutMkLst>
        </pc:sldLayoutChg>
      </pc:sldMasterChg>
    </pc:docChg>
  </pc:docChgLst>
  <pc:docChgLst>
    <pc:chgData name="Ying Xiang" userId="7b671f6ee9b8d937" providerId="LiveId" clId="{7263022B-0094-4360-98DB-608EF26BDC77}"/>
    <pc:docChg chg="undo custSel addSld delSld modSld">
      <pc:chgData name="Ying Xiang" userId="7b671f6ee9b8d937" providerId="LiveId" clId="{7263022B-0094-4360-98DB-608EF26BDC77}" dt="2024-04-29T08:51:31.946" v="514" actId="20577"/>
      <pc:docMkLst>
        <pc:docMk/>
      </pc:docMkLst>
      <pc:sldChg chg="addSp delSp modSp mod">
        <pc:chgData name="Ying Xiang" userId="7b671f6ee9b8d937" providerId="LiveId" clId="{7263022B-0094-4360-98DB-608EF26BDC77}" dt="2024-04-29T08:20:34.002" v="501" actId="478"/>
        <pc:sldMkLst>
          <pc:docMk/>
          <pc:sldMk cId="3892510878" sldId="258"/>
        </pc:sldMkLst>
        <pc:spChg chg="mod">
          <ac:chgData name="Ying Xiang" userId="7b671f6ee9b8d937" providerId="LiveId" clId="{7263022B-0094-4360-98DB-608EF26BDC77}" dt="2024-04-29T08:19:58.062" v="499" actId="20577"/>
          <ac:spMkLst>
            <pc:docMk/>
            <pc:sldMk cId="3892510878" sldId="258"/>
            <ac:spMk id="2" creationId="{59480B23-7308-1745-A1A9-A5522BA49EE8}"/>
          </ac:spMkLst>
        </pc:spChg>
        <pc:spChg chg="mod">
          <ac:chgData name="Ying Xiang" userId="7b671f6ee9b8d937" providerId="LiveId" clId="{7263022B-0094-4360-98DB-608EF26BDC77}" dt="2024-04-29T06:23:03.784" v="41" actId="20577"/>
          <ac:spMkLst>
            <pc:docMk/>
            <pc:sldMk cId="3892510878" sldId="258"/>
            <ac:spMk id="3" creationId="{838EFF1C-2BC8-A7A5-FC2A-E8A8AEC85E90}"/>
          </ac:spMkLst>
        </pc:spChg>
        <pc:spChg chg="add del mod">
          <ac:chgData name="Ying Xiang" userId="7b671f6ee9b8d937" providerId="LiveId" clId="{7263022B-0094-4360-98DB-608EF26BDC77}" dt="2024-04-29T08:20:34.002" v="501" actId="478"/>
          <ac:spMkLst>
            <pc:docMk/>
            <pc:sldMk cId="3892510878" sldId="258"/>
            <ac:spMk id="5" creationId="{3A1391D9-19B0-4F9B-9941-E3EAB8F88065}"/>
          </ac:spMkLst>
        </pc:spChg>
        <pc:spChg chg="del mod">
          <ac:chgData name="Ying Xiang" userId="7b671f6ee9b8d937" providerId="LiveId" clId="{7263022B-0094-4360-98DB-608EF26BDC77}" dt="2024-04-29T08:20:31.860" v="500" actId="478"/>
          <ac:spMkLst>
            <pc:docMk/>
            <pc:sldMk cId="3892510878" sldId="258"/>
            <ac:spMk id="12" creationId="{ADA0161C-D166-6E4C-8069-E1FBFE0BE5F2}"/>
          </ac:spMkLst>
        </pc:spChg>
        <pc:spChg chg="mod">
          <ac:chgData name="Ying Xiang" userId="7b671f6ee9b8d937" providerId="LiveId" clId="{7263022B-0094-4360-98DB-608EF26BDC77}" dt="2024-04-29T06:23:06.539" v="44" actId="20577"/>
          <ac:spMkLst>
            <pc:docMk/>
            <pc:sldMk cId="3892510878" sldId="258"/>
            <ac:spMk id="13" creationId="{6C5EE2B8-026E-D04B-8925-60FA6F76C380}"/>
          </ac:spMkLst>
        </pc:spChg>
      </pc:sldChg>
      <pc:sldChg chg="del">
        <pc:chgData name="Ying Xiang" userId="7b671f6ee9b8d937" providerId="LiveId" clId="{7263022B-0094-4360-98DB-608EF26BDC77}" dt="2024-04-29T06:22:25.437" v="3" actId="47"/>
        <pc:sldMkLst>
          <pc:docMk/>
          <pc:sldMk cId="2147875841" sldId="289"/>
        </pc:sldMkLst>
      </pc:sldChg>
      <pc:sldChg chg="del">
        <pc:chgData name="Ying Xiang" userId="7b671f6ee9b8d937" providerId="LiveId" clId="{7263022B-0094-4360-98DB-608EF26BDC77}" dt="2024-04-29T06:22:25.658" v="4" actId="47"/>
        <pc:sldMkLst>
          <pc:docMk/>
          <pc:sldMk cId="864860363" sldId="291"/>
        </pc:sldMkLst>
      </pc:sldChg>
      <pc:sldChg chg="del">
        <pc:chgData name="Ying Xiang" userId="7b671f6ee9b8d937" providerId="LiveId" clId="{7263022B-0094-4360-98DB-608EF26BDC77}" dt="2024-04-29T06:22:25.025" v="1" actId="47"/>
        <pc:sldMkLst>
          <pc:docMk/>
          <pc:sldMk cId="1261607672" sldId="337"/>
        </pc:sldMkLst>
      </pc:sldChg>
      <pc:sldChg chg="del">
        <pc:chgData name="Ying Xiang" userId="7b671f6ee9b8d937" providerId="LiveId" clId="{7263022B-0094-4360-98DB-608EF26BDC77}" dt="2024-04-29T06:22:25.238" v="2" actId="47"/>
        <pc:sldMkLst>
          <pc:docMk/>
          <pc:sldMk cId="1892602085" sldId="338"/>
        </pc:sldMkLst>
      </pc:sldChg>
      <pc:sldChg chg="del">
        <pc:chgData name="Ying Xiang" userId="7b671f6ee9b8d937" providerId="LiveId" clId="{7263022B-0094-4360-98DB-608EF26BDC77}" dt="2024-04-29T06:22:25.882" v="5" actId="47"/>
        <pc:sldMkLst>
          <pc:docMk/>
          <pc:sldMk cId="3365848246" sldId="340"/>
        </pc:sldMkLst>
      </pc:sldChg>
      <pc:sldChg chg="del">
        <pc:chgData name="Ying Xiang" userId="7b671f6ee9b8d937" providerId="LiveId" clId="{7263022B-0094-4360-98DB-608EF26BDC77}" dt="2024-04-29T06:22:27.339" v="8" actId="47"/>
        <pc:sldMkLst>
          <pc:docMk/>
          <pc:sldMk cId="2844234940" sldId="341"/>
        </pc:sldMkLst>
      </pc:sldChg>
      <pc:sldChg chg="del">
        <pc:chgData name="Ying Xiang" userId="7b671f6ee9b8d937" providerId="LiveId" clId="{7263022B-0094-4360-98DB-608EF26BDC77}" dt="2024-04-29T06:22:27.907" v="9" actId="47"/>
        <pc:sldMkLst>
          <pc:docMk/>
          <pc:sldMk cId="1633267236" sldId="342"/>
        </pc:sldMkLst>
      </pc:sldChg>
      <pc:sldChg chg="del">
        <pc:chgData name="Ying Xiang" userId="7b671f6ee9b8d937" providerId="LiveId" clId="{7263022B-0094-4360-98DB-608EF26BDC77}" dt="2024-04-29T06:22:21.234" v="0" actId="47"/>
        <pc:sldMkLst>
          <pc:docMk/>
          <pc:sldMk cId="3443303270" sldId="343"/>
        </pc:sldMkLst>
      </pc:sldChg>
      <pc:sldChg chg="del">
        <pc:chgData name="Ying Xiang" userId="7b671f6ee9b8d937" providerId="LiveId" clId="{7263022B-0094-4360-98DB-608EF26BDC77}" dt="2024-04-29T06:22:28.518" v="10" actId="47"/>
        <pc:sldMkLst>
          <pc:docMk/>
          <pc:sldMk cId="1052682267" sldId="344"/>
        </pc:sldMkLst>
      </pc:sldChg>
      <pc:sldChg chg="del">
        <pc:chgData name="Ying Xiang" userId="7b671f6ee9b8d937" providerId="LiveId" clId="{7263022B-0094-4360-98DB-608EF26BDC77}" dt="2024-04-29T06:22:28.869" v="11" actId="47"/>
        <pc:sldMkLst>
          <pc:docMk/>
          <pc:sldMk cId="289659756" sldId="345"/>
        </pc:sldMkLst>
      </pc:sldChg>
      <pc:sldChg chg="del">
        <pc:chgData name="Ying Xiang" userId="7b671f6ee9b8d937" providerId="LiveId" clId="{7263022B-0094-4360-98DB-608EF26BDC77}" dt="2024-04-29T06:22:29.240" v="12" actId="47"/>
        <pc:sldMkLst>
          <pc:docMk/>
          <pc:sldMk cId="656933062" sldId="346"/>
        </pc:sldMkLst>
      </pc:sldChg>
      <pc:sldChg chg="del">
        <pc:chgData name="Ying Xiang" userId="7b671f6ee9b8d937" providerId="LiveId" clId="{7263022B-0094-4360-98DB-608EF26BDC77}" dt="2024-04-29T06:22:30.556" v="15" actId="47"/>
        <pc:sldMkLst>
          <pc:docMk/>
          <pc:sldMk cId="1930864705" sldId="347"/>
        </pc:sldMkLst>
      </pc:sldChg>
      <pc:sldChg chg="del">
        <pc:chgData name="Ying Xiang" userId="7b671f6ee9b8d937" providerId="LiveId" clId="{7263022B-0094-4360-98DB-608EF26BDC77}" dt="2024-04-29T06:22:29.659" v="13" actId="47"/>
        <pc:sldMkLst>
          <pc:docMk/>
          <pc:sldMk cId="2159687363" sldId="348"/>
        </pc:sldMkLst>
      </pc:sldChg>
      <pc:sldChg chg="del">
        <pc:chgData name="Ying Xiang" userId="7b671f6ee9b8d937" providerId="LiveId" clId="{7263022B-0094-4360-98DB-608EF26BDC77}" dt="2024-04-29T06:22:30.079" v="14" actId="47"/>
        <pc:sldMkLst>
          <pc:docMk/>
          <pc:sldMk cId="2055957648" sldId="349"/>
        </pc:sldMkLst>
      </pc:sldChg>
      <pc:sldChg chg="del">
        <pc:chgData name="Ying Xiang" userId="7b671f6ee9b8d937" providerId="LiveId" clId="{7263022B-0094-4360-98DB-608EF26BDC77}" dt="2024-04-29T06:22:31.215" v="16" actId="47"/>
        <pc:sldMkLst>
          <pc:docMk/>
          <pc:sldMk cId="3478241777" sldId="350"/>
        </pc:sldMkLst>
      </pc:sldChg>
      <pc:sldChg chg="del">
        <pc:chgData name="Ying Xiang" userId="7b671f6ee9b8d937" providerId="LiveId" clId="{7263022B-0094-4360-98DB-608EF26BDC77}" dt="2024-04-29T06:22:31.740" v="17" actId="47"/>
        <pc:sldMkLst>
          <pc:docMk/>
          <pc:sldMk cId="2770366616" sldId="351"/>
        </pc:sldMkLst>
      </pc:sldChg>
      <pc:sldChg chg="del">
        <pc:chgData name="Ying Xiang" userId="7b671f6ee9b8d937" providerId="LiveId" clId="{7263022B-0094-4360-98DB-608EF26BDC77}" dt="2024-04-29T06:22:32.326" v="18" actId="47"/>
        <pc:sldMkLst>
          <pc:docMk/>
          <pc:sldMk cId="4210239873" sldId="352"/>
        </pc:sldMkLst>
      </pc:sldChg>
      <pc:sldChg chg="modSp mod">
        <pc:chgData name="Ying Xiang" userId="7b671f6ee9b8d937" providerId="LiveId" clId="{7263022B-0094-4360-98DB-608EF26BDC77}" dt="2024-04-29T08:21:08.341" v="505"/>
        <pc:sldMkLst>
          <pc:docMk/>
          <pc:sldMk cId="1863071317" sldId="353"/>
        </pc:sldMkLst>
        <pc:spChg chg="mod">
          <ac:chgData name="Ying Xiang" userId="7b671f6ee9b8d937" providerId="LiveId" clId="{7263022B-0094-4360-98DB-608EF26BDC77}" dt="2024-04-29T06:24:26.840" v="52" actId="27636"/>
          <ac:spMkLst>
            <pc:docMk/>
            <pc:sldMk cId="1863071317" sldId="353"/>
            <ac:spMk id="2" creationId="{7935CBB2-F610-40B4-A124-363EF63EBDD4}"/>
          </ac:spMkLst>
        </pc:spChg>
        <pc:spChg chg="mod">
          <ac:chgData name="Ying Xiang" userId="7b671f6ee9b8d937" providerId="LiveId" clId="{7263022B-0094-4360-98DB-608EF26BDC77}" dt="2024-04-29T08:21:08.341" v="505"/>
          <ac:spMkLst>
            <pc:docMk/>
            <pc:sldMk cId="1863071317" sldId="353"/>
            <ac:spMk id="3" creationId="{9113FCDE-F6D7-41FF-9845-D3893750EB08}"/>
          </ac:spMkLst>
        </pc:spChg>
        <pc:spChg chg="mod">
          <ac:chgData name="Ying Xiang" userId="7b671f6ee9b8d937" providerId="LiveId" clId="{7263022B-0094-4360-98DB-608EF26BDC77}" dt="2024-04-29T06:22:52.583" v="35" actId="20577"/>
          <ac:spMkLst>
            <pc:docMk/>
            <pc:sldMk cId="1863071317" sldId="353"/>
            <ac:spMk id="5" creationId="{68BCB527-2259-FA40-8DB3-056BA3C1B22F}"/>
          </ac:spMkLst>
        </pc:spChg>
      </pc:sldChg>
      <pc:sldChg chg="del">
        <pc:chgData name="Ying Xiang" userId="7b671f6ee9b8d937" providerId="LiveId" clId="{7263022B-0094-4360-98DB-608EF26BDC77}" dt="2024-04-29T06:22:26.080" v="6" actId="47"/>
        <pc:sldMkLst>
          <pc:docMk/>
          <pc:sldMk cId="3695720078" sldId="354"/>
        </pc:sldMkLst>
      </pc:sldChg>
      <pc:sldChg chg="del">
        <pc:chgData name="Ying Xiang" userId="7b671f6ee9b8d937" providerId="LiveId" clId="{7263022B-0094-4360-98DB-608EF26BDC77}" dt="2024-04-29T06:22:27.078" v="7" actId="47"/>
        <pc:sldMkLst>
          <pc:docMk/>
          <pc:sldMk cId="215207409" sldId="355"/>
        </pc:sldMkLst>
      </pc:sldChg>
      <pc:sldChg chg="del">
        <pc:chgData name="Ying Xiang" userId="7b671f6ee9b8d937" providerId="LiveId" clId="{7263022B-0094-4360-98DB-608EF26BDC77}" dt="2024-04-29T06:22:33.313" v="19" actId="47"/>
        <pc:sldMkLst>
          <pc:docMk/>
          <pc:sldMk cId="270775366" sldId="357"/>
        </pc:sldMkLst>
      </pc:sldChg>
      <pc:sldChg chg="modSp mod">
        <pc:chgData name="Ying Xiang" userId="7b671f6ee9b8d937" providerId="LiveId" clId="{7263022B-0094-4360-98DB-608EF26BDC77}" dt="2024-04-29T08:00:07.620" v="295" actId="20577"/>
        <pc:sldMkLst>
          <pc:docMk/>
          <pc:sldMk cId="2616035039" sldId="358"/>
        </pc:sldMkLst>
        <pc:spChg chg="mod">
          <ac:chgData name="Ying Xiang" userId="7b671f6ee9b8d937" providerId="LiveId" clId="{7263022B-0094-4360-98DB-608EF26BDC77}" dt="2024-04-29T08:00:07.620" v="295" actId="20577"/>
          <ac:spMkLst>
            <pc:docMk/>
            <pc:sldMk cId="2616035039" sldId="358"/>
            <ac:spMk id="3" creationId="{838EFF1C-2BC8-A7A5-FC2A-E8A8AEC85E90}"/>
          </ac:spMkLst>
        </pc:spChg>
        <pc:spChg chg="mod">
          <ac:chgData name="Ying Xiang" userId="7b671f6ee9b8d937" providerId="LiveId" clId="{7263022B-0094-4360-98DB-608EF26BDC77}" dt="2024-04-29T06:22:42.632" v="27" actId="20577"/>
          <ac:spMkLst>
            <pc:docMk/>
            <pc:sldMk cId="2616035039" sldId="358"/>
            <ac:spMk id="13" creationId="{6C5EE2B8-026E-D04B-8925-60FA6F76C380}"/>
          </ac:spMkLst>
        </pc:spChg>
      </pc:sldChg>
      <pc:sldChg chg="addSp delSp modSp add mod">
        <pc:chgData name="Ying Xiang" userId="7b671f6ee9b8d937" providerId="LiveId" clId="{7263022B-0094-4360-98DB-608EF26BDC77}" dt="2024-04-29T06:41:10.422" v="100" actId="20577"/>
        <pc:sldMkLst>
          <pc:docMk/>
          <pc:sldMk cId="2460359698" sldId="359"/>
        </pc:sldMkLst>
        <pc:spChg chg="mod">
          <ac:chgData name="Ying Xiang" userId="7b671f6ee9b8d937" providerId="LiveId" clId="{7263022B-0094-4360-98DB-608EF26BDC77}" dt="2024-04-29T06:41:10.422" v="100" actId="20577"/>
          <ac:spMkLst>
            <pc:docMk/>
            <pc:sldMk cId="2460359698" sldId="359"/>
            <ac:spMk id="3" creationId="{9113FCDE-F6D7-41FF-9845-D3893750EB08}"/>
          </ac:spMkLst>
        </pc:spChg>
        <pc:picChg chg="add del mod">
          <ac:chgData name="Ying Xiang" userId="7b671f6ee9b8d937" providerId="LiveId" clId="{7263022B-0094-4360-98DB-608EF26BDC77}" dt="2024-04-29T06:39:32.046" v="90" actId="478"/>
          <ac:picMkLst>
            <pc:docMk/>
            <pc:sldMk cId="2460359698" sldId="359"/>
            <ac:picMk id="4" creationId="{D0ED5012-4534-66B1-2127-B3190C71D7E6}"/>
          </ac:picMkLst>
        </pc:picChg>
        <pc:picChg chg="add mod">
          <ac:chgData name="Ying Xiang" userId="7b671f6ee9b8d937" providerId="LiveId" clId="{7263022B-0094-4360-98DB-608EF26BDC77}" dt="2024-04-29T06:39:49.849" v="94" actId="1076"/>
          <ac:picMkLst>
            <pc:docMk/>
            <pc:sldMk cId="2460359698" sldId="359"/>
            <ac:picMk id="6" creationId="{69A31D56-B942-1A8F-B201-ADDC446F2F6A}"/>
          </ac:picMkLst>
        </pc:picChg>
      </pc:sldChg>
      <pc:sldChg chg="addSp delSp modSp add mod">
        <pc:chgData name="Ying Xiang" userId="7b671f6ee9b8d937" providerId="LiveId" clId="{7263022B-0094-4360-98DB-608EF26BDC77}" dt="2024-04-29T08:25:11.946" v="508" actId="14100"/>
        <pc:sldMkLst>
          <pc:docMk/>
          <pc:sldMk cId="960492096" sldId="360"/>
        </pc:sldMkLst>
        <pc:spChg chg="mod">
          <ac:chgData name="Ying Xiang" userId="7b671f6ee9b8d937" providerId="LiveId" clId="{7263022B-0094-4360-98DB-608EF26BDC77}" dt="2024-04-29T06:43:45.498" v="127"/>
          <ac:spMkLst>
            <pc:docMk/>
            <pc:sldMk cId="960492096" sldId="360"/>
            <ac:spMk id="3" creationId="{9113FCDE-F6D7-41FF-9845-D3893750EB08}"/>
          </ac:spMkLst>
        </pc:spChg>
        <pc:spChg chg="add mod">
          <ac:chgData name="Ying Xiang" userId="7b671f6ee9b8d937" providerId="LiveId" clId="{7263022B-0094-4360-98DB-608EF26BDC77}" dt="2024-04-29T08:25:11.946" v="508" actId="14100"/>
          <ac:spMkLst>
            <pc:docMk/>
            <pc:sldMk cId="960492096" sldId="360"/>
            <ac:spMk id="8" creationId="{38E76152-4297-8784-BF63-CABDA7E8952B}"/>
          </ac:spMkLst>
        </pc:spChg>
        <pc:picChg chg="add mod">
          <ac:chgData name="Ying Xiang" userId="7b671f6ee9b8d937" providerId="LiveId" clId="{7263022B-0094-4360-98DB-608EF26BDC77}" dt="2024-04-29T06:45:42.830" v="131" actId="1076"/>
          <ac:picMkLst>
            <pc:docMk/>
            <pc:sldMk cId="960492096" sldId="360"/>
            <ac:picMk id="4" creationId="{A6D12584-15AC-E942-873C-D0DA80190355}"/>
          </ac:picMkLst>
        </pc:picChg>
        <pc:picChg chg="del">
          <ac:chgData name="Ying Xiang" userId="7b671f6ee9b8d937" providerId="LiveId" clId="{7263022B-0094-4360-98DB-608EF26BDC77}" dt="2024-04-29T06:42:00.929" v="102" actId="478"/>
          <ac:picMkLst>
            <pc:docMk/>
            <pc:sldMk cId="960492096" sldId="360"/>
            <ac:picMk id="6" creationId="{69A31D56-B942-1A8F-B201-ADDC446F2F6A}"/>
          </ac:picMkLst>
        </pc:picChg>
        <pc:picChg chg="add mod">
          <ac:chgData name="Ying Xiang" userId="7b671f6ee9b8d937" providerId="LiveId" clId="{7263022B-0094-4360-98DB-608EF26BDC77}" dt="2024-04-29T06:46:57.462" v="138" actId="14100"/>
          <ac:picMkLst>
            <pc:docMk/>
            <pc:sldMk cId="960492096" sldId="360"/>
            <ac:picMk id="7" creationId="{76FB7841-9D11-0370-36F2-394A18F9CE4B}"/>
          </ac:picMkLst>
        </pc:picChg>
      </pc:sldChg>
      <pc:sldChg chg="addSp delSp modSp add mod">
        <pc:chgData name="Ying Xiang" userId="7b671f6ee9b8d937" providerId="LiveId" clId="{7263022B-0094-4360-98DB-608EF26BDC77}" dt="2024-04-29T06:58:05.450" v="200" actId="478"/>
        <pc:sldMkLst>
          <pc:docMk/>
          <pc:sldMk cId="3068390017" sldId="361"/>
        </pc:sldMkLst>
        <pc:spChg chg="mod">
          <ac:chgData name="Ying Xiang" userId="7b671f6ee9b8d937" providerId="LiveId" clId="{7263022B-0094-4360-98DB-608EF26BDC77}" dt="2024-04-29T06:47:44.048" v="154" actId="20577"/>
          <ac:spMkLst>
            <pc:docMk/>
            <pc:sldMk cId="3068390017" sldId="361"/>
            <ac:spMk id="2" creationId="{7935CBB2-F610-40B4-A124-363EF63EBDD4}"/>
          </ac:spMkLst>
        </pc:spChg>
        <pc:spChg chg="mod">
          <ac:chgData name="Ying Xiang" userId="7b671f6ee9b8d937" providerId="LiveId" clId="{7263022B-0094-4360-98DB-608EF26BDC77}" dt="2024-04-29T06:50:37.919" v="166" actId="20577"/>
          <ac:spMkLst>
            <pc:docMk/>
            <pc:sldMk cId="3068390017" sldId="361"/>
            <ac:spMk id="3" creationId="{9113FCDE-F6D7-41FF-9845-D3893750EB08}"/>
          </ac:spMkLst>
        </pc:spChg>
        <pc:spChg chg="del">
          <ac:chgData name="Ying Xiang" userId="7b671f6ee9b8d937" providerId="LiveId" clId="{7263022B-0094-4360-98DB-608EF26BDC77}" dt="2024-04-29T06:50:01.313" v="158" actId="478"/>
          <ac:spMkLst>
            <pc:docMk/>
            <pc:sldMk cId="3068390017" sldId="361"/>
            <ac:spMk id="8" creationId="{38E76152-4297-8784-BF63-CABDA7E8952B}"/>
          </ac:spMkLst>
        </pc:spChg>
        <pc:spChg chg="add mod">
          <ac:chgData name="Ying Xiang" userId="7b671f6ee9b8d937" providerId="LiveId" clId="{7263022B-0094-4360-98DB-608EF26BDC77}" dt="2024-04-29T06:54:32.506" v="181"/>
          <ac:spMkLst>
            <pc:docMk/>
            <pc:sldMk cId="3068390017" sldId="361"/>
            <ac:spMk id="9" creationId="{F46D208A-378A-1FDA-81A0-DD5CA1070ED6}"/>
          </ac:spMkLst>
        </pc:spChg>
        <pc:picChg chg="del">
          <ac:chgData name="Ying Xiang" userId="7b671f6ee9b8d937" providerId="LiveId" clId="{7263022B-0094-4360-98DB-608EF26BDC77}" dt="2024-04-29T06:49:58.696" v="156" actId="478"/>
          <ac:picMkLst>
            <pc:docMk/>
            <pc:sldMk cId="3068390017" sldId="361"/>
            <ac:picMk id="4" creationId="{A6D12584-15AC-E942-873C-D0DA80190355}"/>
          </ac:picMkLst>
        </pc:picChg>
        <pc:picChg chg="add mod">
          <ac:chgData name="Ying Xiang" userId="7b671f6ee9b8d937" providerId="LiveId" clId="{7263022B-0094-4360-98DB-608EF26BDC77}" dt="2024-04-29T06:51:17.617" v="167" actId="1076"/>
          <ac:picMkLst>
            <pc:docMk/>
            <pc:sldMk cId="3068390017" sldId="361"/>
            <ac:picMk id="6" creationId="{7EB48F1F-9085-0401-0D16-291154DF532A}"/>
          </ac:picMkLst>
        </pc:picChg>
        <pc:picChg chg="del">
          <ac:chgData name="Ying Xiang" userId="7b671f6ee9b8d937" providerId="LiveId" clId="{7263022B-0094-4360-98DB-608EF26BDC77}" dt="2024-04-29T06:49:59.241" v="157" actId="478"/>
          <ac:picMkLst>
            <pc:docMk/>
            <pc:sldMk cId="3068390017" sldId="361"/>
            <ac:picMk id="7" creationId="{76FB7841-9D11-0370-36F2-394A18F9CE4B}"/>
          </ac:picMkLst>
        </pc:picChg>
        <pc:picChg chg="add del mod">
          <ac:chgData name="Ying Xiang" userId="7b671f6ee9b8d937" providerId="LiveId" clId="{7263022B-0094-4360-98DB-608EF26BDC77}" dt="2024-04-29T06:58:05.450" v="200" actId="478"/>
          <ac:picMkLst>
            <pc:docMk/>
            <pc:sldMk cId="3068390017" sldId="361"/>
            <ac:picMk id="10" creationId="{4403356F-A825-49AD-4FB6-C9195600E2D0}"/>
          </ac:picMkLst>
        </pc:picChg>
      </pc:sldChg>
      <pc:sldChg chg="addSp delSp modSp add mod">
        <pc:chgData name="Ying Xiang" userId="7b671f6ee9b8d937" providerId="LiveId" clId="{7263022B-0094-4360-98DB-608EF26BDC77}" dt="2024-04-29T07:04:25.044" v="212"/>
        <pc:sldMkLst>
          <pc:docMk/>
          <pc:sldMk cId="1789532818" sldId="362"/>
        </pc:sldMkLst>
        <pc:spChg chg="mod">
          <ac:chgData name="Ying Xiang" userId="7b671f6ee9b8d937" providerId="LiveId" clId="{7263022B-0094-4360-98DB-608EF26BDC77}" dt="2024-04-29T07:04:25.044" v="212"/>
          <ac:spMkLst>
            <pc:docMk/>
            <pc:sldMk cId="1789532818" sldId="362"/>
            <ac:spMk id="2" creationId="{7935CBB2-F610-40B4-A124-363EF63EBDD4}"/>
          </ac:spMkLst>
        </pc:spChg>
        <pc:spChg chg="mod">
          <ac:chgData name="Ying Xiang" userId="7b671f6ee9b8d937" providerId="LiveId" clId="{7263022B-0094-4360-98DB-608EF26BDC77}" dt="2024-04-29T06:57:37.472" v="190" actId="14100"/>
          <ac:spMkLst>
            <pc:docMk/>
            <pc:sldMk cId="1789532818" sldId="362"/>
            <ac:spMk id="3" creationId="{9113FCDE-F6D7-41FF-9845-D3893750EB08}"/>
          </ac:spMkLst>
        </pc:spChg>
        <pc:spChg chg="add del mod">
          <ac:chgData name="Ying Xiang" userId="7b671f6ee9b8d937" providerId="LiveId" clId="{7263022B-0094-4360-98DB-608EF26BDC77}" dt="2024-04-29T07:00:02.675" v="210"/>
          <ac:spMkLst>
            <pc:docMk/>
            <pc:sldMk cId="1789532818" sldId="362"/>
            <ac:spMk id="9" creationId="{F46D208A-378A-1FDA-81A0-DD5CA1070ED6}"/>
          </ac:spMkLst>
        </pc:spChg>
        <pc:picChg chg="add del mod">
          <ac:chgData name="Ying Xiang" userId="7b671f6ee9b8d937" providerId="LiveId" clId="{7263022B-0094-4360-98DB-608EF26BDC77}" dt="2024-04-29T06:57:52.553" v="194" actId="478"/>
          <ac:picMkLst>
            <pc:docMk/>
            <pc:sldMk cId="1789532818" sldId="362"/>
            <ac:picMk id="4" creationId="{224D1FD3-E44B-A22C-ADE8-6F2F1AC6DF4D}"/>
          </ac:picMkLst>
        </pc:picChg>
        <pc:picChg chg="del">
          <ac:chgData name="Ying Xiang" userId="7b671f6ee9b8d937" providerId="LiveId" clId="{7263022B-0094-4360-98DB-608EF26BDC77}" dt="2024-04-29T06:56:40.064" v="183" actId="478"/>
          <ac:picMkLst>
            <pc:docMk/>
            <pc:sldMk cId="1789532818" sldId="362"/>
            <ac:picMk id="6" creationId="{7EB48F1F-9085-0401-0D16-291154DF532A}"/>
          </ac:picMkLst>
        </pc:picChg>
        <pc:picChg chg="add mod">
          <ac:chgData name="Ying Xiang" userId="7b671f6ee9b8d937" providerId="LiveId" clId="{7263022B-0094-4360-98DB-608EF26BDC77}" dt="2024-04-29T06:58:35.399" v="207" actId="14100"/>
          <ac:picMkLst>
            <pc:docMk/>
            <pc:sldMk cId="1789532818" sldId="362"/>
            <ac:picMk id="7" creationId="{9E4D02A3-D5B5-FB9C-DB88-4AD6F9741756}"/>
          </ac:picMkLst>
        </pc:picChg>
      </pc:sldChg>
      <pc:sldChg chg="delSp modSp add mod">
        <pc:chgData name="Ying Xiang" userId="7b671f6ee9b8d937" providerId="LiveId" clId="{7263022B-0094-4360-98DB-608EF26BDC77}" dt="2024-04-29T07:13:04.046" v="227" actId="27636"/>
        <pc:sldMkLst>
          <pc:docMk/>
          <pc:sldMk cId="691835367" sldId="363"/>
        </pc:sldMkLst>
        <pc:spChg chg="mod">
          <ac:chgData name="Ying Xiang" userId="7b671f6ee9b8d937" providerId="LiveId" clId="{7263022B-0094-4360-98DB-608EF26BDC77}" dt="2024-04-29T07:04:32.914" v="214"/>
          <ac:spMkLst>
            <pc:docMk/>
            <pc:sldMk cId="691835367" sldId="363"/>
            <ac:spMk id="2" creationId="{7935CBB2-F610-40B4-A124-363EF63EBDD4}"/>
          </ac:spMkLst>
        </pc:spChg>
        <pc:spChg chg="mod">
          <ac:chgData name="Ying Xiang" userId="7b671f6ee9b8d937" providerId="LiveId" clId="{7263022B-0094-4360-98DB-608EF26BDC77}" dt="2024-04-29T07:13:04.046" v="227" actId="27636"/>
          <ac:spMkLst>
            <pc:docMk/>
            <pc:sldMk cId="691835367" sldId="363"/>
            <ac:spMk id="3" creationId="{9113FCDE-F6D7-41FF-9845-D3893750EB08}"/>
          </ac:spMkLst>
        </pc:spChg>
        <pc:spChg chg="del">
          <ac:chgData name="Ying Xiang" userId="7b671f6ee9b8d937" providerId="LiveId" clId="{7263022B-0094-4360-98DB-608EF26BDC77}" dt="2024-04-29T07:04:35.534" v="216" actId="478"/>
          <ac:spMkLst>
            <pc:docMk/>
            <pc:sldMk cId="691835367" sldId="363"/>
            <ac:spMk id="9" creationId="{F46D208A-378A-1FDA-81A0-DD5CA1070ED6}"/>
          </ac:spMkLst>
        </pc:spChg>
        <pc:picChg chg="del">
          <ac:chgData name="Ying Xiang" userId="7b671f6ee9b8d937" providerId="LiveId" clId="{7263022B-0094-4360-98DB-608EF26BDC77}" dt="2024-04-29T07:04:34.096" v="215" actId="478"/>
          <ac:picMkLst>
            <pc:docMk/>
            <pc:sldMk cId="691835367" sldId="363"/>
            <ac:picMk id="7" creationId="{9E4D02A3-D5B5-FB9C-DB88-4AD6F9741756}"/>
          </ac:picMkLst>
        </pc:picChg>
      </pc:sldChg>
      <pc:sldChg chg="addSp modSp add mod">
        <pc:chgData name="Ying Xiang" userId="7b671f6ee9b8d937" providerId="LiveId" clId="{7263022B-0094-4360-98DB-608EF26BDC77}" dt="2024-04-29T07:14:50.167" v="241" actId="20577"/>
        <pc:sldMkLst>
          <pc:docMk/>
          <pc:sldMk cId="3258243593" sldId="364"/>
        </pc:sldMkLst>
        <pc:spChg chg="mod">
          <ac:chgData name="Ying Xiang" userId="7b671f6ee9b8d937" providerId="LiveId" clId="{7263022B-0094-4360-98DB-608EF26BDC77}" dt="2024-04-29T07:14:50.167" v="241" actId="20577"/>
          <ac:spMkLst>
            <pc:docMk/>
            <pc:sldMk cId="3258243593" sldId="364"/>
            <ac:spMk id="3" creationId="{9113FCDE-F6D7-41FF-9845-D3893750EB08}"/>
          </ac:spMkLst>
        </pc:spChg>
        <pc:picChg chg="add mod">
          <ac:chgData name="Ying Xiang" userId="7b671f6ee9b8d937" providerId="LiveId" clId="{7263022B-0094-4360-98DB-608EF26BDC77}" dt="2024-04-29T07:13:49.316" v="231" actId="1076"/>
          <ac:picMkLst>
            <pc:docMk/>
            <pc:sldMk cId="3258243593" sldId="364"/>
            <ac:picMk id="4" creationId="{DAC62112-B5D8-3CEB-A619-165F0A982663}"/>
          </ac:picMkLst>
        </pc:picChg>
      </pc:sldChg>
      <pc:sldChg chg="addSp delSp modSp add mod">
        <pc:chgData name="Ying Xiang" userId="7b671f6ee9b8d937" providerId="LiveId" clId="{7263022B-0094-4360-98DB-608EF26BDC77}" dt="2024-04-29T08:02:18.099" v="297" actId="22"/>
        <pc:sldMkLst>
          <pc:docMk/>
          <pc:sldMk cId="2036576077" sldId="365"/>
        </pc:sldMkLst>
        <pc:spChg chg="mod">
          <ac:chgData name="Ying Xiang" userId="7b671f6ee9b8d937" providerId="LiveId" clId="{7263022B-0094-4360-98DB-608EF26BDC77}" dt="2024-04-29T07:59:21.968" v="294" actId="20577"/>
          <ac:spMkLst>
            <pc:docMk/>
            <pc:sldMk cId="2036576077" sldId="365"/>
            <ac:spMk id="3" creationId="{9113FCDE-F6D7-41FF-9845-D3893750EB08}"/>
          </ac:spMkLst>
        </pc:spChg>
        <pc:spChg chg="add del">
          <ac:chgData name="Ying Xiang" userId="7b671f6ee9b8d937" providerId="LiveId" clId="{7263022B-0094-4360-98DB-608EF26BDC77}" dt="2024-04-29T08:02:18.099" v="297" actId="22"/>
          <ac:spMkLst>
            <pc:docMk/>
            <pc:sldMk cId="2036576077" sldId="365"/>
            <ac:spMk id="7" creationId="{62B7DC04-33BF-C14B-CD97-5D7C2E0B2041}"/>
          </ac:spMkLst>
        </pc:spChg>
        <pc:picChg chg="del">
          <ac:chgData name="Ying Xiang" userId="7b671f6ee9b8d937" providerId="LiveId" clId="{7263022B-0094-4360-98DB-608EF26BDC77}" dt="2024-04-29T07:46:51.574" v="243" actId="478"/>
          <ac:picMkLst>
            <pc:docMk/>
            <pc:sldMk cId="2036576077" sldId="365"/>
            <ac:picMk id="4" creationId="{DAC62112-B5D8-3CEB-A619-165F0A982663}"/>
          </ac:picMkLst>
        </pc:picChg>
      </pc:sldChg>
      <pc:sldChg chg="modSp add mod">
        <pc:chgData name="Ying Xiang" userId="7b671f6ee9b8d937" providerId="LiveId" clId="{7263022B-0094-4360-98DB-608EF26BDC77}" dt="2024-04-29T08:02:52.654" v="302" actId="20577"/>
        <pc:sldMkLst>
          <pc:docMk/>
          <pc:sldMk cId="438615325" sldId="366"/>
        </pc:sldMkLst>
        <pc:spChg chg="mod">
          <ac:chgData name="Ying Xiang" userId="7b671f6ee9b8d937" providerId="LiveId" clId="{7263022B-0094-4360-98DB-608EF26BDC77}" dt="2024-04-29T08:02:52.654" v="302" actId="20577"/>
          <ac:spMkLst>
            <pc:docMk/>
            <pc:sldMk cId="438615325" sldId="366"/>
            <ac:spMk id="3" creationId="{9113FCDE-F6D7-41FF-9845-D3893750EB08}"/>
          </ac:spMkLst>
        </pc:spChg>
      </pc:sldChg>
      <pc:sldChg chg="addSp delSp modSp add mod">
        <pc:chgData name="Ying Xiang" userId="7b671f6ee9b8d937" providerId="LiveId" clId="{7263022B-0094-4360-98DB-608EF26BDC77}" dt="2024-04-29T08:51:31.946" v="514" actId="20577"/>
        <pc:sldMkLst>
          <pc:docMk/>
          <pc:sldMk cId="3012902407" sldId="367"/>
        </pc:sldMkLst>
        <pc:spChg chg="mod">
          <ac:chgData name="Ying Xiang" userId="7b671f6ee9b8d937" providerId="LiveId" clId="{7263022B-0094-4360-98DB-608EF26BDC77}" dt="2024-04-29T08:51:31.946" v="514" actId="20577"/>
          <ac:spMkLst>
            <pc:docMk/>
            <pc:sldMk cId="3012902407" sldId="367"/>
            <ac:spMk id="3" creationId="{9113FCDE-F6D7-41FF-9845-D3893750EB08}"/>
          </ac:spMkLst>
        </pc:spChg>
        <pc:spChg chg="add mod">
          <ac:chgData name="Ying Xiang" userId="7b671f6ee9b8d937" providerId="LiveId" clId="{7263022B-0094-4360-98DB-608EF26BDC77}" dt="2024-04-29T08:12:56.374" v="483" actId="1076"/>
          <ac:spMkLst>
            <pc:docMk/>
            <pc:sldMk cId="3012902407" sldId="367"/>
            <ac:spMk id="4" creationId="{207C5E41-6251-A074-D0D0-48AEBD03A88C}"/>
          </ac:spMkLst>
        </pc:spChg>
        <pc:spChg chg="add del mod">
          <ac:chgData name="Ying Xiang" userId="7b671f6ee9b8d937" providerId="LiveId" clId="{7263022B-0094-4360-98DB-608EF26BDC77}" dt="2024-04-29T08:12:27.901" v="475" actId="22"/>
          <ac:spMkLst>
            <pc:docMk/>
            <pc:sldMk cId="3012902407" sldId="367"/>
            <ac:spMk id="7" creationId="{D8A16285-D9DC-1FB9-C0C1-D275473798FF}"/>
          </ac:spMkLst>
        </pc:spChg>
        <pc:spChg chg="add mod">
          <ac:chgData name="Ying Xiang" userId="7b671f6ee9b8d937" providerId="LiveId" clId="{7263022B-0094-4360-98DB-608EF26BDC77}" dt="2024-04-29T08:12:50.110" v="482" actId="1076"/>
          <ac:spMkLst>
            <pc:docMk/>
            <pc:sldMk cId="3012902407" sldId="367"/>
            <ac:spMk id="8" creationId="{3252B2C5-564B-FECD-9778-B99D84D3BC40}"/>
          </ac:spMkLst>
        </pc:spChg>
      </pc:sldChg>
      <pc:sldChg chg="addSp delSp modSp add mod">
        <pc:chgData name="Ying Xiang" userId="7b671f6ee9b8d937" providerId="LiveId" clId="{7263022B-0094-4360-98DB-608EF26BDC77}" dt="2024-04-29T08:19:19.031" v="496" actId="1076"/>
        <pc:sldMkLst>
          <pc:docMk/>
          <pc:sldMk cId="651728505" sldId="368"/>
        </pc:sldMkLst>
        <pc:spChg chg="mod">
          <ac:chgData name="Ying Xiang" userId="7b671f6ee9b8d937" providerId="LiveId" clId="{7263022B-0094-4360-98DB-608EF26BDC77}" dt="2024-04-29T08:18:20.614" v="485"/>
          <ac:spMkLst>
            <pc:docMk/>
            <pc:sldMk cId="651728505" sldId="368"/>
            <ac:spMk id="3" creationId="{9113FCDE-F6D7-41FF-9845-D3893750EB08}"/>
          </ac:spMkLst>
        </pc:spChg>
        <pc:spChg chg="del">
          <ac:chgData name="Ying Xiang" userId="7b671f6ee9b8d937" providerId="LiveId" clId="{7263022B-0094-4360-98DB-608EF26BDC77}" dt="2024-04-29T08:18:22.599" v="486" actId="478"/>
          <ac:spMkLst>
            <pc:docMk/>
            <pc:sldMk cId="651728505" sldId="368"/>
            <ac:spMk id="4" creationId="{207C5E41-6251-A074-D0D0-48AEBD03A88C}"/>
          </ac:spMkLst>
        </pc:spChg>
        <pc:spChg chg="add del mod">
          <ac:chgData name="Ying Xiang" userId="7b671f6ee9b8d937" providerId="LiveId" clId="{7263022B-0094-4360-98DB-608EF26BDC77}" dt="2024-04-29T08:18:39.634" v="491" actId="478"/>
          <ac:spMkLst>
            <pc:docMk/>
            <pc:sldMk cId="651728505" sldId="368"/>
            <ac:spMk id="6" creationId="{463ED405-E42C-DD16-9D93-6F9C1B349A0B}"/>
          </ac:spMkLst>
        </pc:spChg>
        <pc:spChg chg="add mod">
          <ac:chgData name="Ying Xiang" userId="7b671f6ee9b8d937" providerId="LiveId" clId="{7263022B-0094-4360-98DB-608EF26BDC77}" dt="2024-04-29T08:18:35.298" v="489" actId="1076"/>
          <ac:spMkLst>
            <pc:docMk/>
            <pc:sldMk cId="651728505" sldId="368"/>
            <ac:spMk id="7" creationId="{0C046E9C-8853-1FEB-9E36-2D591BAA1156}"/>
          </ac:spMkLst>
        </pc:spChg>
        <pc:spChg chg="del">
          <ac:chgData name="Ying Xiang" userId="7b671f6ee9b8d937" providerId="LiveId" clId="{7263022B-0094-4360-98DB-608EF26BDC77}" dt="2024-04-29T08:18:23.519" v="487" actId="478"/>
          <ac:spMkLst>
            <pc:docMk/>
            <pc:sldMk cId="651728505" sldId="368"/>
            <ac:spMk id="8" creationId="{3252B2C5-564B-FECD-9778-B99D84D3BC40}"/>
          </ac:spMkLst>
        </pc:spChg>
        <pc:picChg chg="add mod">
          <ac:chgData name="Ying Xiang" userId="7b671f6ee9b8d937" providerId="LiveId" clId="{7263022B-0094-4360-98DB-608EF26BDC77}" dt="2024-04-29T08:19:19.031" v="496" actId="1076"/>
          <ac:picMkLst>
            <pc:docMk/>
            <pc:sldMk cId="651728505" sldId="368"/>
            <ac:picMk id="1025" creationId="{0CBFDD38-B3C6-C19C-A2CD-882C2C20F431}"/>
          </ac:picMkLst>
        </pc:picChg>
        <pc:picChg chg="add mod">
          <ac:chgData name="Ying Xiang" userId="7b671f6ee9b8d937" providerId="LiveId" clId="{7263022B-0094-4360-98DB-608EF26BDC77}" dt="2024-04-29T08:19:19.031" v="496" actId="1076"/>
          <ac:picMkLst>
            <pc:docMk/>
            <pc:sldMk cId="651728505" sldId="368"/>
            <ac:picMk id="1026" creationId="{0D912238-37E3-55F0-E0CA-6AAAEDC4F48E}"/>
          </ac:picMkLst>
        </pc:picChg>
      </pc:sldChg>
      <pc:sldChg chg="new del">
        <pc:chgData name="Ying Xiang" userId="7b671f6ee9b8d937" providerId="LiveId" clId="{7263022B-0094-4360-98DB-608EF26BDC77}" dt="2024-04-29T08:23:40.902" v="507" actId="47"/>
        <pc:sldMkLst>
          <pc:docMk/>
          <pc:sldMk cId="3427862921" sldId="369"/>
        </pc:sldMkLst>
      </pc:sldChg>
    </pc:docChg>
  </pc:docChgLst>
  <pc:docChgLst>
    <pc:chgData name="Ying Xiang" userId="7b671f6ee9b8d937" providerId="LiveId" clId="{FEA83807-079E-4F7A-BAD2-C8BFFCCC13D7}"/>
    <pc:docChg chg="undo custSel addSld delSld modSld sldOrd">
      <pc:chgData name="Ying Xiang" userId="7b671f6ee9b8d937" providerId="LiveId" clId="{FEA83807-079E-4F7A-BAD2-C8BFFCCC13D7}" dt="2024-04-08T06:15:24.498" v="1255" actId="47"/>
      <pc:docMkLst>
        <pc:docMk/>
      </pc:docMkLst>
      <pc:sldChg chg="delSp modSp mod">
        <pc:chgData name="Ying Xiang" userId="7b671f6ee9b8d937" providerId="LiveId" clId="{FEA83807-079E-4F7A-BAD2-C8BFFCCC13D7}" dt="2024-04-08T01:17:36.184" v="681" actId="20577"/>
        <pc:sldMkLst>
          <pc:docMk/>
          <pc:sldMk cId="3892510878" sldId="258"/>
        </pc:sldMkLst>
        <pc:spChg chg="mod">
          <ac:chgData name="Ying Xiang" userId="7b671f6ee9b8d937" providerId="LiveId" clId="{FEA83807-079E-4F7A-BAD2-C8BFFCCC13D7}" dt="2024-04-01T02:43:41.110" v="45" actId="20577"/>
          <ac:spMkLst>
            <pc:docMk/>
            <pc:sldMk cId="3892510878" sldId="258"/>
            <ac:spMk id="2" creationId="{59480B23-7308-1745-A1A9-A5522BA49EE8}"/>
          </ac:spMkLst>
        </pc:spChg>
        <pc:spChg chg="del">
          <ac:chgData name="Ying Xiang" userId="7b671f6ee9b8d937" providerId="LiveId" clId="{FEA83807-079E-4F7A-BAD2-C8BFFCCC13D7}" dt="2024-04-01T02:43:43.742" v="46" actId="478"/>
          <ac:spMkLst>
            <pc:docMk/>
            <pc:sldMk cId="3892510878" sldId="258"/>
            <ac:spMk id="5" creationId="{A71FEB04-6AB2-DD4F-B560-E3674C11A535}"/>
          </ac:spMkLst>
        </pc:spChg>
        <pc:spChg chg="mod">
          <ac:chgData name="Ying Xiang" userId="7b671f6ee9b8d937" providerId="LiveId" clId="{FEA83807-079E-4F7A-BAD2-C8BFFCCC13D7}" dt="2024-04-01T02:56:52.750" v="58" actId="403"/>
          <ac:spMkLst>
            <pc:docMk/>
            <pc:sldMk cId="3892510878" sldId="258"/>
            <ac:spMk id="12" creationId="{ADA0161C-D166-6E4C-8069-E1FBFE0BE5F2}"/>
          </ac:spMkLst>
        </pc:spChg>
        <pc:spChg chg="mod">
          <ac:chgData name="Ying Xiang" userId="7b671f6ee9b8d937" providerId="LiveId" clId="{FEA83807-079E-4F7A-BAD2-C8BFFCCC13D7}" dt="2024-04-08T01:17:36.184" v="681" actId="20577"/>
          <ac:spMkLst>
            <pc:docMk/>
            <pc:sldMk cId="3892510878" sldId="258"/>
            <ac:spMk id="13" creationId="{6C5EE2B8-026E-D04B-8925-60FA6F76C380}"/>
          </ac:spMkLst>
        </pc:spChg>
      </pc:sldChg>
      <pc:sldChg chg="add del">
        <pc:chgData name="Ying Xiang" userId="7b671f6ee9b8d937" providerId="LiveId" clId="{FEA83807-079E-4F7A-BAD2-C8BFFCCC13D7}" dt="2024-04-01T06:51:45.322" v="632" actId="47"/>
        <pc:sldMkLst>
          <pc:docMk/>
          <pc:sldMk cId="170560962" sldId="263"/>
        </pc:sldMkLst>
      </pc:sldChg>
      <pc:sldChg chg="addSp delSp modSp add del mod">
        <pc:chgData name="Ying Xiang" userId="7b671f6ee9b8d937" providerId="LiveId" clId="{FEA83807-079E-4F7A-BAD2-C8BFFCCC13D7}" dt="2024-04-08T06:15:24.498" v="1255" actId="47"/>
        <pc:sldMkLst>
          <pc:docMk/>
          <pc:sldMk cId="3987231189" sldId="267"/>
        </pc:sldMkLst>
        <pc:spChg chg="add del mod">
          <ac:chgData name="Ying Xiang" userId="7b671f6ee9b8d937" providerId="LiveId" clId="{FEA83807-079E-4F7A-BAD2-C8BFFCCC13D7}" dt="2024-04-08T06:14:59.294" v="1248" actId="478"/>
          <ac:spMkLst>
            <pc:docMk/>
            <pc:sldMk cId="3987231189" sldId="267"/>
            <ac:spMk id="4" creationId="{FC38B7FF-95E5-4A89-CDFF-C1E8948FA6BB}"/>
          </ac:spMkLst>
        </pc:spChg>
        <pc:spChg chg="add del">
          <ac:chgData name="Ying Xiang" userId="7b671f6ee9b8d937" providerId="LiveId" clId="{FEA83807-079E-4F7A-BAD2-C8BFFCCC13D7}" dt="2024-04-08T06:14:59.294" v="1248" actId="478"/>
          <ac:spMkLst>
            <pc:docMk/>
            <pc:sldMk cId="3987231189" sldId="267"/>
            <ac:spMk id="7" creationId="{7626708A-2BEF-4E77-BD87-2AAB61F6EA7A}"/>
          </ac:spMkLst>
        </pc:spChg>
        <pc:spChg chg="mod">
          <ac:chgData name="Ying Xiang" userId="7b671f6ee9b8d937" providerId="LiveId" clId="{FEA83807-079E-4F7A-BAD2-C8BFFCCC13D7}" dt="2024-04-08T06:14:54.099" v="1246" actId="1076"/>
          <ac:spMkLst>
            <pc:docMk/>
            <pc:sldMk cId="3987231189" sldId="267"/>
            <ac:spMk id="8" creationId="{8A848C61-C124-4C49-97C4-0B76F6D2E36A}"/>
          </ac:spMkLst>
        </pc:spChg>
        <pc:spChg chg="mod">
          <ac:chgData name="Ying Xiang" userId="7b671f6ee9b8d937" providerId="LiveId" clId="{FEA83807-079E-4F7A-BAD2-C8BFFCCC13D7}" dt="2024-04-01T06:52:13.248" v="658" actId="1076"/>
          <ac:spMkLst>
            <pc:docMk/>
            <pc:sldMk cId="3987231189" sldId="267"/>
            <ac:spMk id="10" creationId="{0169725C-B55D-4E33-942D-F573641FD183}"/>
          </ac:spMkLst>
        </pc:spChg>
      </pc:sldChg>
      <pc:sldChg chg="del">
        <pc:chgData name="Ying Xiang" userId="7b671f6ee9b8d937" providerId="LiveId" clId="{FEA83807-079E-4F7A-BAD2-C8BFFCCC13D7}" dt="2024-04-01T06:51:42.458" v="626" actId="47"/>
        <pc:sldMkLst>
          <pc:docMk/>
          <pc:sldMk cId="1969109951" sldId="268"/>
        </pc:sldMkLst>
      </pc:sldChg>
      <pc:sldChg chg="del">
        <pc:chgData name="Ying Xiang" userId="7b671f6ee9b8d937" providerId="LiveId" clId="{FEA83807-079E-4F7A-BAD2-C8BFFCCC13D7}" dt="2024-04-01T06:51:41.837" v="624" actId="47"/>
        <pc:sldMkLst>
          <pc:docMk/>
          <pc:sldMk cId="605085615" sldId="281"/>
        </pc:sldMkLst>
      </pc:sldChg>
      <pc:sldChg chg="del">
        <pc:chgData name="Ying Xiang" userId="7b671f6ee9b8d937" providerId="LiveId" clId="{FEA83807-079E-4F7A-BAD2-C8BFFCCC13D7}" dt="2024-04-01T06:51:42.148" v="625" actId="47"/>
        <pc:sldMkLst>
          <pc:docMk/>
          <pc:sldMk cId="2813636961" sldId="284"/>
        </pc:sldMkLst>
      </pc:sldChg>
      <pc:sldChg chg="del">
        <pc:chgData name="Ying Xiang" userId="7b671f6ee9b8d937" providerId="LiveId" clId="{FEA83807-079E-4F7A-BAD2-C8BFFCCC13D7}" dt="2024-04-01T06:51:43.582" v="629" actId="47"/>
        <pc:sldMkLst>
          <pc:docMk/>
          <pc:sldMk cId="2638409120" sldId="285"/>
        </pc:sldMkLst>
      </pc:sldChg>
      <pc:sldChg chg="del">
        <pc:chgData name="Ying Xiang" userId="7b671f6ee9b8d937" providerId="LiveId" clId="{FEA83807-079E-4F7A-BAD2-C8BFFCCC13D7}" dt="2024-04-01T02:59:24.057" v="60" actId="47"/>
        <pc:sldMkLst>
          <pc:docMk/>
          <pc:sldMk cId="2326767356" sldId="286"/>
        </pc:sldMkLst>
      </pc:sldChg>
      <pc:sldChg chg="del">
        <pc:chgData name="Ying Xiang" userId="7b671f6ee9b8d937" providerId="LiveId" clId="{FEA83807-079E-4F7A-BAD2-C8BFFCCC13D7}" dt="2024-04-01T06:51:42.734" v="627" actId="47"/>
        <pc:sldMkLst>
          <pc:docMk/>
          <pc:sldMk cId="801119596" sldId="287"/>
        </pc:sldMkLst>
      </pc:sldChg>
      <pc:sldChg chg="modSp mod ord">
        <pc:chgData name="Ying Xiang" userId="7b671f6ee9b8d937" providerId="LiveId" clId="{FEA83807-079E-4F7A-BAD2-C8BFFCCC13D7}" dt="2024-04-08T02:44:13.157" v="818"/>
        <pc:sldMkLst>
          <pc:docMk/>
          <pc:sldMk cId="2147875841" sldId="289"/>
        </pc:sldMkLst>
        <pc:spChg chg="mod">
          <ac:chgData name="Ying Xiang" userId="7b671f6ee9b8d937" providerId="LiveId" clId="{FEA83807-079E-4F7A-BAD2-C8BFFCCC13D7}" dt="2024-04-01T03:00:14.474" v="64" actId="27636"/>
          <ac:spMkLst>
            <pc:docMk/>
            <pc:sldMk cId="2147875841" sldId="289"/>
            <ac:spMk id="2" creationId="{7935CBB2-F610-40B4-A124-363EF63EBDD4}"/>
          </ac:spMkLst>
        </pc:spChg>
        <pc:spChg chg="mod">
          <ac:chgData name="Ying Xiang" userId="7b671f6ee9b8d937" providerId="LiveId" clId="{FEA83807-079E-4F7A-BAD2-C8BFFCCC13D7}" dt="2024-04-01T03:10:58.895" v="85"/>
          <ac:spMkLst>
            <pc:docMk/>
            <pc:sldMk cId="2147875841" sldId="289"/>
            <ac:spMk id="3" creationId="{9113FCDE-F6D7-41FF-9845-D3893750EB08}"/>
          </ac:spMkLst>
        </pc:spChg>
      </pc:sldChg>
      <pc:sldChg chg="addSp modSp mod modNotesTx">
        <pc:chgData name="Ying Xiang" userId="7b671f6ee9b8d937" providerId="LiveId" clId="{FEA83807-079E-4F7A-BAD2-C8BFFCCC13D7}" dt="2024-04-08T02:44:48.665" v="821"/>
        <pc:sldMkLst>
          <pc:docMk/>
          <pc:sldMk cId="864860363" sldId="291"/>
        </pc:sldMkLst>
        <pc:spChg chg="mod">
          <ac:chgData name="Ying Xiang" userId="7b671f6ee9b8d937" providerId="LiveId" clId="{FEA83807-079E-4F7A-BAD2-C8BFFCCC13D7}" dt="2024-04-01T03:47:29.054" v="231" actId="20577"/>
          <ac:spMkLst>
            <pc:docMk/>
            <pc:sldMk cId="864860363" sldId="291"/>
            <ac:spMk id="2" creationId="{95370379-2B8A-42C0-8174-A22B7008B144}"/>
          </ac:spMkLst>
        </pc:spChg>
        <pc:spChg chg="mod">
          <ac:chgData name="Ying Xiang" userId="7b671f6ee9b8d937" providerId="LiveId" clId="{FEA83807-079E-4F7A-BAD2-C8BFFCCC13D7}" dt="2024-04-08T02:30:27.006" v="751" actId="20577"/>
          <ac:spMkLst>
            <pc:docMk/>
            <pc:sldMk cId="864860363" sldId="291"/>
            <ac:spMk id="3" creationId="{AEDCB975-6DEE-435D-BD89-3610736237D1}"/>
          </ac:spMkLst>
        </pc:spChg>
        <pc:picChg chg="add mod">
          <ac:chgData name="Ying Xiang" userId="7b671f6ee9b8d937" providerId="LiveId" clId="{FEA83807-079E-4F7A-BAD2-C8BFFCCC13D7}" dt="2024-04-08T02:30:26.056" v="749"/>
          <ac:picMkLst>
            <pc:docMk/>
            <pc:sldMk cId="864860363" sldId="291"/>
            <ac:picMk id="6" creationId="{C2DCAF62-5FFC-615A-4E5C-CE6957B604BC}"/>
          </ac:picMkLst>
        </pc:picChg>
      </pc:sldChg>
      <pc:sldChg chg="del">
        <pc:chgData name="Ying Xiang" userId="7b671f6ee9b8d937" providerId="LiveId" clId="{FEA83807-079E-4F7A-BAD2-C8BFFCCC13D7}" dt="2024-04-01T06:51:20.500" v="606" actId="47"/>
        <pc:sldMkLst>
          <pc:docMk/>
          <pc:sldMk cId="597119651" sldId="293"/>
        </pc:sldMkLst>
      </pc:sldChg>
      <pc:sldChg chg="del">
        <pc:chgData name="Ying Xiang" userId="7b671f6ee9b8d937" providerId="LiveId" clId="{FEA83807-079E-4F7A-BAD2-C8BFFCCC13D7}" dt="2024-04-01T06:51:52.962" v="637" actId="47"/>
        <pc:sldMkLst>
          <pc:docMk/>
          <pc:sldMk cId="3355918015" sldId="294"/>
        </pc:sldMkLst>
      </pc:sldChg>
      <pc:sldChg chg="del">
        <pc:chgData name="Ying Xiang" userId="7b671f6ee9b8d937" providerId="LiveId" clId="{FEA83807-079E-4F7A-BAD2-C8BFFCCC13D7}" dt="2024-04-01T06:51:23.599" v="608" actId="47"/>
        <pc:sldMkLst>
          <pc:docMk/>
          <pc:sldMk cId="3149701245" sldId="296"/>
        </pc:sldMkLst>
      </pc:sldChg>
      <pc:sldChg chg="del">
        <pc:chgData name="Ying Xiang" userId="7b671f6ee9b8d937" providerId="LiveId" clId="{FEA83807-079E-4F7A-BAD2-C8BFFCCC13D7}" dt="2024-04-01T06:51:23.863" v="609" actId="47"/>
        <pc:sldMkLst>
          <pc:docMk/>
          <pc:sldMk cId="744737891" sldId="297"/>
        </pc:sldMkLst>
      </pc:sldChg>
      <pc:sldChg chg="del">
        <pc:chgData name="Ying Xiang" userId="7b671f6ee9b8d937" providerId="LiveId" clId="{FEA83807-079E-4F7A-BAD2-C8BFFCCC13D7}" dt="2024-04-01T06:51:24.106" v="610" actId="47"/>
        <pc:sldMkLst>
          <pc:docMk/>
          <pc:sldMk cId="3803666224" sldId="299"/>
        </pc:sldMkLst>
      </pc:sldChg>
      <pc:sldChg chg="del">
        <pc:chgData name="Ying Xiang" userId="7b671f6ee9b8d937" providerId="LiveId" clId="{FEA83807-079E-4F7A-BAD2-C8BFFCCC13D7}" dt="2024-04-01T06:51:24.614" v="611" actId="47"/>
        <pc:sldMkLst>
          <pc:docMk/>
          <pc:sldMk cId="874417498" sldId="300"/>
        </pc:sldMkLst>
      </pc:sldChg>
      <pc:sldChg chg="del">
        <pc:chgData name="Ying Xiang" userId="7b671f6ee9b8d937" providerId="LiveId" clId="{FEA83807-079E-4F7A-BAD2-C8BFFCCC13D7}" dt="2024-04-01T06:51:50.951" v="636" actId="47"/>
        <pc:sldMkLst>
          <pc:docMk/>
          <pc:sldMk cId="1610178724" sldId="302"/>
        </pc:sldMkLst>
      </pc:sldChg>
      <pc:sldChg chg="del">
        <pc:chgData name="Ying Xiang" userId="7b671f6ee9b8d937" providerId="LiveId" clId="{FEA83807-079E-4F7A-BAD2-C8BFFCCC13D7}" dt="2024-04-01T06:51:49.848" v="635" actId="47"/>
        <pc:sldMkLst>
          <pc:docMk/>
          <pc:sldMk cId="931762254" sldId="303"/>
        </pc:sldMkLst>
      </pc:sldChg>
      <pc:sldChg chg="del">
        <pc:chgData name="Ying Xiang" userId="7b671f6ee9b8d937" providerId="LiveId" clId="{FEA83807-079E-4F7A-BAD2-C8BFFCCC13D7}" dt="2024-04-01T06:51:47.227" v="633" actId="47"/>
        <pc:sldMkLst>
          <pc:docMk/>
          <pc:sldMk cId="3336205159" sldId="304"/>
        </pc:sldMkLst>
      </pc:sldChg>
      <pc:sldChg chg="del">
        <pc:chgData name="Ying Xiang" userId="7b671f6ee9b8d937" providerId="LiveId" clId="{FEA83807-079E-4F7A-BAD2-C8BFFCCC13D7}" dt="2024-04-01T06:51:22.768" v="607" actId="47"/>
        <pc:sldMkLst>
          <pc:docMk/>
          <pc:sldMk cId="1734452827" sldId="305"/>
        </pc:sldMkLst>
      </pc:sldChg>
      <pc:sldChg chg="del">
        <pc:chgData name="Ying Xiang" userId="7b671f6ee9b8d937" providerId="LiveId" clId="{FEA83807-079E-4F7A-BAD2-C8BFFCCC13D7}" dt="2024-04-01T06:51:48.983" v="634" actId="47"/>
        <pc:sldMkLst>
          <pc:docMk/>
          <pc:sldMk cId="2864909382" sldId="306"/>
        </pc:sldMkLst>
      </pc:sldChg>
      <pc:sldChg chg="del">
        <pc:chgData name="Ying Xiang" userId="7b671f6ee9b8d937" providerId="LiveId" clId="{FEA83807-079E-4F7A-BAD2-C8BFFCCC13D7}" dt="2024-04-01T06:51:25.607" v="613" actId="47"/>
        <pc:sldMkLst>
          <pc:docMk/>
          <pc:sldMk cId="3100679256" sldId="307"/>
        </pc:sldMkLst>
      </pc:sldChg>
      <pc:sldChg chg="del">
        <pc:chgData name="Ying Xiang" userId="7b671f6ee9b8d937" providerId="LiveId" clId="{FEA83807-079E-4F7A-BAD2-C8BFFCCC13D7}" dt="2024-04-01T02:39:58.663" v="6" actId="47"/>
        <pc:sldMkLst>
          <pc:docMk/>
          <pc:sldMk cId="12193225" sldId="321"/>
        </pc:sldMkLst>
      </pc:sldChg>
      <pc:sldChg chg="addSp delSp modSp del mod">
        <pc:chgData name="Ying Xiang" userId="7b671f6ee9b8d937" providerId="LiveId" clId="{FEA83807-079E-4F7A-BAD2-C8BFFCCC13D7}" dt="2024-04-01T06:55:58.382" v="661" actId="47"/>
        <pc:sldMkLst>
          <pc:docMk/>
          <pc:sldMk cId="3456050147" sldId="323"/>
        </pc:sldMkLst>
        <pc:spChg chg="add del mod">
          <ac:chgData name="Ying Xiang" userId="7b671f6ee9b8d937" providerId="LiveId" clId="{FEA83807-079E-4F7A-BAD2-C8BFFCCC13D7}" dt="2024-04-01T02:38:26.547" v="4" actId="478"/>
          <ac:spMkLst>
            <pc:docMk/>
            <pc:sldMk cId="3456050147" sldId="323"/>
            <ac:spMk id="6" creationId="{1B410898-CA49-8319-07C7-30F40B6B806C}"/>
          </ac:spMkLst>
        </pc:spChg>
        <pc:spChg chg="mod">
          <ac:chgData name="Ying Xiang" userId="7b671f6ee9b8d937" providerId="LiveId" clId="{FEA83807-079E-4F7A-BAD2-C8BFFCCC13D7}" dt="2024-04-01T02:38:25.790" v="3" actId="1076"/>
          <ac:spMkLst>
            <pc:docMk/>
            <pc:sldMk cId="3456050147" sldId="323"/>
            <ac:spMk id="12" creationId="{517604F4-3AF2-EECC-A95F-DED6AA802E24}"/>
          </ac:spMkLst>
        </pc:spChg>
        <pc:spChg chg="mod">
          <ac:chgData name="Ying Xiang" userId="7b671f6ee9b8d937" providerId="LiveId" clId="{FEA83807-079E-4F7A-BAD2-C8BFFCCC13D7}" dt="2024-04-01T02:38:25.790" v="3" actId="1076"/>
          <ac:spMkLst>
            <pc:docMk/>
            <pc:sldMk cId="3456050147" sldId="323"/>
            <ac:spMk id="13" creationId="{91411782-0FA2-A360-00E5-347DC0EF64E2}"/>
          </ac:spMkLst>
        </pc:spChg>
        <pc:spChg chg="mod">
          <ac:chgData name="Ying Xiang" userId="7b671f6ee9b8d937" providerId="LiveId" clId="{FEA83807-079E-4F7A-BAD2-C8BFFCCC13D7}" dt="2024-04-01T02:38:25.790" v="3" actId="1076"/>
          <ac:spMkLst>
            <pc:docMk/>
            <pc:sldMk cId="3456050147" sldId="323"/>
            <ac:spMk id="14" creationId="{DB2F336F-914D-6F30-8D0B-8E2B86D90BE7}"/>
          </ac:spMkLst>
        </pc:spChg>
        <pc:spChg chg="mod">
          <ac:chgData name="Ying Xiang" userId="7b671f6ee9b8d937" providerId="LiveId" clId="{FEA83807-079E-4F7A-BAD2-C8BFFCCC13D7}" dt="2024-04-01T02:38:25.790" v="3" actId="1076"/>
          <ac:spMkLst>
            <pc:docMk/>
            <pc:sldMk cId="3456050147" sldId="323"/>
            <ac:spMk id="15" creationId="{CD809705-63F1-B4EA-381D-3DCBFB12337A}"/>
          </ac:spMkLst>
        </pc:spChg>
        <pc:spChg chg="mod">
          <ac:chgData name="Ying Xiang" userId="7b671f6ee9b8d937" providerId="LiveId" clId="{FEA83807-079E-4F7A-BAD2-C8BFFCCC13D7}" dt="2024-04-01T02:38:25.790" v="3" actId="1076"/>
          <ac:spMkLst>
            <pc:docMk/>
            <pc:sldMk cId="3456050147" sldId="323"/>
            <ac:spMk id="16" creationId="{ADA727A2-49E8-01E4-EFAF-24E5384E6B12}"/>
          </ac:spMkLst>
        </pc:spChg>
        <pc:spChg chg="mod">
          <ac:chgData name="Ying Xiang" userId="7b671f6ee9b8d937" providerId="LiveId" clId="{FEA83807-079E-4F7A-BAD2-C8BFFCCC13D7}" dt="2024-04-01T02:38:25.790" v="3" actId="1076"/>
          <ac:spMkLst>
            <pc:docMk/>
            <pc:sldMk cId="3456050147" sldId="323"/>
            <ac:spMk id="17" creationId="{C426370E-D49D-8DE7-9373-0A8C2A82C24C}"/>
          </ac:spMkLst>
        </pc:spChg>
        <pc:spChg chg="mod">
          <ac:chgData name="Ying Xiang" userId="7b671f6ee9b8d937" providerId="LiveId" clId="{FEA83807-079E-4F7A-BAD2-C8BFFCCC13D7}" dt="2024-04-01T02:38:25.790" v="3" actId="1076"/>
          <ac:spMkLst>
            <pc:docMk/>
            <pc:sldMk cId="3456050147" sldId="323"/>
            <ac:spMk id="18" creationId="{822E6316-B470-0F1B-36C8-506DBBD248B7}"/>
          </ac:spMkLst>
        </pc:spChg>
        <pc:spChg chg="mod">
          <ac:chgData name="Ying Xiang" userId="7b671f6ee9b8d937" providerId="LiveId" clId="{FEA83807-079E-4F7A-BAD2-C8BFFCCC13D7}" dt="2024-04-01T02:38:25.790" v="3" actId="1076"/>
          <ac:spMkLst>
            <pc:docMk/>
            <pc:sldMk cId="3456050147" sldId="323"/>
            <ac:spMk id="19" creationId="{A3582609-B847-69EE-4E1A-B1FF4360A37F}"/>
          </ac:spMkLst>
        </pc:spChg>
        <pc:spChg chg="mod">
          <ac:chgData name="Ying Xiang" userId="7b671f6ee9b8d937" providerId="LiveId" clId="{FEA83807-079E-4F7A-BAD2-C8BFFCCC13D7}" dt="2024-04-01T02:38:25.790" v="3" actId="1076"/>
          <ac:spMkLst>
            <pc:docMk/>
            <pc:sldMk cId="3456050147" sldId="323"/>
            <ac:spMk id="21" creationId="{315ECCCC-DA24-2885-FDDF-50680985DBB5}"/>
          </ac:spMkLst>
        </pc:spChg>
        <pc:spChg chg="mod">
          <ac:chgData name="Ying Xiang" userId="7b671f6ee9b8d937" providerId="LiveId" clId="{FEA83807-079E-4F7A-BAD2-C8BFFCCC13D7}" dt="2024-04-01T02:38:25.790" v="3" actId="1076"/>
          <ac:spMkLst>
            <pc:docMk/>
            <pc:sldMk cId="3456050147" sldId="323"/>
            <ac:spMk id="22" creationId="{5C455D63-9A39-FBE7-BC5A-4BBA4DA65DCC}"/>
          </ac:spMkLst>
        </pc:spChg>
        <pc:spChg chg="mod">
          <ac:chgData name="Ying Xiang" userId="7b671f6ee9b8d937" providerId="LiveId" clId="{FEA83807-079E-4F7A-BAD2-C8BFFCCC13D7}" dt="2024-04-01T02:38:25.790" v="3" actId="1076"/>
          <ac:spMkLst>
            <pc:docMk/>
            <pc:sldMk cId="3456050147" sldId="323"/>
            <ac:spMk id="23" creationId="{06A513B3-592C-05AB-4617-F67314CCF0E2}"/>
          </ac:spMkLst>
        </pc:spChg>
        <pc:spChg chg="mod">
          <ac:chgData name="Ying Xiang" userId="7b671f6ee9b8d937" providerId="LiveId" clId="{FEA83807-079E-4F7A-BAD2-C8BFFCCC13D7}" dt="2024-04-01T02:38:25.790" v="3" actId="1076"/>
          <ac:spMkLst>
            <pc:docMk/>
            <pc:sldMk cId="3456050147" sldId="323"/>
            <ac:spMk id="24" creationId="{9FBC790E-22B8-4520-FCCB-AB7F1BEF9C9D}"/>
          </ac:spMkLst>
        </pc:spChg>
        <pc:spChg chg="mod">
          <ac:chgData name="Ying Xiang" userId="7b671f6ee9b8d937" providerId="LiveId" clId="{FEA83807-079E-4F7A-BAD2-C8BFFCCC13D7}" dt="2024-04-01T02:38:25.790" v="3" actId="1076"/>
          <ac:spMkLst>
            <pc:docMk/>
            <pc:sldMk cId="3456050147" sldId="323"/>
            <ac:spMk id="25" creationId="{A62DD9F3-EB53-DBD2-12F9-4EDB377E3D99}"/>
          </ac:spMkLst>
        </pc:spChg>
        <pc:spChg chg="mod">
          <ac:chgData name="Ying Xiang" userId="7b671f6ee9b8d937" providerId="LiveId" clId="{FEA83807-079E-4F7A-BAD2-C8BFFCCC13D7}" dt="2024-04-01T02:38:25.790" v="3" actId="1076"/>
          <ac:spMkLst>
            <pc:docMk/>
            <pc:sldMk cId="3456050147" sldId="323"/>
            <ac:spMk id="26" creationId="{531C93A8-311D-160A-731C-DA499D56ECC8}"/>
          </ac:spMkLst>
        </pc:spChg>
        <pc:spChg chg="mod">
          <ac:chgData name="Ying Xiang" userId="7b671f6ee9b8d937" providerId="LiveId" clId="{FEA83807-079E-4F7A-BAD2-C8BFFCCC13D7}" dt="2024-04-01T02:38:25.790" v="3" actId="1076"/>
          <ac:spMkLst>
            <pc:docMk/>
            <pc:sldMk cId="3456050147" sldId="323"/>
            <ac:spMk id="27" creationId="{E7700436-FC58-B36D-43AC-39BC895BAAC7}"/>
          </ac:spMkLst>
        </pc:spChg>
        <pc:spChg chg="mod">
          <ac:chgData name="Ying Xiang" userId="7b671f6ee9b8d937" providerId="LiveId" clId="{FEA83807-079E-4F7A-BAD2-C8BFFCCC13D7}" dt="2024-04-01T02:38:25.790" v="3" actId="1076"/>
          <ac:spMkLst>
            <pc:docMk/>
            <pc:sldMk cId="3456050147" sldId="323"/>
            <ac:spMk id="28" creationId="{755F2FC2-96FE-EE0F-92C7-7C3D21729EF6}"/>
          </ac:spMkLst>
        </pc:spChg>
        <pc:spChg chg="mod">
          <ac:chgData name="Ying Xiang" userId="7b671f6ee9b8d937" providerId="LiveId" clId="{FEA83807-079E-4F7A-BAD2-C8BFFCCC13D7}" dt="2024-04-01T02:38:25.790" v="3" actId="1076"/>
          <ac:spMkLst>
            <pc:docMk/>
            <pc:sldMk cId="3456050147" sldId="323"/>
            <ac:spMk id="29" creationId="{9A1ADD48-FBED-E6B2-402A-28997577CD19}"/>
          </ac:spMkLst>
        </pc:spChg>
        <pc:spChg chg="mod">
          <ac:chgData name="Ying Xiang" userId="7b671f6ee9b8d937" providerId="LiveId" clId="{FEA83807-079E-4F7A-BAD2-C8BFFCCC13D7}" dt="2024-04-01T02:38:25.790" v="3" actId="1076"/>
          <ac:spMkLst>
            <pc:docMk/>
            <pc:sldMk cId="3456050147" sldId="323"/>
            <ac:spMk id="30" creationId="{F4FD0D04-5147-426E-A717-76C4C97CB516}"/>
          </ac:spMkLst>
        </pc:spChg>
        <pc:spChg chg="mod">
          <ac:chgData name="Ying Xiang" userId="7b671f6ee9b8d937" providerId="LiveId" clId="{FEA83807-079E-4F7A-BAD2-C8BFFCCC13D7}" dt="2024-04-01T02:38:25.790" v="3" actId="1076"/>
          <ac:spMkLst>
            <pc:docMk/>
            <pc:sldMk cId="3456050147" sldId="323"/>
            <ac:spMk id="31" creationId="{24BC7810-0811-6977-DE00-1A16B486C55B}"/>
          </ac:spMkLst>
        </pc:spChg>
        <pc:spChg chg="mod">
          <ac:chgData name="Ying Xiang" userId="7b671f6ee9b8d937" providerId="LiveId" clId="{FEA83807-079E-4F7A-BAD2-C8BFFCCC13D7}" dt="2024-04-01T02:38:25.790" v="3" actId="1076"/>
          <ac:spMkLst>
            <pc:docMk/>
            <pc:sldMk cId="3456050147" sldId="323"/>
            <ac:spMk id="32" creationId="{4178D418-95E1-1C70-84DE-A2F264861F5E}"/>
          </ac:spMkLst>
        </pc:spChg>
        <pc:spChg chg="mod">
          <ac:chgData name="Ying Xiang" userId="7b671f6ee9b8d937" providerId="LiveId" clId="{FEA83807-079E-4F7A-BAD2-C8BFFCCC13D7}" dt="2024-04-01T02:38:25.790" v="3" actId="1076"/>
          <ac:spMkLst>
            <pc:docMk/>
            <pc:sldMk cId="3456050147" sldId="323"/>
            <ac:spMk id="33" creationId="{D4731C74-CF24-6519-8795-3630FDDE9F62}"/>
          </ac:spMkLst>
        </pc:spChg>
        <pc:spChg chg="mod">
          <ac:chgData name="Ying Xiang" userId="7b671f6ee9b8d937" providerId="LiveId" clId="{FEA83807-079E-4F7A-BAD2-C8BFFCCC13D7}" dt="2024-04-01T02:38:25.790" v="3" actId="1076"/>
          <ac:spMkLst>
            <pc:docMk/>
            <pc:sldMk cId="3456050147" sldId="323"/>
            <ac:spMk id="34" creationId="{0FCEE7A2-00C3-961F-8907-815DB0596F6E}"/>
          </ac:spMkLst>
        </pc:spChg>
        <pc:spChg chg="mod">
          <ac:chgData name="Ying Xiang" userId="7b671f6ee9b8d937" providerId="LiveId" clId="{FEA83807-079E-4F7A-BAD2-C8BFFCCC13D7}" dt="2024-04-01T02:38:25.790" v="3" actId="1076"/>
          <ac:spMkLst>
            <pc:docMk/>
            <pc:sldMk cId="3456050147" sldId="323"/>
            <ac:spMk id="35" creationId="{6D6929EB-4FC8-BDB3-708C-25E45D3CEAA7}"/>
          </ac:spMkLst>
        </pc:spChg>
        <pc:spChg chg="mod">
          <ac:chgData name="Ying Xiang" userId="7b671f6ee9b8d937" providerId="LiveId" clId="{FEA83807-079E-4F7A-BAD2-C8BFFCCC13D7}" dt="2024-04-01T02:38:25.790" v="3" actId="1076"/>
          <ac:spMkLst>
            <pc:docMk/>
            <pc:sldMk cId="3456050147" sldId="323"/>
            <ac:spMk id="36" creationId="{9E677946-4A9C-589B-055F-0B3FC0113F7D}"/>
          </ac:spMkLst>
        </pc:spChg>
        <pc:spChg chg="mod">
          <ac:chgData name="Ying Xiang" userId="7b671f6ee9b8d937" providerId="LiveId" clId="{FEA83807-079E-4F7A-BAD2-C8BFFCCC13D7}" dt="2024-04-01T02:38:25.790" v="3" actId="1076"/>
          <ac:spMkLst>
            <pc:docMk/>
            <pc:sldMk cId="3456050147" sldId="323"/>
            <ac:spMk id="37" creationId="{4242B836-BCEC-14DA-167C-1796B4462FF5}"/>
          </ac:spMkLst>
        </pc:spChg>
        <pc:spChg chg="mod">
          <ac:chgData name="Ying Xiang" userId="7b671f6ee9b8d937" providerId="LiveId" clId="{FEA83807-079E-4F7A-BAD2-C8BFFCCC13D7}" dt="2024-04-01T02:38:25.790" v="3" actId="1076"/>
          <ac:spMkLst>
            <pc:docMk/>
            <pc:sldMk cId="3456050147" sldId="323"/>
            <ac:spMk id="38" creationId="{F4C5756E-3FEF-61BB-A6E9-D728C3974288}"/>
          </ac:spMkLst>
        </pc:spChg>
        <pc:spChg chg="mod">
          <ac:chgData name="Ying Xiang" userId="7b671f6ee9b8d937" providerId="LiveId" clId="{FEA83807-079E-4F7A-BAD2-C8BFFCCC13D7}" dt="2024-04-01T02:38:25.790" v="3" actId="1076"/>
          <ac:spMkLst>
            <pc:docMk/>
            <pc:sldMk cId="3456050147" sldId="323"/>
            <ac:spMk id="39" creationId="{19AD3779-2A78-F9BA-DD03-9CEF7AF6AEE8}"/>
          </ac:spMkLst>
        </pc:spChg>
        <pc:spChg chg="mod">
          <ac:chgData name="Ying Xiang" userId="7b671f6ee9b8d937" providerId="LiveId" clId="{FEA83807-079E-4F7A-BAD2-C8BFFCCC13D7}" dt="2024-04-01T02:38:25.790" v="3" actId="1076"/>
          <ac:spMkLst>
            <pc:docMk/>
            <pc:sldMk cId="3456050147" sldId="323"/>
            <ac:spMk id="40" creationId="{6085D000-5F5A-95CF-C8D2-47B3CBA8386C}"/>
          </ac:spMkLst>
        </pc:spChg>
        <pc:spChg chg="mod">
          <ac:chgData name="Ying Xiang" userId="7b671f6ee9b8d937" providerId="LiveId" clId="{FEA83807-079E-4F7A-BAD2-C8BFFCCC13D7}" dt="2024-04-01T02:38:25.790" v="3" actId="1076"/>
          <ac:spMkLst>
            <pc:docMk/>
            <pc:sldMk cId="3456050147" sldId="323"/>
            <ac:spMk id="41" creationId="{22115549-01F0-F3D8-6C3F-5D4A7AEFDE19}"/>
          </ac:spMkLst>
        </pc:spChg>
        <pc:spChg chg="mod">
          <ac:chgData name="Ying Xiang" userId="7b671f6ee9b8d937" providerId="LiveId" clId="{FEA83807-079E-4F7A-BAD2-C8BFFCCC13D7}" dt="2024-04-01T02:38:25.790" v="3" actId="1076"/>
          <ac:spMkLst>
            <pc:docMk/>
            <pc:sldMk cId="3456050147" sldId="323"/>
            <ac:spMk id="42" creationId="{F4DFAEFA-8C83-F15B-F337-B29943B8A0E3}"/>
          </ac:spMkLst>
        </pc:spChg>
        <pc:spChg chg="mod">
          <ac:chgData name="Ying Xiang" userId="7b671f6ee9b8d937" providerId="LiveId" clId="{FEA83807-079E-4F7A-BAD2-C8BFFCCC13D7}" dt="2024-04-01T02:38:25.790" v="3" actId="1076"/>
          <ac:spMkLst>
            <pc:docMk/>
            <pc:sldMk cId="3456050147" sldId="323"/>
            <ac:spMk id="43" creationId="{B871813E-8BCA-7B30-9CC0-E3B5580E7073}"/>
          </ac:spMkLst>
        </pc:spChg>
        <pc:spChg chg="mod">
          <ac:chgData name="Ying Xiang" userId="7b671f6ee9b8d937" providerId="LiveId" clId="{FEA83807-079E-4F7A-BAD2-C8BFFCCC13D7}" dt="2024-04-01T02:38:25.790" v="3" actId="1076"/>
          <ac:spMkLst>
            <pc:docMk/>
            <pc:sldMk cId="3456050147" sldId="323"/>
            <ac:spMk id="44" creationId="{A977FC2A-7542-FA90-4353-3FA17966EBAB}"/>
          </ac:spMkLst>
        </pc:spChg>
        <pc:spChg chg="mod">
          <ac:chgData name="Ying Xiang" userId="7b671f6ee9b8d937" providerId="LiveId" clId="{FEA83807-079E-4F7A-BAD2-C8BFFCCC13D7}" dt="2024-04-01T02:38:25.790" v="3" actId="1076"/>
          <ac:spMkLst>
            <pc:docMk/>
            <pc:sldMk cId="3456050147" sldId="323"/>
            <ac:spMk id="45" creationId="{10A3D167-2242-6C8C-C224-690B730DFDAC}"/>
          </ac:spMkLst>
        </pc:spChg>
        <pc:spChg chg="mod">
          <ac:chgData name="Ying Xiang" userId="7b671f6ee9b8d937" providerId="LiveId" clId="{FEA83807-079E-4F7A-BAD2-C8BFFCCC13D7}" dt="2024-04-01T02:38:25.790" v="3" actId="1076"/>
          <ac:spMkLst>
            <pc:docMk/>
            <pc:sldMk cId="3456050147" sldId="323"/>
            <ac:spMk id="46" creationId="{CBE23FAE-7F48-F630-54CE-C9E63EACDABE}"/>
          </ac:spMkLst>
        </pc:spChg>
        <pc:spChg chg="mod">
          <ac:chgData name="Ying Xiang" userId="7b671f6ee9b8d937" providerId="LiveId" clId="{FEA83807-079E-4F7A-BAD2-C8BFFCCC13D7}" dt="2024-04-01T02:38:25.790" v="3" actId="1076"/>
          <ac:spMkLst>
            <pc:docMk/>
            <pc:sldMk cId="3456050147" sldId="323"/>
            <ac:spMk id="47" creationId="{1D11481E-D5A7-2D54-0CAE-B729FF713DAC}"/>
          </ac:spMkLst>
        </pc:spChg>
        <pc:spChg chg="mod">
          <ac:chgData name="Ying Xiang" userId="7b671f6ee9b8d937" providerId="LiveId" clId="{FEA83807-079E-4F7A-BAD2-C8BFFCCC13D7}" dt="2024-04-01T02:38:25.790" v="3" actId="1076"/>
          <ac:spMkLst>
            <pc:docMk/>
            <pc:sldMk cId="3456050147" sldId="323"/>
            <ac:spMk id="48" creationId="{27885E85-0489-4270-E5B5-EA0E873D0C3A}"/>
          </ac:spMkLst>
        </pc:spChg>
        <pc:spChg chg="mod">
          <ac:chgData name="Ying Xiang" userId="7b671f6ee9b8d937" providerId="LiveId" clId="{FEA83807-079E-4F7A-BAD2-C8BFFCCC13D7}" dt="2024-04-01T02:38:25.790" v="3" actId="1076"/>
          <ac:spMkLst>
            <pc:docMk/>
            <pc:sldMk cId="3456050147" sldId="323"/>
            <ac:spMk id="49" creationId="{A6DB2941-5C3A-82E0-2348-5124D61B4767}"/>
          </ac:spMkLst>
        </pc:spChg>
        <pc:spChg chg="mod">
          <ac:chgData name="Ying Xiang" userId="7b671f6ee9b8d937" providerId="LiveId" clId="{FEA83807-079E-4F7A-BAD2-C8BFFCCC13D7}" dt="2024-04-01T02:38:25.790" v="3" actId="1076"/>
          <ac:spMkLst>
            <pc:docMk/>
            <pc:sldMk cId="3456050147" sldId="323"/>
            <ac:spMk id="50" creationId="{B4F0D21C-CC81-958D-564E-65632E3E1804}"/>
          </ac:spMkLst>
        </pc:spChg>
        <pc:spChg chg="mod">
          <ac:chgData name="Ying Xiang" userId="7b671f6ee9b8d937" providerId="LiveId" clId="{FEA83807-079E-4F7A-BAD2-C8BFFCCC13D7}" dt="2024-04-01T02:38:25.790" v="3" actId="1076"/>
          <ac:spMkLst>
            <pc:docMk/>
            <pc:sldMk cId="3456050147" sldId="323"/>
            <ac:spMk id="51" creationId="{93D19E28-B836-37EA-A19C-D538FD22AD10}"/>
          </ac:spMkLst>
        </pc:spChg>
        <pc:spChg chg="mod">
          <ac:chgData name="Ying Xiang" userId="7b671f6ee9b8d937" providerId="LiveId" clId="{FEA83807-079E-4F7A-BAD2-C8BFFCCC13D7}" dt="2024-04-01T02:38:25.790" v="3" actId="1076"/>
          <ac:spMkLst>
            <pc:docMk/>
            <pc:sldMk cId="3456050147" sldId="323"/>
            <ac:spMk id="52" creationId="{2F6C8843-7201-A627-F714-E2DD0B458F9C}"/>
          </ac:spMkLst>
        </pc:spChg>
        <pc:spChg chg="mod">
          <ac:chgData name="Ying Xiang" userId="7b671f6ee9b8d937" providerId="LiveId" clId="{FEA83807-079E-4F7A-BAD2-C8BFFCCC13D7}" dt="2024-04-01T02:38:25.790" v="3" actId="1076"/>
          <ac:spMkLst>
            <pc:docMk/>
            <pc:sldMk cId="3456050147" sldId="323"/>
            <ac:spMk id="53" creationId="{184E67EF-886D-C141-AF93-2E10674DA0A2}"/>
          </ac:spMkLst>
        </pc:spChg>
        <pc:spChg chg="mod">
          <ac:chgData name="Ying Xiang" userId="7b671f6ee9b8d937" providerId="LiveId" clId="{FEA83807-079E-4F7A-BAD2-C8BFFCCC13D7}" dt="2024-04-01T02:38:25.790" v="3" actId="1076"/>
          <ac:spMkLst>
            <pc:docMk/>
            <pc:sldMk cId="3456050147" sldId="323"/>
            <ac:spMk id="54" creationId="{E68A1EF1-3203-89AC-C790-54A39E9538E3}"/>
          </ac:spMkLst>
        </pc:spChg>
        <pc:spChg chg="mod">
          <ac:chgData name="Ying Xiang" userId="7b671f6ee9b8d937" providerId="LiveId" clId="{FEA83807-079E-4F7A-BAD2-C8BFFCCC13D7}" dt="2024-04-01T02:38:25.790" v="3" actId="1076"/>
          <ac:spMkLst>
            <pc:docMk/>
            <pc:sldMk cId="3456050147" sldId="323"/>
            <ac:spMk id="55" creationId="{67C2754A-BB51-6D8B-5C04-4AA8E13FF5F3}"/>
          </ac:spMkLst>
        </pc:spChg>
        <pc:spChg chg="mod">
          <ac:chgData name="Ying Xiang" userId="7b671f6ee9b8d937" providerId="LiveId" clId="{FEA83807-079E-4F7A-BAD2-C8BFFCCC13D7}" dt="2024-04-01T02:38:25.790" v="3" actId="1076"/>
          <ac:spMkLst>
            <pc:docMk/>
            <pc:sldMk cId="3456050147" sldId="323"/>
            <ac:spMk id="56" creationId="{FDC02615-8FD5-8B98-B234-0F99D635395C}"/>
          </ac:spMkLst>
        </pc:spChg>
        <pc:spChg chg="mod">
          <ac:chgData name="Ying Xiang" userId="7b671f6ee9b8d937" providerId="LiveId" clId="{FEA83807-079E-4F7A-BAD2-C8BFFCCC13D7}" dt="2024-04-01T02:38:25.790" v="3" actId="1076"/>
          <ac:spMkLst>
            <pc:docMk/>
            <pc:sldMk cId="3456050147" sldId="323"/>
            <ac:spMk id="57" creationId="{AB57EB10-446E-B863-F2F7-5EED9FE94141}"/>
          </ac:spMkLst>
        </pc:spChg>
        <pc:spChg chg="mod">
          <ac:chgData name="Ying Xiang" userId="7b671f6ee9b8d937" providerId="LiveId" clId="{FEA83807-079E-4F7A-BAD2-C8BFFCCC13D7}" dt="2024-04-01T02:38:25.790" v="3" actId="1076"/>
          <ac:spMkLst>
            <pc:docMk/>
            <pc:sldMk cId="3456050147" sldId="323"/>
            <ac:spMk id="58" creationId="{BCD3D5F0-7FE3-08B9-CA45-AA732168113E}"/>
          </ac:spMkLst>
        </pc:spChg>
        <pc:spChg chg="mod">
          <ac:chgData name="Ying Xiang" userId="7b671f6ee9b8d937" providerId="LiveId" clId="{FEA83807-079E-4F7A-BAD2-C8BFFCCC13D7}" dt="2024-04-01T02:38:25.790" v="3" actId="1076"/>
          <ac:spMkLst>
            <pc:docMk/>
            <pc:sldMk cId="3456050147" sldId="323"/>
            <ac:spMk id="59" creationId="{69CE52BC-91F3-5683-AEB0-B9B96718692E}"/>
          </ac:spMkLst>
        </pc:spChg>
        <pc:spChg chg="mod">
          <ac:chgData name="Ying Xiang" userId="7b671f6ee9b8d937" providerId="LiveId" clId="{FEA83807-079E-4F7A-BAD2-C8BFFCCC13D7}" dt="2024-04-01T02:38:25.790" v="3" actId="1076"/>
          <ac:spMkLst>
            <pc:docMk/>
            <pc:sldMk cId="3456050147" sldId="323"/>
            <ac:spMk id="60" creationId="{FF546EF8-5CED-796A-50C4-E23C919C2C25}"/>
          </ac:spMkLst>
        </pc:spChg>
        <pc:spChg chg="mod">
          <ac:chgData name="Ying Xiang" userId="7b671f6ee9b8d937" providerId="LiveId" clId="{FEA83807-079E-4F7A-BAD2-C8BFFCCC13D7}" dt="2024-04-01T02:38:25.790" v="3" actId="1076"/>
          <ac:spMkLst>
            <pc:docMk/>
            <pc:sldMk cId="3456050147" sldId="323"/>
            <ac:spMk id="61" creationId="{D72693BB-1A1B-A31B-79F0-261C43E9130F}"/>
          </ac:spMkLst>
        </pc:spChg>
        <pc:spChg chg="mod">
          <ac:chgData name="Ying Xiang" userId="7b671f6ee9b8d937" providerId="LiveId" clId="{FEA83807-079E-4F7A-BAD2-C8BFFCCC13D7}" dt="2024-04-01T02:38:25.790" v="3" actId="1076"/>
          <ac:spMkLst>
            <pc:docMk/>
            <pc:sldMk cId="3456050147" sldId="323"/>
            <ac:spMk id="62" creationId="{ECA830BB-DC16-EE99-8073-2C80E100011F}"/>
          </ac:spMkLst>
        </pc:spChg>
        <pc:spChg chg="mod">
          <ac:chgData name="Ying Xiang" userId="7b671f6ee9b8d937" providerId="LiveId" clId="{FEA83807-079E-4F7A-BAD2-C8BFFCCC13D7}" dt="2024-04-01T02:38:25.790" v="3" actId="1076"/>
          <ac:spMkLst>
            <pc:docMk/>
            <pc:sldMk cId="3456050147" sldId="323"/>
            <ac:spMk id="63" creationId="{EAC6333E-BFC4-93F9-8801-7E14A7CDAC79}"/>
          </ac:spMkLst>
        </pc:spChg>
        <pc:spChg chg="mod">
          <ac:chgData name="Ying Xiang" userId="7b671f6ee9b8d937" providerId="LiveId" clId="{FEA83807-079E-4F7A-BAD2-C8BFFCCC13D7}" dt="2024-04-01T02:38:25.790" v="3" actId="1076"/>
          <ac:spMkLst>
            <pc:docMk/>
            <pc:sldMk cId="3456050147" sldId="323"/>
            <ac:spMk id="64" creationId="{485C81AA-4020-5729-5C64-93A481C1F5C0}"/>
          </ac:spMkLst>
        </pc:spChg>
        <pc:spChg chg="mod">
          <ac:chgData name="Ying Xiang" userId="7b671f6ee9b8d937" providerId="LiveId" clId="{FEA83807-079E-4F7A-BAD2-C8BFFCCC13D7}" dt="2024-04-01T02:38:25.790" v="3" actId="1076"/>
          <ac:spMkLst>
            <pc:docMk/>
            <pc:sldMk cId="3456050147" sldId="323"/>
            <ac:spMk id="65" creationId="{290A7074-31DB-8C7A-1B07-FAFE3C12F812}"/>
          </ac:spMkLst>
        </pc:spChg>
        <pc:spChg chg="mod">
          <ac:chgData name="Ying Xiang" userId="7b671f6ee9b8d937" providerId="LiveId" clId="{FEA83807-079E-4F7A-BAD2-C8BFFCCC13D7}" dt="2024-04-01T02:38:25.790" v="3" actId="1076"/>
          <ac:spMkLst>
            <pc:docMk/>
            <pc:sldMk cId="3456050147" sldId="323"/>
            <ac:spMk id="66" creationId="{EBF893B5-0A5C-E64E-5CEF-C62F87E8BD8E}"/>
          </ac:spMkLst>
        </pc:spChg>
        <pc:spChg chg="mod">
          <ac:chgData name="Ying Xiang" userId="7b671f6ee9b8d937" providerId="LiveId" clId="{FEA83807-079E-4F7A-BAD2-C8BFFCCC13D7}" dt="2024-04-01T02:38:25.790" v="3" actId="1076"/>
          <ac:spMkLst>
            <pc:docMk/>
            <pc:sldMk cId="3456050147" sldId="323"/>
            <ac:spMk id="67" creationId="{5E476969-BEA3-98BE-374D-B8D2314FA87D}"/>
          </ac:spMkLst>
        </pc:spChg>
        <pc:spChg chg="mod">
          <ac:chgData name="Ying Xiang" userId="7b671f6ee9b8d937" providerId="LiveId" clId="{FEA83807-079E-4F7A-BAD2-C8BFFCCC13D7}" dt="2024-04-01T02:38:25.790" v="3" actId="1076"/>
          <ac:spMkLst>
            <pc:docMk/>
            <pc:sldMk cId="3456050147" sldId="323"/>
            <ac:spMk id="68" creationId="{6D8BD03D-1B5F-B8CB-FDDD-2C895734ABC8}"/>
          </ac:spMkLst>
        </pc:spChg>
        <pc:spChg chg="mod">
          <ac:chgData name="Ying Xiang" userId="7b671f6ee9b8d937" providerId="LiveId" clId="{FEA83807-079E-4F7A-BAD2-C8BFFCCC13D7}" dt="2024-04-01T02:38:25.790" v="3" actId="1076"/>
          <ac:spMkLst>
            <pc:docMk/>
            <pc:sldMk cId="3456050147" sldId="323"/>
            <ac:spMk id="69" creationId="{4C5094A4-7C45-1DB9-5E4E-429AF12A34C6}"/>
          </ac:spMkLst>
        </pc:spChg>
        <pc:spChg chg="mod">
          <ac:chgData name="Ying Xiang" userId="7b671f6ee9b8d937" providerId="LiveId" clId="{FEA83807-079E-4F7A-BAD2-C8BFFCCC13D7}" dt="2024-04-01T02:38:25.790" v="3" actId="1076"/>
          <ac:spMkLst>
            <pc:docMk/>
            <pc:sldMk cId="3456050147" sldId="323"/>
            <ac:spMk id="70" creationId="{69740961-B167-6B13-5B96-6DE49F7ABF69}"/>
          </ac:spMkLst>
        </pc:spChg>
        <pc:spChg chg="mod">
          <ac:chgData name="Ying Xiang" userId="7b671f6ee9b8d937" providerId="LiveId" clId="{FEA83807-079E-4F7A-BAD2-C8BFFCCC13D7}" dt="2024-04-01T02:38:25.790" v="3" actId="1076"/>
          <ac:spMkLst>
            <pc:docMk/>
            <pc:sldMk cId="3456050147" sldId="323"/>
            <ac:spMk id="71" creationId="{22A56430-13C3-4E67-6F45-2337396E4DAE}"/>
          </ac:spMkLst>
        </pc:spChg>
        <pc:spChg chg="mod">
          <ac:chgData name="Ying Xiang" userId="7b671f6ee9b8d937" providerId="LiveId" clId="{FEA83807-079E-4F7A-BAD2-C8BFFCCC13D7}" dt="2024-04-01T02:38:25.790" v="3" actId="1076"/>
          <ac:spMkLst>
            <pc:docMk/>
            <pc:sldMk cId="3456050147" sldId="323"/>
            <ac:spMk id="72" creationId="{39F6E051-5F32-708D-C36A-FB59183A5FC4}"/>
          </ac:spMkLst>
        </pc:spChg>
        <pc:spChg chg="mod">
          <ac:chgData name="Ying Xiang" userId="7b671f6ee9b8d937" providerId="LiveId" clId="{FEA83807-079E-4F7A-BAD2-C8BFFCCC13D7}" dt="2024-04-01T02:38:25.790" v="3" actId="1076"/>
          <ac:spMkLst>
            <pc:docMk/>
            <pc:sldMk cId="3456050147" sldId="323"/>
            <ac:spMk id="73" creationId="{4EE0F68A-314F-D2F5-0409-62968796D049}"/>
          </ac:spMkLst>
        </pc:spChg>
        <pc:spChg chg="mod">
          <ac:chgData name="Ying Xiang" userId="7b671f6ee9b8d937" providerId="LiveId" clId="{FEA83807-079E-4F7A-BAD2-C8BFFCCC13D7}" dt="2024-04-01T02:38:25.790" v="3" actId="1076"/>
          <ac:spMkLst>
            <pc:docMk/>
            <pc:sldMk cId="3456050147" sldId="323"/>
            <ac:spMk id="74" creationId="{FC9B91BF-BAC7-211E-A1FD-91568A44A482}"/>
          </ac:spMkLst>
        </pc:spChg>
        <pc:spChg chg="mod">
          <ac:chgData name="Ying Xiang" userId="7b671f6ee9b8d937" providerId="LiveId" clId="{FEA83807-079E-4F7A-BAD2-C8BFFCCC13D7}" dt="2024-04-01T02:38:25.790" v="3" actId="1076"/>
          <ac:spMkLst>
            <pc:docMk/>
            <pc:sldMk cId="3456050147" sldId="323"/>
            <ac:spMk id="75" creationId="{FE7BB1A0-8AEB-81C7-6977-63112D9C2416}"/>
          </ac:spMkLst>
        </pc:spChg>
        <pc:spChg chg="mod">
          <ac:chgData name="Ying Xiang" userId="7b671f6ee9b8d937" providerId="LiveId" clId="{FEA83807-079E-4F7A-BAD2-C8BFFCCC13D7}" dt="2024-04-01T02:38:25.790" v="3" actId="1076"/>
          <ac:spMkLst>
            <pc:docMk/>
            <pc:sldMk cId="3456050147" sldId="323"/>
            <ac:spMk id="76" creationId="{8E5739D8-38D8-D8CE-9978-0B3C51495506}"/>
          </ac:spMkLst>
        </pc:spChg>
        <pc:spChg chg="mod">
          <ac:chgData name="Ying Xiang" userId="7b671f6ee9b8d937" providerId="LiveId" clId="{FEA83807-079E-4F7A-BAD2-C8BFFCCC13D7}" dt="2024-04-01T02:38:25.790" v="3" actId="1076"/>
          <ac:spMkLst>
            <pc:docMk/>
            <pc:sldMk cId="3456050147" sldId="323"/>
            <ac:spMk id="77" creationId="{C84580F3-E525-5225-0F35-DF8AE00E3F5F}"/>
          </ac:spMkLst>
        </pc:spChg>
        <pc:spChg chg="mod">
          <ac:chgData name="Ying Xiang" userId="7b671f6ee9b8d937" providerId="LiveId" clId="{FEA83807-079E-4F7A-BAD2-C8BFFCCC13D7}" dt="2024-04-01T02:38:25.790" v="3" actId="1076"/>
          <ac:spMkLst>
            <pc:docMk/>
            <pc:sldMk cId="3456050147" sldId="323"/>
            <ac:spMk id="78" creationId="{FB10B55F-26A5-A95D-19A8-EAA38C3C2552}"/>
          </ac:spMkLst>
        </pc:spChg>
        <pc:spChg chg="mod">
          <ac:chgData name="Ying Xiang" userId="7b671f6ee9b8d937" providerId="LiveId" clId="{FEA83807-079E-4F7A-BAD2-C8BFFCCC13D7}" dt="2024-04-01T02:38:25.790" v="3" actId="1076"/>
          <ac:spMkLst>
            <pc:docMk/>
            <pc:sldMk cId="3456050147" sldId="323"/>
            <ac:spMk id="79" creationId="{1C7F96B1-DFE9-D5D5-9E38-BD39E72A868F}"/>
          </ac:spMkLst>
        </pc:spChg>
        <pc:spChg chg="mod">
          <ac:chgData name="Ying Xiang" userId="7b671f6ee9b8d937" providerId="LiveId" clId="{FEA83807-079E-4F7A-BAD2-C8BFFCCC13D7}" dt="2024-04-01T02:38:25.790" v="3" actId="1076"/>
          <ac:spMkLst>
            <pc:docMk/>
            <pc:sldMk cId="3456050147" sldId="323"/>
            <ac:spMk id="80" creationId="{FA680E3A-8D82-9506-BD31-F8C6EA3D9C41}"/>
          </ac:spMkLst>
        </pc:spChg>
        <pc:spChg chg="mod">
          <ac:chgData name="Ying Xiang" userId="7b671f6ee9b8d937" providerId="LiveId" clId="{FEA83807-079E-4F7A-BAD2-C8BFFCCC13D7}" dt="2024-04-01T02:38:25.790" v="3" actId="1076"/>
          <ac:spMkLst>
            <pc:docMk/>
            <pc:sldMk cId="3456050147" sldId="323"/>
            <ac:spMk id="81" creationId="{2F6A658D-2A2D-109D-091F-8E764243C30B}"/>
          </ac:spMkLst>
        </pc:spChg>
        <pc:spChg chg="mod">
          <ac:chgData name="Ying Xiang" userId="7b671f6ee9b8d937" providerId="LiveId" clId="{FEA83807-079E-4F7A-BAD2-C8BFFCCC13D7}" dt="2024-04-01T02:38:25.790" v="3" actId="1076"/>
          <ac:spMkLst>
            <pc:docMk/>
            <pc:sldMk cId="3456050147" sldId="323"/>
            <ac:spMk id="82" creationId="{FB2B0119-1AC2-D064-6668-909E4D4344D5}"/>
          </ac:spMkLst>
        </pc:spChg>
        <pc:spChg chg="mod">
          <ac:chgData name="Ying Xiang" userId="7b671f6ee9b8d937" providerId="LiveId" clId="{FEA83807-079E-4F7A-BAD2-C8BFFCCC13D7}" dt="2024-04-01T02:38:25.790" v="3" actId="1076"/>
          <ac:spMkLst>
            <pc:docMk/>
            <pc:sldMk cId="3456050147" sldId="323"/>
            <ac:spMk id="83" creationId="{874DCAAB-B9BB-603B-7038-8D36B95BF534}"/>
          </ac:spMkLst>
        </pc:spChg>
        <pc:spChg chg="mod">
          <ac:chgData name="Ying Xiang" userId="7b671f6ee9b8d937" providerId="LiveId" clId="{FEA83807-079E-4F7A-BAD2-C8BFFCCC13D7}" dt="2024-04-01T02:38:25.790" v="3" actId="1076"/>
          <ac:spMkLst>
            <pc:docMk/>
            <pc:sldMk cId="3456050147" sldId="323"/>
            <ac:spMk id="84" creationId="{4705D790-D64D-849F-E6FF-AE30F4E8DF36}"/>
          </ac:spMkLst>
        </pc:spChg>
        <pc:spChg chg="mod">
          <ac:chgData name="Ying Xiang" userId="7b671f6ee9b8d937" providerId="LiveId" clId="{FEA83807-079E-4F7A-BAD2-C8BFFCCC13D7}" dt="2024-04-01T02:38:25.790" v="3" actId="1076"/>
          <ac:spMkLst>
            <pc:docMk/>
            <pc:sldMk cId="3456050147" sldId="323"/>
            <ac:spMk id="85" creationId="{A900F044-18D9-492F-1EB5-0DE37CF17B8F}"/>
          </ac:spMkLst>
        </pc:spChg>
        <pc:spChg chg="mod">
          <ac:chgData name="Ying Xiang" userId="7b671f6ee9b8d937" providerId="LiveId" clId="{FEA83807-079E-4F7A-BAD2-C8BFFCCC13D7}" dt="2024-04-01T02:38:25.790" v="3" actId="1076"/>
          <ac:spMkLst>
            <pc:docMk/>
            <pc:sldMk cId="3456050147" sldId="323"/>
            <ac:spMk id="86" creationId="{B3BCE011-FFA4-0843-CB6E-F64CF64B54C5}"/>
          </ac:spMkLst>
        </pc:spChg>
        <pc:spChg chg="mod">
          <ac:chgData name="Ying Xiang" userId="7b671f6ee9b8d937" providerId="LiveId" clId="{FEA83807-079E-4F7A-BAD2-C8BFFCCC13D7}" dt="2024-04-01T02:38:25.790" v="3" actId="1076"/>
          <ac:spMkLst>
            <pc:docMk/>
            <pc:sldMk cId="3456050147" sldId="323"/>
            <ac:spMk id="87" creationId="{DF21F565-47C1-5308-790F-11B2C456A23B}"/>
          </ac:spMkLst>
        </pc:spChg>
        <pc:spChg chg="mod">
          <ac:chgData name="Ying Xiang" userId="7b671f6ee9b8d937" providerId="LiveId" clId="{FEA83807-079E-4F7A-BAD2-C8BFFCCC13D7}" dt="2024-04-01T02:38:25.790" v="3" actId="1076"/>
          <ac:spMkLst>
            <pc:docMk/>
            <pc:sldMk cId="3456050147" sldId="323"/>
            <ac:spMk id="88" creationId="{A85E8572-134B-7CD7-C9C9-548EE19E804E}"/>
          </ac:spMkLst>
        </pc:spChg>
        <pc:spChg chg="mod">
          <ac:chgData name="Ying Xiang" userId="7b671f6ee9b8d937" providerId="LiveId" clId="{FEA83807-079E-4F7A-BAD2-C8BFFCCC13D7}" dt="2024-04-01T02:38:25.790" v="3" actId="1076"/>
          <ac:spMkLst>
            <pc:docMk/>
            <pc:sldMk cId="3456050147" sldId="323"/>
            <ac:spMk id="89" creationId="{0B1AA470-CAF4-503A-A11B-E12F131D1DB3}"/>
          </ac:spMkLst>
        </pc:spChg>
        <pc:spChg chg="mod">
          <ac:chgData name="Ying Xiang" userId="7b671f6ee9b8d937" providerId="LiveId" clId="{FEA83807-079E-4F7A-BAD2-C8BFFCCC13D7}" dt="2024-04-01T02:38:25.790" v="3" actId="1076"/>
          <ac:spMkLst>
            <pc:docMk/>
            <pc:sldMk cId="3456050147" sldId="323"/>
            <ac:spMk id="90" creationId="{283878C9-D707-301A-B923-AEF6D7CFD9B8}"/>
          </ac:spMkLst>
        </pc:spChg>
        <pc:spChg chg="mod">
          <ac:chgData name="Ying Xiang" userId="7b671f6ee9b8d937" providerId="LiveId" clId="{FEA83807-079E-4F7A-BAD2-C8BFFCCC13D7}" dt="2024-04-01T02:38:25.790" v="3" actId="1076"/>
          <ac:spMkLst>
            <pc:docMk/>
            <pc:sldMk cId="3456050147" sldId="323"/>
            <ac:spMk id="91" creationId="{581AE3FE-9CE2-47A5-454D-5BEEB462E876}"/>
          </ac:spMkLst>
        </pc:spChg>
        <pc:spChg chg="mod">
          <ac:chgData name="Ying Xiang" userId="7b671f6ee9b8d937" providerId="LiveId" clId="{FEA83807-079E-4F7A-BAD2-C8BFFCCC13D7}" dt="2024-04-01T02:38:25.790" v="3" actId="1076"/>
          <ac:spMkLst>
            <pc:docMk/>
            <pc:sldMk cId="3456050147" sldId="323"/>
            <ac:spMk id="92" creationId="{A830BE34-8D0B-9D8B-A43B-1B1846F64E85}"/>
          </ac:spMkLst>
        </pc:spChg>
        <pc:spChg chg="mod">
          <ac:chgData name="Ying Xiang" userId="7b671f6ee9b8d937" providerId="LiveId" clId="{FEA83807-079E-4F7A-BAD2-C8BFFCCC13D7}" dt="2024-04-01T02:38:25.790" v="3" actId="1076"/>
          <ac:spMkLst>
            <pc:docMk/>
            <pc:sldMk cId="3456050147" sldId="323"/>
            <ac:spMk id="93" creationId="{C7534433-8125-5463-2F71-FD9424078A77}"/>
          </ac:spMkLst>
        </pc:spChg>
        <pc:spChg chg="mod">
          <ac:chgData name="Ying Xiang" userId="7b671f6ee9b8d937" providerId="LiveId" clId="{FEA83807-079E-4F7A-BAD2-C8BFFCCC13D7}" dt="2024-04-01T02:38:25.790" v="3" actId="1076"/>
          <ac:spMkLst>
            <pc:docMk/>
            <pc:sldMk cId="3456050147" sldId="323"/>
            <ac:spMk id="94" creationId="{420A4BD0-2230-2010-4389-80A1E7500DB4}"/>
          </ac:spMkLst>
        </pc:spChg>
        <pc:spChg chg="mod">
          <ac:chgData name="Ying Xiang" userId="7b671f6ee9b8d937" providerId="LiveId" clId="{FEA83807-079E-4F7A-BAD2-C8BFFCCC13D7}" dt="2024-04-01T02:38:25.790" v="3" actId="1076"/>
          <ac:spMkLst>
            <pc:docMk/>
            <pc:sldMk cId="3456050147" sldId="323"/>
            <ac:spMk id="95" creationId="{56020432-5614-CD43-2E13-F0F2D887ABE7}"/>
          </ac:spMkLst>
        </pc:spChg>
        <pc:spChg chg="mod">
          <ac:chgData name="Ying Xiang" userId="7b671f6ee9b8d937" providerId="LiveId" clId="{FEA83807-079E-4F7A-BAD2-C8BFFCCC13D7}" dt="2024-04-01T02:38:25.790" v="3" actId="1076"/>
          <ac:spMkLst>
            <pc:docMk/>
            <pc:sldMk cId="3456050147" sldId="323"/>
            <ac:spMk id="96" creationId="{69DC8F5A-7EB5-67B3-A511-8647B6EB60AC}"/>
          </ac:spMkLst>
        </pc:spChg>
        <pc:spChg chg="mod">
          <ac:chgData name="Ying Xiang" userId="7b671f6ee9b8d937" providerId="LiveId" clId="{FEA83807-079E-4F7A-BAD2-C8BFFCCC13D7}" dt="2024-04-01T02:38:25.790" v="3" actId="1076"/>
          <ac:spMkLst>
            <pc:docMk/>
            <pc:sldMk cId="3456050147" sldId="323"/>
            <ac:spMk id="97" creationId="{EEB83FF1-61E1-AE42-E518-E92C529A87C6}"/>
          </ac:spMkLst>
        </pc:spChg>
        <pc:spChg chg="mod">
          <ac:chgData name="Ying Xiang" userId="7b671f6ee9b8d937" providerId="LiveId" clId="{FEA83807-079E-4F7A-BAD2-C8BFFCCC13D7}" dt="2024-04-01T02:38:25.790" v="3" actId="1076"/>
          <ac:spMkLst>
            <pc:docMk/>
            <pc:sldMk cId="3456050147" sldId="323"/>
            <ac:spMk id="98" creationId="{39545F79-284C-E424-6894-72F49A7D0B0C}"/>
          </ac:spMkLst>
        </pc:spChg>
        <pc:spChg chg="mod">
          <ac:chgData name="Ying Xiang" userId="7b671f6ee9b8d937" providerId="LiveId" clId="{FEA83807-079E-4F7A-BAD2-C8BFFCCC13D7}" dt="2024-04-01T02:38:25.790" v="3" actId="1076"/>
          <ac:spMkLst>
            <pc:docMk/>
            <pc:sldMk cId="3456050147" sldId="323"/>
            <ac:spMk id="99" creationId="{CFA5FC53-0C17-17FD-682F-D62FA6B0C452}"/>
          </ac:spMkLst>
        </pc:spChg>
        <pc:spChg chg="mod">
          <ac:chgData name="Ying Xiang" userId="7b671f6ee9b8d937" providerId="LiveId" clId="{FEA83807-079E-4F7A-BAD2-C8BFFCCC13D7}" dt="2024-04-01T02:38:25.790" v="3" actId="1076"/>
          <ac:spMkLst>
            <pc:docMk/>
            <pc:sldMk cId="3456050147" sldId="323"/>
            <ac:spMk id="100" creationId="{8D266143-4AC7-483D-828E-430CBA0E2630}"/>
          </ac:spMkLst>
        </pc:spChg>
        <pc:spChg chg="mod">
          <ac:chgData name="Ying Xiang" userId="7b671f6ee9b8d937" providerId="LiveId" clId="{FEA83807-079E-4F7A-BAD2-C8BFFCCC13D7}" dt="2024-04-01T02:38:25.790" v="3" actId="1076"/>
          <ac:spMkLst>
            <pc:docMk/>
            <pc:sldMk cId="3456050147" sldId="323"/>
            <ac:spMk id="101" creationId="{63F876F0-982C-2E4E-4CC4-B31E0BC31BF4}"/>
          </ac:spMkLst>
        </pc:spChg>
        <pc:spChg chg="mod">
          <ac:chgData name="Ying Xiang" userId="7b671f6ee9b8d937" providerId="LiveId" clId="{FEA83807-079E-4F7A-BAD2-C8BFFCCC13D7}" dt="2024-04-01T02:38:25.790" v="3" actId="1076"/>
          <ac:spMkLst>
            <pc:docMk/>
            <pc:sldMk cId="3456050147" sldId="323"/>
            <ac:spMk id="102" creationId="{51BC7EED-0F35-D7E9-2400-64DFF148B0CB}"/>
          </ac:spMkLst>
        </pc:spChg>
        <pc:spChg chg="mod">
          <ac:chgData name="Ying Xiang" userId="7b671f6ee9b8d937" providerId="LiveId" clId="{FEA83807-079E-4F7A-BAD2-C8BFFCCC13D7}" dt="2024-04-01T02:38:25.790" v="3" actId="1076"/>
          <ac:spMkLst>
            <pc:docMk/>
            <pc:sldMk cId="3456050147" sldId="323"/>
            <ac:spMk id="103" creationId="{4F30E98D-B9C5-7F1B-809C-EEEEBEF30AED}"/>
          </ac:spMkLst>
        </pc:spChg>
        <pc:spChg chg="mod">
          <ac:chgData name="Ying Xiang" userId="7b671f6ee9b8d937" providerId="LiveId" clId="{FEA83807-079E-4F7A-BAD2-C8BFFCCC13D7}" dt="2024-04-01T02:38:25.790" v="3" actId="1076"/>
          <ac:spMkLst>
            <pc:docMk/>
            <pc:sldMk cId="3456050147" sldId="323"/>
            <ac:spMk id="104" creationId="{EE068BB0-4A88-C5BE-9DFE-05122820C4F2}"/>
          </ac:spMkLst>
        </pc:spChg>
        <pc:spChg chg="mod">
          <ac:chgData name="Ying Xiang" userId="7b671f6ee9b8d937" providerId="LiveId" clId="{FEA83807-079E-4F7A-BAD2-C8BFFCCC13D7}" dt="2024-04-01T02:38:25.790" v="3" actId="1076"/>
          <ac:spMkLst>
            <pc:docMk/>
            <pc:sldMk cId="3456050147" sldId="323"/>
            <ac:spMk id="105" creationId="{95CA092E-5F3E-9942-E96F-808ED9FD9F63}"/>
          </ac:spMkLst>
        </pc:spChg>
        <pc:spChg chg="mod">
          <ac:chgData name="Ying Xiang" userId="7b671f6ee9b8d937" providerId="LiveId" clId="{FEA83807-079E-4F7A-BAD2-C8BFFCCC13D7}" dt="2024-04-01T02:38:25.790" v="3" actId="1076"/>
          <ac:spMkLst>
            <pc:docMk/>
            <pc:sldMk cId="3456050147" sldId="323"/>
            <ac:spMk id="106" creationId="{1DE7AD9B-0320-AF3F-9724-A4DE27890F6A}"/>
          </ac:spMkLst>
        </pc:spChg>
        <pc:spChg chg="mod">
          <ac:chgData name="Ying Xiang" userId="7b671f6ee9b8d937" providerId="LiveId" clId="{FEA83807-079E-4F7A-BAD2-C8BFFCCC13D7}" dt="2024-04-01T02:38:25.790" v="3" actId="1076"/>
          <ac:spMkLst>
            <pc:docMk/>
            <pc:sldMk cId="3456050147" sldId="323"/>
            <ac:spMk id="107" creationId="{EB9A0D43-844B-FFBE-8ABE-88A9CE54201D}"/>
          </ac:spMkLst>
        </pc:spChg>
        <pc:spChg chg="mod">
          <ac:chgData name="Ying Xiang" userId="7b671f6ee9b8d937" providerId="LiveId" clId="{FEA83807-079E-4F7A-BAD2-C8BFFCCC13D7}" dt="2024-04-01T02:38:25.790" v="3" actId="1076"/>
          <ac:spMkLst>
            <pc:docMk/>
            <pc:sldMk cId="3456050147" sldId="323"/>
            <ac:spMk id="108" creationId="{3813378C-1704-3F99-2B5B-F41B4BCF9ABB}"/>
          </ac:spMkLst>
        </pc:spChg>
        <pc:spChg chg="mod">
          <ac:chgData name="Ying Xiang" userId="7b671f6ee9b8d937" providerId="LiveId" clId="{FEA83807-079E-4F7A-BAD2-C8BFFCCC13D7}" dt="2024-04-01T02:38:25.790" v="3" actId="1076"/>
          <ac:spMkLst>
            <pc:docMk/>
            <pc:sldMk cId="3456050147" sldId="323"/>
            <ac:spMk id="109" creationId="{2E61AACE-1C65-A76A-1509-50A95C316B09}"/>
          </ac:spMkLst>
        </pc:spChg>
        <pc:spChg chg="mod">
          <ac:chgData name="Ying Xiang" userId="7b671f6ee9b8d937" providerId="LiveId" clId="{FEA83807-079E-4F7A-BAD2-C8BFFCCC13D7}" dt="2024-04-01T02:38:25.790" v="3" actId="1076"/>
          <ac:spMkLst>
            <pc:docMk/>
            <pc:sldMk cId="3456050147" sldId="323"/>
            <ac:spMk id="110" creationId="{B67433AB-8417-8E12-6B7E-6065592AE781}"/>
          </ac:spMkLst>
        </pc:spChg>
        <pc:spChg chg="mod">
          <ac:chgData name="Ying Xiang" userId="7b671f6ee9b8d937" providerId="LiveId" clId="{FEA83807-079E-4F7A-BAD2-C8BFFCCC13D7}" dt="2024-04-01T02:38:25.790" v="3" actId="1076"/>
          <ac:spMkLst>
            <pc:docMk/>
            <pc:sldMk cId="3456050147" sldId="323"/>
            <ac:spMk id="111" creationId="{9834B3B0-9E10-6670-7DA4-807363BF24D8}"/>
          </ac:spMkLst>
        </pc:spChg>
        <pc:spChg chg="mod">
          <ac:chgData name="Ying Xiang" userId="7b671f6ee9b8d937" providerId="LiveId" clId="{FEA83807-079E-4F7A-BAD2-C8BFFCCC13D7}" dt="2024-04-01T02:38:25.790" v="3" actId="1076"/>
          <ac:spMkLst>
            <pc:docMk/>
            <pc:sldMk cId="3456050147" sldId="323"/>
            <ac:spMk id="112" creationId="{6CEDBE8C-969C-8713-ED9F-8C63D3454B88}"/>
          </ac:spMkLst>
        </pc:spChg>
        <pc:spChg chg="mod">
          <ac:chgData name="Ying Xiang" userId="7b671f6ee9b8d937" providerId="LiveId" clId="{FEA83807-079E-4F7A-BAD2-C8BFFCCC13D7}" dt="2024-04-01T02:38:25.790" v="3" actId="1076"/>
          <ac:spMkLst>
            <pc:docMk/>
            <pc:sldMk cId="3456050147" sldId="323"/>
            <ac:spMk id="113" creationId="{78CED4A3-A586-2F11-3762-050B6C8DB6BB}"/>
          </ac:spMkLst>
        </pc:spChg>
        <pc:spChg chg="mod">
          <ac:chgData name="Ying Xiang" userId="7b671f6ee9b8d937" providerId="LiveId" clId="{FEA83807-079E-4F7A-BAD2-C8BFFCCC13D7}" dt="2024-04-01T02:38:25.790" v="3" actId="1076"/>
          <ac:spMkLst>
            <pc:docMk/>
            <pc:sldMk cId="3456050147" sldId="323"/>
            <ac:spMk id="114" creationId="{71E2BE89-65BC-C297-BF1F-46A60861A3C5}"/>
          </ac:spMkLst>
        </pc:spChg>
        <pc:spChg chg="mod">
          <ac:chgData name="Ying Xiang" userId="7b671f6ee9b8d937" providerId="LiveId" clId="{FEA83807-079E-4F7A-BAD2-C8BFFCCC13D7}" dt="2024-04-01T02:38:25.790" v="3" actId="1076"/>
          <ac:spMkLst>
            <pc:docMk/>
            <pc:sldMk cId="3456050147" sldId="323"/>
            <ac:spMk id="115" creationId="{15D0F104-6DE2-B9D5-D50B-7F48394D544A}"/>
          </ac:spMkLst>
        </pc:spChg>
        <pc:spChg chg="mod">
          <ac:chgData name="Ying Xiang" userId="7b671f6ee9b8d937" providerId="LiveId" clId="{FEA83807-079E-4F7A-BAD2-C8BFFCCC13D7}" dt="2024-04-01T02:38:25.790" v="3" actId="1076"/>
          <ac:spMkLst>
            <pc:docMk/>
            <pc:sldMk cId="3456050147" sldId="323"/>
            <ac:spMk id="116" creationId="{07B74338-2839-8BA6-8799-8DF24799FCA4}"/>
          </ac:spMkLst>
        </pc:spChg>
        <pc:spChg chg="mod">
          <ac:chgData name="Ying Xiang" userId="7b671f6ee9b8d937" providerId="LiveId" clId="{FEA83807-079E-4F7A-BAD2-C8BFFCCC13D7}" dt="2024-04-01T02:38:25.790" v="3" actId="1076"/>
          <ac:spMkLst>
            <pc:docMk/>
            <pc:sldMk cId="3456050147" sldId="323"/>
            <ac:spMk id="117" creationId="{FF4AD49D-2BDA-346D-1EB9-6CDA6C871038}"/>
          </ac:spMkLst>
        </pc:spChg>
        <pc:spChg chg="mod">
          <ac:chgData name="Ying Xiang" userId="7b671f6ee9b8d937" providerId="LiveId" clId="{FEA83807-079E-4F7A-BAD2-C8BFFCCC13D7}" dt="2024-04-01T02:38:25.790" v="3" actId="1076"/>
          <ac:spMkLst>
            <pc:docMk/>
            <pc:sldMk cId="3456050147" sldId="323"/>
            <ac:spMk id="118" creationId="{F5A21B2E-3B52-9766-6B78-412FB6981FD7}"/>
          </ac:spMkLst>
        </pc:spChg>
        <pc:spChg chg="mod">
          <ac:chgData name="Ying Xiang" userId="7b671f6ee9b8d937" providerId="LiveId" clId="{FEA83807-079E-4F7A-BAD2-C8BFFCCC13D7}" dt="2024-04-01T02:38:25.790" v="3" actId="1076"/>
          <ac:spMkLst>
            <pc:docMk/>
            <pc:sldMk cId="3456050147" sldId="323"/>
            <ac:spMk id="119" creationId="{C0CC39D8-2AF5-821B-DAF3-CD91CF8A0C68}"/>
          </ac:spMkLst>
        </pc:spChg>
        <pc:spChg chg="mod">
          <ac:chgData name="Ying Xiang" userId="7b671f6ee9b8d937" providerId="LiveId" clId="{FEA83807-079E-4F7A-BAD2-C8BFFCCC13D7}" dt="2024-04-01T02:38:25.790" v="3" actId="1076"/>
          <ac:spMkLst>
            <pc:docMk/>
            <pc:sldMk cId="3456050147" sldId="323"/>
            <ac:spMk id="120" creationId="{0969A962-B9C0-6527-8E5B-10202A1CFA29}"/>
          </ac:spMkLst>
        </pc:spChg>
        <pc:spChg chg="mod">
          <ac:chgData name="Ying Xiang" userId="7b671f6ee9b8d937" providerId="LiveId" clId="{FEA83807-079E-4F7A-BAD2-C8BFFCCC13D7}" dt="2024-04-01T02:38:25.790" v="3" actId="1076"/>
          <ac:spMkLst>
            <pc:docMk/>
            <pc:sldMk cId="3456050147" sldId="323"/>
            <ac:spMk id="121" creationId="{52323145-649B-CA8C-AFE4-0C2A1C7392C2}"/>
          </ac:spMkLst>
        </pc:spChg>
        <pc:spChg chg="mod">
          <ac:chgData name="Ying Xiang" userId="7b671f6ee9b8d937" providerId="LiveId" clId="{FEA83807-079E-4F7A-BAD2-C8BFFCCC13D7}" dt="2024-04-01T02:38:25.790" v="3" actId="1076"/>
          <ac:spMkLst>
            <pc:docMk/>
            <pc:sldMk cId="3456050147" sldId="323"/>
            <ac:spMk id="122" creationId="{F4BAD6D9-73FF-C674-24B5-4628138D860D}"/>
          </ac:spMkLst>
        </pc:spChg>
        <pc:spChg chg="mod">
          <ac:chgData name="Ying Xiang" userId="7b671f6ee9b8d937" providerId="LiveId" clId="{FEA83807-079E-4F7A-BAD2-C8BFFCCC13D7}" dt="2024-04-01T02:38:25.790" v="3" actId="1076"/>
          <ac:spMkLst>
            <pc:docMk/>
            <pc:sldMk cId="3456050147" sldId="323"/>
            <ac:spMk id="123" creationId="{038F77E6-7A19-25BA-EF57-E75E6DB5E301}"/>
          </ac:spMkLst>
        </pc:spChg>
        <pc:spChg chg="mod">
          <ac:chgData name="Ying Xiang" userId="7b671f6ee9b8d937" providerId="LiveId" clId="{FEA83807-079E-4F7A-BAD2-C8BFFCCC13D7}" dt="2024-04-01T02:38:25.790" v="3" actId="1076"/>
          <ac:spMkLst>
            <pc:docMk/>
            <pc:sldMk cId="3456050147" sldId="323"/>
            <ac:spMk id="124" creationId="{F14020FB-47CC-CA6A-483F-B941D464F32C}"/>
          </ac:spMkLst>
        </pc:spChg>
        <pc:spChg chg="mod">
          <ac:chgData name="Ying Xiang" userId="7b671f6ee9b8d937" providerId="LiveId" clId="{FEA83807-079E-4F7A-BAD2-C8BFFCCC13D7}" dt="2024-04-01T02:38:25.790" v="3" actId="1076"/>
          <ac:spMkLst>
            <pc:docMk/>
            <pc:sldMk cId="3456050147" sldId="323"/>
            <ac:spMk id="125" creationId="{60B04DE7-EC7B-D6BA-ABAD-D7D05248BA2F}"/>
          </ac:spMkLst>
        </pc:spChg>
        <pc:spChg chg="mod">
          <ac:chgData name="Ying Xiang" userId="7b671f6ee9b8d937" providerId="LiveId" clId="{FEA83807-079E-4F7A-BAD2-C8BFFCCC13D7}" dt="2024-04-01T02:38:25.790" v="3" actId="1076"/>
          <ac:spMkLst>
            <pc:docMk/>
            <pc:sldMk cId="3456050147" sldId="323"/>
            <ac:spMk id="126" creationId="{5286E1BF-14B7-3A39-3D37-71AD61F72B43}"/>
          </ac:spMkLst>
        </pc:spChg>
        <pc:spChg chg="mod">
          <ac:chgData name="Ying Xiang" userId="7b671f6ee9b8d937" providerId="LiveId" clId="{FEA83807-079E-4F7A-BAD2-C8BFFCCC13D7}" dt="2024-04-01T02:38:25.790" v="3" actId="1076"/>
          <ac:spMkLst>
            <pc:docMk/>
            <pc:sldMk cId="3456050147" sldId="323"/>
            <ac:spMk id="127" creationId="{DB480D0F-4C2B-A44F-2792-F004585BD6D8}"/>
          </ac:spMkLst>
        </pc:spChg>
        <pc:spChg chg="mod">
          <ac:chgData name="Ying Xiang" userId="7b671f6ee9b8d937" providerId="LiveId" clId="{FEA83807-079E-4F7A-BAD2-C8BFFCCC13D7}" dt="2024-04-01T02:38:25.790" v="3" actId="1076"/>
          <ac:spMkLst>
            <pc:docMk/>
            <pc:sldMk cId="3456050147" sldId="323"/>
            <ac:spMk id="128" creationId="{3A96A11A-8439-B6D5-0215-9F1B30CE1CDD}"/>
          </ac:spMkLst>
        </pc:spChg>
        <pc:spChg chg="mod">
          <ac:chgData name="Ying Xiang" userId="7b671f6ee9b8d937" providerId="LiveId" clId="{FEA83807-079E-4F7A-BAD2-C8BFFCCC13D7}" dt="2024-04-01T02:38:25.790" v="3" actId="1076"/>
          <ac:spMkLst>
            <pc:docMk/>
            <pc:sldMk cId="3456050147" sldId="323"/>
            <ac:spMk id="129" creationId="{BEEA65D6-7FA9-A8B6-F2D9-F329F562E5C8}"/>
          </ac:spMkLst>
        </pc:spChg>
        <pc:spChg chg="mod">
          <ac:chgData name="Ying Xiang" userId="7b671f6ee9b8d937" providerId="LiveId" clId="{FEA83807-079E-4F7A-BAD2-C8BFFCCC13D7}" dt="2024-04-01T02:38:25.790" v="3" actId="1076"/>
          <ac:spMkLst>
            <pc:docMk/>
            <pc:sldMk cId="3456050147" sldId="323"/>
            <ac:spMk id="130" creationId="{71B00193-3720-A8E2-3EF9-1469583FC523}"/>
          </ac:spMkLst>
        </pc:spChg>
        <pc:spChg chg="mod">
          <ac:chgData name="Ying Xiang" userId="7b671f6ee9b8d937" providerId="LiveId" clId="{FEA83807-079E-4F7A-BAD2-C8BFFCCC13D7}" dt="2024-04-01T02:38:25.790" v="3" actId="1076"/>
          <ac:spMkLst>
            <pc:docMk/>
            <pc:sldMk cId="3456050147" sldId="323"/>
            <ac:spMk id="131" creationId="{A31BB680-FFBA-2DE3-8D38-6A41CE755519}"/>
          </ac:spMkLst>
        </pc:spChg>
        <pc:spChg chg="mod">
          <ac:chgData name="Ying Xiang" userId="7b671f6ee9b8d937" providerId="LiveId" clId="{FEA83807-079E-4F7A-BAD2-C8BFFCCC13D7}" dt="2024-04-01T02:38:25.790" v="3" actId="1076"/>
          <ac:spMkLst>
            <pc:docMk/>
            <pc:sldMk cId="3456050147" sldId="323"/>
            <ac:spMk id="132" creationId="{F3BFEFB5-B7C0-D746-132E-9C100DB5EAED}"/>
          </ac:spMkLst>
        </pc:spChg>
        <pc:spChg chg="mod">
          <ac:chgData name="Ying Xiang" userId="7b671f6ee9b8d937" providerId="LiveId" clId="{FEA83807-079E-4F7A-BAD2-C8BFFCCC13D7}" dt="2024-04-01T02:38:25.790" v="3" actId="1076"/>
          <ac:spMkLst>
            <pc:docMk/>
            <pc:sldMk cId="3456050147" sldId="323"/>
            <ac:spMk id="133" creationId="{7052D8C0-82F7-324B-F9AA-96F44B923868}"/>
          </ac:spMkLst>
        </pc:spChg>
        <pc:spChg chg="mod">
          <ac:chgData name="Ying Xiang" userId="7b671f6ee9b8d937" providerId="LiveId" clId="{FEA83807-079E-4F7A-BAD2-C8BFFCCC13D7}" dt="2024-04-01T02:38:25.790" v="3" actId="1076"/>
          <ac:spMkLst>
            <pc:docMk/>
            <pc:sldMk cId="3456050147" sldId="323"/>
            <ac:spMk id="134" creationId="{CAA92336-EAFB-273E-A30D-78331884E82D}"/>
          </ac:spMkLst>
        </pc:spChg>
        <pc:spChg chg="mod">
          <ac:chgData name="Ying Xiang" userId="7b671f6ee9b8d937" providerId="LiveId" clId="{FEA83807-079E-4F7A-BAD2-C8BFFCCC13D7}" dt="2024-04-01T02:38:25.790" v="3" actId="1076"/>
          <ac:spMkLst>
            <pc:docMk/>
            <pc:sldMk cId="3456050147" sldId="323"/>
            <ac:spMk id="135" creationId="{4494813E-01D9-EA27-37A2-E0F06C3CE9AB}"/>
          </ac:spMkLst>
        </pc:spChg>
        <pc:spChg chg="mod">
          <ac:chgData name="Ying Xiang" userId="7b671f6ee9b8d937" providerId="LiveId" clId="{FEA83807-079E-4F7A-BAD2-C8BFFCCC13D7}" dt="2024-04-01T02:38:25.790" v="3" actId="1076"/>
          <ac:spMkLst>
            <pc:docMk/>
            <pc:sldMk cId="3456050147" sldId="323"/>
            <ac:spMk id="136" creationId="{9AD77E38-8989-700A-F8BA-67F44EC80A0E}"/>
          </ac:spMkLst>
        </pc:spChg>
        <pc:spChg chg="mod">
          <ac:chgData name="Ying Xiang" userId="7b671f6ee9b8d937" providerId="LiveId" clId="{FEA83807-079E-4F7A-BAD2-C8BFFCCC13D7}" dt="2024-04-01T02:38:25.790" v="3" actId="1076"/>
          <ac:spMkLst>
            <pc:docMk/>
            <pc:sldMk cId="3456050147" sldId="323"/>
            <ac:spMk id="137" creationId="{8BC52A82-ACF5-6B36-5A52-4BA725BFD384}"/>
          </ac:spMkLst>
        </pc:spChg>
        <pc:spChg chg="mod">
          <ac:chgData name="Ying Xiang" userId="7b671f6ee9b8d937" providerId="LiveId" clId="{FEA83807-079E-4F7A-BAD2-C8BFFCCC13D7}" dt="2024-04-01T02:38:25.790" v="3" actId="1076"/>
          <ac:spMkLst>
            <pc:docMk/>
            <pc:sldMk cId="3456050147" sldId="323"/>
            <ac:spMk id="138" creationId="{C6344CA5-8806-3CB3-4F02-7D5BCD0BD0A0}"/>
          </ac:spMkLst>
        </pc:spChg>
        <pc:spChg chg="mod">
          <ac:chgData name="Ying Xiang" userId="7b671f6ee9b8d937" providerId="LiveId" clId="{FEA83807-079E-4F7A-BAD2-C8BFFCCC13D7}" dt="2024-04-01T02:38:25.790" v="3" actId="1076"/>
          <ac:spMkLst>
            <pc:docMk/>
            <pc:sldMk cId="3456050147" sldId="323"/>
            <ac:spMk id="139" creationId="{A1DED43B-8A58-DA49-6B8C-E2CADE597EEA}"/>
          </ac:spMkLst>
        </pc:spChg>
        <pc:spChg chg="mod">
          <ac:chgData name="Ying Xiang" userId="7b671f6ee9b8d937" providerId="LiveId" clId="{FEA83807-079E-4F7A-BAD2-C8BFFCCC13D7}" dt="2024-04-01T02:38:25.790" v="3" actId="1076"/>
          <ac:spMkLst>
            <pc:docMk/>
            <pc:sldMk cId="3456050147" sldId="323"/>
            <ac:spMk id="140" creationId="{D99AFA9C-1EA9-DD07-BA4E-817224EE9FD7}"/>
          </ac:spMkLst>
        </pc:spChg>
        <pc:spChg chg="mod">
          <ac:chgData name="Ying Xiang" userId="7b671f6ee9b8d937" providerId="LiveId" clId="{FEA83807-079E-4F7A-BAD2-C8BFFCCC13D7}" dt="2024-04-01T02:38:25.790" v="3" actId="1076"/>
          <ac:spMkLst>
            <pc:docMk/>
            <pc:sldMk cId="3456050147" sldId="323"/>
            <ac:spMk id="141" creationId="{36485306-E83B-DDEF-E264-3D5C6597F440}"/>
          </ac:spMkLst>
        </pc:spChg>
        <pc:spChg chg="mod">
          <ac:chgData name="Ying Xiang" userId="7b671f6ee9b8d937" providerId="LiveId" clId="{FEA83807-079E-4F7A-BAD2-C8BFFCCC13D7}" dt="2024-04-01T02:38:25.790" v="3" actId="1076"/>
          <ac:spMkLst>
            <pc:docMk/>
            <pc:sldMk cId="3456050147" sldId="323"/>
            <ac:spMk id="142" creationId="{498F2BB3-FA37-49F2-0C07-DFB6BEF6DF3F}"/>
          </ac:spMkLst>
        </pc:spChg>
        <pc:spChg chg="mod">
          <ac:chgData name="Ying Xiang" userId="7b671f6ee9b8d937" providerId="LiveId" clId="{FEA83807-079E-4F7A-BAD2-C8BFFCCC13D7}" dt="2024-04-01T02:38:25.790" v="3" actId="1076"/>
          <ac:spMkLst>
            <pc:docMk/>
            <pc:sldMk cId="3456050147" sldId="323"/>
            <ac:spMk id="143" creationId="{328B5833-7546-371B-9670-A5096E76F307}"/>
          </ac:spMkLst>
        </pc:spChg>
        <pc:spChg chg="mod">
          <ac:chgData name="Ying Xiang" userId="7b671f6ee9b8d937" providerId="LiveId" clId="{FEA83807-079E-4F7A-BAD2-C8BFFCCC13D7}" dt="2024-04-01T02:38:25.790" v="3" actId="1076"/>
          <ac:spMkLst>
            <pc:docMk/>
            <pc:sldMk cId="3456050147" sldId="323"/>
            <ac:spMk id="144" creationId="{C9251325-830D-08B3-A327-114AE7A84B40}"/>
          </ac:spMkLst>
        </pc:spChg>
        <pc:spChg chg="mod">
          <ac:chgData name="Ying Xiang" userId="7b671f6ee9b8d937" providerId="LiveId" clId="{FEA83807-079E-4F7A-BAD2-C8BFFCCC13D7}" dt="2024-04-01T02:38:25.790" v="3" actId="1076"/>
          <ac:spMkLst>
            <pc:docMk/>
            <pc:sldMk cId="3456050147" sldId="323"/>
            <ac:spMk id="145" creationId="{55271BB7-B967-E2C6-D649-B9F27F203743}"/>
          </ac:spMkLst>
        </pc:spChg>
        <pc:spChg chg="mod">
          <ac:chgData name="Ying Xiang" userId="7b671f6ee9b8d937" providerId="LiveId" clId="{FEA83807-079E-4F7A-BAD2-C8BFFCCC13D7}" dt="2024-04-01T02:38:25.790" v="3" actId="1076"/>
          <ac:spMkLst>
            <pc:docMk/>
            <pc:sldMk cId="3456050147" sldId="323"/>
            <ac:spMk id="146" creationId="{89279C17-4BC2-11EB-07E9-F7BEF7B8D05B}"/>
          </ac:spMkLst>
        </pc:spChg>
        <pc:spChg chg="mod">
          <ac:chgData name="Ying Xiang" userId="7b671f6ee9b8d937" providerId="LiveId" clId="{FEA83807-079E-4F7A-BAD2-C8BFFCCC13D7}" dt="2024-04-01T02:38:25.790" v="3" actId="1076"/>
          <ac:spMkLst>
            <pc:docMk/>
            <pc:sldMk cId="3456050147" sldId="323"/>
            <ac:spMk id="147" creationId="{A1388A42-925D-E1A4-3F54-5DB311475409}"/>
          </ac:spMkLst>
        </pc:spChg>
        <pc:spChg chg="mod">
          <ac:chgData name="Ying Xiang" userId="7b671f6ee9b8d937" providerId="LiveId" clId="{FEA83807-079E-4F7A-BAD2-C8BFFCCC13D7}" dt="2024-04-01T02:38:25.790" v="3" actId="1076"/>
          <ac:spMkLst>
            <pc:docMk/>
            <pc:sldMk cId="3456050147" sldId="323"/>
            <ac:spMk id="148" creationId="{CBDA441E-0CC3-F7A4-E66A-5B1BFF89A030}"/>
          </ac:spMkLst>
        </pc:spChg>
        <pc:spChg chg="mod">
          <ac:chgData name="Ying Xiang" userId="7b671f6ee9b8d937" providerId="LiveId" clId="{FEA83807-079E-4F7A-BAD2-C8BFFCCC13D7}" dt="2024-04-01T02:38:25.790" v="3" actId="1076"/>
          <ac:spMkLst>
            <pc:docMk/>
            <pc:sldMk cId="3456050147" sldId="323"/>
            <ac:spMk id="149" creationId="{613559B0-D2E6-FF28-4102-411920E1F1C2}"/>
          </ac:spMkLst>
        </pc:spChg>
        <pc:spChg chg="mod">
          <ac:chgData name="Ying Xiang" userId="7b671f6ee9b8d937" providerId="LiveId" clId="{FEA83807-079E-4F7A-BAD2-C8BFFCCC13D7}" dt="2024-04-01T02:38:25.790" v="3" actId="1076"/>
          <ac:spMkLst>
            <pc:docMk/>
            <pc:sldMk cId="3456050147" sldId="323"/>
            <ac:spMk id="150" creationId="{2FBA4328-D59D-DD4D-38E9-FC2F164578AC}"/>
          </ac:spMkLst>
        </pc:spChg>
        <pc:spChg chg="mod">
          <ac:chgData name="Ying Xiang" userId="7b671f6ee9b8d937" providerId="LiveId" clId="{FEA83807-079E-4F7A-BAD2-C8BFFCCC13D7}" dt="2024-04-01T02:38:25.790" v="3" actId="1076"/>
          <ac:spMkLst>
            <pc:docMk/>
            <pc:sldMk cId="3456050147" sldId="323"/>
            <ac:spMk id="151" creationId="{25DBAD1C-56DA-CE28-9778-78EACE2F4EBD}"/>
          </ac:spMkLst>
        </pc:spChg>
        <pc:spChg chg="mod">
          <ac:chgData name="Ying Xiang" userId="7b671f6ee9b8d937" providerId="LiveId" clId="{FEA83807-079E-4F7A-BAD2-C8BFFCCC13D7}" dt="2024-04-01T02:38:25.790" v="3" actId="1076"/>
          <ac:spMkLst>
            <pc:docMk/>
            <pc:sldMk cId="3456050147" sldId="323"/>
            <ac:spMk id="152" creationId="{3948F99A-E0DE-469A-FF8B-647296DAC57F}"/>
          </ac:spMkLst>
        </pc:spChg>
        <pc:spChg chg="mod">
          <ac:chgData name="Ying Xiang" userId="7b671f6ee9b8d937" providerId="LiveId" clId="{FEA83807-079E-4F7A-BAD2-C8BFFCCC13D7}" dt="2024-04-01T02:38:25.790" v="3" actId="1076"/>
          <ac:spMkLst>
            <pc:docMk/>
            <pc:sldMk cId="3456050147" sldId="323"/>
            <ac:spMk id="153" creationId="{ACABBF9D-3187-C69D-3826-BA85D297CBCA}"/>
          </ac:spMkLst>
        </pc:spChg>
        <pc:spChg chg="mod">
          <ac:chgData name="Ying Xiang" userId="7b671f6ee9b8d937" providerId="LiveId" clId="{FEA83807-079E-4F7A-BAD2-C8BFFCCC13D7}" dt="2024-04-01T02:38:25.790" v="3" actId="1076"/>
          <ac:spMkLst>
            <pc:docMk/>
            <pc:sldMk cId="3456050147" sldId="323"/>
            <ac:spMk id="154" creationId="{8E11BE0F-A2D3-EB30-275F-F2B2947D1ECD}"/>
          </ac:spMkLst>
        </pc:spChg>
        <pc:spChg chg="mod">
          <ac:chgData name="Ying Xiang" userId="7b671f6ee9b8d937" providerId="LiveId" clId="{FEA83807-079E-4F7A-BAD2-C8BFFCCC13D7}" dt="2024-04-01T02:38:25.790" v="3" actId="1076"/>
          <ac:spMkLst>
            <pc:docMk/>
            <pc:sldMk cId="3456050147" sldId="323"/>
            <ac:spMk id="155" creationId="{1692F5DC-BFE2-2FE1-B2C5-0D9204280CF1}"/>
          </ac:spMkLst>
        </pc:spChg>
        <pc:spChg chg="mod">
          <ac:chgData name="Ying Xiang" userId="7b671f6ee9b8d937" providerId="LiveId" clId="{FEA83807-079E-4F7A-BAD2-C8BFFCCC13D7}" dt="2024-04-01T02:38:25.790" v="3" actId="1076"/>
          <ac:spMkLst>
            <pc:docMk/>
            <pc:sldMk cId="3456050147" sldId="323"/>
            <ac:spMk id="156" creationId="{A3C28801-3539-599F-384B-B1528CBF73CA}"/>
          </ac:spMkLst>
        </pc:spChg>
        <pc:spChg chg="mod">
          <ac:chgData name="Ying Xiang" userId="7b671f6ee9b8d937" providerId="LiveId" clId="{FEA83807-079E-4F7A-BAD2-C8BFFCCC13D7}" dt="2024-04-01T02:38:25.790" v="3" actId="1076"/>
          <ac:spMkLst>
            <pc:docMk/>
            <pc:sldMk cId="3456050147" sldId="323"/>
            <ac:spMk id="157" creationId="{126CE48E-89A6-C6B9-86ED-8EBB144C82F6}"/>
          </ac:spMkLst>
        </pc:spChg>
        <pc:spChg chg="mod">
          <ac:chgData name="Ying Xiang" userId="7b671f6ee9b8d937" providerId="LiveId" clId="{FEA83807-079E-4F7A-BAD2-C8BFFCCC13D7}" dt="2024-04-01T02:38:25.790" v="3" actId="1076"/>
          <ac:spMkLst>
            <pc:docMk/>
            <pc:sldMk cId="3456050147" sldId="323"/>
            <ac:spMk id="158" creationId="{7CA6E0EA-2378-7B97-5CFE-D719CF673EE7}"/>
          </ac:spMkLst>
        </pc:spChg>
        <pc:spChg chg="mod">
          <ac:chgData name="Ying Xiang" userId="7b671f6ee9b8d937" providerId="LiveId" clId="{FEA83807-079E-4F7A-BAD2-C8BFFCCC13D7}" dt="2024-04-01T02:38:25.790" v="3" actId="1076"/>
          <ac:spMkLst>
            <pc:docMk/>
            <pc:sldMk cId="3456050147" sldId="323"/>
            <ac:spMk id="159" creationId="{E832CACF-FBDD-4F49-0CE1-52D731C51279}"/>
          </ac:spMkLst>
        </pc:spChg>
        <pc:spChg chg="mod">
          <ac:chgData name="Ying Xiang" userId="7b671f6ee9b8d937" providerId="LiveId" clId="{FEA83807-079E-4F7A-BAD2-C8BFFCCC13D7}" dt="2024-04-01T02:38:25.790" v="3" actId="1076"/>
          <ac:spMkLst>
            <pc:docMk/>
            <pc:sldMk cId="3456050147" sldId="323"/>
            <ac:spMk id="160" creationId="{599C53A3-788E-7133-D288-1DF1C5BA3A15}"/>
          </ac:spMkLst>
        </pc:spChg>
        <pc:spChg chg="mod">
          <ac:chgData name="Ying Xiang" userId="7b671f6ee9b8d937" providerId="LiveId" clId="{FEA83807-079E-4F7A-BAD2-C8BFFCCC13D7}" dt="2024-04-01T02:38:25.790" v="3" actId="1076"/>
          <ac:spMkLst>
            <pc:docMk/>
            <pc:sldMk cId="3456050147" sldId="323"/>
            <ac:spMk id="161" creationId="{784CF813-CF4E-D1B8-D8F0-30ECDA45689E}"/>
          </ac:spMkLst>
        </pc:spChg>
        <pc:spChg chg="mod">
          <ac:chgData name="Ying Xiang" userId="7b671f6ee9b8d937" providerId="LiveId" clId="{FEA83807-079E-4F7A-BAD2-C8BFFCCC13D7}" dt="2024-04-01T02:38:25.790" v="3" actId="1076"/>
          <ac:spMkLst>
            <pc:docMk/>
            <pc:sldMk cId="3456050147" sldId="323"/>
            <ac:spMk id="162" creationId="{20C4035D-43B9-37A5-E0D3-3446913D98E4}"/>
          </ac:spMkLst>
        </pc:spChg>
        <pc:spChg chg="mod">
          <ac:chgData name="Ying Xiang" userId="7b671f6ee9b8d937" providerId="LiveId" clId="{FEA83807-079E-4F7A-BAD2-C8BFFCCC13D7}" dt="2024-04-01T02:38:25.790" v="3" actId="1076"/>
          <ac:spMkLst>
            <pc:docMk/>
            <pc:sldMk cId="3456050147" sldId="323"/>
            <ac:spMk id="163" creationId="{20B7BD7D-0EF9-A5E4-5E41-16A4E0C4B6B0}"/>
          </ac:spMkLst>
        </pc:spChg>
        <pc:spChg chg="mod">
          <ac:chgData name="Ying Xiang" userId="7b671f6ee9b8d937" providerId="LiveId" clId="{FEA83807-079E-4F7A-BAD2-C8BFFCCC13D7}" dt="2024-04-01T02:38:25.790" v="3" actId="1076"/>
          <ac:spMkLst>
            <pc:docMk/>
            <pc:sldMk cId="3456050147" sldId="323"/>
            <ac:spMk id="164" creationId="{36A5342E-7FA3-5303-42AE-4DB9EBE5B42E}"/>
          </ac:spMkLst>
        </pc:spChg>
        <pc:spChg chg="mod">
          <ac:chgData name="Ying Xiang" userId="7b671f6ee9b8d937" providerId="LiveId" clId="{FEA83807-079E-4F7A-BAD2-C8BFFCCC13D7}" dt="2024-04-01T02:38:25.790" v="3" actId="1076"/>
          <ac:spMkLst>
            <pc:docMk/>
            <pc:sldMk cId="3456050147" sldId="323"/>
            <ac:spMk id="165" creationId="{8C6D5860-890F-4657-E336-FE300151D379}"/>
          </ac:spMkLst>
        </pc:spChg>
        <pc:spChg chg="mod">
          <ac:chgData name="Ying Xiang" userId="7b671f6ee9b8d937" providerId="LiveId" clId="{FEA83807-079E-4F7A-BAD2-C8BFFCCC13D7}" dt="2024-04-01T02:38:25.790" v="3" actId="1076"/>
          <ac:spMkLst>
            <pc:docMk/>
            <pc:sldMk cId="3456050147" sldId="323"/>
            <ac:spMk id="166" creationId="{1BD38EA6-C86C-E4E5-0D91-7687E491D413}"/>
          </ac:spMkLst>
        </pc:spChg>
        <pc:spChg chg="mod">
          <ac:chgData name="Ying Xiang" userId="7b671f6ee9b8d937" providerId="LiveId" clId="{FEA83807-079E-4F7A-BAD2-C8BFFCCC13D7}" dt="2024-04-01T02:38:25.790" v="3" actId="1076"/>
          <ac:spMkLst>
            <pc:docMk/>
            <pc:sldMk cId="3456050147" sldId="323"/>
            <ac:spMk id="167" creationId="{401B8A93-6014-309B-563D-85C32AE1D785}"/>
          </ac:spMkLst>
        </pc:spChg>
        <pc:spChg chg="mod">
          <ac:chgData name="Ying Xiang" userId="7b671f6ee9b8d937" providerId="LiveId" clId="{FEA83807-079E-4F7A-BAD2-C8BFFCCC13D7}" dt="2024-04-01T02:38:25.790" v="3" actId="1076"/>
          <ac:spMkLst>
            <pc:docMk/>
            <pc:sldMk cId="3456050147" sldId="323"/>
            <ac:spMk id="168" creationId="{FF2348A3-E20D-4419-79CD-4E482773DE60}"/>
          </ac:spMkLst>
        </pc:spChg>
        <pc:spChg chg="mod">
          <ac:chgData name="Ying Xiang" userId="7b671f6ee9b8d937" providerId="LiveId" clId="{FEA83807-079E-4F7A-BAD2-C8BFFCCC13D7}" dt="2024-04-01T02:38:25.790" v="3" actId="1076"/>
          <ac:spMkLst>
            <pc:docMk/>
            <pc:sldMk cId="3456050147" sldId="323"/>
            <ac:spMk id="169" creationId="{A84D2013-522D-564C-1AE3-2567A3F600E3}"/>
          </ac:spMkLst>
        </pc:spChg>
        <pc:spChg chg="mod">
          <ac:chgData name="Ying Xiang" userId="7b671f6ee9b8d937" providerId="LiveId" clId="{FEA83807-079E-4F7A-BAD2-C8BFFCCC13D7}" dt="2024-04-01T02:38:25.790" v="3" actId="1076"/>
          <ac:spMkLst>
            <pc:docMk/>
            <pc:sldMk cId="3456050147" sldId="323"/>
            <ac:spMk id="170" creationId="{52A5C8C6-0D94-339E-9E30-5C4C8D0120B7}"/>
          </ac:spMkLst>
        </pc:spChg>
        <pc:spChg chg="mod">
          <ac:chgData name="Ying Xiang" userId="7b671f6ee9b8d937" providerId="LiveId" clId="{FEA83807-079E-4F7A-BAD2-C8BFFCCC13D7}" dt="2024-04-01T02:38:25.790" v="3" actId="1076"/>
          <ac:spMkLst>
            <pc:docMk/>
            <pc:sldMk cId="3456050147" sldId="323"/>
            <ac:spMk id="171" creationId="{11BE4193-9410-FA47-DAE0-3E266ED9D8DA}"/>
          </ac:spMkLst>
        </pc:spChg>
        <pc:spChg chg="mod">
          <ac:chgData name="Ying Xiang" userId="7b671f6ee9b8d937" providerId="LiveId" clId="{FEA83807-079E-4F7A-BAD2-C8BFFCCC13D7}" dt="2024-04-01T02:38:25.790" v="3" actId="1076"/>
          <ac:spMkLst>
            <pc:docMk/>
            <pc:sldMk cId="3456050147" sldId="323"/>
            <ac:spMk id="172" creationId="{C0A264B2-08B5-945C-1358-CD49BA9B8E43}"/>
          </ac:spMkLst>
        </pc:spChg>
        <pc:spChg chg="mod">
          <ac:chgData name="Ying Xiang" userId="7b671f6ee9b8d937" providerId="LiveId" clId="{FEA83807-079E-4F7A-BAD2-C8BFFCCC13D7}" dt="2024-04-01T02:38:25.790" v="3" actId="1076"/>
          <ac:spMkLst>
            <pc:docMk/>
            <pc:sldMk cId="3456050147" sldId="323"/>
            <ac:spMk id="173" creationId="{594FC0AB-451C-E909-E6B5-FE23E971E74C}"/>
          </ac:spMkLst>
        </pc:spChg>
        <pc:spChg chg="mod">
          <ac:chgData name="Ying Xiang" userId="7b671f6ee9b8d937" providerId="LiveId" clId="{FEA83807-079E-4F7A-BAD2-C8BFFCCC13D7}" dt="2024-04-01T02:38:25.790" v="3" actId="1076"/>
          <ac:spMkLst>
            <pc:docMk/>
            <pc:sldMk cId="3456050147" sldId="323"/>
            <ac:spMk id="174" creationId="{2C6C4040-3D6E-762D-1626-39820D164A33}"/>
          </ac:spMkLst>
        </pc:spChg>
        <pc:spChg chg="mod">
          <ac:chgData name="Ying Xiang" userId="7b671f6ee9b8d937" providerId="LiveId" clId="{FEA83807-079E-4F7A-BAD2-C8BFFCCC13D7}" dt="2024-04-01T02:38:25.790" v="3" actId="1076"/>
          <ac:spMkLst>
            <pc:docMk/>
            <pc:sldMk cId="3456050147" sldId="323"/>
            <ac:spMk id="175" creationId="{2200DA96-AF96-822F-E632-72AA564A304F}"/>
          </ac:spMkLst>
        </pc:spChg>
        <pc:spChg chg="mod">
          <ac:chgData name="Ying Xiang" userId="7b671f6ee9b8d937" providerId="LiveId" clId="{FEA83807-079E-4F7A-BAD2-C8BFFCCC13D7}" dt="2024-04-01T02:38:25.790" v="3" actId="1076"/>
          <ac:spMkLst>
            <pc:docMk/>
            <pc:sldMk cId="3456050147" sldId="323"/>
            <ac:spMk id="176" creationId="{30762BD0-EFB8-C3A1-55D8-10A98C039399}"/>
          </ac:spMkLst>
        </pc:spChg>
        <pc:spChg chg="mod">
          <ac:chgData name="Ying Xiang" userId="7b671f6ee9b8d937" providerId="LiveId" clId="{FEA83807-079E-4F7A-BAD2-C8BFFCCC13D7}" dt="2024-04-01T02:38:25.790" v="3" actId="1076"/>
          <ac:spMkLst>
            <pc:docMk/>
            <pc:sldMk cId="3456050147" sldId="323"/>
            <ac:spMk id="177" creationId="{61FCD6E8-7EE6-C08E-3DFD-39858B9B5AC8}"/>
          </ac:spMkLst>
        </pc:spChg>
        <pc:spChg chg="mod">
          <ac:chgData name="Ying Xiang" userId="7b671f6ee9b8d937" providerId="LiveId" clId="{FEA83807-079E-4F7A-BAD2-C8BFFCCC13D7}" dt="2024-04-01T02:38:25.790" v="3" actId="1076"/>
          <ac:spMkLst>
            <pc:docMk/>
            <pc:sldMk cId="3456050147" sldId="323"/>
            <ac:spMk id="178" creationId="{866C7B58-11B6-03F1-F61B-593FC8531AE5}"/>
          </ac:spMkLst>
        </pc:spChg>
        <pc:spChg chg="mod">
          <ac:chgData name="Ying Xiang" userId="7b671f6ee9b8d937" providerId="LiveId" clId="{FEA83807-079E-4F7A-BAD2-C8BFFCCC13D7}" dt="2024-04-01T02:38:25.790" v="3" actId="1076"/>
          <ac:spMkLst>
            <pc:docMk/>
            <pc:sldMk cId="3456050147" sldId="323"/>
            <ac:spMk id="179" creationId="{0A113EFC-C456-221A-FB30-48BB4CD40128}"/>
          </ac:spMkLst>
        </pc:spChg>
        <pc:spChg chg="mod">
          <ac:chgData name="Ying Xiang" userId="7b671f6ee9b8d937" providerId="LiveId" clId="{FEA83807-079E-4F7A-BAD2-C8BFFCCC13D7}" dt="2024-04-01T02:38:25.790" v="3" actId="1076"/>
          <ac:spMkLst>
            <pc:docMk/>
            <pc:sldMk cId="3456050147" sldId="323"/>
            <ac:spMk id="180" creationId="{80063F1D-8A84-6C3B-B7D0-D55C1B25602B}"/>
          </ac:spMkLst>
        </pc:spChg>
        <pc:spChg chg="mod">
          <ac:chgData name="Ying Xiang" userId="7b671f6ee9b8d937" providerId="LiveId" clId="{FEA83807-079E-4F7A-BAD2-C8BFFCCC13D7}" dt="2024-04-01T02:38:25.790" v="3" actId="1076"/>
          <ac:spMkLst>
            <pc:docMk/>
            <pc:sldMk cId="3456050147" sldId="323"/>
            <ac:spMk id="181" creationId="{C8BA34EF-8503-1D15-FE14-F9697AD1AE72}"/>
          </ac:spMkLst>
        </pc:spChg>
        <pc:spChg chg="mod">
          <ac:chgData name="Ying Xiang" userId="7b671f6ee9b8d937" providerId="LiveId" clId="{FEA83807-079E-4F7A-BAD2-C8BFFCCC13D7}" dt="2024-04-01T02:38:25.790" v="3" actId="1076"/>
          <ac:spMkLst>
            <pc:docMk/>
            <pc:sldMk cId="3456050147" sldId="323"/>
            <ac:spMk id="182" creationId="{A02768A0-B744-A724-CB02-1C2EED2727E2}"/>
          </ac:spMkLst>
        </pc:spChg>
        <pc:spChg chg="mod">
          <ac:chgData name="Ying Xiang" userId="7b671f6ee9b8d937" providerId="LiveId" clId="{FEA83807-079E-4F7A-BAD2-C8BFFCCC13D7}" dt="2024-04-01T02:38:25.790" v="3" actId="1076"/>
          <ac:spMkLst>
            <pc:docMk/>
            <pc:sldMk cId="3456050147" sldId="323"/>
            <ac:spMk id="183" creationId="{E07913DF-78CD-4422-457D-2DFCEBA1C48B}"/>
          </ac:spMkLst>
        </pc:spChg>
        <pc:spChg chg="mod">
          <ac:chgData name="Ying Xiang" userId="7b671f6ee9b8d937" providerId="LiveId" clId="{FEA83807-079E-4F7A-BAD2-C8BFFCCC13D7}" dt="2024-04-01T02:38:25.790" v="3" actId="1076"/>
          <ac:spMkLst>
            <pc:docMk/>
            <pc:sldMk cId="3456050147" sldId="323"/>
            <ac:spMk id="184" creationId="{04035E4A-5A63-6EB2-06D8-7F2F1BBE5A9A}"/>
          </ac:spMkLst>
        </pc:spChg>
        <pc:spChg chg="mod">
          <ac:chgData name="Ying Xiang" userId="7b671f6ee9b8d937" providerId="LiveId" clId="{FEA83807-079E-4F7A-BAD2-C8BFFCCC13D7}" dt="2024-04-01T02:38:25.790" v="3" actId="1076"/>
          <ac:spMkLst>
            <pc:docMk/>
            <pc:sldMk cId="3456050147" sldId="323"/>
            <ac:spMk id="185" creationId="{49FAEBE2-E574-75C8-F060-E90408C65547}"/>
          </ac:spMkLst>
        </pc:spChg>
        <pc:spChg chg="mod">
          <ac:chgData name="Ying Xiang" userId="7b671f6ee9b8d937" providerId="LiveId" clId="{FEA83807-079E-4F7A-BAD2-C8BFFCCC13D7}" dt="2024-04-01T02:38:25.790" v="3" actId="1076"/>
          <ac:spMkLst>
            <pc:docMk/>
            <pc:sldMk cId="3456050147" sldId="323"/>
            <ac:spMk id="186" creationId="{C8F90639-C41C-C7CC-FBA6-4241EB7C2CFF}"/>
          </ac:spMkLst>
        </pc:spChg>
        <pc:spChg chg="mod">
          <ac:chgData name="Ying Xiang" userId="7b671f6ee9b8d937" providerId="LiveId" clId="{FEA83807-079E-4F7A-BAD2-C8BFFCCC13D7}" dt="2024-04-01T02:38:25.790" v="3" actId="1076"/>
          <ac:spMkLst>
            <pc:docMk/>
            <pc:sldMk cId="3456050147" sldId="323"/>
            <ac:spMk id="187" creationId="{FF761E58-2260-F11E-7287-F891291632AD}"/>
          </ac:spMkLst>
        </pc:spChg>
        <pc:spChg chg="mod">
          <ac:chgData name="Ying Xiang" userId="7b671f6ee9b8d937" providerId="LiveId" clId="{FEA83807-079E-4F7A-BAD2-C8BFFCCC13D7}" dt="2024-04-01T02:38:25.790" v="3" actId="1076"/>
          <ac:spMkLst>
            <pc:docMk/>
            <pc:sldMk cId="3456050147" sldId="323"/>
            <ac:spMk id="188" creationId="{A5E4A0F8-9768-8222-AF19-D5841817203A}"/>
          </ac:spMkLst>
        </pc:spChg>
        <pc:spChg chg="mod">
          <ac:chgData name="Ying Xiang" userId="7b671f6ee9b8d937" providerId="LiveId" clId="{FEA83807-079E-4F7A-BAD2-C8BFFCCC13D7}" dt="2024-04-01T02:38:25.790" v="3" actId="1076"/>
          <ac:spMkLst>
            <pc:docMk/>
            <pc:sldMk cId="3456050147" sldId="323"/>
            <ac:spMk id="189" creationId="{6BBBEFD1-0908-F393-2677-AD5173724653}"/>
          </ac:spMkLst>
        </pc:spChg>
        <pc:spChg chg="mod">
          <ac:chgData name="Ying Xiang" userId="7b671f6ee9b8d937" providerId="LiveId" clId="{FEA83807-079E-4F7A-BAD2-C8BFFCCC13D7}" dt="2024-04-01T02:38:25.790" v="3" actId="1076"/>
          <ac:spMkLst>
            <pc:docMk/>
            <pc:sldMk cId="3456050147" sldId="323"/>
            <ac:spMk id="190" creationId="{936248B4-6AE2-B92E-0E47-7FA4F2145833}"/>
          </ac:spMkLst>
        </pc:spChg>
        <pc:spChg chg="mod">
          <ac:chgData name="Ying Xiang" userId="7b671f6ee9b8d937" providerId="LiveId" clId="{FEA83807-079E-4F7A-BAD2-C8BFFCCC13D7}" dt="2024-04-01T02:38:25.790" v="3" actId="1076"/>
          <ac:spMkLst>
            <pc:docMk/>
            <pc:sldMk cId="3456050147" sldId="323"/>
            <ac:spMk id="191" creationId="{CE5660D4-51F7-F2D9-E6EE-98FA24E33C47}"/>
          </ac:spMkLst>
        </pc:spChg>
        <pc:spChg chg="mod">
          <ac:chgData name="Ying Xiang" userId="7b671f6ee9b8d937" providerId="LiveId" clId="{FEA83807-079E-4F7A-BAD2-C8BFFCCC13D7}" dt="2024-04-01T02:38:25.790" v="3" actId="1076"/>
          <ac:spMkLst>
            <pc:docMk/>
            <pc:sldMk cId="3456050147" sldId="323"/>
            <ac:spMk id="192" creationId="{D2EE0254-E108-E3A9-1085-175A0E3E2BC2}"/>
          </ac:spMkLst>
        </pc:spChg>
        <pc:spChg chg="mod">
          <ac:chgData name="Ying Xiang" userId="7b671f6ee9b8d937" providerId="LiveId" clId="{FEA83807-079E-4F7A-BAD2-C8BFFCCC13D7}" dt="2024-04-01T02:38:25.790" v="3" actId="1076"/>
          <ac:spMkLst>
            <pc:docMk/>
            <pc:sldMk cId="3456050147" sldId="323"/>
            <ac:spMk id="193" creationId="{F5F53FD0-FF07-873C-5EB2-56798B1DD63F}"/>
          </ac:spMkLst>
        </pc:spChg>
        <pc:spChg chg="mod">
          <ac:chgData name="Ying Xiang" userId="7b671f6ee9b8d937" providerId="LiveId" clId="{FEA83807-079E-4F7A-BAD2-C8BFFCCC13D7}" dt="2024-04-01T02:38:25.790" v="3" actId="1076"/>
          <ac:spMkLst>
            <pc:docMk/>
            <pc:sldMk cId="3456050147" sldId="323"/>
            <ac:spMk id="194" creationId="{938C0654-2D10-E82C-5E8E-86F8294EEF9C}"/>
          </ac:spMkLst>
        </pc:spChg>
        <pc:spChg chg="mod">
          <ac:chgData name="Ying Xiang" userId="7b671f6ee9b8d937" providerId="LiveId" clId="{FEA83807-079E-4F7A-BAD2-C8BFFCCC13D7}" dt="2024-04-01T02:38:25.790" v="3" actId="1076"/>
          <ac:spMkLst>
            <pc:docMk/>
            <pc:sldMk cId="3456050147" sldId="323"/>
            <ac:spMk id="195" creationId="{FD4EEFF7-9370-D015-63A5-AAB0A8B05100}"/>
          </ac:spMkLst>
        </pc:spChg>
        <pc:spChg chg="mod">
          <ac:chgData name="Ying Xiang" userId="7b671f6ee9b8d937" providerId="LiveId" clId="{FEA83807-079E-4F7A-BAD2-C8BFFCCC13D7}" dt="2024-04-01T02:38:25.790" v="3" actId="1076"/>
          <ac:spMkLst>
            <pc:docMk/>
            <pc:sldMk cId="3456050147" sldId="323"/>
            <ac:spMk id="196" creationId="{B801C1E6-5AA2-3CBF-0408-5A885C4BA01E}"/>
          </ac:spMkLst>
        </pc:spChg>
        <pc:spChg chg="mod">
          <ac:chgData name="Ying Xiang" userId="7b671f6ee9b8d937" providerId="LiveId" clId="{FEA83807-079E-4F7A-BAD2-C8BFFCCC13D7}" dt="2024-04-01T02:38:25.790" v="3" actId="1076"/>
          <ac:spMkLst>
            <pc:docMk/>
            <pc:sldMk cId="3456050147" sldId="323"/>
            <ac:spMk id="197" creationId="{6D566C92-41DE-E450-EBE3-78C394BB93E7}"/>
          </ac:spMkLst>
        </pc:spChg>
        <pc:spChg chg="mod">
          <ac:chgData name="Ying Xiang" userId="7b671f6ee9b8d937" providerId="LiveId" clId="{FEA83807-079E-4F7A-BAD2-C8BFFCCC13D7}" dt="2024-04-01T02:38:25.790" v="3" actId="1076"/>
          <ac:spMkLst>
            <pc:docMk/>
            <pc:sldMk cId="3456050147" sldId="323"/>
            <ac:spMk id="198" creationId="{6C6A8A5E-45A1-84CE-3A37-CD7DDE2FB7D9}"/>
          </ac:spMkLst>
        </pc:spChg>
        <pc:spChg chg="mod">
          <ac:chgData name="Ying Xiang" userId="7b671f6ee9b8d937" providerId="LiveId" clId="{FEA83807-079E-4F7A-BAD2-C8BFFCCC13D7}" dt="2024-04-01T02:38:25.790" v="3" actId="1076"/>
          <ac:spMkLst>
            <pc:docMk/>
            <pc:sldMk cId="3456050147" sldId="323"/>
            <ac:spMk id="199" creationId="{5F4374E1-5834-183D-14FA-DA72351461A4}"/>
          </ac:spMkLst>
        </pc:spChg>
        <pc:spChg chg="mod">
          <ac:chgData name="Ying Xiang" userId="7b671f6ee9b8d937" providerId="LiveId" clId="{FEA83807-079E-4F7A-BAD2-C8BFFCCC13D7}" dt="2024-04-01T02:38:25.790" v="3" actId="1076"/>
          <ac:spMkLst>
            <pc:docMk/>
            <pc:sldMk cId="3456050147" sldId="323"/>
            <ac:spMk id="200" creationId="{27D20C81-3DB4-611E-2F36-B5563F5F9B49}"/>
          </ac:spMkLst>
        </pc:spChg>
        <pc:spChg chg="mod">
          <ac:chgData name="Ying Xiang" userId="7b671f6ee9b8d937" providerId="LiveId" clId="{FEA83807-079E-4F7A-BAD2-C8BFFCCC13D7}" dt="2024-04-01T02:38:25.790" v="3" actId="1076"/>
          <ac:spMkLst>
            <pc:docMk/>
            <pc:sldMk cId="3456050147" sldId="323"/>
            <ac:spMk id="201" creationId="{7C6A351A-E27D-25FE-2036-C8E2D670E854}"/>
          </ac:spMkLst>
        </pc:spChg>
        <pc:spChg chg="mod">
          <ac:chgData name="Ying Xiang" userId="7b671f6ee9b8d937" providerId="LiveId" clId="{FEA83807-079E-4F7A-BAD2-C8BFFCCC13D7}" dt="2024-04-01T02:38:25.790" v="3" actId="1076"/>
          <ac:spMkLst>
            <pc:docMk/>
            <pc:sldMk cId="3456050147" sldId="323"/>
            <ac:spMk id="202" creationId="{9553EADF-D0BF-E528-C6B9-66E7685553E9}"/>
          </ac:spMkLst>
        </pc:spChg>
        <pc:spChg chg="mod">
          <ac:chgData name="Ying Xiang" userId="7b671f6ee9b8d937" providerId="LiveId" clId="{FEA83807-079E-4F7A-BAD2-C8BFFCCC13D7}" dt="2024-04-01T02:38:25.790" v="3" actId="1076"/>
          <ac:spMkLst>
            <pc:docMk/>
            <pc:sldMk cId="3456050147" sldId="323"/>
            <ac:spMk id="203" creationId="{AA563ED7-DC5E-E3D2-330A-322413C4447A}"/>
          </ac:spMkLst>
        </pc:spChg>
        <pc:spChg chg="mod">
          <ac:chgData name="Ying Xiang" userId="7b671f6ee9b8d937" providerId="LiveId" clId="{FEA83807-079E-4F7A-BAD2-C8BFFCCC13D7}" dt="2024-04-01T02:38:25.790" v="3" actId="1076"/>
          <ac:spMkLst>
            <pc:docMk/>
            <pc:sldMk cId="3456050147" sldId="323"/>
            <ac:spMk id="204" creationId="{82C886AB-8923-A198-11E1-F07D1C6F19A8}"/>
          </ac:spMkLst>
        </pc:spChg>
        <pc:spChg chg="mod">
          <ac:chgData name="Ying Xiang" userId="7b671f6ee9b8d937" providerId="LiveId" clId="{FEA83807-079E-4F7A-BAD2-C8BFFCCC13D7}" dt="2024-04-01T02:38:25.790" v="3" actId="1076"/>
          <ac:spMkLst>
            <pc:docMk/>
            <pc:sldMk cId="3456050147" sldId="323"/>
            <ac:spMk id="205" creationId="{0F1A3DB8-01ED-73CC-0D2D-28325CF69054}"/>
          </ac:spMkLst>
        </pc:spChg>
        <pc:spChg chg="mod">
          <ac:chgData name="Ying Xiang" userId="7b671f6ee9b8d937" providerId="LiveId" clId="{FEA83807-079E-4F7A-BAD2-C8BFFCCC13D7}" dt="2024-04-01T02:38:25.790" v="3" actId="1076"/>
          <ac:spMkLst>
            <pc:docMk/>
            <pc:sldMk cId="3456050147" sldId="323"/>
            <ac:spMk id="206" creationId="{88895699-93BC-DBA8-EE93-A5C34F6A1581}"/>
          </ac:spMkLst>
        </pc:spChg>
        <pc:spChg chg="mod">
          <ac:chgData name="Ying Xiang" userId="7b671f6ee9b8d937" providerId="LiveId" clId="{FEA83807-079E-4F7A-BAD2-C8BFFCCC13D7}" dt="2024-04-01T02:38:25.790" v="3" actId="1076"/>
          <ac:spMkLst>
            <pc:docMk/>
            <pc:sldMk cId="3456050147" sldId="323"/>
            <ac:spMk id="207" creationId="{C4C8576B-66A3-13C3-7EEA-975E747A5231}"/>
          </ac:spMkLst>
        </pc:spChg>
        <pc:spChg chg="mod">
          <ac:chgData name="Ying Xiang" userId="7b671f6ee9b8d937" providerId="LiveId" clId="{FEA83807-079E-4F7A-BAD2-C8BFFCCC13D7}" dt="2024-04-01T02:38:25.790" v="3" actId="1076"/>
          <ac:spMkLst>
            <pc:docMk/>
            <pc:sldMk cId="3456050147" sldId="323"/>
            <ac:spMk id="208" creationId="{0B32D0E5-7735-03A2-007D-0F8BC52098C2}"/>
          </ac:spMkLst>
        </pc:spChg>
        <pc:spChg chg="mod">
          <ac:chgData name="Ying Xiang" userId="7b671f6ee9b8d937" providerId="LiveId" clId="{FEA83807-079E-4F7A-BAD2-C8BFFCCC13D7}" dt="2024-04-01T02:38:25.790" v="3" actId="1076"/>
          <ac:spMkLst>
            <pc:docMk/>
            <pc:sldMk cId="3456050147" sldId="323"/>
            <ac:spMk id="209" creationId="{1FCFA552-52B3-E9DE-E89E-F142EA1294EF}"/>
          </ac:spMkLst>
        </pc:spChg>
        <pc:spChg chg="mod">
          <ac:chgData name="Ying Xiang" userId="7b671f6ee9b8d937" providerId="LiveId" clId="{FEA83807-079E-4F7A-BAD2-C8BFFCCC13D7}" dt="2024-04-01T02:38:25.790" v="3" actId="1076"/>
          <ac:spMkLst>
            <pc:docMk/>
            <pc:sldMk cId="3456050147" sldId="323"/>
            <ac:spMk id="210" creationId="{CDD03824-439E-6F21-1E94-85D4ABDCC798}"/>
          </ac:spMkLst>
        </pc:spChg>
        <pc:grpChg chg="add mod">
          <ac:chgData name="Ying Xiang" userId="7b671f6ee9b8d937" providerId="LiveId" clId="{FEA83807-079E-4F7A-BAD2-C8BFFCCC13D7}" dt="2024-04-01T02:38:25.790" v="3" actId="1076"/>
          <ac:grpSpMkLst>
            <pc:docMk/>
            <pc:sldMk cId="3456050147" sldId="323"/>
            <ac:grpSpMk id="8" creationId="{BE7E88D1-E7DB-43FE-6F29-E128514ABE06}"/>
          </ac:grpSpMkLst>
        </pc:grpChg>
        <pc:grpChg chg="mod">
          <ac:chgData name="Ying Xiang" userId="7b671f6ee9b8d937" providerId="LiveId" clId="{FEA83807-079E-4F7A-BAD2-C8BFFCCC13D7}" dt="2024-04-01T02:38:25.790" v="3" actId="1076"/>
          <ac:grpSpMkLst>
            <pc:docMk/>
            <pc:sldMk cId="3456050147" sldId="323"/>
            <ac:grpSpMk id="9" creationId="{F1D0E02F-6734-B8E6-7BE2-83F47A99039F}"/>
          </ac:grpSpMkLst>
        </pc:grpChg>
        <pc:grpChg chg="mod">
          <ac:chgData name="Ying Xiang" userId="7b671f6ee9b8d937" providerId="LiveId" clId="{FEA83807-079E-4F7A-BAD2-C8BFFCCC13D7}" dt="2024-04-01T02:38:25.790" v="3" actId="1076"/>
          <ac:grpSpMkLst>
            <pc:docMk/>
            <pc:sldMk cId="3456050147" sldId="323"/>
            <ac:grpSpMk id="10" creationId="{67CC8F70-B592-E5F3-7034-032406761BE8}"/>
          </ac:grpSpMkLst>
        </pc:grpChg>
        <pc:grpChg chg="mod">
          <ac:chgData name="Ying Xiang" userId="7b671f6ee9b8d937" providerId="LiveId" clId="{FEA83807-079E-4F7A-BAD2-C8BFFCCC13D7}" dt="2024-04-01T02:38:25.790" v="3" actId="1076"/>
          <ac:grpSpMkLst>
            <pc:docMk/>
            <pc:sldMk cId="3456050147" sldId="323"/>
            <ac:grpSpMk id="11" creationId="{B4303585-3722-FE4B-3BBF-0335C8598E31}"/>
          </ac:grpSpMkLst>
        </pc:grpChg>
        <pc:picChg chg="add del">
          <ac:chgData name="Ying Xiang" userId="7b671f6ee9b8d937" providerId="LiveId" clId="{FEA83807-079E-4F7A-BAD2-C8BFFCCC13D7}" dt="2024-04-01T02:38:26.547" v="4" actId="478"/>
          <ac:picMkLst>
            <pc:docMk/>
            <pc:sldMk cId="3456050147" sldId="323"/>
            <ac:picMk id="20" creationId="{45B048F1-4B8F-674E-9234-28F664B0F7E5}"/>
          </ac:picMkLst>
        </pc:picChg>
      </pc:sldChg>
      <pc:sldChg chg="del">
        <pc:chgData name="Ying Xiang" userId="7b671f6ee9b8d937" providerId="LiveId" clId="{FEA83807-079E-4F7A-BAD2-C8BFFCCC13D7}" dt="2024-04-01T06:55:24.613" v="659" actId="47"/>
        <pc:sldMkLst>
          <pc:docMk/>
          <pc:sldMk cId="3854190625" sldId="325"/>
        </pc:sldMkLst>
      </pc:sldChg>
      <pc:sldChg chg="del">
        <pc:chgData name="Ying Xiang" userId="7b671f6ee9b8d937" providerId="LiveId" clId="{FEA83807-079E-4F7A-BAD2-C8BFFCCC13D7}" dt="2024-04-01T02:40:03.024" v="7" actId="47"/>
        <pc:sldMkLst>
          <pc:docMk/>
          <pc:sldMk cId="2261497617" sldId="326"/>
        </pc:sldMkLst>
      </pc:sldChg>
      <pc:sldChg chg="add del">
        <pc:chgData name="Ying Xiang" userId="7b671f6ee9b8d937" providerId="LiveId" clId="{FEA83807-079E-4F7A-BAD2-C8BFFCCC13D7}" dt="2024-04-01T06:51:44.675" v="631" actId="47"/>
        <pc:sldMkLst>
          <pc:docMk/>
          <pc:sldMk cId="4079559774" sldId="328"/>
        </pc:sldMkLst>
      </pc:sldChg>
      <pc:sldChg chg="del">
        <pc:chgData name="Ying Xiang" userId="7b671f6ee9b8d937" providerId="LiveId" clId="{FEA83807-079E-4F7A-BAD2-C8BFFCCC13D7}" dt="2024-04-01T06:51:41.387" v="623" actId="47"/>
        <pc:sldMkLst>
          <pc:docMk/>
          <pc:sldMk cId="923368599" sldId="329"/>
        </pc:sldMkLst>
      </pc:sldChg>
      <pc:sldChg chg="add del">
        <pc:chgData name="Ying Xiang" userId="7b671f6ee9b8d937" providerId="LiveId" clId="{FEA83807-079E-4F7A-BAD2-C8BFFCCC13D7}" dt="2024-04-01T06:51:38.634" v="622" actId="47"/>
        <pc:sldMkLst>
          <pc:docMk/>
          <pc:sldMk cId="1458488867" sldId="330"/>
        </pc:sldMkLst>
      </pc:sldChg>
      <pc:sldChg chg="del">
        <pc:chgData name="Ying Xiang" userId="7b671f6ee9b8d937" providerId="LiveId" clId="{FEA83807-079E-4F7A-BAD2-C8BFFCCC13D7}" dt="2024-04-01T02:39:55.923" v="5" actId="47"/>
        <pc:sldMkLst>
          <pc:docMk/>
          <pc:sldMk cId="464529123" sldId="331"/>
        </pc:sldMkLst>
      </pc:sldChg>
      <pc:sldChg chg="delSp del mod">
        <pc:chgData name="Ying Xiang" userId="7b671f6ee9b8d937" providerId="LiveId" clId="{FEA83807-079E-4F7A-BAD2-C8BFFCCC13D7}" dt="2024-04-01T02:59:45.065" v="62" actId="47"/>
        <pc:sldMkLst>
          <pc:docMk/>
          <pc:sldMk cId="2585723056" sldId="332"/>
        </pc:sldMkLst>
        <pc:spChg chg="del">
          <ac:chgData name="Ying Xiang" userId="7b671f6ee9b8d937" providerId="LiveId" clId="{FEA83807-079E-4F7A-BAD2-C8BFFCCC13D7}" dt="2024-04-01T02:59:26.408" v="61" actId="478"/>
          <ac:spMkLst>
            <pc:docMk/>
            <pc:sldMk cId="2585723056" sldId="332"/>
            <ac:spMk id="5" creationId="{74D12BC6-C958-4329-A995-372B15531917}"/>
          </ac:spMkLst>
        </pc:spChg>
      </pc:sldChg>
      <pc:sldChg chg="del">
        <pc:chgData name="Ying Xiang" userId="7b671f6ee9b8d937" providerId="LiveId" clId="{FEA83807-079E-4F7A-BAD2-C8BFFCCC13D7}" dt="2024-04-01T06:55:26.450" v="660" actId="47"/>
        <pc:sldMkLst>
          <pc:docMk/>
          <pc:sldMk cId="1409318591" sldId="333"/>
        </pc:sldMkLst>
      </pc:sldChg>
      <pc:sldChg chg="del">
        <pc:chgData name="Ying Xiang" userId="7b671f6ee9b8d937" providerId="LiveId" clId="{FEA83807-079E-4F7A-BAD2-C8BFFCCC13D7}" dt="2024-04-01T06:51:44.119" v="630" actId="47"/>
        <pc:sldMkLst>
          <pc:docMk/>
          <pc:sldMk cId="1302586135" sldId="334"/>
        </pc:sldMkLst>
      </pc:sldChg>
      <pc:sldChg chg="del">
        <pc:chgData name="Ying Xiang" userId="7b671f6ee9b8d937" providerId="LiveId" clId="{FEA83807-079E-4F7A-BAD2-C8BFFCCC13D7}" dt="2024-04-01T06:51:25.133" v="612" actId="47"/>
        <pc:sldMkLst>
          <pc:docMk/>
          <pc:sldMk cId="336461387" sldId="335"/>
        </pc:sldMkLst>
      </pc:sldChg>
      <pc:sldChg chg="del">
        <pc:chgData name="Ying Xiang" userId="7b671f6ee9b8d937" providerId="LiveId" clId="{FEA83807-079E-4F7A-BAD2-C8BFFCCC13D7}" dt="2024-04-01T06:51:43.319" v="628" actId="47"/>
        <pc:sldMkLst>
          <pc:docMk/>
          <pc:sldMk cId="1103928883" sldId="336"/>
        </pc:sldMkLst>
      </pc:sldChg>
      <pc:sldChg chg="addSp modSp add mod modNotesTx">
        <pc:chgData name="Ying Xiang" userId="7b671f6ee9b8d937" providerId="LiveId" clId="{FEA83807-079E-4F7A-BAD2-C8BFFCCC13D7}" dt="2024-04-08T02:44:23.560" v="819"/>
        <pc:sldMkLst>
          <pc:docMk/>
          <pc:sldMk cId="1261607672" sldId="337"/>
        </pc:sldMkLst>
        <pc:spChg chg="mod">
          <ac:chgData name="Ying Xiang" userId="7b671f6ee9b8d937" providerId="LiveId" clId="{FEA83807-079E-4F7A-BAD2-C8BFFCCC13D7}" dt="2024-04-01T03:21:57.650" v="89" actId="20577"/>
          <ac:spMkLst>
            <pc:docMk/>
            <pc:sldMk cId="1261607672" sldId="337"/>
            <ac:spMk id="3" creationId="{9113FCDE-F6D7-41FF-9845-D3893750EB08}"/>
          </ac:spMkLst>
        </pc:spChg>
        <pc:picChg chg="add mod">
          <ac:chgData name="Ying Xiang" userId="7b671f6ee9b8d937" providerId="LiveId" clId="{FEA83807-079E-4F7A-BAD2-C8BFFCCC13D7}" dt="2024-04-01T03:22:19.914" v="93" actId="1076"/>
          <ac:picMkLst>
            <pc:docMk/>
            <pc:sldMk cId="1261607672" sldId="337"/>
            <ac:picMk id="6" creationId="{8E1D194B-DEDE-AD87-4F18-2BEBE68CE215}"/>
          </ac:picMkLst>
        </pc:picChg>
      </pc:sldChg>
      <pc:sldChg chg="addSp delSp modSp add mod modNotesTx">
        <pc:chgData name="Ying Xiang" userId="7b671f6ee9b8d937" providerId="LiveId" clId="{FEA83807-079E-4F7A-BAD2-C8BFFCCC13D7}" dt="2024-04-08T02:44:30.584" v="820"/>
        <pc:sldMkLst>
          <pc:docMk/>
          <pc:sldMk cId="1892602085" sldId="338"/>
        </pc:sldMkLst>
        <pc:spChg chg="mod">
          <ac:chgData name="Ying Xiang" userId="7b671f6ee9b8d937" providerId="LiveId" clId="{FEA83807-079E-4F7A-BAD2-C8BFFCCC13D7}" dt="2024-04-01T03:22:30.327" v="95" actId="20577"/>
          <ac:spMkLst>
            <pc:docMk/>
            <pc:sldMk cId="1892602085" sldId="338"/>
            <ac:spMk id="3" creationId="{9113FCDE-F6D7-41FF-9845-D3893750EB08}"/>
          </ac:spMkLst>
        </pc:spChg>
        <pc:spChg chg="add del">
          <ac:chgData name="Ying Xiang" userId="7b671f6ee9b8d937" providerId="LiveId" clId="{FEA83807-079E-4F7A-BAD2-C8BFFCCC13D7}" dt="2024-04-01T03:41:41.060" v="100" actId="22"/>
          <ac:spMkLst>
            <pc:docMk/>
            <pc:sldMk cId="1892602085" sldId="338"/>
            <ac:spMk id="8" creationId="{F64CCAF2-1D04-544B-6B12-EEC4D90BC3F2}"/>
          </ac:spMkLst>
        </pc:spChg>
        <pc:spChg chg="add mod">
          <ac:chgData name="Ying Xiang" userId="7b671f6ee9b8d937" providerId="LiveId" clId="{FEA83807-079E-4F7A-BAD2-C8BFFCCC13D7}" dt="2024-04-01T03:44:08.567" v="206" actId="113"/>
          <ac:spMkLst>
            <pc:docMk/>
            <pc:sldMk cId="1892602085" sldId="338"/>
            <ac:spMk id="10" creationId="{BDB95ABD-1B6F-EA0D-A65E-9F38D33D75B1}"/>
          </ac:spMkLst>
        </pc:spChg>
        <pc:spChg chg="add mod">
          <ac:chgData name="Ying Xiang" userId="7b671f6ee9b8d937" providerId="LiveId" clId="{FEA83807-079E-4F7A-BAD2-C8BFFCCC13D7}" dt="2024-04-01T03:44:12.251" v="207" actId="113"/>
          <ac:spMkLst>
            <pc:docMk/>
            <pc:sldMk cId="1892602085" sldId="338"/>
            <ac:spMk id="12" creationId="{2E3A9F82-617E-9E4E-3E68-EADC6B3B3B62}"/>
          </ac:spMkLst>
        </pc:spChg>
        <pc:picChg chg="add mod">
          <ac:chgData name="Ying Xiang" userId="7b671f6ee9b8d937" providerId="LiveId" clId="{FEA83807-079E-4F7A-BAD2-C8BFFCCC13D7}" dt="2024-04-01T03:43:38.608" v="115" actId="1076"/>
          <ac:picMkLst>
            <pc:docMk/>
            <pc:sldMk cId="1892602085" sldId="338"/>
            <ac:picMk id="6" creationId="{500A3EC7-863E-56EB-56C4-248B19071960}"/>
          </ac:picMkLst>
        </pc:picChg>
      </pc:sldChg>
      <pc:sldChg chg="modSp add del mod">
        <pc:chgData name="Ying Xiang" userId="7b671f6ee9b8d937" providerId="LiveId" clId="{FEA83807-079E-4F7A-BAD2-C8BFFCCC13D7}" dt="2024-04-08T01:51:21.100" v="736" actId="47"/>
        <pc:sldMkLst>
          <pc:docMk/>
          <pc:sldMk cId="1127945388" sldId="339"/>
        </pc:sldMkLst>
        <pc:spChg chg="mod">
          <ac:chgData name="Ying Xiang" userId="7b671f6ee9b8d937" providerId="LiveId" clId="{FEA83807-079E-4F7A-BAD2-C8BFFCCC13D7}" dt="2024-04-01T03:46:15.783" v="209" actId="20577"/>
          <ac:spMkLst>
            <pc:docMk/>
            <pc:sldMk cId="1127945388" sldId="339"/>
            <ac:spMk id="3" creationId="{9113FCDE-F6D7-41FF-9845-D3893750EB08}"/>
          </ac:spMkLst>
        </pc:spChg>
      </pc:sldChg>
      <pc:sldChg chg="addSp modSp add del mod modNotesTx">
        <pc:chgData name="Ying Xiang" userId="7b671f6ee9b8d937" providerId="LiveId" clId="{FEA83807-079E-4F7A-BAD2-C8BFFCCC13D7}" dt="2024-04-08T02:46:35.721" v="839" actId="20577"/>
        <pc:sldMkLst>
          <pc:docMk/>
          <pc:sldMk cId="3365848246" sldId="340"/>
        </pc:sldMkLst>
        <pc:spChg chg="mod">
          <ac:chgData name="Ying Xiang" userId="7b671f6ee9b8d937" providerId="LiveId" clId="{FEA83807-079E-4F7A-BAD2-C8BFFCCC13D7}" dt="2024-04-08T02:23:17.405" v="737" actId="20577"/>
          <ac:spMkLst>
            <pc:docMk/>
            <pc:sldMk cId="3365848246" sldId="340"/>
            <ac:spMk id="3" creationId="{AEDCB975-6DEE-435D-BD89-3610736237D1}"/>
          </ac:spMkLst>
        </pc:spChg>
        <pc:picChg chg="add mod">
          <ac:chgData name="Ying Xiang" userId="7b671f6ee9b8d937" providerId="LiveId" clId="{FEA83807-079E-4F7A-BAD2-C8BFFCCC13D7}" dt="2024-04-08T02:31:16.214" v="757" actId="1076"/>
          <ac:picMkLst>
            <pc:docMk/>
            <pc:sldMk cId="3365848246" sldId="340"/>
            <ac:picMk id="6" creationId="{35B87626-52E5-148D-0264-B99BD1F64980}"/>
          </ac:picMkLst>
        </pc:picChg>
        <pc:picChg chg="add mod modCrop">
          <ac:chgData name="Ying Xiang" userId="7b671f6ee9b8d937" providerId="LiveId" clId="{FEA83807-079E-4F7A-BAD2-C8BFFCCC13D7}" dt="2024-04-08T02:33:51.923" v="765" actId="1076"/>
          <ac:picMkLst>
            <pc:docMk/>
            <pc:sldMk cId="3365848246" sldId="340"/>
            <ac:picMk id="8" creationId="{4949C41A-ED42-1CB0-BCB6-01BAB576CFC7}"/>
          </ac:picMkLst>
        </pc:picChg>
      </pc:sldChg>
      <pc:sldChg chg="addSp modSp add mod">
        <pc:chgData name="Ying Xiang" userId="7b671f6ee9b8d937" providerId="LiveId" clId="{FEA83807-079E-4F7A-BAD2-C8BFFCCC13D7}" dt="2024-04-01T05:01:17.511" v="384" actId="404"/>
        <pc:sldMkLst>
          <pc:docMk/>
          <pc:sldMk cId="2844234940" sldId="341"/>
        </pc:sldMkLst>
        <pc:spChg chg="mod">
          <ac:chgData name="Ying Xiang" userId="7b671f6ee9b8d937" providerId="LiveId" clId="{FEA83807-079E-4F7A-BAD2-C8BFFCCC13D7}" dt="2024-04-01T05:01:17.511" v="384" actId="404"/>
          <ac:spMkLst>
            <pc:docMk/>
            <pc:sldMk cId="2844234940" sldId="341"/>
            <ac:spMk id="3" creationId="{AEDCB975-6DEE-435D-BD89-3610736237D1}"/>
          </ac:spMkLst>
        </pc:spChg>
        <pc:picChg chg="add mod ord">
          <ac:chgData name="Ying Xiang" userId="7b671f6ee9b8d937" providerId="LiveId" clId="{FEA83807-079E-4F7A-BAD2-C8BFFCCC13D7}" dt="2024-04-01T04:55:00.102" v="325" actId="1076"/>
          <ac:picMkLst>
            <pc:docMk/>
            <pc:sldMk cId="2844234940" sldId="341"/>
            <ac:picMk id="6" creationId="{19F47059-0842-E782-86F0-C07A15B656C6}"/>
          </ac:picMkLst>
        </pc:picChg>
      </pc:sldChg>
      <pc:sldChg chg="addSp delSp modSp add mod modNotesTx">
        <pc:chgData name="Ying Xiang" userId="7b671f6ee9b8d937" providerId="LiveId" clId="{FEA83807-079E-4F7A-BAD2-C8BFFCCC13D7}" dt="2024-04-08T04:25:33.003" v="1118"/>
        <pc:sldMkLst>
          <pc:docMk/>
          <pc:sldMk cId="1633267236" sldId="342"/>
        </pc:sldMkLst>
        <pc:spChg chg="mod">
          <ac:chgData name="Ying Xiang" userId="7b671f6ee9b8d937" providerId="LiveId" clId="{FEA83807-079E-4F7A-BAD2-C8BFFCCC13D7}" dt="2024-04-01T05:01:14.019" v="382" actId="404"/>
          <ac:spMkLst>
            <pc:docMk/>
            <pc:sldMk cId="1633267236" sldId="342"/>
            <ac:spMk id="3" creationId="{AEDCB975-6DEE-435D-BD89-3610736237D1}"/>
          </ac:spMkLst>
        </pc:spChg>
        <pc:spChg chg="add mod">
          <ac:chgData name="Ying Xiang" userId="7b671f6ee9b8d937" providerId="LiveId" clId="{FEA83807-079E-4F7A-BAD2-C8BFFCCC13D7}" dt="2024-04-01T04:56:25.044" v="349" actId="1076"/>
          <ac:spMkLst>
            <pc:docMk/>
            <pc:sldMk cId="1633267236" sldId="342"/>
            <ac:spMk id="8" creationId="{438FDC85-5F10-6B16-CF21-3A556FE10DCF}"/>
          </ac:spMkLst>
        </pc:spChg>
        <pc:spChg chg="add mod">
          <ac:chgData name="Ying Xiang" userId="7b671f6ee9b8d937" providerId="LiveId" clId="{FEA83807-079E-4F7A-BAD2-C8BFFCCC13D7}" dt="2024-04-01T04:56:35.660" v="356" actId="1076"/>
          <ac:spMkLst>
            <pc:docMk/>
            <pc:sldMk cId="1633267236" sldId="342"/>
            <ac:spMk id="9" creationId="{217C2E72-CCC2-C57B-2799-DEE2D7AD6A13}"/>
          </ac:spMkLst>
        </pc:spChg>
        <pc:picChg chg="add del mod">
          <ac:chgData name="Ying Xiang" userId="7b671f6ee9b8d937" providerId="LiveId" clId="{FEA83807-079E-4F7A-BAD2-C8BFFCCC13D7}" dt="2024-04-01T04:55:04.128" v="326" actId="478"/>
          <ac:picMkLst>
            <pc:docMk/>
            <pc:sldMk cId="1633267236" sldId="342"/>
            <ac:picMk id="4" creationId="{0874E656-89B7-719B-F2F4-37524DC95EA7}"/>
          </ac:picMkLst>
        </pc:picChg>
        <pc:picChg chg="add mod">
          <ac:chgData name="Ying Xiang" userId="7b671f6ee9b8d937" providerId="LiveId" clId="{FEA83807-079E-4F7A-BAD2-C8BFFCCC13D7}" dt="2024-04-01T04:55:05.232" v="327"/>
          <ac:picMkLst>
            <pc:docMk/>
            <pc:sldMk cId="1633267236" sldId="342"/>
            <ac:picMk id="6" creationId="{1B5CE3E1-FCF3-E65D-5BBA-A71FA90CB0D5}"/>
          </ac:picMkLst>
        </pc:picChg>
        <pc:picChg chg="add del mod">
          <ac:chgData name="Ying Xiang" userId="7b671f6ee9b8d937" providerId="LiveId" clId="{FEA83807-079E-4F7A-BAD2-C8BFFCCC13D7}" dt="2024-04-01T05:00:57.208" v="377" actId="478"/>
          <ac:picMkLst>
            <pc:docMk/>
            <pc:sldMk cId="1633267236" sldId="342"/>
            <ac:picMk id="10" creationId="{C94B4213-8451-D8ED-A7FB-6C481A10FF84}"/>
          </ac:picMkLst>
        </pc:picChg>
      </pc:sldChg>
      <pc:sldChg chg="modSp add mod modNotesTx">
        <pc:chgData name="Ying Xiang" userId="7b671f6ee9b8d937" providerId="LiveId" clId="{FEA83807-079E-4F7A-BAD2-C8BFFCCC13D7}" dt="2024-04-08T06:14:38.604" v="1242" actId="27636"/>
        <pc:sldMkLst>
          <pc:docMk/>
          <pc:sldMk cId="3443303270" sldId="343"/>
        </pc:sldMkLst>
        <pc:spChg chg="mod">
          <ac:chgData name="Ying Xiang" userId="7b671f6ee9b8d937" providerId="LiveId" clId="{FEA83807-079E-4F7A-BAD2-C8BFFCCC13D7}" dt="2024-04-01T06:45:51.167" v="603" actId="404"/>
          <ac:spMkLst>
            <pc:docMk/>
            <pc:sldMk cId="3443303270" sldId="343"/>
            <ac:spMk id="2" creationId="{95370379-2B8A-42C0-8174-A22B7008B144}"/>
          </ac:spMkLst>
        </pc:spChg>
        <pc:spChg chg="mod">
          <ac:chgData name="Ying Xiang" userId="7b671f6ee9b8d937" providerId="LiveId" clId="{FEA83807-079E-4F7A-BAD2-C8BFFCCC13D7}" dt="2024-04-08T06:14:38.604" v="1242" actId="27636"/>
          <ac:spMkLst>
            <pc:docMk/>
            <pc:sldMk cId="3443303270" sldId="343"/>
            <ac:spMk id="3" creationId="{AEDCB975-6DEE-435D-BD89-3610736237D1}"/>
          </ac:spMkLst>
        </pc:spChg>
      </pc:sldChg>
      <pc:sldChg chg="addSp delSp modSp add mod modNotesTx">
        <pc:chgData name="Ying Xiang" userId="7b671f6ee9b8d937" providerId="LiveId" clId="{FEA83807-079E-4F7A-BAD2-C8BFFCCC13D7}" dt="2024-04-08T04:28:18.916" v="1126"/>
        <pc:sldMkLst>
          <pc:docMk/>
          <pc:sldMk cId="1052682267" sldId="344"/>
        </pc:sldMkLst>
        <pc:spChg chg="mod">
          <ac:chgData name="Ying Xiang" userId="7b671f6ee9b8d937" providerId="LiveId" clId="{FEA83807-079E-4F7A-BAD2-C8BFFCCC13D7}" dt="2024-04-08T04:26:01.197" v="1125" actId="5793"/>
          <ac:spMkLst>
            <pc:docMk/>
            <pc:sldMk cId="1052682267" sldId="344"/>
            <ac:spMk id="3" creationId="{AEDCB975-6DEE-435D-BD89-3610736237D1}"/>
          </ac:spMkLst>
        </pc:spChg>
        <pc:spChg chg="add del">
          <ac:chgData name="Ying Xiang" userId="7b671f6ee9b8d937" providerId="LiveId" clId="{FEA83807-079E-4F7A-BAD2-C8BFFCCC13D7}" dt="2024-04-01T04:59:43.686" v="366" actId="22"/>
          <ac:spMkLst>
            <pc:docMk/>
            <pc:sldMk cId="1052682267" sldId="344"/>
            <ac:spMk id="7" creationId="{5B9A4913-646A-2E6C-1E55-6F65F64648BB}"/>
          </ac:spMkLst>
        </pc:spChg>
        <pc:spChg chg="del">
          <ac:chgData name="Ying Xiang" userId="7b671f6ee9b8d937" providerId="LiveId" clId="{FEA83807-079E-4F7A-BAD2-C8BFFCCC13D7}" dt="2024-04-01T04:57:19.998" v="359" actId="478"/>
          <ac:spMkLst>
            <pc:docMk/>
            <pc:sldMk cId="1052682267" sldId="344"/>
            <ac:spMk id="8" creationId="{438FDC85-5F10-6B16-CF21-3A556FE10DCF}"/>
          </ac:spMkLst>
        </pc:spChg>
        <pc:spChg chg="del">
          <ac:chgData name="Ying Xiang" userId="7b671f6ee9b8d937" providerId="LiveId" clId="{FEA83807-079E-4F7A-BAD2-C8BFFCCC13D7}" dt="2024-04-01T04:57:21.117" v="360" actId="478"/>
          <ac:spMkLst>
            <pc:docMk/>
            <pc:sldMk cId="1052682267" sldId="344"/>
            <ac:spMk id="9" creationId="{217C2E72-CCC2-C57B-2799-DEE2D7AD6A13}"/>
          </ac:spMkLst>
        </pc:spChg>
        <pc:picChg chg="del">
          <ac:chgData name="Ying Xiang" userId="7b671f6ee9b8d937" providerId="LiveId" clId="{FEA83807-079E-4F7A-BAD2-C8BFFCCC13D7}" dt="2024-04-01T04:57:36.756" v="364" actId="478"/>
          <ac:picMkLst>
            <pc:docMk/>
            <pc:sldMk cId="1052682267" sldId="344"/>
            <ac:picMk id="6" creationId="{1B5CE3E1-FCF3-E65D-5BBA-A71FA90CB0D5}"/>
          </ac:picMkLst>
        </pc:picChg>
        <pc:picChg chg="add del mod">
          <ac:chgData name="Ying Xiang" userId="7b671f6ee9b8d937" providerId="LiveId" clId="{FEA83807-079E-4F7A-BAD2-C8BFFCCC13D7}" dt="2024-04-01T05:00:54.214" v="375" actId="478"/>
          <ac:picMkLst>
            <pc:docMk/>
            <pc:sldMk cId="1052682267" sldId="344"/>
            <ac:picMk id="11" creationId="{F19857DF-CE0F-456A-2A14-820E8B7368B8}"/>
          </ac:picMkLst>
        </pc:picChg>
        <pc:picChg chg="add mod">
          <ac:chgData name="Ying Xiang" userId="7b671f6ee9b8d937" providerId="LiveId" clId="{FEA83807-079E-4F7A-BAD2-C8BFFCCC13D7}" dt="2024-04-01T05:01:02.771" v="378" actId="1076"/>
          <ac:picMkLst>
            <pc:docMk/>
            <pc:sldMk cId="1052682267" sldId="344"/>
            <ac:picMk id="12" creationId="{6A2E6B53-D8C6-2B51-2104-78B8761DF538}"/>
          </ac:picMkLst>
        </pc:picChg>
      </pc:sldChg>
      <pc:sldChg chg="addSp delSp modSp add mod modNotesTx">
        <pc:chgData name="Ying Xiang" userId="7b671f6ee9b8d937" providerId="LiveId" clId="{FEA83807-079E-4F7A-BAD2-C8BFFCCC13D7}" dt="2024-04-08T04:37:06.978" v="1128"/>
        <pc:sldMkLst>
          <pc:docMk/>
          <pc:sldMk cId="289659756" sldId="345"/>
        </pc:sldMkLst>
        <pc:spChg chg="mod">
          <ac:chgData name="Ying Xiang" userId="7b671f6ee9b8d937" providerId="LiveId" clId="{FEA83807-079E-4F7A-BAD2-C8BFFCCC13D7}" dt="2024-04-01T05:02:34.904" v="391" actId="20577"/>
          <ac:spMkLst>
            <pc:docMk/>
            <pc:sldMk cId="289659756" sldId="345"/>
            <ac:spMk id="3" creationId="{AEDCB975-6DEE-435D-BD89-3610736237D1}"/>
          </ac:spMkLst>
        </pc:spChg>
        <pc:spChg chg="del">
          <ac:chgData name="Ying Xiang" userId="7b671f6ee9b8d937" providerId="LiveId" clId="{FEA83807-079E-4F7A-BAD2-C8BFFCCC13D7}" dt="2024-04-01T05:02:42.586" v="393" actId="478"/>
          <ac:spMkLst>
            <pc:docMk/>
            <pc:sldMk cId="289659756" sldId="345"/>
            <ac:spMk id="8" creationId="{438FDC85-5F10-6B16-CF21-3A556FE10DCF}"/>
          </ac:spMkLst>
        </pc:spChg>
        <pc:spChg chg="del">
          <ac:chgData name="Ying Xiang" userId="7b671f6ee9b8d937" providerId="LiveId" clId="{FEA83807-079E-4F7A-BAD2-C8BFFCCC13D7}" dt="2024-04-01T05:02:44.837" v="394" actId="478"/>
          <ac:spMkLst>
            <pc:docMk/>
            <pc:sldMk cId="289659756" sldId="345"/>
            <ac:spMk id="9" creationId="{217C2E72-CCC2-C57B-2799-DEE2D7AD6A13}"/>
          </ac:spMkLst>
        </pc:spChg>
        <pc:spChg chg="add mod">
          <ac:chgData name="Ying Xiang" userId="7b671f6ee9b8d937" providerId="LiveId" clId="{FEA83807-079E-4F7A-BAD2-C8BFFCCC13D7}" dt="2024-04-08T04:36:03.046" v="1127" actId="1076"/>
          <ac:spMkLst>
            <pc:docMk/>
            <pc:sldMk cId="289659756" sldId="345"/>
            <ac:spMk id="11" creationId="{CC5936D5-E99A-B4CD-306D-1257E091EDC6}"/>
          </ac:spMkLst>
        </pc:spChg>
        <pc:spChg chg="add mod ord">
          <ac:chgData name="Ying Xiang" userId="7b671f6ee9b8d937" providerId="LiveId" clId="{FEA83807-079E-4F7A-BAD2-C8BFFCCC13D7}" dt="2024-04-08T04:36:03.046" v="1127" actId="1076"/>
          <ac:spMkLst>
            <pc:docMk/>
            <pc:sldMk cId="289659756" sldId="345"/>
            <ac:spMk id="13" creationId="{714C5BA7-9530-C258-CDF3-658171BF3C95}"/>
          </ac:spMkLst>
        </pc:spChg>
        <pc:picChg chg="del">
          <ac:chgData name="Ying Xiang" userId="7b671f6ee9b8d937" providerId="LiveId" clId="{FEA83807-079E-4F7A-BAD2-C8BFFCCC13D7}" dt="2024-04-01T05:02:41.655" v="392" actId="478"/>
          <ac:picMkLst>
            <pc:docMk/>
            <pc:sldMk cId="289659756" sldId="345"/>
            <ac:picMk id="6" creationId="{1B5CE3E1-FCF3-E65D-5BBA-A71FA90CB0D5}"/>
          </ac:picMkLst>
        </pc:picChg>
        <pc:picChg chg="add mod">
          <ac:chgData name="Ying Xiang" userId="7b671f6ee9b8d937" providerId="LiveId" clId="{FEA83807-079E-4F7A-BAD2-C8BFFCCC13D7}" dt="2024-04-08T03:01:03.521" v="850" actId="1076"/>
          <ac:picMkLst>
            <pc:docMk/>
            <pc:sldMk cId="289659756" sldId="345"/>
            <ac:picMk id="6" creationId="{7F0F33C0-4F76-489F-32DC-4BD5C46F911C}"/>
          </ac:picMkLst>
        </pc:picChg>
        <pc:picChg chg="add del mod">
          <ac:chgData name="Ying Xiang" userId="7b671f6ee9b8d937" providerId="LiveId" clId="{FEA83807-079E-4F7A-BAD2-C8BFFCCC13D7}" dt="2024-04-08T03:01:00.786" v="849" actId="478"/>
          <ac:picMkLst>
            <pc:docMk/>
            <pc:sldMk cId="289659756" sldId="345"/>
            <ac:picMk id="7" creationId="{E5182012-475F-9479-F041-5F472ADD4B21}"/>
          </ac:picMkLst>
        </pc:picChg>
        <pc:picChg chg="add mod">
          <ac:chgData name="Ying Xiang" userId="7b671f6ee9b8d937" providerId="LiveId" clId="{FEA83807-079E-4F7A-BAD2-C8BFFCCC13D7}" dt="2024-04-08T03:02:07.953" v="854" actId="1076"/>
          <ac:picMkLst>
            <pc:docMk/>
            <pc:sldMk cId="289659756" sldId="345"/>
            <ac:picMk id="9" creationId="{D07870FF-78E9-D977-588F-AA008DA7A10F}"/>
          </ac:picMkLst>
        </pc:picChg>
        <pc:picChg chg="add del mod">
          <ac:chgData name="Ying Xiang" userId="7b671f6ee9b8d937" providerId="LiveId" clId="{FEA83807-079E-4F7A-BAD2-C8BFFCCC13D7}" dt="2024-04-08T03:01:58.369" v="851" actId="478"/>
          <ac:picMkLst>
            <pc:docMk/>
            <pc:sldMk cId="289659756" sldId="345"/>
            <ac:picMk id="15" creationId="{1FC637A5-F4D5-72E6-A604-7A752310D783}"/>
          </ac:picMkLst>
        </pc:picChg>
      </pc:sldChg>
      <pc:sldChg chg="addSp delSp modSp add mod modNotesTx">
        <pc:chgData name="Ying Xiang" userId="7b671f6ee9b8d937" providerId="LiveId" clId="{FEA83807-079E-4F7A-BAD2-C8BFFCCC13D7}" dt="2024-04-08T04:47:57.775" v="1136"/>
        <pc:sldMkLst>
          <pc:docMk/>
          <pc:sldMk cId="656933062" sldId="346"/>
        </pc:sldMkLst>
        <pc:spChg chg="mod">
          <ac:chgData name="Ying Xiang" userId="7b671f6ee9b8d937" providerId="LiveId" clId="{FEA83807-079E-4F7A-BAD2-C8BFFCCC13D7}" dt="2024-04-01T05:28:45.004" v="443"/>
          <ac:spMkLst>
            <pc:docMk/>
            <pc:sldMk cId="656933062" sldId="346"/>
            <ac:spMk id="3" creationId="{AEDCB975-6DEE-435D-BD89-3610736237D1}"/>
          </ac:spMkLst>
        </pc:spChg>
        <pc:spChg chg="add del">
          <ac:chgData name="Ying Xiang" userId="7b671f6ee9b8d937" providerId="LiveId" clId="{FEA83807-079E-4F7A-BAD2-C8BFFCCC13D7}" dt="2024-04-08T04:38:55.908" v="1132" actId="22"/>
          <ac:spMkLst>
            <pc:docMk/>
            <pc:sldMk cId="656933062" sldId="346"/>
            <ac:spMk id="6" creationId="{30A54E12-F4C5-0EFD-2528-D3CEB0A44331}"/>
          </ac:spMkLst>
        </pc:spChg>
        <pc:spChg chg="del">
          <ac:chgData name="Ying Xiang" userId="7b671f6ee9b8d937" providerId="LiveId" clId="{FEA83807-079E-4F7A-BAD2-C8BFFCCC13D7}" dt="2024-04-01T05:15:52.643" v="416" actId="478"/>
          <ac:spMkLst>
            <pc:docMk/>
            <pc:sldMk cId="656933062" sldId="346"/>
            <ac:spMk id="11" creationId="{CC5936D5-E99A-B4CD-306D-1257E091EDC6}"/>
          </ac:spMkLst>
        </pc:spChg>
        <pc:spChg chg="del mod">
          <ac:chgData name="Ying Xiang" userId="7b671f6ee9b8d937" providerId="LiveId" clId="{FEA83807-079E-4F7A-BAD2-C8BFFCCC13D7}" dt="2024-04-01T05:17:28.719" v="420"/>
          <ac:spMkLst>
            <pc:docMk/>
            <pc:sldMk cId="656933062" sldId="346"/>
            <ac:spMk id="13" creationId="{714C5BA7-9530-C258-CDF3-658171BF3C95}"/>
          </ac:spMkLst>
        </pc:spChg>
        <pc:spChg chg="add mod">
          <ac:chgData name="Ying Xiang" userId="7b671f6ee9b8d937" providerId="LiveId" clId="{FEA83807-079E-4F7A-BAD2-C8BFFCCC13D7}" dt="2024-04-01T05:28:53.148" v="447" actId="20577"/>
          <ac:spMkLst>
            <pc:docMk/>
            <pc:sldMk cId="656933062" sldId="346"/>
            <ac:spMk id="16" creationId="{F5FAB376-0E11-65BA-EC8F-7E9FBF8F7C2B}"/>
          </ac:spMkLst>
        </pc:spChg>
        <pc:picChg chg="add del mod">
          <ac:chgData name="Ying Xiang" userId="7b671f6ee9b8d937" providerId="LiveId" clId="{FEA83807-079E-4F7A-BAD2-C8BFFCCC13D7}" dt="2024-04-01T05:26:30.564" v="427" actId="478"/>
          <ac:picMkLst>
            <pc:docMk/>
            <pc:sldMk cId="656933062" sldId="346"/>
            <ac:picMk id="6" creationId="{12D82894-19AA-8631-1681-9A739631C92B}"/>
          </ac:picMkLst>
        </pc:picChg>
        <pc:picChg chg="del">
          <ac:chgData name="Ying Xiang" userId="7b671f6ee9b8d937" providerId="LiveId" clId="{FEA83807-079E-4F7A-BAD2-C8BFFCCC13D7}" dt="2024-04-01T05:15:51.431" v="415" actId="478"/>
          <ac:picMkLst>
            <pc:docMk/>
            <pc:sldMk cId="656933062" sldId="346"/>
            <ac:picMk id="7" creationId="{E5182012-475F-9479-F041-5F472ADD4B21}"/>
          </ac:picMkLst>
        </pc:picChg>
        <pc:picChg chg="add del mod">
          <ac:chgData name="Ying Xiang" userId="7b671f6ee9b8d937" providerId="LiveId" clId="{FEA83807-079E-4F7A-BAD2-C8BFFCCC13D7}" dt="2024-04-01T05:28:35.041" v="440" actId="478"/>
          <ac:picMkLst>
            <pc:docMk/>
            <pc:sldMk cId="656933062" sldId="346"/>
            <ac:picMk id="9" creationId="{44464D8B-15FD-85C8-CF15-DA74F807D21F}"/>
          </ac:picMkLst>
        </pc:picChg>
        <pc:picChg chg="add del mod">
          <ac:chgData name="Ying Xiang" userId="7b671f6ee9b8d937" providerId="LiveId" clId="{FEA83807-079E-4F7A-BAD2-C8BFFCCC13D7}" dt="2024-04-08T02:39:41.147" v="779" actId="21"/>
          <ac:picMkLst>
            <pc:docMk/>
            <pc:sldMk cId="656933062" sldId="346"/>
            <ac:picMk id="12" creationId="{2F6295EB-22B8-FEC9-BA02-3F598E58181B}"/>
          </ac:picMkLst>
        </pc:picChg>
        <pc:picChg chg="del">
          <ac:chgData name="Ying Xiang" userId="7b671f6ee9b8d937" providerId="LiveId" clId="{FEA83807-079E-4F7A-BAD2-C8BFFCCC13D7}" dt="2024-04-01T05:15:54.171" v="417" actId="478"/>
          <ac:picMkLst>
            <pc:docMk/>
            <pc:sldMk cId="656933062" sldId="346"/>
            <ac:picMk id="15" creationId="{1FC637A5-F4D5-72E6-A604-7A752310D783}"/>
          </ac:picMkLst>
        </pc:picChg>
      </pc:sldChg>
      <pc:sldChg chg="addSp delSp modSp add mod ord modNotesTx">
        <pc:chgData name="Ying Xiang" userId="7b671f6ee9b8d937" providerId="LiveId" clId="{FEA83807-079E-4F7A-BAD2-C8BFFCCC13D7}" dt="2024-04-08T04:53:54.175" v="1156"/>
        <pc:sldMkLst>
          <pc:docMk/>
          <pc:sldMk cId="1930864705" sldId="347"/>
        </pc:sldMkLst>
        <pc:spChg chg="add mod">
          <ac:chgData name="Ying Xiang" userId="7b671f6ee9b8d937" providerId="LiveId" clId="{FEA83807-079E-4F7A-BAD2-C8BFFCCC13D7}" dt="2024-04-01T05:29:11.902" v="452" actId="1076"/>
          <ac:spMkLst>
            <pc:docMk/>
            <pc:sldMk cId="1930864705" sldId="347"/>
            <ac:spMk id="4" creationId="{BEAD4962-88D6-2165-33BF-5E87B7BF2891}"/>
          </ac:spMkLst>
        </pc:spChg>
        <pc:picChg chg="mod">
          <ac:chgData name="Ying Xiang" userId="7b671f6ee9b8d937" providerId="LiveId" clId="{FEA83807-079E-4F7A-BAD2-C8BFFCCC13D7}" dt="2024-04-01T05:28:59.354" v="449" actId="1076"/>
          <ac:picMkLst>
            <pc:docMk/>
            <pc:sldMk cId="1930864705" sldId="347"/>
            <ac:picMk id="9" creationId="{44464D8B-15FD-85C8-CF15-DA74F807D21F}"/>
          </ac:picMkLst>
        </pc:picChg>
        <pc:picChg chg="del">
          <ac:chgData name="Ying Xiang" userId="7b671f6ee9b8d937" providerId="LiveId" clId="{FEA83807-079E-4F7A-BAD2-C8BFFCCC13D7}" dt="2024-04-01T05:28:33.573" v="439" actId="478"/>
          <ac:picMkLst>
            <pc:docMk/>
            <pc:sldMk cId="1930864705" sldId="347"/>
            <ac:picMk id="12" creationId="{2F6295EB-22B8-FEC9-BA02-3F598E58181B}"/>
          </ac:picMkLst>
        </pc:picChg>
      </pc:sldChg>
      <pc:sldChg chg="addSp delSp modSp add mod ord modNotesTx">
        <pc:chgData name="Ying Xiang" userId="7b671f6ee9b8d937" providerId="LiveId" clId="{FEA83807-079E-4F7A-BAD2-C8BFFCCC13D7}" dt="2024-04-08T04:51:10.268" v="1155" actId="20577"/>
        <pc:sldMkLst>
          <pc:docMk/>
          <pc:sldMk cId="2159687363" sldId="348"/>
        </pc:sldMkLst>
        <pc:spChg chg="mod">
          <ac:chgData name="Ying Xiang" userId="7b671f6ee9b8d937" providerId="LiveId" clId="{FEA83807-079E-4F7A-BAD2-C8BFFCCC13D7}" dt="2024-04-01T05:31:33.862" v="473"/>
          <ac:spMkLst>
            <pc:docMk/>
            <pc:sldMk cId="2159687363" sldId="348"/>
            <ac:spMk id="4" creationId="{BEAD4962-88D6-2165-33BF-5E87B7BF2891}"/>
          </ac:spMkLst>
        </pc:spChg>
        <pc:picChg chg="add mod">
          <ac:chgData name="Ying Xiang" userId="7b671f6ee9b8d937" providerId="LiveId" clId="{FEA83807-079E-4F7A-BAD2-C8BFFCCC13D7}" dt="2024-04-01T05:31:29.349" v="472" actId="1076"/>
          <ac:picMkLst>
            <pc:docMk/>
            <pc:sldMk cId="2159687363" sldId="348"/>
            <ac:picMk id="7" creationId="{7FBFD339-7AB3-98EB-426B-A18DE50517FE}"/>
          </ac:picMkLst>
        </pc:picChg>
        <pc:picChg chg="del">
          <ac:chgData name="Ying Xiang" userId="7b671f6ee9b8d937" providerId="LiveId" clId="{FEA83807-079E-4F7A-BAD2-C8BFFCCC13D7}" dt="2024-04-01T05:29:45.956" v="454" actId="478"/>
          <ac:picMkLst>
            <pc:docMk/>
            <pc:sldMk cId="2159687363" sldId="348"/>
            <ac:picMk id="9" creationId="{44464D8B-15FD-85C8-CF15-DA74F807D21F}"/>
          </ac:picMkLst>
        </pc:picChg>
      </pc:sldChg>
      <pc:sldChg chg="addSp delSp modSp add mod">
        <pc:chgData name="Ying Xiang" userId="7b671f6ee9b8d937" providerId="LiveId" clId="{FEA83807-079E-4F7A-BAD2-C8BFFCCC13D7}" dt="2024-04-01T05:31:53.405" v="479" actId="1076"/>
        <pc:sldMkLst>
          <pc:docMk/>
          <pc:sldMk cId="2055957648" sldId="349"/>
        </pc:sldMkLst>
        <pc:spChg chg="mod">
          <ac:chgData name="Ying Xiang" userId="7b671f6ee9b8d937" providerId="LiveId" clId="{FEA83807-079E-4F7A-BAD2-C8BFFCCC13D7}" dt="2024-04-01T05:31:40.165" v="474"/>
          <ac:spMkLst>
            <pc:docMk/>
            <pc:sldMk cId="2055957648" sldId="349"/>
            <ac:spMk id="4" creationId="{BEAD4962-88D6-2165-33BF-5E87B7BF2891}"/>
          </ac:spMkLst>
        </pc:spChg>
        <pc:picChg chg="add mod">
          <ac:chgData name="Ying Xiang" userId="7b671f6ee9b8d937" providerId="LiveId" clId="{FEA83807-079E-4F7A-BAD2-C8BFFCCC13D7}" dt="2024-04-01T05:31:53.405" v="479" actId="1076"/>
          <ac:picMkLst>
            <pc:docMk/>
            <pc:sldMk cId="2055957648" sldId="349"/>
            <ac:picMk id="7" creationId="{C66B53E5-7C27-71E4-5A74-82D4473EA1BD}"/>
          </ac:picMkLst>
        </pc:picChg>
        <pc:picChg chg="del">
          <ac:chgData name="Ying Xiang" userId="7b671f6ee9b8d937" providerId="LiveId" clId="{FEA83807-079E-4F7A-BAD2-C8BFFCCC13D7}" dt="2024-04-01T05:30:27.694" v="459" actId="478"/>
          <ac:picMkLst>
            <pc:docMk/>
            <pc:sldMk cId="2055957648" sldId="349"/>
            <ac:picMk id="9" creationId="{44464D8B-15FD-85C8-CF15-DA74F807D21F}"/>
          </ac:picMkLst>
        </pc:picChg>
      </pc:sldChg>
      <pc:sldChg chg="addSp delSp modSp add mod modNotesTx">
        <pc:chgData name="Ying Xiang" userId="7b671f6ee9b8d937" providerId="LiveId" clId="{FEA83807-079E-4F7A-BAD2-C8BFFCCC13D7}" dt="2024-04-08T05:21:35.445" v="1185"/>
        <pc:sldMkLst>
          <pc:docMk/>
          <pc:sldMk cId="3478241777" sldId="350"/>
        </pc:sldMkLst>
        <pc:spChg chg="mod">
          <ac:chgData name="Ying Xiang" userId="7b671f6ee9b8d937" providerId="LiveId" clId="{FEA83807-079E-4F7A-BAD2-C8BFFCCC13D7}" dt="2024-04-01T06:03:03.778" v="558" actId="20577"/>
          <ac:spMkLst>
            <pc:docMk/>
            <pc:sldMk cId="3478241777" sldId="350"/>
            <ac:spMk id="3" creationId="{AEDCB975-6DEE-435D-BD89-3610736237D1}"/>
          </ac:spMkLst>
        </pc:spChg>
        <pc:spChg chg="del mod ord">
          <ac:chgData name="Ying Xiang" userId="7b671f6ee9b8d937" providerId="LiveId" clId="{FEA83807-079E-4F7A-BAD2-C8BFFCCC13D7}" dt="2024-04-01T06:02:34.862" v="553" actId="478"/>
          <ac:spMkLst>
            <pc:docMk/>
            <pc:sldMk cId="3478241777" sldId="350"/>
            <ac:spMk id="4" creationId="{BEAD4962-88D6-2165-33BF-5E87B7BF2891}"/>
          </ac:spMkLst>
        </pc:spChg>
        <pc:picChg chg="add del mod">
          <ac:chgData name="Ying Xiang" userId="7b671f6ee9b8d937" providerId="LiveId" clId="{FEA83807-079E-4F7A-BAD2-C8BFFCCC13D7}" dt="2024-04-01T06:00:02.266" v="490" actId="478"/>
          <ac:picMkLst>
            <pc:docMk/>
            <pc:sldMk cId="3478241777" sldId="350"/>
            <ac:picMk id="7" creationId="{3CB0F80F-3F15-2896-6635-5CDAE7107122}"/>
          </ac:picMkLst>
        </pc:picChg>
        <pc:picChg chg="del">
          <ac:chgData name="Ying Xiang" userId="7b671f6ee9b8d937" providerId="LiveId" clId="{FEA83807-079E-4F7A-BAD2-C8BFFCCC13D7}" dt="2024-04-01T05:59:48.862" v="485" actId="478"/>
          <ac:picMkLst>
            <pc:docMk/>
            <pc:sldMk cId="3478241777" sldId="350"/>
            <ac:picMk id="9" creationId="{44464D8B-15FD-85C8-CF15-DA74F807D21F}"/>
          </ac:picMkLst>
        </pc:picChg>
        <pc:picChg chg="add del mod ord">
          <ac:chgData name="Ying Xiang" userId="7b671f6ee9b8d937" providerId="LiveId" clId="{FEA83807-079E-4F7A-BAD2-C8BFFCCC13D7}" dt="2024-04-01T06:02:33.770" v="551" actId="478"/>
          <ac:picMkLst>
            <pc:docMk/>
            <pc:sldMk cId="3478241777" sldId="350"/>
            <ac:picMk id="10" creationId="{B19139F6-0F40-3DDA-C0D7-D9C1E297DD7B}"/>
          </ac:picMkLst>
        </pc:picChg>
        <pc:picChg chg="add del mod">
          <ac:chgData name="Ying Xiang" userId="7b671f6ee9b8d937" providerId="LiveId" clId="{FEA83807-079E-4F7A-BAD2-C8BFFCCC13D7}" dt="2024-04-01T06:01:34.657" v="511" actId="478"/>
          <ac:picMkLst>
            <pc:docMk/>
            <pc:sldMk cId="3478241777" sldId="350"/>
            <ac:picMk id="12" creationId="{6C2DE04C-04B1-93E0-E77A-6CF01A40AB0D}"/>
          </ac:picMkLst>
        </pc:picChg>
        <pc:picChg chg="add del mod">
          <ac:chgData name="Ying Xiang" userId="7b671f6ee9b8d937" providerId="LiveId" clId="{FEA83807-079E-4F7A-BAD2-C8BFFCCC13D7}" dt="2024-04-01T06:02:34.135" v="552" actId="478"/>
          <ac:picMkLst>
            <pc:docMk/>
            <pc:sldMk cId="3478241777" sldId="350"/>
            <ac:picMk id="14" creationId="{EF6297D0-1C7B-9C12-523D-580134291E5B}"/>
          </ac:picMkLst>
        </pc:picChg>
      </pc:sldChg>
      <pc:sldChg chg="addSp delSp modSp add mod modNotesTx">
        <pc:chgData name="Ying Xiang" userId="7b671f6ee9b8d937" providerId="LiveId" clId="{FEA83807-079E-4F7A-BAD2-C8BFFCCC13D7}" dt="2024-04-08T05:23:42.367" v="1189" actId="20577"/>
        <pc:sldMkLst>
          <pc:docMk/>
          <pc:sldMk cId="2770366616" sldId="351"/>
        </pc:sldMkLst>
        <pc:spChg chg="del">
          <ac:chgData name="Ying Xiang" userId="7b671f6ee9b8d937" providerId="LiveId" clId="{FEA83807-079E-4F7A-BAD2-C8BFFCCC13D7}" dt="2024-04-01T06:03:20.973" v="561" actId="478"/>
          <ac:spMkLst>
            <pc:docMk/>
            <pc:sldMk cId="2770366616" sldId="351"/>
            <ac:spMk id="2" creationId="{95370379-2B8A-42C0-8174-A22B7008B144}"/>
          </ac:spMkLst>
        </pc:spChg>
        <pc:spChg chg="del">
          <ac:chgData name="Ying Xiang" userId="7b671f6ee9b8d937" providerId="LiveId" clId="{FEA83807-079E-4F7A-BAD2-C8BFFCCC13D7}" dt="2024-04-01T06:03:19.625" v="560" actId="478"/>
          <ac:spMkLst>
            <pc:docMk/>
            <pc:sldMk cId="2770366616" sldId="351"/>
            <ac:spMk id="3" creationId="{AEDCB975-6DEE-435D-BD89-3610736237D1}"/>
          </ac:spMkLst>
        </pc:spChg>
        <pc:spChg chg="add del mod">
          <ac:chgData name="Ying Xiang" userId="7b671f6ee9b8d937" providerId="LiveId" clId="{FEA83807-079E-4F7A-BAD2-C8BFFCCC13D7}" dt="2024-04-01T06:03:30.726" v="564" actId="478"/>
          <ac:spMkLst>
            <pc:docMk/>
            <pc:sldMk cId="2770366616" sldId="351"/>
            <ac:spMk id="6" creationId="{DE19E6FE-CA93-6BA1-CB60-F8A375446964}"/>
          </ac:spMkLst>
        </pc:spChg>
        <pc:spChg chg="add del mod">
          <ac:chgData name="Ying Xiang" userId="7b671f6ee9b8d937" providerId="LiveId" clId="{FEA83807-079E-4F7A-BAD2-C8BFFCCC13D7}" dt="2024-04-01T06:04:06.787" v="578" actId="20577"/>
          <ac:spMkLst>
            <pc:docMk/>
            <pc:sldMk cId="2770366616" sldId="351"/>
            <ac:spMk id="8" creationId="{396590A5-D6B6-1770-9C0D-909BFE303645}"/>
          </ac:spMkLst>
        </pc:spChg>
        <pc:picChg chg="add mod">
          <ac:chgData name="Ying Xiang" userId="7b671f6ee9b8d937" providerId="LiveId" clId="{FEA83807-079E-4F7A-BAD2-C8BFFCCC13D7}" dt="2024-04-01T06:04:23.723" v="586" actId="1076"/>
          <ac:picMkLst>
            <pc:docMk/>
            <pc:sldMk cId="2770366616" sldId="351"/>
            <ac:picMk id="10" creationId="{48F509E0-0C1C-4536-24DC-0881CAEFC785}"/>
          </ac:picMkLst>
        </pc:picChg>
      </pc:sldChg>
      <pc:sldChg chg="addSp delSp modSp add mod modNotesTx">
        <pc:chgData name="Ying Xiang" userId="7b671f6ee9b8d937" providerId="LiveId" clId="{FEA83807-079E-4F7A-BAD2-C8BFFCCC13D7}" dt="2024-04-08T05:25:30.625" v="1190"/>
        <pc:sldMkLst>
          <pc:docMk/>
          <pc:sldMk cId="4210239873" sldId="352"/>
        </pc:sldMkLst>
        <pc:picChg chg="add mod">
          <ac:chgData name="Ying Xiang" userId="7b671f6ee9b8d937" providerId="LiveId" clId="{FEA83807-079E-4F7A-BAD2-C8BFFCCC13D7}" dt="2024-04-01T06:05:32.200" v="598" actId="1076"/>
          <ac:picMkLst>
            <pc:docMk/>
            <pc:sldMk cId="4210239873" sldId="352"/>
            <ac:picMk id="3" creationId="{EF8C039D-CD31-6166-9429-6876B5BE3D2B}"/>
          </ac:picMkLst>
        </pc:picChg>
        <pc:picChg chg="add mod">
          <ac:chgData name="Ying Xiang" userId="7b671f6ee9b8d937" providerId="LiveId" clId="{FEA83807-079E-4F7A-BAD2-C8BFFCCC13D7}" dt="2024-04-01T06:05:36.664" v="600" actId="1076"/>
          <ac:picMkLst>
            <pc:docMk/>
            <pc:sldMk cId="4210239873" sldId="352"/>
            <ac:picMk id="6" creationId="{1D4F166D-069F-A718-858D-E77E53257D4E}"/>
          </ac:picMkLst>
        </pc:picChg>
        <pc:picChg chg="del">
          <ac:chgData name="Ying Xiang" userId="7b671f6ee9b8d937" providerId="LiveId" clId="{FEA83807-079E-4F7A-BAD2-C8BFFCCC13D7}" dt="2024-04-01T06:05:11.401" v="588" actId="478"/>
          <ac:picMkLst>
            <pc:docMk/>
            <pc:sldMk cId="4210239873" sldId="352"/>
            <ac:picMk id="10" creationId="{48F509E0-0C1C-4536-24DC-0881CAEFC785}"/>
          </ac:picMkLst>
        </pc:picChg>
      </pc:sldChg>
      <pc:sldChg chg="addSp modSp add mod">
        <pc:chgData name="Ying Xiang" userId="7b671f6ee9b8d937" providerId="LiveId" clId="{FEA83807-079E-4F7A-BAD2-C8BFFCCC13D7}" dt="2024-04-08T01:50:16.362" v="735" actId="27636"/>
        <pc:sldMkLst>
          <pc:docMk/>
          <pc:sldMk cId="1863071317" sldId="353"/>
        </pc:sldMkLst>
        <pc:spChg chg="mod">
          <ac:chgData name="Ying Xiang" userId="7b671f6ee9b8d937" providerId="LiveId" clId="{FEA83807-079E-4F7A-BAD2-C8BFFCCC13D7}" dt="2024-04-08T01:17:54.852" v="686"/>
          <ac:spMkLst>
            <pc:docMk/>
            <pc:sldMk cId="1863071317" sldId="353"/>
            <ac:spMk id="2" creationId="{7935CBB2-F610-40B4-A124-363EF63EBDD4}"/>
          </ac:spMkLst>
        </pc:spChg>
        <pc:spChg chg="mod">
          <ac:chgData name="Ying Xiang" userId="7b671f6ee9b8d937" providerId="LiveId" clId="{FEA83807-079E-4F7A-BAD2-C8BFFCCC13D7}" dt="2024-04-08T01:50:16.362" v="735" actId="27636"/>
          <ac:spMkLst>
            <pc:docMk/>
            <pc:sldMk cId="1863071317" sldId="353"/>
            <ac:spMk id="3" creationId="{9113FCDE-F6D7-41FF-9845-D3893750EB08}"/>
          </ac:spMkLst>
        </pc:spChg>
        <pc:spChg chg="add">
          <ac:chgData name="Ying Xiang" userId="7b671f6ee9b8d937" providerId="LiveId" clId="{FEA83807-079E-4F7A-BAD2-C8BFFCCC13D7}" dt="2024-04-08T01:41:25.393" v="687"/>
          <ac:spMkLst>
            <pc:docMk/>
            <pc:sldMk cId="1863071317" sldId="353"/>
            <ac:spMk id="4" creationId="{672CEA58-D959-353D-57F6-98CED4DBFFFB}"/>
          </ac:spMkLst>
        </pc:spChg>
      </pc:sldChg>
      <pc:sldChg chg="addSp modSp add mod modNotesTx">
        <pc:chgData name="Ying Xiang" userId="7b671f6ee9b8d937" providerId="LiveId" clId="{FEA83807-079E-4F7A-BAD2-C8BFFCCC13D7}" dt="2024-04-08T02:48:03.455" v="843"/>
        <pc:sldMkLst>
          <pc:docMk/>
          <pc:sldMk cId="3695720078" sldId="354"/>
        </pc:sldMkLst>
        <pc:spChg chg="mod">
          <ac:chgData name="Ying Xiang" userId="7b671f6ee9b8d937" providerId="LiveId" clId="{FEA83807-079E-4F7A-BAD2-C8BFFCCC13D7}" dt="2024-04-08T02:34:10.626" v="768" actId="20577"/>
          <ac:spMkLst>
            <pc:docMk/>
            <pc:sldMk cId="3695720078" sldId="354"/>
            <ac:spMk id="3" creationId="{AEDCB975-6DEE-435D-BD89-3610736237D1}"/>
          </ac:spMkLst>
        </pc:spChg>
        <pc:picChg chg="add mod">
          <ac:chgData name="Ying Xiang" userId="7b671f6ee9b8d937" providerId="LiveId" clId="{FEA83807-079E-4F7A-BAD2-C8BFFCCC13D7}" dt="2024-04-08T02:35:55.147" v="771" actId="1076"/>
          <ac:picMkLst>
            <pc:docMk/>
            <pc:sldMk cId="3695720078" sldId="354"/>
            <ac:picMk id="6" creationId="{46CE15AC-6A6E-7C47-584B-DF46278253E9}"/>
          </ac:picMkLst>
        </pc:picChg>
      </pc:sldChg>
      <pc:sldChg chg="addSp delSp modSp add mod modNotesTx">
        <pc:chgData name="Ying Xiang" userId="7b671f6ee9b8d937" providerId="LiveId" clId="{FEA83807-079E-4F7A-BAD2-C8BFFCCC13D7}" dt="2024-04-08T02:55:17.132" v="846"/>
        <pc:sldMkLst>
          <pc:docMk/>
          <pc:sldMk cId="215207409" sldId="355"/>
        </pc:sldMkLst>
        <pc:spChg chg="mod">
          <ac:chgData name="Ying Xiang" userId="7b671f6ee9b8d937" providerId="LiveId" clId="{FEA83807-079E-4F7A-BAD2-C8BFFCCC13D7}" dt="2024-04-08T02:41:16.040" v="810" actId="20577"/>
          <ac:spMkLst>
            <pc:docMk/>
            <pc:sldMk cId="215207409" sldId="355"/>
            <ac:spMk id="3" creationId="{AEDCB975-6DEE-435D-BD89-3610736237D1}"/>
          </ac:spMkLst>
        </pc:spChg>
        <pc:spChg chg="add mod">
          <ac:chgData name="Ying Xiang" userId="7b671f6ee9b8d937" providerId="LiveId" clId="{FEA83807-079E-4F7A-BAD2-C8BFFCCC13D7}" dt="2024-04-08T02:41:29" v="814" actId="1076"/>
          <ac:spMkLst>
            <pc:docMk/>
            <pc:sldMk cId="215207409" sldId="355"/>
            <ac:spMk id="10" creationId="{680D0BE8-E12A-D2BB-BB9A-B66FA1E87129}"/>
          </ac:spMkLst>
        </pc:spChg>
        <pc:picChg chg="add del mod">
          <ac:chgData name="Ying Xiang" userId="7b671f6ee9b8d937" providerId="LiveId" clId="{FEA83807-079E-4F7A-BAD2-C8BFFCCC13D7}" dt="2024-04-08T02:39:15.947" v="777" actId="22"/>
          <ac:picMkLst>
            <pc:docMk/>
            <pc:sldMk cId="215207409" sldId="355"/>
            <ac:picMk id="6" creationId="{8D83BB11-8E56-E87A-C6CE-7C42E9D915E0}"/>
          </ac:picMkLst>
        </pc:picChg>
        <pc:picChg chg="add del mod">
          <ac:chgData name="Ying Xiang" userId="7b671f6ee9b8d937" providerId="LiveId" clId="{FEA83807-079E-4F7A-BAD2-C8BFFCCC13D7}" dt="2024-04-08T02:40:28.844" v="797" actId="478"/>
          <ac:picMkLst>
            <pc:docMk/>
            <pc:sldMk cId="215207409" sldId="355"/>
            <ac:picMk id="7" creationId="{B8D8E7BC-51ED-D2DA-F76B-A4662D7BB551}"/>
          </ac:picMkLst>
        </pc:picChg>
        <pc:picChg chg="add del mod">
          <ac:chgData name="Ying Xiang" userId="7b671f6ee9b8d937" providerId="LiveId" clId="{FEA83807-079E-4F7A-BAD2-C8BFFCCC13D7}" dt="2024-04-08T02:40:25.775" v="796" actId="22"/>
          <ac:picMkLst>
            <pc:docMk/>
            <pc:sldMk cId="215207409" sldId="355"/>
            <ac:picMk id="9" creationId="{285F615C-DEA6-BAB1-E4E1-E992D9371CE8}"/>
          </ac:picMkLst>
        </pc:picChg>
        <pc:picChg chg="add mod">
          <ac:chgData name="Ying Xiang" userId="7b671f6ee9b8d937" providerId="LiveId" clId="{FEA83807-079E-4F7A-BAD2-C8BFFCCC13D7}" dt="2024-04-08T02:41:39.736" v="816" actId="1076"/>
          <ac:picMkLst>
            <pc:docMk/>
            <pc:sldMk cId="215207409" sldId="355"/>
            <ac:picMk id="11" creationId="{F796B868-CDCC-76DA-A253-FB7A591F5A84}"/>
          </ac:picMkLst>
        </pc:picChg>
      </pc:sldChg>
      <pc:sldChg chg="addSp delSp modSp add del mod setBg modNotesTx">
        <pc:chgData name="Ying Xiang" userId="7b671f6ee9b8d937" providerId="LiveId" clId="{FEA83807-079E-4F7A-BAD2-C8BFFCCC13D7}" dt="2024-04-08T05:44:53.628" v="1211" actId="47"/>
        <pc:sldMkLst>
          <pc:docMk/>
          <pc:sldMk cId="4141132" sldId="356"/>
        </pc:sldMkLst>
        <pc:spChg chg="mod ord">
          <ac:chgData name="Ying Xiang" userId="7b671f6ee9b8d937" providerId="LiveId" clId="{FEA83807-079E-4F7A-BAD2-C8BFFCCC13D7}" dt="2024-04-08T05:44:19.954" v="1202" actId="26606"/>
          <ac:spMkLst>
            <pc:docMk/>
            <pc:sldMk cId="4141132" sldId="356"/>
            <ac:spMk id="2" creationId="{95370379-2B8A-42C0-8174-A22B7008B144}"/>
          </ac:spMkLst>
        </pc:spChg>
        <pc:spChg chg="del mod">
          <ac:chgData name="Ying Xiang" userId="7b671f6ee9b8d937" providerId="LiveId" clId="{FEA83807-079E-4F7A-BAD2-C8BFFCCC13D7}" dt="2024-04-08T05:44:10.531" v="1198" actId="478"/>
          <ac:spMkLst>
            <pc:docMk/>
            <pc:sldMk cId="4141132" sldId="356"/>
            <ac:spMk id="3" creationId="{AEDCB975-6DEE-435D-BD89-3610736237D1}"/>
          </ac:spMkLst>
        </pc:spChg>
        <pc:spChg chg="mod ord">
          <ac:chgData name="Ying Xiang" userId="7b671f6ee9b8d937" providerId="LiveId" clId="{FEA83807-079E-4F7A-BAD2-C8BFFCCC13D7}" dt="2024-04-08T05:44:19.954" v="1202" actId="26606"/>
          <ac:spMkLst>
            <pc:docMk/>
            <pc:sldMk cId="4141132" sldId="356"/>
            <ac:spMk id="5" creationId="{34B43021-2DD5-3F47-9AF4-FB33992AE66C}"/>
          </ac:spMkLst>
        </pc:spChg>
        <pc:spChg chg="add del mod">
          <ac:chgData name="Ying Xiang" userId="7b671f6ee9b8d937" providerId="LiveId" clId="{FEA83807-079E-4F7A-BAD2-C8BFFCCC13D7}" dt="2024-04-08T05:44:12.535" v="1199" actId="478"/>
          <ac:spMkLst>
            <pc:docMk/>
            <pc:sldMk cId="4141132" sldId="356"/>
            <ac:spMk id="11" creationId="{ED925084-9B54-1E30-E189-098FA2F9BBB0}"/>
          </ac:spMkLst>
        </pc:spChg>
        <pc:spChg chg="add">
          <ac:chgData name="Ying Xiang" userId="7b671f6ee9b8d937" providerId="LiveId" clId="{FEA83807-079E-4F7A-BAD2-C8BFFCCC13D7}" dt="2024-04-08T05:44:19.954" v="1202" actId="26606"/>
          <ac:spMkLst>
            <pc:docMk/>
            <pc:sldMk cId="4141132" sldId="356"/>
            <ac:spMk id="14" creationId="{53F29798-D584-4792-9B62-3F5F5C36D619}"/>
          </ac:spMkLst>
        </pc:spChg>
        <pc:picChg chg="add mod ord">
          <ac:chgData name="Ying Xiang" userId="7b671f6ee9b8d937" providerId="LiveId" clId="{FEA83807-079E-4F7A-BAD2-C8BFFCCC13D7}" dt="2024-04-08T05:44:29.855" v="1206" actId="1076"/>
          <ac:picMkLst>
            <pc:docMk/>
            <pc:sldMk cId="4141132" sldId="356"/>
            <ac:picMk id="6" creationId="{7B4F8300-15DF-2898-04EE-BBC7F1F42512}"/>
          </ac:picMkLst>
        </pc:picChg>
        <pc:picChg chg="add mod">
          <ac:chgData name="Ying Xiang" userId="7b671f6ee9b8d937" providerId="LiveId" clId="{FEA83807-079E-4F7A-BAD2-C8BFFCCC13D7}" dt="2024-04-08T05:44:25.428" v="1204" actId="1076"/>
          <ac:picMkLst>
            <pc:docMk/>
            <pc:sldMk cId="4141132" sldId="356"/>
            <ac:picMk id="7" creationId="{C4D08137-1415-1476-F37F-5FD98110BD5B}"/>
          </ac:picMkLst>
        </pc:picChg>
        <pc:picChg chg="add mod">
          <ac:chgData name="Ying Xiang" userId="7b671f6ee9b8d937" providerId="LiveId" clId="{FEA83807-079E-4F7A-BAD2-C8BFFCCC13D7}" dt="2024-04-08T05:44:27.228" v="1205" actId="1076"/>
          <ac:picMkLst>
            <pc:docMk/>
            <pc:sldMk cId="4141132" sldId="356"/>
            <ac:picMk id="9" creationId="{E414B9B0-152E-624A-045C-F04E2F3F392A}"/>
          </ac:picMkLst>
        </pc:picChg>
      </pc:sldChg>
      <pc:sldChg chg="addSp delSp modSp add mod modNotesTx">
        <pc:chgData name="Ying Xiang" userId="7b671f6ee9b8d937" providerId="LiveId" clId="{FEA83807-079E-4F7A-BAD2-C8BFFCCC13D7}" dt="2024-04-08T06:03:13.168" v="1229"/>
        <pc:sldMkLst>
          <pc:docMk/>
          <pc:sldMk cId="270775366" sldId="357"/>
        </pc:sldMkLst>
        <pc:spChg chg="del">
          <ac:chgData name="Ying Xiang" userId="7b671f6ee9b8d937" providerId="LiveId" clId="{FEA83807-079E-4F7A-BAD2-C8BFFCCC13D7}" dt="2024-04-08T05:44:49.843" v="1208" actId="478"/>
          <ac:spMkLst>
            <pc:docMk/>
            <pc:sldMk cId="270775366" sldId="357"/>
            <ac:spMk id="3" creationId="{AEDCB975-6DEE-435D-BD89-3610736237D1}"/>
          </ac:spMkLst>
        </pc:spChg>
        <pc:spChg chg="add del mod">
          <ac:chgData name="Ying Xiang" userId="7b671f6ee9b8d937" providerId="LiveId" clId="{FEA83807-079E-4F7A-BAD2-C8BFFCCC13D7}" dt="2024-04-08T05:44:50.946" v="1209" actId="478"/>
          <ac:spMkLst>
            <pc:docMk/>
            <pc:sldMk cId="270775366" sldId="357"/>
            <ac:spMk id="6" creationId="{A38A0355-575D-ADEA-5AFA-5690C3CE4A37}"/>
          </ac:spMkLst>
        </pc:spChg>
        <pc:picChg chg="add mod">
          <ac:chgData name="Ying Xiang" userId="7b671f6ee9b8d937" providerId="LiveId" clId="{FEA83807-079E-4F7A-BAD2-C8BFFCCC13D7}" dt="2024-04-08T05:44:51.728" v="1210"/>
          <ac:picMkLst>
            <pc:docMk/>
            <pc:sldMk cId="270775366" sldId="357"/>
            <ac:picMk id="7" creationId="{0999EB83-093B-730B-D3AE-3548AE98F04E}"/>
          </ac:picMkLst>
        </pc:picChg>
        <pc:picChg chg="add mod">
          <ac:chgData name="Ying Xiang" userId="7b671f6ee9b8d937" providerId="LiveId" clId="{FEA83807-079E-4F7A-BAD2-C8BFFCCC13D7}" dt="2024-04-08T05:44:51.728" v="1210"/>
          <ac:picMkLst>
            <pc:docMk/>
            <pc:sldMk cId="270775366" sldId="357"/>
            <ac:picMk id="8" creationId="{BF2A119B-A3A3-3828-E808-9CBDD6F91534}"/>
          </ac:picMkLst>
        </pc:picChg>
        <pc:picChg chg="add del mod">
          <ac:chgData name="Ying Xiang" userId="7b671f6ee9b8d937" providerId="LiveId" clId="{FEA83807-079E-4F7A-BAD2-C8BFFCCC13D7}" dt="2024-04-08T05:51:25.208" v="1212" actId="478"/>
          <ac:picMkLst>
            <pc:docMk/>
            <pc:sldMk cId="270775366" sldId="357"/>
            <ac:picMk id="9" creationId="{4068D338-F749-D9F7-2E2E-D91B21B0717E}"/>
          </ac:picMkLst>
        </pc:picChg>
        <pc:picChg chg="add mod">
          <ac:chgData name="Ying Xiang" userId="7b671f6ee9b8d937" providerId="LiveId" clId="{FEA83807-079E-4F7A-BAD2-C8BFFCCC13D7}" dt="2024-04-08T05:51:37.273" v="1215" actId="1076"/>
          <ac:picMkLst>
            <pc:docMk/>
            <pc:sldMk cId="270775366" sldId="357"/>
            <ac:picMk id="11" creationId="{3311F9B9-67CB-1128-EB4E-E87CDB40E350}"/>
          </ac:picMkLst>
        </pc:picChg>
      </pc:sldChg>
      <pc:sldChg chg="addSp delSp modSp add mod">
        <pc:chgData name="Ying Xiang" userId="7b671f6ee9b8d937" providerId="LiveId" clId="{FEA83807-079E-4F7A-BAD2-C8BFFCCC13D7}" dt="2024-04-08T06:15:20.337" v="1254" actId="478"/>
        <pc:sldMkLst>
          <pc:docMk/>
          <pc:sldMk cId="2616035039" sldId="358"/>
        </pc:sldMkLst>
        <pc:spChg chg="mod">
          <ac:chgData name="Ying Xiang" userId="7b671f6ee9b8d937" providerId="LiveId" clId="{FEA83807-079E-4F7A-BAD2-C8BFFCCC13D7}" dt="2024-04-08T06:15:14.709" v="1250"/>
          <ac:spMkLst>
            <pc:docMk/>
            <pc:sldMk cId="2616035039" sldId="358"/>
            <ac:spMk id="2" creationId="{59480B23-7308-1745-A1A9-A5522BA49EE8}"/>
          </ac:spMkLst>
        </pc:spChg>
        <pc:spChg chg="add del mod">
          <ac:chgData name="Ying Xiang" userId="7b671f6ee9b8d937" providerId="LiveId" clId="{FEA83807-079E-4F7A-BAD2-C8BFFCCC13D7}" dt="2024-04-08T06:15:20.337" v="1254" actId="478"/>
          <ac:spMkLst>
            <pc:docMk/>
            <pc:sldMk cId="2616035039" sldId="358"/>
            <ac:spMk id="5" creationId="{868D1AA1-CA1D-1C92-D404-BFB9310D7B89}"/>
          </ac:spMkLst>
        </pc:spChg>
        <pc:spChg chg="del mod">
          <ac:chgData name="Ying Xiang" userId="7b671f6ee9b8d937" providerId="LiveId" clId="{FEA83807-079E-4F7A-BAD2-C8BFFCCC13D7}" dt="2024-04-08T06:15:18.954" v="1253" actId="478"/>
          <ac:spMkLst>
            <pc:docMk/>
            <pc:sldMk cId="2616035039" sldId="358"/>
            <ac:spMk id="12" creationId="{ADA0161C-D166-6E4C-8069-E1FBFE0BE5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77051E-B811-D949-830F-55D35BA79C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72EC375-152E-3F4A-8C1A-308E3DFABC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830E4C-56B7-2443-B370-610F8D1BCD9C}" type="datetimeFigureOut">
              <a:rPr lang="en-US" smtClean="0"/>
              <a:t>4/29/2024</a:t>
            </a:fld>
            <a:endParaRPr lang="en-US"/>
          </a:p>
        </p:txBody>
      </p:sp>
      <p:sp>
        <p:nvSpPr>
          <p:cNvPr id="4" name="Footer Placeholder 3">
            <a:extLst>
              <a:ext uri="{FF2B5EF4-FFF2-40B4-BE49-F238E27FC236}">
                <a16:creationId xmlns:a16="http://schemas.microsoft.com/office/drawing/2014/main" id="{3DAD90D4-C48B-C647-BA8A-B43CFA99A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40E78B-91EF-F148-8F7B-2AEC532510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D0152-5968-C24B-9EC0-2DFF74304A89}" type="slidenum">
              <a:rPr lang="en-US" smtClean="0"/>
              <a:t>‹#›</a:t>
            </a:fld>
            <a:endParaRPr lang="en-US"/>
          </a:p>
        </p:txBody>
      </p:sp>
    </p:spTree>
    <p:extLst>
      <p:ext uri="{BB962C8B-B14F-4D97-AF65-F5344CB8AC3E}">
        <p14:creationId xmlns:p14="http://schemas.microsoft.com/office/powerpoint/2010/main" val="1580248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D2FD1-B169-9B41-A890-0ECD81C3476C}" type="datetimeFigureOut">
              <a:rPr lang="en-US" smtClean="0"/>
              <a:t>4/29/2024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943EA-69D9-7E49-97CD-A49926F617C9}" type="slidenum">
              <a:rPr lang="en-US" smtClean="0"/>
              <a:t>‹#›</a:t>
            </a:fld>
            <a:endParaRPr lang="en-US" dirty="0"/>
          </a:p>
        </p:txBody>
      </p:sp>
    </p:spTree>
    <p:extLst>
      <p:ext uri="{BB962C8B-B14F-4D97-AF65-F5344CB8AC3E}">
        <p14:creationId xmlns:p14="http://schemas.microsoft.com/office/powerpoint/2010/main" val="173512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1</a:t>
            </a:fld>
            <a:endParaRPr lang="en-US" dirty="0"/>
          </a:p>
        </p:txBody>
      </p:sp>
    </p:spTree>
    <p:extLst>
      <p:ext uri="{BB962C8B-B14F-4D97-AF65-F5344CB8AC3E}">
        <p14:creationId xmlns:p14="http://schemas.microsoft.com/office/powerpoint/2010/main" val="174915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13</a:t>
            </a:fld>
            <a:endParaRPr lang="en-US" dirty="0"/>
          </a:p>
        </p:txBody>
      </p:sp>
    </p:spTree>
    <p:extLst>
      <p:ext uri="{BB962C8B-B14F-4D97-AF65-F5344CB8AC3E}">
        <p14:creationId xmlns:p14="http://schemas.microsoft.com/office/powerpoint/2010/main" val="1288957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31044" y="2677626"/>
            <a:ext cx="6931628" cy="1847088"/>
          </a:xfrm>
        </p:spPr>
        <p:txBody>
          <a:bodyPr lIns="0" tIns="0" rIns="0" bIns="0" anchor="t" anchorCtr="0">
            <a:normAutofit/>
          </a:bodyPr>
          <a:lstStyle>
            <a:lvl1pPr algn="l">
              <a:defRPr sz="5200" b="1">
                <a:solidFill>
                  <a:schemeClr val="bg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Right Here</a:t>
            </a:r>
          </a:p>
        </p:txBody>
      </p:sp>
      <p:cxnSp>
        <p:nvCxnSpPr>
          <p:cNvPr id="8" name="Straight Connector 7">
            <a:extLst>
              <a:ext uri="{FF2B5EF4-FFF2-40B4-BE49-F238E27FC236}">
                <a16:creationId xmlns:a16="http://schemas.microsoft.com/office/drawing/2014/main" id="{C4E1A789-3A04-9240-BCEC-3DACF2B52870}"/>
              </a:ext>
              <a:ext uri="{C183D7F6-B498-43B3-948B-1728B52AA6E4}">
                <adec:decorative xmlns:adec="http://schemas.microsoft.com/office/drawing/2017/decorative" val="1"/>
              </a:ext>
            </a:extLst>
          </p:cNvPr>
          <p:cNvCxnSpPr>
            <a:cxnSpLocks/>
          </p:cNvCxnSpPr>
          <p:nvPr userDrawn="1"/>
        </p:nvCxnSpPr>
        <p:spPr>
          <a:xfrm>
            <a:off x="730595" y="2438725"/>
            <a:ext cx="57639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7EBA0026-8676-FC4D-B8E3-23D67CC31E33}"/>
              </a:ext>
            </a:extLst>
          </p:cNvPr>
          <p:cNvSpPr>
            <a:spLocks noGrp="1"/>
          </p:cNvSpPr>
          <p:nvPr>
            <p:ph type="subTitle" idx="1" hasCustomPrompt="1"/>
          </p:nvPr>
        </p:nvSpPr>
        <p:spPr>
          <a:xfrm>
            <a:off x="731044" y="4709626"/>
            <a:ext cx="7765770" cy="365125"/>
          </a:xfrm>
        </p:spPr>
        <p:txBody>
          <a:bodyPr lIns="0" tIns="0" rIns="0" bIns="0">
            <a:normAutofit/>
          </a:bodyPr>
          <a:lstStyle>
            <a:lvl1pPr marL="0" indent="0" algn="l">
              <a:buNone/>
              <a:defRPr sz="2200" b="1">
                <a:solidFill>
                  <a:schemeClr val="accent1"/>
                </a:solidFill>
                <a:latin typeface="Roboto" panose="02000000000000000000" pitchFamily="2" charset="0"/>
                <a:ea typeface="Roboto" panose="020000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1" name="Text Placeholder 15">
            <a:extLst>
              <a:ext uri="{FF2B5EF4-FFF2-40B4-BE49-F238E27FC236}">
                <a16:creationId xmlns:a16="http://schemas.microsoft.com/office/drawing/2014/main" id="{C56D6AE6-8806-5841-BD04-7C1509FA8029}"/>
              </a:ext>
            </a:extLst>
          </p:cNvPr>
          <p:cNvSpPr>
            <a:spLocks noGrp="1"/>
          </p:cNvSpPr>
          <p:nvPr>
            <p:ph type="body" sz="quarter" idx="10" hasCustomPrompt="1"/>
          </p:nvPr>
        </p:nvSpPr>
        <p:spPr>
          <a:xfrm>
            <a:off x="731044" y="5098725"/>
            <a:ext cx="7765770" cy="414991"/>
          </a:xfrm>
        </p:spPr>
        <p:txBody>
          <a:bodyPr lIns="0" tIns="0" rIns="0" bIns="0">
            <a:normAutofit/>
          </a:bodyPr>
          <a:lstStyle>
            <a:lvl1pPr marL="0" indent="0">
              <a:buNone/>
              <a:defRPr sz="2200">
                <a:solidFill>
                  <a:schemeClr val="bg1"/>
                </a:solidFill>
                <a:latin typeface="Roboto" panose="02000000000000000000" pitchFamily="2" charset="0"/>
                <a:ea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714376" y="1774217"/>
            <a:ext cx="6948756" cy="365125"/>
          </a:xfrm>
          <a:prstGeom prst="rect">
            <a:avLst/>
          </a:prstGeom>
          <a:noFill/>
        </p:spPr>
        <p:txBody>
          <a:bodyPr vert="horz" lIns="0" tIns="0" rIns="0" bIns="0" rtlCol="0" anchor="ctr"/>
          <a:lstStyle>
            <a:lvl1pPr algn="l">
              <a:defRPr sz="1650" b="0">
                <a:solidFill>
                  <a:schemeClr val="bg1"/>
                </a:solidFill>
                <a:latin typeface="Roboto" panose="02000000000000000000" pitchFamily="2" charset="0"/>
                <a:ea typeface="Roboto" panose="02000000000000000000" pitchFamily="2" charset="0"/>
              </a:defRPr>
            </a:lvl1pPr>
          </a:lstStyle>
          <a:p>
            <a:r>
              <a:rPr lang="en-US"/>
              <a:t>7400</a:t>
            </a:r>
            <a:endParaRPr lang="en-US" dirty="0"/>
          </a:p>
        </p:txBody>
      </p:sp>
      <p:pic>
        <p:nvPicPr>
          <p:cNvPr id="9" name="Picture 8" descr="The University of Iowa">
            <a:extLst>
              <a:ext uri="{FF2B5EF4-FFF2-40B4-BE49-F238E27FC236}">
                <a16:creationId xmlns:a16="http://schemas.microsoft.com/office/drawing/2014/main" id="{F79387AB-96AB-3C45-A320-91F134DB3255}"/>
              </a:ext>
            </a:extLst>
          </p:cNvPr>
          <p:cNvPicPr>
            <a:picLocks noChangeAspect="1"/>
          </p:cNvPicPr>
          <p:nvPr userDrawn="1"/>
        </p:nvPicPr>
        <p:blipFill>
          <a:blip r:embed="rId2"/>
          <a:stretch>
            <a:fillRect/>
          </a:stretch>
        </p:blipFill>
        <p:spPr>
          <a:xfrm>
            <a:off x="6476484" y="0"/>
            <a:ext cx="2020330" cy="962062"/>
          </a:xfrm>
          <a:prstGeom prst="rect">
            <a:avLst/>
          </a:prstGeom>
        </p:spPr>
      </p:pic>
    </p:spTree>
    <p:extLst>
      <p:ext uri="{BB962C8B-B14F-4D97-AF65-F5344CB8AC3E}">
        <p14:creationId xmlns:p14="http://schemas.microsoft.com/office/powerpoint/2010/main" val="3559901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5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 Slide - 2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hasCustomPrompt="1"/>
          </p:nvPr>
        </p:nvSpPr>
        <p:spPr>
          <a:xfrm>
            <a:off x="714375" y="389510"/>
            <a:ext cx="7715250" cy="1331865"/>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 </a:t>
            </a:r>
            <a:br>
              <a:rPr lang="en-US" dirty="0"/>
            </a:br>
            <a:r>
              <a:rPr lang="en-US" dirty="0"/>
              <a:t>that runs to two lines</a:t>
            </a:r>
          </a:p>
        </p:txBody>
      </p:sp>
      <p:cxnSp>
        <p:nvCxnSpPr>
          <p:cNvPr id="8" name="Straight Connector 7">
            <a:extLst>
              <a:ext uri="{FF2B5EF4-FFF2-40B4-BE49-F238E27FC236}">
                <a16:creationId xmlns:a16="http://schemas.microsoft.com/office/drawing/2014/main" id="{CBB5BDD8-8221-F040-8AE0-3F33C4E24CA0}"/>
              </a:ext>
              <a:ext uri="{C183D7F6-B498-43B3-948B-1728B52AA6E4}">
                <adec:decorative xmlns:adec="http://schemas.microsoft.com/office/drawing/2017/decorative" val="1"/>
              </a:ext>
            </a:extLst>
          </p:cNvPr>
          <p:cNvCxnSpPr>
            <a:cxnSpLocks/>
          </p:cNvCxnSpPr>
          <p:nvPr userDrawn="1"/>
        </p:nvCxnSpPr>
        <p:spPr>
          <a:xfrm>
            <a:off x="714376" y="165786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CD2525-98F9-924C-B8E5-083B38E28238}"/>
              </a:ext>
            </a:extLst>
          </p:cNvPr>
          <p:cNvSpPr>
            <a:spLocks noGrp="1"/>
          </p:cNvSpPr>
          <p:nvPr>
            <p:ph idx="1"/>
          </p:nvPr>
        </p:nvSpPr>
        <p:spPr>
          <a:xfrm>
            <a:off x="714375" y="2050741"/>
            <a:ext cx="7715250" cy="3892859"/>
          </a:xfrm>
        </p:spPr>
        <p:txBody>
          <a:bodyPr lIns="0" tIns="0" rIns="0" bIns="0"/>
          <a:lstStyle>
            <a:lvl1pPr marL="171450" indent="-171450">
              <a:buClr>
                <a:schemeClr val="tx2"/>
              </a:buClr>
              <a:buSzPct val="95000"/>
              <a:buFont typeface="Arial" panose="020B0604020202020204" pitchFamily="34" charset="0"/>
              <a:buChar char="•"/>
              <a:defRPr sz="2400">
                <a:latin typeface="Roboto" panose="02000000000000000000" pitchFamily="2" charset="0"/>
                <a:ea typeface="Roboto" panose="02000000000000000000" pitchFamily="2" charset="0"/>
              </a:defRPr>
            </a:lvl1pPr>
            <a:lvl2pPr marL="514350" indent="-171450">
              <a:buClr>
                <a:schemeClr val="tx2"/>
              </a:buClr>
              <a:buSzPct val="100000"/>
              <a:buFont typeface="Roboto" panose="02000000000000000000" pitchFamily="2" charset="0"/>
              <a:buChar char="–"/>
              <a:defRPr sz="2000">
                <a:latin typeface="Roboto" panose="02000000000000000000" pitchFamily="2" charset="0"/>
                <a:ea typeface="Roboto" panose="02000000000000000000" pitchFamily="2" charset="0"/>
              </a:defRPr>
            </a:lvl2pPr>
            <a:lvl3pPr marL="857250" indent="-17145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3pPr>
            <a:lvl4pPr marL="1200150" indent="-17145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4pPr>
            <a:lvl5pPr marL="1543050" indent="-17145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7995AAAF-3BA6-4445-BF32-091644479611}"/>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9" name="Picture 8" descr="The University of Iowa">
            <a:extLst>
              <a:ext uri="{FF2B5EF4-FFF2-40B4-BE49-F238E27FC236}">
                <a16:creationId xmlns:a16="http://schemas.microsoft.com/office/drawing/2014/main" id="{ABEBFC15-B7A4-FB4F-B562-C691AE5316AD}"/>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0" name="Footer Placeholder 4">
            <a:extLst>
              <a:ext uri="{FF2B5EF4-FFF2-40B4-BE49-F238E27FC236}">
                <a16:creationId xmlns:a16="http://schemas.microsoft.com/office/drawing/2014/main" id="{E48D5845-E94B-FC44-882C-248EE3B0A58C}"/>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2897963369"/>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2880" userDrawn="1">
          <p15:clr>
            <a:srgbClr val="FBAE40"/>
          </p15:clr>
        </p15:guide>
        <p15:guide id="3" pos="450" userDrawn="1">
          <p15:clr>
            <a:srgbClr val="FBAE40"/>
          </p15:clr>
        </p15:guide>
        <p15:guide id="4" pos="5310" userDrawn="1">
          <p15:clr>
            <a:srgbClr val="FBAE40"/>
          </p15:clr>
        </p15:guide>
        <p15:guide id="8"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Layout">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2D2F673-8F81-4982-AA66-35312BF3859C}"/>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1289198"/>
            <a:ext cx="3600168" cy="754602"/>
          </a:xfrm>
        </p:spPr>
        <p:txBody>
          <a:bodyPr lIns="0" tIns="0" rIns="0" bIns="0" anchor="b" anchorCtr="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714376" y="2276838"/>
            <a:ext cx="3600164" cy="327925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4825293" y="1279146"/>
            <a:ext cx="3600168" cy="754602"/>
          </a:xfrm>
        </p:spPr>
        <p:txBody>
          <a:bodyPr lIns="0" tIns="0" rIns="0" bIns="0" anchor="b" anchorCtr="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4825294" y="2266786"/>
            <a:ext cx="3600168" cy="327925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4572000" y="1686758"/>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8B99253-B000-1442-A7D2-EB536C15CBCB}"/>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12" name="Picture 11" descr="The University of Iowa">
            <a:extLst>
              <a:ext uri="{FF2B5EF4-FFF2-40B4-BE49-F238E27FC236}">
                <a16:creationId xmlns:a16="http://schemas.microsoft.com/office/drawing/2014/main" id="{FB445FB3-9F03-6E45-A046-D32E1D8AA792}"/>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3" name="Footer Placeholder 4">
            <a:extLst>
              <a:ext uri="{FF2B5EF4-FFF2-40B4-BE49-F238E27FC236}">
                <a16:creationId xmlns:a16="http://schemas.microsoft.com/office/drawing/2014/main" id="{BA149722-E418-5049-AB8B-86D90151F093}"/>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2899422758"/>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Text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1686758"/>
            <a:ext cx="2375055"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714376" y="2674398"/>
            <a:ext cx="2375055"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462289" y="1686756"/>
            <a:ext cx="2230029"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3462290" y="2674396"/>
            <a:ext cx="2230029"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047636" y="1686756"/>
            <a:ext cx="2375055"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6047636" y="2674396"/>
            <a:ext cx="2375055"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5854823"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282518"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44143A-0CC6-6041-BD38-4C994DA8E0B2}"/>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2A845926-60C8-4F49-ABF0-3DC9E8370DAA}"/>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22" name="Footer Placeholder 4">
            <a:extLst>
              <a:ext uri="{FF2B5EF4-FFF2-40B4-BE49-F238E27FC236}">
                <a16:creationId xmlns:a16="http://schemas.microsoft.com/office/drawing/2014/main" id="{207D8975-2D7E-8541-B9BA-B4ACB2453DEA}"/>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2851774748"/>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7" orient="horz" pos="3744" userDrawn="1">
          <p15:clr>
            <a:srgbClr val="FBAE40"/>
          </p15:clr>
        </p15:guide>
        <p15:guide id="8" orient="horz" pos="697" userDrawn="1">
          <p15:clr>
            <a:srgbClr val="FBAE40"/>
          </p15:clr>
        </p15:guide>
        <p15:guide id="9" orient="horz" pos="24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lumn Text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6" y="1686758"/>
            <a:ext cx="1769150"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714376" y="2674398"/>
            <a:ext cx="1769150"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2643188"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2802850" y="1686756"/>
            <a:ext cx="1611570" cy="754602"/>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2802851" y="2674396"/>
            <a:ext cx="1611570"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4572000" y="1686759"/>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4729580" y="1686756"/>
            <a:ext cx="1611570" cy="754602"/>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4729581" y="2674396"/>
            <a:ext cx="1611570"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6505575"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6656311" y="1676706"/>
            <a:ext cx="1769150"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6656311" y="2664346"/>
            <a:ext cx="1769150" cy="326920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55DF11BA-BD6E-E14D-A115-587308DBF4A7}"/>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24" name="Picture 23" descr="The University of Iowa">
            <a:extLst>
              <a:ext uri="{FF2B5EF4-FFF2-40B4-BE49-F238E27FC236}">
                <a16:creationId xmlns:a16="http://schemas.microsoft.com/office/drawing/2014/main" id="{B052AD83-662D-804A-9C50-78BD2D9F776B}"/>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25" name="Footer Placeholder 4">
            <a:extLst>
              <a:ext uri="{FF2B5EF4-FFF2-40B4-BE49-F238E27FC236}">
                <a16:creationId xmlns:a16="http://schemas.microsoft.com/office/drawing/2014/main" id="{09F774AF-F9D8-314F-ADA4-4C6BF856754D}"/>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1772614730"/>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x1 Grid Layou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83F529D-C880-45A0-81D8-FD2CC04E07D8}"/>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6" y="1686758"/>
            <a:ext cx="7716440" cy="329184"/>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714376" y="2120010"/>
            <a:ext cx="7716440" cy="754602"/>
          </a:xfrm>
        </p:spPr>
        <p:txBody>
          <a:bodyPr lIns="0" tIns="0" rIns="0" bIns="0">
            <a:normAutofit/>
          </a:bodyPr>
          <a:lstStyle>
            <a:lvl1pPr marL="0" marR="0" indent="0" algn="l" defTabSz="685800" rtl="0" eaLnBrk="1" fontAlgn="auto" latinLnBrk="0" hangingPunct="1">
              <a:lnSpc>
                <a:spcPct val="100000"/>
              </a:lnSpc>
              <a:spcBef>
                <a:spcPts val="750"/>
              </a:spcBef>
              <a:spcAft>
                <a:spcPts val="0"/>
              </a:spcAft>
              <a:buClrTx/>
              <a:buSzPct val="95000"/>
              <a:buFont typeface="Arial" panose="020B0604020202020204" pitchFamily="34" charset="0"/>
              <a:buNone/>
              <a:tabLst/>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marL="0" marR="0" lvl="0" indent="0" algn="l" defTabSz="685800" rtl="0" eaLnBrk="1" fontAlgn="auto" latinLnBrk="0" hangingPunct="1">
              <a:lnSpc>
                <a:spcPct val="100000"/>
              </a:lnSpc>
              <a:spcBef>
                <a:spcPts val="750"/>
              </a:spcBef>
              <a:spcAft>
                <a:spcPts val="0"/>
              </a:spcAft>
              <a:buClrTx/>
              <a:buSzPct val="95000"/>
              <a:buFont typeface="Arial" panose="020B0604020202020204" pitchFamily="34" charset="0"/>
              <a:buNone/>
              <a:tabLst/>
              <a:defRPr/>
            </a:pPr>
            <a:r>
              <a:rPr lang="en-US" dirty="0"/>
              <a:t>Click to edit row text</a:t>
            </a:r>
          </a:p>
          <a:p>
            <a:pPr lvl="0"/>
            <a:endParaRPr lang="en-US" dirty="0"/>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711994" y="3038019"/>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714377" y="3211376"/>
            <a:ext cx="7716440" cy="328016"/>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714378" y="3644628"/>
            <a:ext cx="7716440"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713184" y="4580501"/>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714379" y="4693705"/>
            <a:ext cx="7716440"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714379" y="5126956"/>
            <a:ext cx="7716440"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15" name="Rectangle 14">
            <a:extLst>
              <a:ext uri="{FF2B5EF4-FFF2-40B4-BE49-F238E27FC236}">
                <a16:creationId xmlns:a16="http://schemas.microsoft.com/office/drawing/2014/main" id="{55E76717-4761-EC4B-BDB1-C130638E59C3}"/>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17" name="Picture 16" descr="The University of Iowa">
            <a:extLst>
              <a:ext uri="{FF2B5EF4-FFF2-40B4-BE49-F238E27FC236}">
                <a16:creationId xmlns:a16="http://schemas.microsoft.com/office/drawing/2014/main" id="{34AAC5E4-D04D-AA43-9A77-008D2409BECE}"/>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8" name="Footer Placeholder 4">
            <a:extLst>
              <a:ext uri="{FF2B5EF4-FFF2-40B4-BE49-F238E27FC236}">
                <a16:creationId xmlns:a16="http://schemas.microsoft.com/office/drawing/2014/main" id="{795C6E8E-B090-754E-BB4D-53EC4364AED0}"/>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840878860"/>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x2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A9A771B-4FFF-4EBF-A07A-0D6292AC2FE3}"/>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6" y="1686759"/>
            <a:ext cx="3566879"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714376" y="2120010"/>
            <a:ext cx="3566879"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711994" y="3098307"/>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714377" y="3221424"/>
            <a:ext cx="3566879" cy="328016"/>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714378" y="3654675"/>
            <a:ext cx="3566879" cy="75895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713184" y="4520213"/>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714379" y="4683657"/>
            <a:ext cx="3566879"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714379" y="5116908"/>
            <a:ext cx="3566879"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28" name="Straight Connector 27">
            <a:extLst>
              <a:ext uri="{FF2B5EF4-FFF2-40B4-BE49-F238E27FC236}">
                <a16:creationId xmlns:a16="http://schemas.microsoft.com/office/drawing/2014/main" id="{AA23041F-D604-4688-B75A-90D37AFDDB0E}"/>
              </a:ext>
            </a:extLst>
          </p:cNvPr>
          <p:cNvCxnSpPr/>
          <p:nvPr userDrawn="1"/>
        </p:nvCxnSpPr>
        <p:spPr>
          <a:xfrm>
            <a:off x="4572000" y="1686759"/>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F7B91F83-8428-4E5A-9C88-17829B687B77}"/>
              </a:ext>
            </a:extLst>
          </p:cNvPr>
          <p:cNvSpPr>
            <a:spLocks noGrp="1"/>
          </p:cNvSpPr>
          <p:nvPr>
            <p:ph idx="15" hasCustomPrompt="1"/>
          </p:nvPr>
        </p:nvSpPr>
        <p:spPr>
          <a:xfrm>
            <a:off x="4862772" y="1688512"/>
            <a:ext cx="3566879"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ADB1D581-6D4C-4716-AE96-DBB4F953B95C}"/>
              </a:ext>
            </a:extLst>
          </p:cNvPr>
          <p:cNvSpPr>
            <a:spLocks noGrp="1"/>
          </p:cNvSpPr>
          <p:nvPr>
            <p:ph idx="16" hasCustomPrompt="1"/>
          </p:nvPr>
        </p:nvSpPr>
        <p:spPr>
          <a:xfrm>
            <a:off x="4862773" y="2121764"/>
            <a:ext cx="3566879"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4" name="Content Placeholder 2">
            <a:extLst>
              <a:ext uri="{FF2B5EF4-FFF2-40B4-BE49-F238E27FC236}">
                <a16:creationId xmlns:a16="http://schemas.microsoft.com/office/drawing/2014/main" id="{279BA4B0-A083-4A1F-9D3B-A041B59E7C22}"/>
              </a:ext>
            </a:extLst>
          </p:cNvPr>
          <p:cNvSpPr>
            <a:spLocks noGrp="1"/>
          </p:cNvSpPr>
          <p:nvPr>
            <p:ph idx="17" hasCustomPrompt="1"/>
          </p:nvPr>
        </p:nvSpPr>
        <p:spPr>
          <a:xfrm>
            <a:off x="4862773" y="3223178"/>
            <a:ext cx="3566879" cy="328016"/>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8FDD4A4D-E1FC-4E83-A8AA-A324B6B0E441}"/>
              </a:ext>
            </a:extLst>
          </p:cNvPr>
          <p:cNvSpPr>
            <a:spLocks noGrp="1"/>
          </p:cNvSpPr>
          <p:nvPr>
            <p:ph idx="18" hasCustomPrompt="1"/>
          </p:nvPr>
        </p:nvSpPr>
        <p:spPr>
          <a:xfrm>
            <a:off x="4862774" y="3656430"/>
            <a:ext cx="3566879" cy="75895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DE8E7D5C-ACCB-47E6-A3F5-6F3F51A0F37F}"/>
              </a:ext>
            </a:extLst>
          </p:cNvPr>
          <p:cNvSpPr>
            <a:spLocks noGrp="1"/>
          </p:cNvSpPr>
          <p:nvPr>
            <p:ph idx="19" hasCustomPrompt="1"/>
          </p:nvPr>
        </p:nvSpPr>
        <p:spPr>
          <a:xfrm>
            <a:off x="4862775" y="4685411"/>
            <a:ext cx="3566879"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659D9DC4-BB53-4441-9B74-84922B369948}"/>
              </a:ext>
            </a:extLst>
          </p:cNvPr>
          <p:cNvSpPr>
            <a:spLocks noGrp="1"/>
          </p:cNvSpPr>
          <p:nvPr>
            <p:ph idx="20" hasCustomPrompt="1"/>
          </p:nvPr>
        </p:nvSpPr>
        <p:spPr>
          <a:xfrm>
            <a:off x="4862776" y="5118662"/>
            <a:ext cx="3566879"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9" name="Rectangle 28">
            <a:extLst>
              <a:ext uri="{FF2B5EF4-FFF2-40B4-BE49-F238E27FC236}">
                <a16:creationId xmlns:a16="http://schemas.microsoft.com/office/drawing/2014/main" id="{A774845D-2BF0-2740-9880-8D2B0EBB22B7}"/>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30" name="Picture 29" descr="The University of Iowa">
            <a:extLst>
              <a:ext uri="{FF2B5EF4-FFF2-40B4-BE49-F238E27FC236}">
                <a16:creationId xmlns:a16="http://schemas.microsoft.com/office/drawing/2014/main" id="{B5AA78D2-879D-BC4F-9774-9CE61C81AA42}"/>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31" name="Footer Placeholder 4">
            <a:extLst>
              <a:ext uri="{FF2B5EF4-FFF2-40B4-BE49-F238E27FC236}">
                <a16:creationId xmlns:a16="http://schemas.microsoft.com/office/drawing/2014/main" id="{95EBCFD2-248B-A44E-AEE6-8987ECBEC980}"/>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3435829950"/>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x1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1EE2C71-E6FD-4A5F-BC00-7290049C4471}"/>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6" y="1686759"/>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714377" y="2120011"/>
            <a:ext cx="3579002"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711994" y="2660476"/>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FC9698A-599E-4227-BA19-18EFBBF3E0DD}"/>
              </a:ext>
            </a:extLst>
          </p:cNvPr>
          <p:cNvSpPr>
            <a:spLocks noGrp="1"/>
          </p:cNvSpPr>
          <p:nvPr>
            <p:ph idx="11" hasCustomPrompt="1"/>
          </p:nvPr>
        </p:nvSpPr>
        <p:spPr>
          <a:xfrm>
            <a:off x="715571" y="2803601"/>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8" name="Content Placeholder 2">
            <a:extLst>
              <a:ext uri="{FF2B5EF4-FFF2-40B4-BE49-F238E27FC236}">
                <a16:creationId xmlns:a16="http://schemas.microsoft.com/office/drawing/2014/main" id="{C4B470A9-B821-4D01-8FB4-31DF303421A9}"/>
              </a:ext>
            </a:extLst>
          </p:cNvPr>
          <p:cNvSpPr>
            <a:spLocks noGrp="1"/>
          </p:cNvSpPr>
          <p:nvPr>
            <p:ph idx="12" hasCustomPrompt="1"/>
          </p:nvPr>
        </p:nvSpPr>
        <p:spPr>
          <a:xfrm>
            <a:off x="715573" y="3236853"/>
            <a:ext cx="3579002" cy="42062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713184" y="3691764"/>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C507C81-6817-4069-BC84-0CE4705AE16C}"/>
              </a:ext>
            </a:extLst>
          </p:cNvPr>
          <p:cNvSpPr>
            <a:spLocks noGrp="1"/>
          </p:cNvSpPr>
          <p:nvPr>
            <p:ph idx="15" hasCustomPrompt="1"/>
          </p:nvPr>
        </p:nvSpPr>
        <p:spPr>
          <a:xfrm>
            <a:off x="715574" y="3870141"/>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94103820-8C7A-497C-BCBA-2CFEB4549C83}"/>
              </a:ext>
            </a:extLst>
          </p:cNvPr>
          <p:cNvSpPr>
            <a:spLocks noGrp="1"/>
          </p:cNvSpPr>
          <p:nvPr>
            <p:ph idx="16" hasCustomPrompt="1"/>
          </p:nvPr>
        </p:nvSpPr>
        <p:spPr>
          <a:xfrm>
            <a:off x="715576" y="4303394"/>
            <a:ext cx="3579002" cy="42062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16" name="Straight Connector 15">
            <a:extLst>
              <a:ext uri="{FF2B5EF4-FFF2-40B4-BE49-F238E27FC236}">
                <a16:creationId xmlns:a16="http://schemas.microsoft.com/office/drawing/2014/main" id="{1F1CE437-6AD8-4170-8DC8-66894266CE06}"/>
              </a:ext>
            </a:extLst>
          </p:cNvPr>
          <p:cNvCxnSpPr/>
          <p:nvPr userDrawn="1"/>
        </p:nvCxnSpPr>
        <p:spPr>
          <a:xfrm>
            <a:off x="714380" y="4785197"/>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0C02F409-DCF5-4241-BB5E-6E37CC8D3518}"/>
              </a:ext>
            </a:extLst>
          </p:cNvPr>
          <p:cNvSpPr>
            <a:spLocks noGrp="1"/>
          </p:cNvSpPr>
          <p:nvPr>
            <p:ph idx="13" hasCustomPrompt="1"/>
          </p:nvPr>
        </p:nvSpPr>
        <p:spPr>
          <a:xfrm>
            <a:off x="715573" y="4988550"/>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0" name="Content Placeholder 2">
            <a:extLst>
              <a:ext uri="{FF2B5EF4-FFF2-40B4-BE49-F238E27FC236}">
                <a16:creationId xmlns:a16="http://schemas.microsoft.com/office/drawing/2014/main" id="{2AC426E8-7005-475F-BC32-B5F0BA7A8A4C}"/>
              </a:ext>
            </a:extLst>
          </p:cNvPr>
          <p:cNvSpPr>
            <a:spLocks noGrp="1"/>
          </p:cNvSpPr>
          <p:nvPr>
            <p:ph idx="14" hasCustomPrompt="1"/>
          </p:nvPr>
        </p:nvSpPr>
        <p:spPr>
          <a:xfrm>
            <a:off x="715574" y="5421802"/>
            <a:ext cx="3579002"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4" name="Straight Connector 33">
            <a:extLst>
              <a:ext uri="{FF2B5EF4-FFF2-40B4-BE49-F238E27FC236}">
                <a16:creationId xmlns:a16="http://schemas.microsoft.com/office/drawing/2014/main" id="{8222804C-AFDD-4E8C-BFDC-31326A2127FA}"/>
              </a:ext>
            </a:extLst>
          </p:cNvPr>
          <p:cNvCxnSpPr/>
          <p:nvPr userDrawn="1"/>
        </p:nvCxnSpPr>
        <p:spPr>
          <a:xfrm>
            <a:off x="4572000" y="1686759"/>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66342B0E-1F8B-4D4C-ABA7-E43BC2B3F4AE}"/>
              </a:ext>
            </a:extLst>
          </p:cNvPr>
          <p:cNvSpPr>
            <a:spLocks noGrp="1"/>
          </p:cNvSpPr>
          <p:nvPr>
            <p:ph idx="17" hasCustomPrompt="1"/>
          </p:nvPr>
        </p:nvSpPr>
        <p:spPr>
          <a:xfrm>
            <a:off x="4850622" y="1688232"/>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FCF3285B-83DB-4917-9F24-EC0C964DE403}"/>
              </a:ext>
            </a:extLst>
          </p:cNvPr>
          <p:cNvSpPr>
            <a:spLocks noGrp="1"/>
          </p:cNvSpPr>
          <p:nvPr>
            <p:ph idx="18" hasCustomPrompt="1"/>
          </p:nvPr>
        </p:nvSpPr>
        <p:spPr>
          <a:xfrm>
            <a:off x="4850623" y="2121485"/>
            <a:ext cx="3579002"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8C88D8B1-0044-4EC5-B4CD-DB1095F378A4}"/>
              </a:ext>
            </a:extLst>
          </p:cNvPr>
          <p:cNvSpPr>
            <a:spLocks noGrp="1"/>
          </p:cNvSpPr>
          <p:nvPr>
            <p:ph idx="19" hasCustomPrompt="1"/>
          </p:nvPr>
        </p:nvSpPr>
        <p:spPr>
          <a:xfrm>
            <a:off x="4851817" y="2805075"/>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9F6100E2-DAE8-4111-AF37-8909AA389FC1}"/>
              </a:ext>
            </a:extLst>
          </p:cNvPr>
          <p:cNvSpPr>
            <a:spLocks noGrp="1"/>
          </p:cNvSpPr>
          <p:nvPr>
            <p:ph idx="20" hasCustomPrompt="1"/>
          </p:nvPr>
        </p:nvSpPr>
        <p:spPr>
          <a:xfrm>
            <a:off x="4851819" y="3238327"/>
            <a:ext cx="3579002" cy="42062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0" name="Content Placeholder 2">
            <a:extLst>
              <a:ext uri="{FF2B5EF4-FFF2-40B4-BE49-F238E27FC236}">
                <a16:creationId xmlns:a16="http://schemas.microsoft.com/office/drawing/2014/main" id="{C0B1E9EC-56B4-4514-B189-24BD47F549F3}"/>
              </a:ext>
            </a:extLst>
          </p:cNvPr>
          <p:cNvSpPr>
            <a:spLocks noGrp="1"/>
          </p:cNvSpPr>
          <p:nvPr>
            <p:ph idx="23" hasCustomPrompt="1"/>
          </p:nvPr>
        </p:nvSpPr>
        <p:spPr>
          <a:xfrm>
            <a:off x="4851820" y="3871616"/>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1" name="Content Placeholder 2">
            <a:extLst>
              <a:ext uri="{FF2B5EF4-FFF2-40B4-BE49-F238E27FC236}">
                <a16:creationId xmlns:a16="http://schemas.microsoft.com/office/drawing/2014/main" id="{F685484E-408B-4771-9259-BAAC2A6E6017}"/>
              </a:ext>
            </a:extLst>
          </p:cNvPr>
          <p:cNvSpPr>
            <a:spLocks noGrp="1"/>
          </p:cNvSpPr>
          <p:nvPr>
            <p:ph idx="24" hasCustomPrompt="1"/>
          </p:nvPr>
        </p:nvSpPr>
        <p:spPr>
          <a:xfrm>
            <a:off x="4851822" y="4304868"/>
            <a:ext cx="3579002" cy="420624"/>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8" name="Content Placeholder 2">
            <a:extLst>
              <a:ext uri="{FF2B5EF4-FFF2-40B4-BE49-F238E27FC236}">
                <a16:creationId xmlns:a16="http://schemas.microsoft.com/office/drawing/2014/main" id="{0EE05AF1-1486-45F2-B87D-2AE555B8D1CB}"/>
              </a:ext>
            </a:extLst>
          </p:cNvPr>
          <p:cNvSpPr>
            <a:spLocks noGrp="1"/>
          </p:cNvSpPr>
          <p:nvPr>
            <p:ph idx="21" hasCustomPrompt="1"/>
          </p:nvPr>
        </p:nvSpPr>
        <p:spPr>
          <a:xfrm>
            <a:off x="4851819" y="4990024"/>
            <a:ext cx="3579002" cy="319591"/>
          </a:xfrm>
        </p:spPr>
        <p:txBody>
          <a:bodyPr lIns="0" tIns="0" rIns="0" bIns="0">
            <a:no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9" name="Content Placeholder 2">
            <a:extLst>
              <a:ext uri="{FF2B5EF4-FFF2-40B4-BE49-F238E27FC236}">
                <a16:creationId xmlns:a16="http://schemas.microsoft.com/office/drawing/2014/main" id="{52C4B0E5-3C7E-4BC2-AA92-4156C26C91FF}"/>
              </a:ext>
            </a:extLst>
          </p:cNvPr>
          <p:cNvSpPr>
            <a:spLocks noGrp="1"/>
          </p:cNvSpPr>
          <p:nvPr>
            <p:ph idx="22" hasCustomPrompt="1"/>
          </p:nvPr>
        </p:nvSpPr>
        <p:spPr>
          <a:xfrm>
            <a:off x="4851820" y="5423276"/>
            <a:ext cx="3579002"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3" name="Rectangle 32">
            <a:extLst>
              <a:ext uri="{FF2B5EF4-FFF2-40B4-BE49-F238E27FC236}">
                <a16:creationId xmlns:a16="http://schemas.microsoft.com/office/drawing/2014/main" id="{A5480C56-313A-5C4D-A02B-5C10621A5061}"/>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35" name="Picture 34" descr="The University of Iowa">
            <a:extLst>
              <a:ext uri="{FF2B5EF4-FFF2-40B4-BE49-F238E27FC236}">
                <a16:creationId xmlns:a16="http://schemas.microsoft.com/office/drawing/2014/main" id="{2DA8F900-4BB3-134B-A7DE-0A6F63695305}"/>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36" name="Footer Placeholder 4">
            <a:extLst>
              <a:ext uri="{FF2B5EF4-FFF2-40B4-BE49-F238E27FC236}">
                <a16:creationId xmlns:a16="http://schemas.microsoft.com/office/drawing/2014/main" id="{B5B719EA-A20E-994C-8EEE-69E62E50742C}"/>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868536204"/>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x2 Grid Layout">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F947D672-DDE7-4F36-B79C-4245C5D115ED}"/>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1756430"/>
            <a:ext cx="3600168" cy="374036"/>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714376" y="2237816"/>
            <a:ext cx="3600164" cy="12005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8" name="Straight Connector 7">
            <a:extLst>
              <a:ext uri="{FF2B5EF4-FFF2-40B4-BE49-F238E27FC236}">
                <a16:creationId xmlns:a16="http://schemas.microsoft.com/office/drawing/2014/main" id="{69FB9F7B-CC85-4936-BE2A-DF6B8BF46018}"/>
              </a:ext>
            </a:extLst>
          </p:cNvPr>
          <p:cNvCxnSpPr/>
          <p:nvPr userDrawn="1"/>
        </p:nvCxnSpPr>
        <p:spPr>
          <a:xfrm>
            <a:off x="711994" y="3790765"/>
            <a:ext cx="771763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DFA8ABE-0B6C-4930-94A9-A2BB4166E51F}"/>
              </a:ext>
            </a:extLst>
          </p:cNvPr>
          <p:cNvSpPr>
            <a:spLocks noGrp="1"/>
          </p:cNvSpPr>
          <p:nvPr>
            <p:ph idx="17" hasCustomPrompt="1"/>
          </p:nvPr>
        </p:nvSpPr>
        <p:spPr>
          <a:xfrm>
            <a:off x="718539" y="4109427"/>
            <a:ext cx="3600168" cy="374036"/>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4" name="Content Placeholder 2">
            <a:extLst>
              <a:ext uri="{FF2B5EF4-FFF2-40B4-BE49-F238E27FC236}">
                <a16:creationId xmlns:a16="http://schemas.microsoft.com/office/drawing/2014/main" id="{47E91DB8-4856-4AED-8362-60627F681EE8}"/>
              </a:ext>
            </a:extLst>
          </p:cNvPr>
          <p:cNvSpPr>
            <a:spLocks noGrp="1"/>
          </p:cNvSpPr>
          <p:nvPr>
            <p:ph idx="18" hasCustomPrompt="1"/>
          </p:nvPr>
        </p:nvSpPr>
        <p:spPr>
          <a:xfrm>
            <a:off x="718540" y="4590814"/>
            <a:ext cx="3600164" cy="118197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4572000" y="1679385"/>
            <a:ext cx="0" cy="427276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4825293" y="1746378"/>
            <a:ext cx="3600168" cy="374036"/>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4825294" y="2227764"/>
            <a:ext cx="3600168" cy="12005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5" name="Content Placeholder 2">
            <a:extLst>
              <a:ext uri="{FF2B5EF4-FFF2-40B4-BE49-F238E27FC236}">
                <a16:creationId xmlns:a16="http://schemas.microsoft.com/office/drawing/2014/main" id="{76BD4A33-C7CC-4380-A2BB-ECC6C2FB7225}"/>
              </a:ext>
            </a:extLst>
          </p:cNvPr>
          <p:cNvSpPr>
            <a:spLocks noGrp="1"/>
          </p:cNvSpPr>
          <p:nvPr>
            <p:ph idx="19" hasCustomPrompt="1"/>
          </p:nvPr>
        </p:nvSpPr>
        <p:spPr>
          <a:xfrm>
            <a:off x="4829457" y="4099375"/>
            <a:ext cx="3600168" cy="374036"/>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6" name="Content Placeholder 2">
            <a:extLst>
              <a:ext uri="{FF2B5EF4-FFF2-40B4-BE49-F238E27FC236}">
                <a16:creationId xmlns:a16="http://schemas.microsoft.com/office/drawing/2014/main" id="{4CD0BB64-6643-42CE-AFE7-372305F21233}"/>
              </a:ext>
            </a:extLst>
          </p:cNvPr>
          <p:cNvSpPr>
            <a:spLocks noGrp="1"/>
          </p:cNvSpPr>
          <p:nvPr>
            <p:ph idx="20" hasCustomPrompt="1"/>
          </p:nvPr>
        </p:nvSpPr>
        <p:spPr>
          <a:xfrm>
            <a:off x="4829458" y="4580761"/>
            <a:ext cx="3600168" cy="12005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D8D606F0-071A-A842-B316-9BEBD143AC36}"/>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17" name="Picture 16" descr="The University of Iowa">
            <a:extLst>
              <a:ext uri="{FF2B5EF4-FFF2-40B4-BE49-F238E27FC236}">
                <a16:creationId xmlns:a16="http://schemas.microsoft.com/office/drawing/2014/main" id="{70498093-055A-1249-80EE-EB69C10A937B}"/>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8" name="Footer Placeholder 4">
            <a:extLst>
              <a:ext uri="{FF2B5EF4-FFF2-40B4-BE49-F238E27FC236}">
                <a16:creationId xmlns:a16="http://schemas.microsoft.com/office/drawing/2014/main" id="{8EEADFDD-6D39-8041-B44B-CC11D0FD544F}"/>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748418329"/>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2400" userDrawn="1">
          <p15:clr>
            <a:srgbClr val="FBAE40"/>
          </p15:clr>
        </p15:guide>
        <p15:guide id="7" orient="horz" pos="69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tat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04310" y="2849850"/>
            <a:ext cx="1306682" cy="787298"/>
          </a:xfrm>
        </p:spPr>
        <p:txBody>
          <a:bodyPr lIns="0" tIns="0" rIns="0" bIns="0">
            <a:noAutofit/>
          </a:bodyPr>
          <a:lstStyle>
            <a:lvl1pPr marL="0" indent="0" algn="l">
              <a:buSzPct val="95000"/>
              <a:buFont typeface="Arial" panose="020B0604020202020204" pitchFamily="34" charset="0"/>
              <a:buNone/>
              <a:defRPr sz="4125"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52" name="Picture Placeholder 50">
            <a:extLst>
              <a:ext uri="{FF2B5EF4-FFF2-40B4-BE49-F238E27FC236}">
                <a16:creationId xmlns:a16="http://schemas.microsoft.com/office/drawing/2014/main" id="{8D984633-F962-1848-A009-619CB8211633}"/>
              </a:ext>
            </a:extLst>
          </p:cNvPr>
          <p:cNvSpPr>
            <a:spLocks noGrp="1"/>
          </p:cNvSpPr>
          <p:nvPr>
            <p:ph type="pic" sz="quarter" idx="20"/>
          </p:nvPr>
        </p:nvSpPr>
        <p:spPr>
          <a:xfrm>
            <a:off x="2141220" y="2469136"/>
            <a:ext cx="940541" cy="930491"/>
          </a:xfrm>
        </p:spPr>
        <p:txBody>
          <a:bodyPr/>
          <a:lstStyle>
            <a:lvl1pPr marL="0" indent="0">
              <a:buNone/>
              <a:defRPr/>
            </a:lvl1pPr>
          </a:lstStyle>
          <a:p>
            <a:endParaRPr lang="en-US" dirty="0"/>
          </a:p>
        </p:txBody>
      </p:sp>
      <p:cxnSp>
        <p:nvCxnSpPr>
          <p:cNvPr id="14" name="Straight Connector 13">
            <a:extLst>
              <a:ext uri="{FF2B5EF4-FFF2-40B4-BE49-F238E27FC236}">
                <a16:creationId xmlns:a16="http://schemas.microsoft.com/office/drawing/2014/main" id="{44DE3AB4-3020-8D45-86B7-592F12CB716B}"/>
              </a:ext>
              <a:ext uri="{C183D7F6-B498-43B3-948B-1728B52AA6E4}">
                <adec:decorative xmlns:adec="http://schemas.microsoft.com/office/drawing/2017/decorative" val="1"/>
              </a:ext>
            </a:extLst>
          </p:cNvPr>
          <p:cNvCxnSpPr>
            <a:cxnSpLocks/>
          </p:cNvCxnSpPr>
          <p:nvPr userDrawn="1"/>
        </p:nvCxnSpPr>
        <p:spPr>
          <a:xfrm>
            <a:off x="672385" y="3573316"/>
            <a:ext cx="240937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C4E94AD-16D9-BE4C-8C57-CFA6654E1BD9}"/>
              </a:ext>
            </a:extLst>
          </p:cNvPr>
          <p:cNvSpPr>
            <a:spLocks noGrp="1"/>
          </p:cNvSpPr>
          <p:nvPr>
            <p:ph idx="14" hasCustomPrompt="1"/>
          </p:nvPr>
        </p:nvSpPr>
        <p:spPr>
          <a:xfrm>
            <a:off x="704310" y="3789196"/>
            <a:ext cx="2377451" cy="1061801"/>
          </a:xfrm>
        </p:spPr>
        <p:txBody>
          <a:bodyPr lIns="0" tIns="0" rIns="0" bIns="0">
            <a:normAutofit/>
          </a:bodyPr>
          <a:lstStyle>
            <a:lvl1pPr marL="0" indent="0" algn="l">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Content Placeholder 2">
            <a:extLst>
              <a:ext uri="{FF2B5EF4-FFF2-40B4-BE49-F238E27FC236}">
                <a16:creationId xmlns:a16="http://schemas.microsoft.com/office/drawing/2014/main" id="{E64293C0-60B2-3341-9C38-86DF7ACA51DC}"/>
              </a:ext>
            </a:extLst>
          </p:cNvPr>
          <p:cNvSpPr>
            <a:spLocks noGrp="1"/>
          </p:cNvSpPr>
          <p:nvPr>
            <p:ph idx="21" hasCustomPrompt="1"/>
          </p:nvPr>
        </p:nvSpPr>
        <p:spPr>
          <a:xfrm>
            <a:off x="3436853" y="2849850"/>
            <a:ext cx="1306682" cy="787298"/>
          </a:xfrm>
        </p:spPr>
        <p:txBody>
          <a:bodyPr lIns="0" tIns="0" rIns="0" bIns="0">
            <a:noAutofit/>
          </a:bodyPr>
          <a:lstStyle>
            <a:lvl1pPr marL="0" indent="0" algn="l">
              <a:buSzPct val="95000"/>
              <a:buFont typeface="Arial" panose="020B0604020202020204" pitchFamily="34" charset="0"/>
              <a:buNone/>
              <a:defRPr sz="4125"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cxnSp>
        <p:nvCxnSpPr>
          <p:cNvPr id="20" name="Straight Connector 19">
            <a:extLst>
              <a:ext uri="{FF2B5EF4-FFF2-40B4-BE49-F238E27FC236}">
                <a16:creationId xmlns:a16="http://schemas.microsoft.com/office/drawing/2014/main" id="{1799B91B-7CDD-284B-99CF-8408146B2C0D}"/>
              </a:ext>
              <a:ext uri="{C183D7F6-B498-43B3-948B-1728B52AA6E4}">
                <adec:decorative xmlns:adec="http://schemas.microsoft.com/office/drawing/2017/decorative" val="1"/>
              </a:ext>
            </a:extLst>
          </p:cNvPr>
          <p:cNvCxnSpPr>
            <a:cxnSpLocks/>
          </p:cNvCxnSpPr>
          <p:nvPr userDrawn="1"/>
        </p:nvCxnSpPr>
        <p:spPr>
          <a:xfrm>
            <a:off x="3404928" y="3573316"/>
            <a:ext cx="240937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BB67D17-F456-FC43-9C41-9344D6EEB07B}"/>
              </a:ext>
            </a:extLst>
          </p:cNvPr>
          <p:cNvSpPr>
            <a:spLocks noGrp="1"/>
          </p:cNvSpPr>
          <p:nvPr>
            <p:ph idx="22" hasCustomPrompt="1"/>
          </p:nvPr>
        </p:nvSpPr>
        <p:spPr>
          <a:xfrm>
            <a:off x="3436853" y="3789196"/>
            <a:ext cx="2377451" cy="1061801"/>
          </a:xfrm>
        </p:spPr>
        <p:txBody>
          <a:bodyPr lIns="0" tIns="0" rIns="0" bIns="0">
            <a:normAutofit/>
          </a:bodyPr>
          <a:lstStyle>
            <a:lvl1pPr marL="0" indent="0" algn="l">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6" name="Content Placeholder 2">
            <a:extLst>
              <a:ext uri="{FF2B5EF4-FFF2-40B4-BE49-F238E27FC236}">
                <a16:creationId xmlns:a16="http://schemas.microsoft.com/office/drawing/2014/main" id="{60F6E28A-AB38-A64F-9481-C9F0437BFEA5}"/>
              </a:ext>
            </a:extLst>
          </p:cNvPr>
          <p:cNvSpPr>
            <a:spLocks noGrp="1"/>
          </p:cNvSpPr>
          <p:nvPr>
            <p:ph idx="24" hasCustomPrompt="1"/>
          </p:nvPr>
        </p:nvSpPr>
        <p:spPr>
          <a:xfrm>
            <a:off x="6169397" y="2849850"/>
            <a:ext cx="1306682" cy="787298"/>
          </a:xfrm>
        </p:spPr>
        <p:txBody>
          <a:bodyPr lIns="0" tIns="0" rIns="0" bIns="0">
            <a:noAutofit/>
          </a:bodyPr>
          <a:lstStyle>
            <a:lvl1pPr marL="0" indent="0" algn="l">
              <a:buSzPct val="95000"/>
              <a:buFont typeface="Arial" panose="020B0604020202020204" pitchFamily="34" charset="0"/>
              <a:buNone/>
              <a:defRPr sz="4125"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cxnSp>
        <p:nvCxnSpPr>
          <p:cNvPr id="27" name="Straight Connector 26">
            <a:extLst>
              <a:ext uri="{FF2B5EF4-FFF2-40B4-BE49-F238E27FC236}">
                <a16:creationId xmlns:a16="http://schemas.microsoft.com/office/drawing/2014/main" id="{F9F7D2B0-E449-FD45-9789-FC204088E97C}"/>
              </a:ext>
              <a:ext uri="{C183D7F6-B498-43B3-948B-1728B52AA6E4}">
                <adec:decorative xmlns:adec="http://schemas.microsoft.com/office/drawing/2017/decorative" val="1"/>
              </a:ext>
            </a:extLst>
          </p:cNvPr>
          <p:cNvCxnSpPr>
            <a:cxnSpLocks/>
          </p:cNvCxnSpPr>
          <p:nvPr userDrawn="1"/>
        </p:nvCxnSpPr>
        <p:spPr>
          <a:xfrm>
            <a:off x="6137472" y="3573316"/>
            <a:ext cx="240937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6FE37F4-1DCF-2D40-845F-6C10AC016C29}"/>
              </a:ext>
            </a:extLst>
          </p:cNvPr>
          <p:cNvSpPr>
            <a:spLocks noGrp="1"/>
          </p:cNvSpPr>
          <p:nvPr>
            <p:ph idx="25" hasCustomPrompt="1"/>
          </p:nvPr>
        </p:nvSpPr>
        <p:spPr>
          <a:xfrm>
            <a:off x="6169397" y="3789196"/>
            <a:ext cx="2377451" cy="1061801"/>
          </a:xfrm>
        </p:spPr>
        <p:txBody>
          <a:bodyPr lIns="0" tIns="0" rIns="0" bIns="0">
            <a:normAutofit/>
          </a:bodyPr>
          <a:lstStyle>
            <a:lvl1pPr marL="0" indent="0" algn="l">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30" name="Picture 29" descr="The University of Iowa">
            <a:extLst>
              <a:ext uri="{FF2B5EF4-FFF2-40B4-BE49-F238E27FC236}">
                <a16:creationId xmlns:a16="http://schemas.microsoft.com/office/drawing/2014/main" id="{B9F9D999-694A-C64C-9BA8-FF37455DDD79}"/>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31" name="Footer Placeholder 4">
            <a:extLst>
              <a:ext uri="{FF2B5EF4-FFF2-40B4-BE49-F238E27FC236}">
                <a16:creationId xmlns:a16="http://schemas.microsoft.com/office/drawing/2014/main" id="{A000685F-E841-A44D-AC9C-173BD5E3C25A}"/>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
        <p:nvSpPr>
          <p:cNvPr id="34" name="Picture Placeholder 50">
            <a:extLst>
              <a:ext uri="{FF2B5EF4-FFF2-40B4-BE49-F238E27FC236}">
                <a16:creationId xmlns:a16="http://schemas.microsoft.com/office/drawing/2014/main" id="{F52BFEB6-775B-5540-A1D7-F6E3DDCDB834}"/>
              </a:ext>
            </a:extLst>
          </p:cNvPr>
          <p:cNvSpPr>
            <a:spLocks noGrp="1"/>
          </p:cNvSpPr>
          <p:nvPr>
            <p:ph type="pic" sz="quarter" idx="28"/>
          </p:nvPr>
        </p:nvSpPr>
        <p:spPr>
          <a:xfrm>
            <a:off x="4873763" y="2484685"/>
            <a:ext cx="940541" cy="930491"/>
          </a:xfrm>
        </p:spPr>
        <p:txBody>
          <a:bodyPr/>
          <a:lstStyle>
            <a:lvl1pPr marL="0" indent="0">
              <a:buNone/>
              <a:defRPr/>
            </a:lvl1pPr>
          </a:lstStyle>
          <a:p>
            <a:endParaRPr lang="en-US" dirty="0"/>
          </a:p>
        </p:txBody>
      </p:sp>
      <p:sp>
        <p:nvSpPr>
          <p:cNvPr id="35" name="Picture Placeholder 50">
            <a:extLst>
              <a:ext uri="{FF2B5EF4-FFF2-40B4-BE49-F238E27FC236}">
                <a16:creationId xmlns:a16="http://schemas.microsoft.com/office/drawing/2014/main" id="{3B2767A3-945C-8A48-8F63-467E5E2A4DDF}"/>
              </a:ext>
            </a:extLst>
          </p:cNvPr>
          <p:cNvSpPr>
            <a:spLocks noGrp="1"/>
          </p:cNvSpPr>
          <p:nvPr>
            <p:ph type="pic" sz="quarter" idx="29"/>
          </p:nvPr>
        </p:nvSpPr>
        <p:spPr>
          <a:xfrm>
            <a:off x="7606307" y="2484685"/>
            <a:ext cx="940541" cy="930491"/>
          </a:xfrm>
        </p:spPr>
        <p:txBody>
          <a:bodyPr/>
          <a:lstStyle>
            <a:lvl1pPr marL="0" indent="0">
              <a:buNone/>
              <a:defRPr/>
            </a:lvl1pPr>
          </a:lstStyle>
          <a:p>
            <a:endParaRPr lang="en-US" dirty="0"/>
          </a:p>
        </p:txBody>
      </p:sp>
    </p:spTree>
    <p:extLst>
      <p:ext uri="{BB962C8B-B14F-4D97-AF65-F5344CB8AC3E}">
        <p14:creationId xmlns:p14="http://schemas.microsoft.com/office/powerpoint/2010/main" val="171071268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7A2738-1D29-40DE-AACF-F60CD708E892}"/>
              </a:ext>
              <a:ext uri="{C183D7F6-B498-43B3-948B-1728B52AA6E4}">
                <adec:decorative xmlns:adec="http://schemas.microsoft.com/office/drawing/2017/decorative" val="1"/>
              </a:ext>
            </a:extLst>
          </p:cNvPr>
          <p:cNvCxnSpPr/>
          <p:nvPr userDrawn="1"/>
        </p:nvCxnSpPr>
        <p:spPr>
          <a:xfrm>
            <a:off x="1901902" y="2921860"/>
            <a:ext cx="53332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1ADFA24-184F-46B9-B1D0-3FBB044F3673}"/>
              </a:ext>
              <a:ext uri="{C183D7F6-B498-43B3-948B-1728B52AA6E4}">
                <adec:decorative xmlns:adec="http://schemas.microsoft.com/office/drawing/2017/decorative" val="1"/>
              </a:ext>
            </a:extLst>
          </p:cNvPr>
          <p:cNvSpPr/>
          <p:nvPr userDrawn="1"/>
        </p:nvSpPr>
        <p:spPr>
          <a:xfrm>
            <a:off x="1216102" y="2266313"/>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Picture Placeholder 3">
            <a:extLst>
              <a:ext uri="{FF2B5EF4-FFF2-40B4-BE49-F238E27FC236}">
                <a16:creationId xmlns:a16="http://schemas.microsoft.com/office/drawing/2014/main" id="{DC306F30-B3C1-E74C-B18C-7075DB0761DE}"/>
              </a:ext>
            </a:extLst>
          </p:cNvPr>
          <p:cNvSpPr>
            <a:spLocks noGrp="1"/>
          </p:cNvSpPr>
          <p:nvPr>
            <p:ph type="pic" sz="quarter" idx="21"/>
          </p:nvPr>
        </p:nvSpPr>
        <p:spPr>
          <a:xfrm>
            <a:off x="1472729" y="2553043"/>
            <a:ext cx="886809" cy="878171"/>
          </a:xfrm>
        </p:spPr>
        <p:txBody>
          <a:bodyPr/>
          <a:lstStyle>
            <a:lvl1pPr>
              <a:buNone/>
              <a:defRPr/>
            </a:lvl1pPr>
          </a:lstStyle>
          <a:p>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4078664"/>
            <a:ext cx="2375055"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462289" y="4078664"/>
            <a:ext cx="2230029"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047636" y="4078663"/>
            <a:ext cx="2375055"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24" name="Picture 23" descr="The University of Iowa">
            <a:extLst>
              <a:ext uri="{FF2B5EF4-FFF2-40B4-BE49-F238E27FC236}">
                <a16:creationId xmlns:a16="http://schemas.microsoft.com/office/drawing/2014/main" id="{A13C9DCC-5284-6A4A-A857-E196C97A3071}"/>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28" name="Footer Placeholder 4">
            <a:extLst>
              <a:ext uri="{FF2B5EF4-FFF2-40B4-BE49-F238E27FC236}">
                <a16:creationId xmlns:a16="http://schemas.microsoft.com/office/drawing/2014/main" id="{EE85593F-9DA3-E843-83EA-BB61BA6E56AE}"/>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
        <p:nvSpPr>
          <p:cNvPr id="29" name="Oval 28">
            <a:extLst>
              <a:ext uri="{FF2B5EF4-FFF2-40B4-BE49-F238E27FC236}">
                <a16:creationId xmlns:a16="http://schemas.microsoft.com/office/drawing/2014/main" id="{DF1D17A9-33ED-0C42-9E29-A5641F8C0AFE}"/>
              </a:ext>
              <a:ext uri="{C183D7F6-B498-43B3-948B-1728B52AA6E4}">
                <adec:decorative xmlns:adec="http://schemas.microsoft.com/office/drawing/2017/decorative" val="1"/>
              </a:ext>
            </a:extLst>
          </p:cNvPr>
          <p:cNvSpPr/>
          <p:nvPr userDrawn="1"/>
        </p:nvSpPr>
        <p:spPr>
          <a:xfrm>
            <a:off x="3859924" y="2266313"/>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Picture Placeholder 3">
            <a:extLst>
              <a:ext uri="{FF2B5EF4-FFF2-40B4-BE49-F238E27FC236}">
                <a16:creationId xmlns:a16="http://schemas.microsoft.com/office/drawing/2014/main" id="{569A0A84-E625-844B-BFE2-C1C6287E290E}"/>
              </a:ext>
            </a:extLst>
          </p:cNvPr>
          <p:cNvSpPr>
            <a:spLocks noGrp="1"/>
          </p:cNvSpPr>
          <p:nvPr>
            <p:ph type="pic" sz="quarter" idx="24"/>
          </p:nvPr>
        </p:nvSpPr>
        <p:spPr>
          <a:xfrm>
            <a:off x="4103299" y="2553043"/>
            <a:ext cx="886809" cy="878171"/>
          </a:xfrm>
        </p:spPr>
        <p:txBody>
          <a:bodyPr/>
          <a:lstStyle>
            <a:lvl1pPr>
              <a:buNone/>
              <a:defRPr/>
            </a:lvl1pPr>
          </a:lstStyle>
          <a:p>
            <a:endParaRPr lang="en-US" dirty="0"/>
          </a:p>
        </p:txBody>
      </p:sp>
      <p:sp>
        <p:nvSpPr>
          <p:cNvPr id="31" name="Oval 30">
            <a:extLst>
              <a:ext uri="{FF2B5EF4-FFF2-40B4-BE49-F238E27FC236}">
                <a16:creationId xmlns:a16="http://schemas.microsoft.com/office/drawing/2014/main" id="{A5736D78-B363-E54C-9445-910A8845B60F}"/>
              </a:ext>
              <a:ext uri="{C183D7F6-B498-43B3-948B-1728B52AA6E4}">
                <adec:decorative xmlns:adec="http://schemas.microsoft.com/office/drawing/2017/decorative" val="1"/>
              </a:ext>
            </a:extLst>
          </p:cNvPr>
          <p:cNvSpPr/>
          <p:nvPr userDrawn="1"/>
        </p:nvSpPr>
        <p:spPr>
          <a:xfrm>
            <a:off x="6503747" y="2265939"/>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2" name="Picture Placeholder 3">
            <a:extLst>
              <a:ext uri="{FF2B5EF4-FFF2-40B4-BE49-F238E27FC236}">
                <a16:creationId xmlns:a16="http://schemas.microsoft.com/office/drawing/2014/main" id="{AE5BD224-C6F0-A44B-8415-008E871A701D}"/>
              </a:ext>
            </a:extLst>
          </p:cNvPr>
          <p:cNvSpPr>
            <a:spLocks noGrp="1"/>
          </p:cNvSpPr>
          <p:nvPr>
            <p:ph type="pic" sz="quarter" idx="25"/>
          </p:nvPr>
        </p:nvSpPr>
        <p:spPr>
          <a:xfrm>
            <a:off x="6760374" y="2552669"/>
            <a:ext cx="886809" cy="878171"/>
          </a:xfrm>
        </p:spPr>
        <p:txBody>
          <a:bodyPr/>
          <a:lstStyle>
            <a:lvl1pPr>
              <a:buNone/>
              <a:defRPr/>
            </a:lvl1pPr>
          </a:lstStyle>
          <a:p>
            <a:endParaRPr lang="en-US" dirty="0"/>
          </a:p>
        </p:txBody>
      </p:sp>
    </p:spTree>
    <p:extLst>
      <p:ext uri="{BB962C8B-B14F-4D97-AF65-F5344CB8AC3E}">
        <p14:creationId xmlns:p14="http://schemas.microsoft.com/office/powerpoint/2010/main" val="73395191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31044" y="2677626"/>
            <a:ext cx="6858000" cy="1843238"/>
          </a:xfrm>
        </p:spPr>
        <p:txBody>
          <a:bodyPr lIns="0" tIns="0" rIns="0" bIns="0" anchor="t" anchorCtr="0">
            <a:normAutofit/>
          </a:bodyPr>
          <a:lstStyle>
            <a:lvl1pPr algn="l">
              <a:defRPr sz="5200" b="1">
                <a:solidFill>
                  <a:schemeClr val="tx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Right Here</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730595" y="2438725"/>
            <a:ext cx="57639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731044" y="4709626"/>
            <a:ext cx="7765770" cy="365125"/>
          </a:xfrm>
        </p:spPr>
        <p:txBody>
          <a:bodyPr lIns="0" tIns="0" rIns="0" bIns="0">
            <a:normAutofit/>
          </a:bodyPr>
          <a:lstStyle>
            <a:lvl1pPr marL="0" indent="0" algn="l">
              <a:buNone/>
              <a:defRPr sz="2200" b="1">
                <a:solidFill>
                  <a:schemeClr val="tx1"/>
                </a:solidFill>
                <a:latin typeface="Roboto" panose="02000000000000000000" pitchFamily="2" charset="0"/>
                <a:ea typeface="Roboto" panose="020000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6" name="Text Placeholder 15">
            <a:extLst>
              <a:ext uri="{FF2B5EF4-FFF2-40B4-BE49-F238E27FC236}">
                <a16:creationId xmlns:a16="http://schemas.microsoft.com/office/drawing/2014/main" id="{2BBC7A98-1B1E-8545-AABD-0F79723A230C}"/>
              </a:ext>
            </a:extLst>
          </p:cNvPr>
          <p:cNvSpPr>
            <a:spLocks noGrp="1"/>
          </p:cNvSpPr>
          <p:nvPr>
            <p:ph type="body" sz="quarter" idx="10" hasCustomPrompt="1"/>
          </p:nvPr>
        </p:nvSpPr>
        <p:spPr>
          <a:xfrm>
            <a:off x="731044" y="5098725"/>
            <a:ext cx="7765770" cy="414991"/>
          </a:xfrm>
        </p:spPr>
        <p:txBody>
          <a:bodyPr lIns="0" tIns="0" rIns="0" bIns="0">
            <a:normAutofit/>
          </a:bodyPr>
          <a:lstStyle>
            <a:lvl1pPr marL="0" indent="0">
              <a:buNone/>
              <a:defRPr sz="2200">
                <a:solidFill>
                  <a:schemeClr val="tx1"/>
                </a:solidFill>
                <a:latin typeface="Roboto" panose="02000000000000000000" pitchFamily="2" charset="0"/>
                <a:ea typeface="Roboto" panose="02000000000000000000"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714375" y="1774217"/>
            <a:ext cx="6874669" cy="365125"/>
          </a:xfrm>
          <a:prstGeom prst="rect">
            <a:avLst/>
          </a:prstGeom>
          <a:noFill/>
        </p:spPr>
        <p:txBody>
          <a:bodyPr vert="horz" lIns="0" tIns="0" rIns="0" bIns="0" rtlCol="0" anchor="ctr"/>
          <a:lstStyle>
            <a:lvl1pPr algn="l">
              <a:defRPr sz="1650" b="0">
                <a:solidFill>
                  <a:schemeClr val="tx1"/>
                </a:solidFill>
                <a:latin typeface="Roboto" panose="02000000000000000000" pitchFamily="2" charset="0"/>
                <a:ea typeface="Roboto" panose="02000000000000000000" pitchFamily="2" charset="0"/>
              </a:defRPr>
            </a:lvl1pPr>
          </a:lstStyle>
          <a:p>
            <a:r>
              <a:rPr lang="en-US"/>
              <a:t>7400</a:t>
            </a:r>
            <a:endParaRPr lang="en-US" dirty="0"/>
          </a:p>
        </p:txBody>
      </p:sp>
      <p:pic>
        <p:nvPicPr>
          <p:cNvPr id="9" name="Picture 8" descr="The University of Iowa">
            <a:extLst>
              <a:ext uri="{FF2B5EF4-FFF2-40B4-BE49-F238E27FC236}">
                <a16:creationId xmlns:a16="http://schemas.microsoft.com/office/drawing/2014/main" id="{2BFB147F-9BD6-AA42-8D58-18E266C69A12}"/>
              </a:ext>
            </a:extLst>
          </p:cNvPr>
          <p:cNvPicPr>
            <a:picLocks noChangeAspect="1"/>
          </p:cNvPicPr>
          <p:nvPr userDrawn="1"/>
        </p:nvPicPr>
        <p:blipFill>
          <a:blip r:embed="rId2"/>
          <a:srcRect/>
          <a:stretch/>
        </p:blipFill>
        <p:spPr>
          <a:xfrm>
            <a:off x="6476484" y="150"/>
            <a:ext cx="2020330" cy="961761"/>
          </a:xfrm>
          <a:prstGeom prst="rect">
            <a:avLst/>
          </a:prstGeom>
        </p:spPr>
      </p:pic>
    </p:spTree>
    <p:extLst>
      <p:ext uri="{BB962C8B-B14F-4D97-AF65-F5344CB8AC3E}">
        <p14:creationId xmlns:p14="http://schemas.microsoft.com/office/powerpoint/2010/main" val="12978892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5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B9DD2E6-4011-470E-85A1-9331B2E255C8}"/>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6361F7-376B-4B6B-90CB-982F8C88D3AB}"/>
              </a:ext>
              <a:ext uri="{C183D7F6-B498-43B3-948B-1728B52AA6E4}">
                <adec:decorative xmlns:adec="http://schemas.microsoft.com/office/drawing/2017/decorative" val="1"/>
              </a:ext>
            </a:extLst>
          </p:cNvPr>
          <p:cNvCxnSpPr/>
          <p:nvPr userDrawn="1"/>
        </p:nvCxnSpPr>
        <p:spPr>
          <a:xfrm>
            <a:off x="1901902" y="2921860"/>
            <a:ext cx="53332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714375" y="4078664"/>
            <a:ext cx="1769150"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6" name="Content Placeholder 2">
            <a:extLst>
              <a:ext uri="{FF2B5EF4-FFF2-40B4-BE49-F238E27FC236}">
                <a16:creationId xmlns:a16="http://schemas.microsoft.com/office/drawing/2014/main" id="{8C7F2CE8-9E91-4C86-99AB-686A9C810419}"/>
              </a:ext>
            </a:extLst>
          </p:cNvPr>
          <p:cNvSpPr>
            <a:spLocks noGrp="1"/>
          </p:cNvSpPr>
          <p:nvPr>
            <p:ph idx="18" hasCustomPrompt="1"/>
          </p:nvPr>
        </p:nvSpPr>
        <p:spPr>
          <a:xfrm>
            <a:off x="2720638" y="4078664"/>
            <a:ext cx="1769150"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8" name="Content Placeholder 2">
            <a:extLst>
              <a:ext uri="{FF2B5EF4-FFF2-40B4-BE49-F238E27FC236}">
                <a16:creationId xmlns:a16="http://schemas.microsoft.com/office/drawing/2014/main" id="{BC06D7C8-7D2D-4A80-B5B8-174F5056AA0B}"/>
              </a:ext>
            </a:extLst>
          </p:cNvPr>
          <p:cNvSpPr>
            <a:spLocks noGrp="1"/>
          </p:cNvSpPr>
          <p:nvPr>
            <p:ph idx="19" hasCustomPrompt="1"/>
          </p:nvPr>
        </p:nvSpPr>
        <p:spPr>
          <a:xfrm>
            <a:off x="4654213" y="4078664"/>
            <a:ext cx="1769150"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30" name="Content Placeholder 2">
            <a:extLst>
              <a:ext uri="{FF2B5EF4-FFF2-40B4-BE49-F238E27FC236}">
                <a16:creationId xmlns:a16="http://schemas.microsoft.com/office/drawing/2014/main" id="{8FC2F9F8-450A-4433-BAFC-DCD0001FAF1D}"/>
              </a:ext>
            </a:extLst>
          </p:cNvPr>
          <p:cNvSpPr>
            <a:spLocks noGrp="1"/>
          </p:cNvSpPr>
          <p:nvPr>
            <p:ph idx="20" hasCustomPrompt="1"/>
          </p:nvPr>
        </p:nvSpPr>
        <p:spPr>
          <a:xfrm>
            <a:off x="6660475" y="4073057"/>
            <a:ext cx="1769150"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6" name="Rectangle 15">
            <a:extLst>
              <a:ext uri="{FF2B5EF4-FFF2-40B4-BE49-F238E27FC236}">
                <a16:creationId xmlns:a16="http://schemas.microsoft.com/office/drawing/2014/main" id="{D4578BB7-B3A6-0D4A-A743-C8950F9817AE}"/>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34" name="Picture 33" descr="The University of Iowa">
            <a:extLst>
              <a:ext uri="{FF2B5EF4-FFF2-40B4-BE49-F238E27FC236}">
                <a16:creationId xmlns:a16="http://schemas.microsoft.com/office/drawing/2014/main" id="{E6A101F6-A986-EA4C-85FF-846F802DF0A9}"/>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35" name="Footer Placeholder 4">
            <a:extLst>
              <a:ext uri="{FF2B5EF4-FFF2-40B4-BE49-F238E27FC236}">
                <a16:creationId xmlns:a16="http://schemas.microsoft.com/office/drawing/2014/main" id="{DBA4A05F-7745-F24C-BB9F-0EF0456B4EAA}"/>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
        <p:nvSpPr>
          <p:cNvPr id="36" name="Oval 35">
            <a:extLst>
              <a:ext uri="{FF2B5EF4-FFF2-40B4-BE49-F238E27FC236}">
                <a16:creationId xmlns:a16="http://schemas.microsoft.com/office/drawing/2014/main" id="{F794BC38-28A2-BC4E-9A38-652E9790E452}"/>
              </a:ext>
              <a:ext uri="{C183D7F6-B498-43B3-948B-1728B52AA6E4}">
                <adec:decorative xmlns:adec="http://schemas.microsoft.com/office/drawing/2017/decorative" val="1"/>
              </a:ext>
            </a:extLst>
          </p:cNvPr>
          <p:cNvSpPr/>
          <p:nvPr userDrawn="1"/>
        </p:nvSpPr>
        <p:spPr>
          <a:xfrm>
            <a:off x="952785" y="2244527"/>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Picture Placeholder 3">
            <a:extLst>
              <a:ext uri="{FF2B5EF4-FFF2-40B4-BE49-F238E27FC236}">
                <a16:creationId xmlns:a16="http://schemas.microsoft.com/office/drawing/2014/main" id="{BEB5B93C-855D-1841-B46E-5C7DC4474C9D}"/>
              </a:ext>
            </a:extLst>
          </p:cNvPr>
          <p:cNvSpPr>
            <a:spLocks noGrp="1"/>
          </p:cNvSpPr>
          <p:nvPr>
            <p:ph type="pic" sz="quarter" idx="25"/>
          </p:nvPr>
        </p:nvSpPr>
        <p:spPr>
          <a:xfrm>
            <a:off x="1169656" y="2531257"/>
            <a:ext cx="886809" cy="878171"/>
          </a:xfrm>
        </p:spPr>
        <p:txBody>
          <a:bodyPr/>
          <a:lstStyle>
            <a:lvl1pPr>
              <a:buNone/>
              <a:defRPr/>
            </a:lvl1pPr>
          </a:lstStyle>
          <a:p>
            <a:endParaRPr lang="en-US" dirty="0"/>
          </a:p>
        </p:txBody>
      </p:sp>
      <p:sp>
        <p:nvSpPr>
          <p:cNvPr id="38" name="Oval 37">
            <a:extLst>
              <a:ext uri="{FF2B5EF4-FFF2-40B4-BE49-F238E27FC236}">
                <a16:creationId xmlns:a16="http://schemas.microsoft.com/office/drawing/2014/main" id="{B88EAE07-826D-E648-AD1B-C375586FE0F9}"/>
              </a:ext>
              <a:ext uri="{C183D7F6-B498-43B3-948B-1728B52AA6E4}">
                <adec:decorative xmlns:adec="http://schemas.microsoft.com/office/drawing/2017/decorative" val="1"/>
              </a:ext>
            </a:extLst>
          </p:cNvPr>
          <p:cNvSpPr/>
          <p:nvPr userDrawn="1"/>
        </p:nvSpPr>
        <p:spPr>
          <a:xfrm>
            <a:off x="2905813" y="2266313"/>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Picture Placeholder 3">
            <a:extLst>
              <a:ext uri="{FF2B5EF4-FFF2-40B4-BE49-F238E27FC236}">
                <a16:creationId xmlns:a16="http://schemas.microsoft.com/office/drawing/2014/main" id="{6B4B3321-3FE0-F24B-B46D-CBEB820F0DB5}"/>
              </a:ext>
            </a:extLst>
          </p:cNvPr>
          <p:cNvSpPr>
            <a:spLocks noGrp="1"/>
          </p:cNvSpPr>
          <p:nvPr>
            <p:ph type="pic" sz="quarter" idx="21"/>
          </p:nvPr>
        </p:nvSpPr>
        <p:spPr>
          <a:xfrm>
            <a:off x="3205973" y="2546988"/>
            <a:ext cx="806295" cy="798442"/>
          </a:xfrm>
        </p:spPr>
        <p:txBody>
          <a:bodyPr/>
          <a:lstStyle>
            <a:lvl1pPr>
              <a:buNone/>
              <a:defRPr/>
            </a:lvl1pPr>
          </a:lstStyle>
          <a:p>
            <a:endParaRPr lang="en-US" dirty="0"/>
          </a:p>
        </p:txBody>
      </p:sp>
      <p:sp>
        <p:nvSpPr>
          <p:cNvPr id="40" name="Oval 39">
            <a:extLst>
              <a:ext uri="{FF2B5EF4-FFF2-40B4-BE49-F238E27FC236}">
                <a16:creationId xmlns:a16="http://schemas.microsoft.com/office/drawing/2014/main" id="{6B3422DB-51E9-564F-9FE0-BE73E0376126}"/>
              </a:ext>
              <a:ext uri="{C183D7F6-B498-43B3-948B-1728B52AA6E4}">
                <adec:decorative xmlns:adec="http://schemas.microsoft.com/office/drawing/2017/decorative" val="1"/>
              </a:ext>
            </a:extLst>
          </p:cNvPr>
          <p:cNvSpPr/>
          <p:nvPr userDrawn="1"/>
        </p:nvSpPr>
        <p:spPr>
          <a:xfrm>
            <a:off x="4887656" y="2266313"/>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Picture Placeholder 3">
            <a:extLst>
              <a:ext uri="{FF2B5EF4-FFF2-40B4-BE49-F238E27FC236}">
                <a16:creationId xmlns:a16="http://schemas.microsoft.com/office/drawing/2014/main" id="{2E216002-26D5-D44D-B1E3-F7FFA5933B39}"/>
              </a:ext>
            </a:extLst>
          </p:cNvPr>
          <p:cNvSpPr>
            <a:spLocks noGrp="1"/>
          </p:cNvSpPr>
          <p:nvPr>
            <p:ph type="pic" sz="quarter" idx="26"/>
          </p:nvPr>
        </p:nvSpPr>
        <p:spPr>
          <a:xfrm>
            <a:off x="5167368" y="2546987"/>
            <a:ext cx="825546" cy="817505"/>
          </a:xfrm>
        </p:spPr>
        <p:txBody>
          <a:bodyPr/>
          <a:lstStyle>
            <a:lvl1pPr>
              <a:buNone/>
              <a:defRPr/>
            </a:lvl1pPr>
          </a:lstStyle>
          <a:p>
            <a:endParaRPr lang="en-US" dirty="0"/>
          </a:p>
        </p:txBody>
      </p:sp>
      <p:sp>
        <p:nvSpPr>
          <p:cNvPr id="42" name="Oval 41">
            <a:extLst>
              <a:ext uri="{FF2B5EF4-FFF2-40B4-BE49-F238E27FC236}">
                <a16:creationId xmlns:a16="http://schemas.microsoft.com/office/drawing/2014/main" id="{96648D4D-6BD9-F24C-955D-9701360F7A42}"/>
              </a:ext>
              <a:ext uri="{C183D7F6-B498-43B3-948B-1728B52AA6E4}">
                <adec:decorative xmlns:adec="http://schemas.microsoft.com/office/drawing/2017/decorative" val="1"/>
              </a:ext>
            </a:extLst>
          </p:cNvPr>
          <p:cNvSpPr/>
          <p:nvPr userDrawn="1"/>
        </p:nvSpPr>
        <p:spPr>
          <a:xfrm>
            <a:off x="6819615" y="2244527"/>
            <a:ext cx="1371600" cy="137160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3" name="Picture Placeholder 3">
            <a:extLst>
              <a:ext uri="{FF2B5EF4-FFF2-40B4-BE49-F238E27FC236}">
                <a16:creationId xmlns:a16="http://schemas.microsoft.com/office/drawing/2014/main" id="{E602C083-BC5F-514B-8FA9-A814C3E27430}"/>
              </a:ext>
            </a:extLst>
          </p:cNvPr>
          <p:cNvSpPr>
            <a:spLocks noGrp="1"/>
          </p:cNvSpPr>
          <p:nvPr>
            <p:ph type="pic" sz="quarter" idx="27"/>
          </p:nvPr>
        </p:nvSpPr>
        <p:spPr>
          <a:xfrm>
            <a:off x="7086775" y="2525203"/>
            <a:ext cx="825548" cy="817506"/>
          </a:xfrm>
        </p:spPr>
        <p:txBody>
          <a:bodyPr/>
          <a:lstStyle>
            <a:lvl1pPr>
              <a:buNone/>
              <a:defRPr/>
            </a:lvl1pPr>
          </a:lstStyle>
          <a:p>
            <a:endParaRPr lang="en-US" dirty="0"/>
          </a:p>
        </p:txBody>
      </p:sp>
    </p:spTree>
    <p:extLst>
      <p:ext uri="{BB962C8B-B14F-4D97-AF65-F5344CB8AC3E}">
        <p14:creationId xmlns:p14="http://schemas.microsoft.com/office/powerpoint/2010/main" val="1568389576"/>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Photo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4C29AABA-668F-408C-81ED-9A30ED0A4BE9}"/>
              </a:ext>
            </a:extLst>
          </p:cNvPr>
          <p:cNvSpPr>
            <a:spLocks noGrp="1"/>
          </p:cNvSpPr>
          <p:nvPr>
            <p:ph type="pic" sz="quarter" idx="15"/>
          </p:nvPr>
        </p:nvSpPr>
        <p:spPr>
          <a:xfrm>
            <a:off x="711994" y="1684461"/>
            <a:ext cx="2377679" cy="1621608"/>
          </a:xfrm>
        </p:spPr>
        <p:txBody>
          <a:bodyPr/>
          <a:lstStyle>
            <a:lvl1pPr>
              <a:buNone/>
              <a:defRPr/>
            </a:lvl1pPr>
          </a:lstStyle>
          <a:p>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3548916"/>
            <a:ext cx="2375055"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714376" y="4264538"/>
            <a:ext cx="2375055" cy="140847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282518"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Picture Placeholder 3">
            <a:extLst>
              <a:ext uri="{FF2B5EF4-FFF2-40B4-BE49-F238E27FC236}">
                <a16:creationId xmlns:a16="http://schemas.microsoft.com/office/drawing/2014/main" id="{3C3EF38F-8A6A-4B49-A1A2-467E7797A518}"/>
              </a:ext>
            </a:extLst>
          </p:cNvPr>
          <p:cNvSpPr>
            <a:spLocks noGrp="1"/>
          </p:cNvSpPr>
          <p:nvPr>
            <p:ph type="pic" sz="quarter" idx="16"/>
          </p:nvPr>
        </p:nvSpPr>
        <p:spPr>
          <a:xfrm>
            <a:off x="3451836" y="1677611"/>
            <a:ext cx="2240483" cy="1621608"/>
          </a:xfrm>
        </p:spPr>
        <p:txBody>
          <a:bodyPr/>
          <a:lstStyle>
            <a:lvl1pPr>
              <a:buNone/>
              <a:defRPr/>
            </a:lvl1pPr>
          </a:lstStyle>
          <a:p>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462289" y="3537679"/>
            <a:ext cx="2230029"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3462290" y="4253301"/>
            <a:ext cx="2230029" cy="140847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5854823"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DDD8951C-5A36-4D07-AB7C-0F597B3D797D}"/>
              </a:ext>
            </a:extLst>
          </p:cNvPr>
          <p:cNvSpPr>
            <a:spLocks noGrp="1"/>
          </p:cNvSpPr>
          <p:nvPr>
            <p:ph type="pic" sz="quarter" idx="17"/>
          </p:nvPr>
        </p:nvSpPr>
        <p:spPr>
          <a:xfrm>
            <a:off x="6054481" y="1684461"/>
            <a:ext cx="2375144" cy="1621608"/>
          </a:xfrm>
        </p:spPr>
        <p:txBody>
          <a:bodyPr/>
          <a:lstStyle>
            <a:lvl1pPr>
              <a:buNone/>
              <a:defRPr/>
            </a:lvl1pPr>
          </a:lstStyle>
          <a:p>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047636" y="3537679"/>
            <a:ext cx="2375055"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6047636" y="4253301"/>
            <a:ext cx="2375055" cy="140847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02DAB539-1500-4641-B587-77CADD883496}"/>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366D8D2D-32DD-794A-9976-853EF650004D}"/>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22" name="Footer Placeholder 4">
            <a:extLst>
              <a:ext uri="{FF2B5EF4-FFF2-40B4-BE49-F238E27FC236}">
                <a16:creationId xmlns:a16="http://schemas.microsoft.com/office/drawing/2014/main" id="{46934CAC-A1D4-6545-B8FE-B5DAC1E7D2F0}"/>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2664682089"/>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7" orient="horz" pos="3744" userDrawn="1">
          <p15:clr>
            <a:srgbClr val="FBAE40"/>
          </p15:clr>
        </p15:guide>
        <p15:guide id="8" orient="horz" pos="697" userDrawn="1">
          <p15:clr>
            <a:srgbClr val="FBAE40"/>
          </p15:clr>
        </p15:guide>
        <p15:guide id="9" orient="horz" pos="240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Photo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userDrawn="1">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E7D57D41-E534-4387-8837-F27E5C2408BD}"/>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6" name="Picture Placeholder 3">
            <a:extLst>
              <a:ext uri="{FF2B5EF4-FFF2-40B4-BE49-F238E27FC236}">
                <a16:creationId xmlns:a16="http://schemas.microsoft.com/office/drawing/2014/main" id="{E21D4365-BAA8-4F76-87AD-1A328301E298}"/>
              </a:ext>
            </a:extLst>
          </p:cNvPr>
          <p:cNvSpPr>
            <a:spLocks noGrp="1"/>
          </p:cNvSpPr>
          <p:nvPr>
            <p:ph type="pic" sz="quarter" idx="19"/>
          </p:nvPr>
        </p:nvSpPr>
        <p:spPr>
          <a:xfrm>
            <a:off x="711994" y="1684461"/>
            <a:ext cx="1780454" cy="1621608"/>
          </a:xfrm>
        </p:spPr>
        <p:txBody>
          <a:bodyPr/>
          <a:lstStyle>
            <a:lvl1pPr>
              <a:buNone/>
              <a:defRPr/>
            </a:lvl1pPr>
          </a:lstStyle>
          <a:p>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6" y="3545060"/>
            <a:ext cx="1769150"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714376" y="4240050"/>
            <a:ext cx="1769150" cy="14084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2580885"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Picture Placeholder 3">
            <a:extLst>
              <a:ext uri="{FF2B5EF4-FFF2-40B4-BE49-F238E27FC236}">
                <a16:creationId xmlns:a16="http://schemas.microsoft.com/office/drawing/2014/main" id="{EB10E167-B94B-AD40-958C-D9E0F8F9DF4A}"/>
              </a:ext>
            </a:extLst>
          </p:cNvPr>
          <p:cNvSpPr>
            <a:spLocks noGrp="1"/>
          </p:cNvSpPr>
          <p:nvPr userDrawn="1">
            <p:ph type="pic" sz="quarter" idx="23"/>
          </p:nvPr>
        </p:nvSpPr>
        <p:spPr>
          <a:xfrm>
            <a:off x="2695022" y="1684461"/>
            <a:ext cx="1780454" cy="1621608"/>
          </a:xfrm>
        </p:spPr>
        <p:txBody>
          <a:bodyPr/>
          <a:lstStyle>
            <a:lvl1pPr>
              <a:buNone/>
              <a:defRPr/>
            </a:lvl1pPr>
          </a:lstStyle>
          <a:p>
            <a:endParaRPr lang="en-US" dirty="0"/>
          </a:p>
        </p:txBody>
      </p:sp>
      <p:sp>
        <p:nvSpPr>
          <p:cNvPr id="25" name="Content Placeholder 2">
            <a:extLst>
              <a:ext uri="{FF2B5EF4-FFF2-40B4-BE49-F238E27FC236}">
                <a16:creationId xmlns:a16="http://schemas.microsoft.com/office/drawing/2014/main" id="{C03DF098-BB37-5848-9388-750D29EFC657}"/>
              </a:ext>
            </a:extLst>
          </p:cNvPr>
          <p:cNvSpPr>
            <a:spLocks noGrp="1"/>
          </p:cNvSpPr>
          <p:nvPr userDrawn="1">
            <p:ph idx="24" hasCustomPrompt="1"/>
          </p:nvPr>
        </p:nvSpPr>
        <p:spPr>
          <a:xfrm>
            <a:off x="2722790" y="3545060"/>
            <a:ext cx="1769150"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3" name="Content Placeholder 2">
            <a:extLst>
              <a:ext uri="{FF2B5EF4-FFF2-40B4-BE49-F238E27FC236}">
                <a16:creationId xmlns:a16="http://schemas.microsoft.com/office/drawing/2014/main" id="{6FE4DEF0-41BC-4548-B7BA-1E5B0231AFFD}"/>
              </a:ext>
            </a:extLst>
          </p:cNvPr>
          <p:cNvSpPr>
            <a:spLocks noGrp="1"/>
          </p:cNvSpPr>
          <p:nvPr userDrawn="1">
            <p:ph idx="25" hasCustomPrompt="1"/>
          </p:nvPr>
        </p:nvSpPr>
        <p:spPr>
          <a:xfrm>
            <a:off x="2722791" y="4240050"/>
            <a:ext cx="1769150" cy="14084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4571805" y="1686759"/>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Picture Placeholder 3">
            <a:extLst>
              <a:ext uri="{FF2B5EF4-FFF2-40B4-BE49-F238E27FC236}">
                <a16:creationId xmlns:a16="http://schemas.microsoft.com/office/drawing/2014/main" id="{864CDDAA-23B4-C842-845C-7640D95F2B65}"/>
              </a:ext>
            </a:extLst>
          </p:cNvPr>
          <p:cNvSpPr>
            <a:spLocks noGrp="1"/>
          </p:cNvSpPr>
          <p:nvPr userDrawn="1">
            <p:ph type="pic" sz="quarter" idx="26"/>
          </p:nvPr>
        </p:nvSpPr>
        <p:spPr>
          <a:xfrm>
            <a:off x="4678050" y="1684461"/>
            <a:ext cx="1780454" cy="1621608"/>
          </a:xfrm>
        </p:spPr>
        <p:txBody>
          <a:bodyPr/>
          <a:lstStyle>
            <a:lvl1pPr>
              <a:buNone/>
              <a:defRPr/>
            </a:lvl1pPr>
          </a:lstStyle>
          <a:p>
            <a:endParaRPr lang="en-US" dirty="0"/>
          </a:p>
        </p:txBody>
      </p:sp>
      <p:sp>
        <p:nvSpPr>
          <p:cNvPr id="35" name="Content Placeholder 2">
            <a:extLst>
              <a:ext uri="{FF2B5EF4-FFF2-40B4-BE49-F238E27FC236}">
                <a16:creationId xmlns:a16="http://schemas.microsoft.com/office/drawing/2014/main" id="{DEB8CCE3-3756-5947-84B2-DFCA00A013F6}"/>
              </a:ext>
            </a:extLst>
          </p:cNvPr>
          <p:cNvSpPr>
            <a:spLocks noGrp="1"/>
          </p:cNvSpPr>
          <p:nvPr userDrawn="1">
            <p:ph idx="27" hasCustomPrompt="1"/>
          </p:nvPr>
        </p:nvSpPr>
        <p:spPr>
          <a:xfrm>
            <a:off x="4682218" y="3545060"/>
            <a:ext cx="1769150"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6" name="Content Placeholder 2">
            <a:extLst>
              <a:ext uri="{FF2B5EF4-FFF2-40B4-BE49-F238E27FC236}">
                <a16:creationId xmlns:a16="http://schemas.microsoft.com/office/drawing/2014/main" id="{09C56F7D-4836-1E4F-BD4C-CB150E12E098}"/>
              </a:ext>
            </a:extLst>
          </p:cNvPr>
          <p:cNvSpPr>
            <a:spLocks noGrp="1"/>
          </p:cNvSpPr>
          <p:nvPr userDrawn="1">
            <p:ph idx="28" hasCustomPrompt="1"/>
          </p:nvPr>
        </p:nvSpPr>
        <p:spPr>
          <a:xfrm>
            <a:off x="4682219" y="4240050"/>
            <a:ext cx="1769150" cy="14084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6562725"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Picture Placeholder 3">
            <a:extLst>
              <a:ext uri="{FF2B5EF4-FFF2-40B4-BE49-F238E27FC236}">
                <a16:creationId xmlns:a16="http://schemas.microsoft.com/office/drawing/2014/main" id="{06A5C640-1D0E-4428-AC28-148AE98A7B34}"/>
              </a:ext>
            </a:extLst>
          </p:cNvPr>
          <p:cNvSpPr>
            <a:spLocks noGrp="1"/>
          </p:cNvSpPr>
          <p:nvPr userDrawn="1">
            <p:ph type="pic" sz="quarter" idx="22"/>
          </p:nvPr>
        </p:nvSpPr>
        <p:spPr>
          <a:xfrm>
            <a:off x="6661077" y="1680693"/>
            <a:ext cx="1762024" cy="1621608"/>
          </a:xfrm>
        </p:spPr>
        <p:txBody>
          <a:bodyPr/>
          <a:lstStyle>
            <a:lvl1pPr>
              <a:buNone/>
              <a:defRPr/>
            </a:lvl1pPr>
          </a:lstStyle>
          <a:p>
            <a:endParaRPr lang="en-US" dirty="0"/>
          </a:p>
        </p:txBody>
      </p:sp>
      <p:sp>
        <p:nvSpPr>
          <p:cNvPr id="19" name="Content Placeholder 2">
            <a:extLst>
              <a:ext uri="{FF2B5EF4-FFF2-40B4-BE49-F238E27FC236}">
                <a16:creationId xmlns:a16="http://schemas.microsoft.com/office/drawing/2014/main" id="{A07502CC-5B90-4BCF-B63B-36D026C9AE96}"/>
              </a:ext>
            </a:extLst>
          </p:cNvPr>
          <p:cNvSpPr>
            <a:spLocks noGrp="1"/>
          </p:cNvSpPr>
          <p:nvPr userDrawn="1">
            <p:ph idx="15" hasCustomPrompt="1"/>
          </p:nvPr>
        </p:nvSpPr>
        <p:spPr>
          <a:xfrm>
            <a:off x="6656311" y="3548916"/>
            <a:ext cx="1769150" cy="754602"/>
          </a:xfrm>
        </p:spPr>
        <p:txBody>
          <a:bodyPr lIns="0" tIns="0" rIns="0" bIns="0">
            <a:normAutofit/>
          </a:bodyPr>
          <a:lstStyle>
            <a:lvl1pPr marL="0" indent="0">
              <a:buSzPct val="95000"/>
              <a:buFont typeface="Arial" panose="020B0604020202020204" pitchFamily="34" charset="0"/>
              <a:buNone/>
              <a:defRPr sz="1800" b="1">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userDrawn="1">
            <p:ph idx="16" hasCustomPrompt="1"/>
          </p:nvPr>
        </p:nvSpPr>
        <p:spPr>
          <a:xfrm>
            <a:off x="6656311" y="4230000"/>
            <a:ext cx="1769150"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CA720753-9BFD-2840-9C93-FF72942ED6E3}"/>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28" name="Picture 27" descr="The University of Iowa">
            <a:extLst>
              <a:ext uri="{FF2B5EF4-FFF2-40B4-BE49-F238E27FC236}">
                <a16:creationId xmlns:a16="http://schemas.microsoft.com/office/drawing/2014/main" id="{5841833A-DC48-1341-8CED-2C33FF13E5FB}"/>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29" name="Footer Placeholder 4">
            <a:extLst>
              <a:ext uri="{FF2B5EF4-FFF2-40B4-BE49-F238E27FC236}">
                <a16:creationId xmlns:a16="http://schemas.microsoft.com/office/drawing/2014/main" id="{99532311-74A6-524D-8B7C-520D61A0A09E}"/>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317002199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449" userDrawn="1">
          <p15:clr>
            <a:srgbClr val="FBAE40"/>
          </p15:clr>
        </p15:guide>
        <p15:guide id="3" pos="5310" userDrawn="1">
          <p15:clr>
            <a:srgbClr val="FBAE40"/>
          </p15:clr>
        </p15:guide>
        <p15:guide id="4" pos="2880" userDrawn="1">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Slide - Photo">
    <p:spTree>
      <p:nvGrpSpPr>
        <p:cNvPr id="1" name=""/>
        <p:cNvGrpSpPr/>
        <p:nvPr/>
      </p:nvGrpSpPr>
      <p:grpSpPr>
        <a:xfrm>
          <a:off x="0" y="0"/>
          <a:ext cx="0" cy="0"/>
          <a:chOff x="0" y="0"/>
          <a:chExt cx="0" cy="0"/>
        </a:xfrm>
      </p:grpSpPr>
      <p:sp>
        <p:nvSpPr>
          <p:cNvPr id="17" name="Title 20">
            <a:extLst>
              <a:ext uri="{FF2B5EF4-FFF2-40B4-BE49-F238E27FC236}">
                <a16:creationId xmlns:a16="http://schemas.microsoft.com/office/drawing/2014/main" id="{2BA8F287-92C7-4FFD-A7E9-45864F8E91A4}"/>
              </a:ext>
            </a:extLst>
          </p:cNvPr>
          <p:cNvSpPr>
            <a:spLocks noGrp="1"/>
          </p:cNvSpPr>
          <p:nvPr>
            <p:ph type="title" hasCustomPrompt="1"/>
          </p:nvPr>
        </p:nvSpPr>
        <p:spPr>
          <a:xfrm>
            <a:off x="711994" y="498296"/>
            <a:ext cx="3945731" cy="896116"/>
          </a:xfrm>
        </p:spPr>
        <p:txBody>
          <a:bodyPr>
            <a:normAutofit/>
          </a:bodyPr>
          <a:lstStyle>
            <a:lvl1pPr>
              <a:defRPr sz="3300"/>
            </a:lvl1pPr>
          </a:lstStyle>
          <a:p>
            <a:r>
              <a:rPr lang="en-US" dirty="0"/>
              <a:t>Click to edit Title</a:t>
            </a:r>
          </a:p>
        </p:txBody>
      </p:sp>
      <p:cxnSp>
        <p:nvCxnSpPr>
          <p:cNvPr id="16" name="Straight Connector 15">
            <a:extLst>
              <a:ext uri="{FF2B5EF4-FFF2-40B4-BE49-F238E27FC236}">
                <a16:creationId xmlns:a16="http://schemas.microsoft.com/office/drawing/2014/main" id="{0F31F03A-71CF-475D-8A3C-99FC106D73E8}"/>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7404DB8-B6AC-4389-8E6E-A115840D1D74}"/>
              </a:ext>
            </a:extLst>
          </p:cNvPr>
          <p:cNvSpPr>
            <a:spLocks noGrp="1"/>
          </p:cNvSpPr>
          <p:nvPr>
            <p:ph idx="1"/>
          </p:nvPr>
        </p:nvSpPr>
        <p:spPr>
          <a:xfrm>
            <a:off x="714375" y="1686758"/>
            <a:ext cx="3943351" cy="4256843"/>
          </a:xfrm>
        </p:spPr>
        <p:txBody>
          <a:bodyPr lIns="0" tIns="0" rIns="0" bIns="0"/>
          <a:lstStyle>
            <a:lvl1pPr marL="171450" indent="-171450">
              <a:buClr>
                <a:schemeClr val="tx2"/>
              </a:buClr>
              <a:buSzPct val="95000"/>
              <a:buFont typeface="Arial" panose="020B0604020202020204" pitchFamily="34" charset="0"/>
              <a:buChar char="•"/>
              <a:defRPr sz="2400">
                <a:latin typeface="Roboto" panose="02000000000000000000" pitchFamily="2" charset="0"/>
                <a:ea typeface="Roboto" panose="02000000000000000000" pitchFamily="2" charset="0"/>
              </a:defRPr>
            </a:lvl1pPr>
            <a:lvl2pPr marL="514350" indent="-171450">
              <a:buClr>
                <a:schemeClr val="tx2"/>
              </a:buClr>
              <a:buSzPct val="100000"/>
              <a:buFont typeface="Arial" panose="020B0604020202020204" pitchFamily="34" charset="0"/>
              <a:buChar char="‒"/>
              <a:defRPr sz="2000">
                <a:latin typeface="Roboto" panose="02000000000000000000" pitchFamily="2" charset="0"/>
                <a:ea typeface="Roboto" panose="02000000000000000000" pitchFamily="2" charset="0"/>
              </a:defRPr>
            </a:lvl2pPr>
            <a:lvl3pPr marL="857250" indent="-17145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200150" indent="-17145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1543050" indent="-17145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E42EEDE3-0B18-E049-BE23-974E50C72979}"/>
              </a:ext>
            </a:extLst>
          </p:cNvPr>
          <p:cNvSpPr>
            <a:spLocks noGrp="1"/>
          </p:cNvSpPr>
          <p:nvPr>
            <p:ph type="pic" sz="quarter" idx="11"/>
          </p:nvPr>
        </p:nvSpPr>
        <p:spPr>
          <a:xfrm>
            <a:off x="5378651" y="1"/>
            <a:ext cx="3771900" cy="6389511"/>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dirty="0"/>
              <a:t>Click icon to add picture</a:t>
            </a:r>
          </a:p>
        </p:txBody>
      </p:sp>
      <p:sp>
        <p:nvSpPr>
          <p:cNvPr id="9" name="Rectangle 8">
            <a:extLst>
              <a:ext uri="{FF2B5EF4-FFF2-40B4-BE49-F238E27FC236}">
                <a16:creationId xmlns:a16="http://schemas.microsoft.com/office/drawing/2014/main" id="{7420F7CB-393D-BF45-B52D-542FDDEFCAFF}"/>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10" name="Picture 9" descr="The University of Iowa">
            <a:extLst>
              <a:ext uri="{FF2B5EF4-FFF2-40B4-BE49-F238E27FC236}">
                <a16:creationId xmlns:a16="http://schemas.microsoft.com/office/drawing/2014/main" id="{AEE57422-8581-D940-B95A-28BB5FA8EBEA}"/>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3" name="Footer Placeholder 4">
            <a:extLst>
              <a:ext uri="{FF2B5EF4-FFF2-40B4-BE49-F238E27FC236}">
                <a16:creationId xmlns:a16="http://schemas.microsoft.com/office/drawing/2014/main" id="{F4890DD7-288C-3F48-AC5A-4CC0C37D9FAB}"/>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2625500995"/>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2934" userDrawn="1">
          <p15:clr>
            <a:srgbClr val="FBAE40"/>
          </p15:clr>
        </p15:guide>
        <p15:guide id="3" pos="450" userDrawn="1">
          <p15:clr>
            <a:srgbClr val="FBAE40"/>
          </p15:clr>
        </p15:guide>
        <p15:guide id="4" orient="horz" pos="1056"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 Slide - Photo Collag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524483D-CFE3-E34D-BB74-CEDD541765E2}"/>
              </a:ext>
            </a:extLst>
          </p:cNvPr>
          <p:cNvSpPr>
            <a:spLocks noGrp="1"/>
          </p:cNvSpPr>
          <p:nvPr>
            <p:ph type="title"/>
          </p:nvPr>
        </p:nvSpPr>
        <p:spPr>
          <a:xfrm>
            <a:off x="714375" y="365126"/>
            <a:ext cx="3940879" cy="1331865"/>
          </a:xfrm>
        </p:spPr>
        <p:txBody>
          <a:bodyPr>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17" name="Straight Connector 16">
            <a:extLst>
              <a:ext uri="{FF2B5EF4-FFF2-40B4-BE49-F238E27FC236}">
                <a16:creationId xmlns:a16="http://schemas.microsoft.com/office/drawing/2014/main" id="{EB28F420-DDD1-5E4A-9513-EAE252D759FE}"/>
              </a:ext>
              <a:ext uri="{C183D7F6-B498-43B3-948B-1728B52AA6E4}">
                <adec:decorative xmlns:adec="http://schemas.microsoft.com/office/drawing/2017/decorative" val="1"/>
              </a:ext>
            </a:extLst>
          </p:cNvPr>
          <p:cNvCxnSpPr>
            <a:cxnSpLocks/>
          </p:cNvCxnSpPr>
          <p:nvPr userDrawn="1"/>
        </p:nvCxnSpPr>
        <p:spPr>
          <a:xfrm>
            <a:off x="714376" y="164262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65D1D7B4-E242-C142-8F5F-F3301CC02498}"/>
              </a:ext>
            </a:extLst>
          </p:cNvPr>
          <p:cNvSpPr>
            <a:spLocks noGrp="1"/>
          </p:cNvSpPr>
          <p:nvPr>
            <p:ph idx="1"/>
          </p:nvPr>
        </p:nvSpPr>
        <p:spPr>
          <a:xfrm>
            <a:off x="714374" y="1962386"/>
            <a:ext cx="3949838" cy="3981214"/>
          </a:xfrm>
        </p:spPr>
        <p:txBody>
          <a:bodyPr/>
          <a:lstStyle>
            <a:lvl1pPr marL="171450" indent="-171450">
              <a:buClr>
                <a:schemeClr val="tx2"/>
              </a:buClr>
              <a:buSzPct val="95000"/>
              <a:buFont typeface="Arial" panose="020B0604020202020204" pitchFamily="34" charset="0"/>
              <a:buChar char="•"/>
              <a:defRPr sz="2400">
                <a:latin typeface="Roboto" panose="02000000000000000000" pitchFamily="2" charset="0"/>
                <a:ea typeface="Roboto" panose="02000000000000000000" pitchFamily="2" charset="0"/>
              </a:defRPr>
            </a:lvl1pPr>
            <a:lvl2pPr marL="514350" indent="-171450">
              <a:buClr>
                <a:schemeClr val="tx2"/>
              </a:buClr>
              <a:buFont typeface="Roboto" panose="02000000000000000000" pitchFamily="2" charset="0"/>
              <a:buChar char="–"/>
              <a:defRPr sz="2000">
                <a:latin typeface="Roboto" panose="02000000000000000000" pitchFamily="2" charset="0"/>
                <a:ea typeface="Roboto" panose="02000000000000000000" pitchFamily="2" charset="0"/>
              </a:defRPr>
            </a:lvl2pPr>
            <a:lvl3pPr>
              <a:buClr>
                <a:schemeClr val="tx2"/>
              </a:buClr>
              <a:defRPr>
                <a:latin typeface="Roboto" panose="02000000000000000000" pitchFamily="2" charset="0"/>
                <a:ea typeface="Roboto" panose="02000000000000000000" pitchFamily="2" charset="0"/>
              </a:defRPr>
            </a:lvl3pPr>
            <a:lvl4pPr marL="1200150" indent="-171450">
              <a:buClr>
                <a:schemeClr val="tx2"/>
              </a:buClr>
              <a:buFont typeface="Arial" panose="020B0604020202020204" pitchFamily="34" charset="0"/>
              <a:buChar char="‒"/>
              <a:defRPr>
                <a:latin typeface="Roboto" panose="02000000000000000000" pitchFamily="2" charset="0"/>
                <a:ea typeface="Roboto" panose="02000000000000000000" pitchFamily="2" charset="0"/>
              </a:defRPr>
            </a:lvl4pPr>
            <a:lvl5pPr marL="1543050" indent="-171450">
              <a:buClr>
                <a:schemeClr val="tx2"/>
              </a:buClr>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4">
            <a:extLst>
              <a:ext uri="{FF2B5EF4-FFF2-40B4-BE49-F238E27FC236}">
                <a16:creationId xmlns:a16="http://schemas.microsoft.com/office/drawing/2014/main" id="{04FCC643-718F-7645-8F8D-0BFC94D0506B}"/>
              </a:ext>
            </a:extLst>
          </p:cNvPr>
          <p:cNvSpPr>
            <a:spLocks noGrp="1"/>
          </p:cNvSpPr>
          <p:nvPr>
            <p:ph type="pic" sz="quarter" idx="14"/>
          </p:nvPr>
        </p:nvSpPr>
        <p:spPr>
          <a:xfrm>
            <a:off x="5369627" y="1"/>
            <a:ext cx="1862553"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dirty="0"/>
              <a:t>Click icon to add picture</a:t>
            </a:r>
          </a:p>
        </p:txBody>
      </p:sp>
      <p:sp>
        <p:nvSpPr>
          <p:cNvPr id="9" name="Picture Placeholder 4">
            <a:extLst>
              <a:ext uri="{FF2B5EF4-FFF2-40B4-BE49-F238E27FC236}">
                <a16:creationId xmlns:a16="http://schemas.microsoft.com/office/drawing/2014/main" id="{41C31617-CC11-4C42-B6D0-164DF6AFBF41}"/>
              </a:ext>
            </a:extLst>
          </p:cNvPr>
          <p:cNvSpPr>
            <a:spLocks noGrp="1"/>
          </p:cNvSpPr>
          <p:nvPr>
            <p:ph type="pic" sz="quarter" idx="15"/>
          </p:nvPr>
        </p:nvSpPr>
        <p:spPr>
          <a:xfrm>
            <a:off x="7285223" y="1"/>
            <a:ext cx="1862553"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dirty="0"/>
              <a:t>Click icon to add picture</a:t>
            </a:r>
          </a:p>
        </p:txBody>
      </p:sp>
      <p:sp>
        <p:nvSpPr>
          <p:cNvPr id="6" name="Picture Placeholder 4">
            <a:extLst>
              <a:ext uri="{FF2B5EF4-FFF2-40B4-BE49-F238E27FC236}">
                <a16:creationId xmlns:a16="http://schemas.microsoft.com/office/drawing/2014/main" id="{3E5CE386-BEFE-FE49-A675-D93BEDF680BC}"/>
              </a:ext>
            </a:extLst>
          </p:cNvPr>
          <p:cNvSpPr>
            <a:spLocks noGrp="1"/>
          </p:cNvSpPr>
          <p:nvPr>
            <p:ph type="pic" sz="quarter" idx="11" hasCustomPrompt="1"/>
          </p:nvPr>
        </p:nvSpPr>
        <p:spPr>
          <a:xfrm>
            <a:off x="5369627" y="3234551"/>
            <a:ext cx="3774374" cy="3163824"/>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dirty="0"/>
              <a:t> Click icon to add picture </a:t>
            </a:r>
          </a:p>
        </p:txBody>
      </p:sp>
      <p:sp>
        <p:nvSpPr>
          <p:cNvPr id="11" name="Rectangle 10">
            <a:extLst>
              <a:ext uri="{FF2B5EF4-FFF2-40B4-BE49-F238E27FC236}">
                <a16:creationId xmlns:a16="http://schemas.microsoft.com/office/drawing/2014/main" id="{BC24DFA0-3257-B044-87EF-16154359E2FC}"/>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12" name="Picture 11" descr="The University of Iowa">
            <a:extLst>
              <a:ext uri="{FF2B5EF4-FFF2-40B4-BE49-F238E27FC236}">
                <a16:creationId xmlns:a16="http://schemas.microsoft.com/office/drawing/2014/main" id="{BF0FB327-46C7-CA4D-9F47-B21B9F7D79F9}"/>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3" name="Footer Placeholder 4">
            <a:extLst>
              <a:ext uri="{FF2B5EF4-FFF2-40B4-BE49-F238E27FC236}">
                <a16:creationId xmlns:a16="http://schemas.microsoft.com/office/drawing/2014/main" id="{A0A57B74-2163-4C4B-BFF2-0F1E68BF384E}"/>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1338072623"/>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2945" userDrawn="1">
          <p15:clr>
            <a:srgbClr val="FBAE40"/>
          </p15:clr>
        </p15:guide>
        <p15:guide id="3" pos="450" userDrawn="1">
          <p15:clr>
            <a:srgbClr val="FBAE40"/>
          </p15:clr>
        </p15:guide>
        <p15:guide id="4" orient="horz" pos="2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p:nvPr>
        </p:nvSpPr>
        <p:spPr>
          <a:xfrm>
            <a:off x="711994" y="494273"/>
            <a:ext cx="7717631" cy="869089"/>
          </a:xfrm>
        </p:spPr>
        <p:txBody>
          <a:bodyPr lIns="0" tIns="0" rIns="0" bIns="0"/>
          <a:lstStyle/>
          <a:p>
            <a:r>
              <a:rPr lang="en-US" dirty="0"/>
              <a:t>Click to edit Master title style</a:t>
            </a:r>
          </a:p>
        </p:txBody>
      </p:sp>
      <p:cxnSp>
        <p:nvCxnSpPr>
          <p:cNvPr id="8" name="Straight Connector 7">
            <a:extLst>
              <a:ext uri="{FF2B5EF4-FFF2-40B4-BE49-F238E27FC236}">
                <a16:creationId xmlns:a16="http://schemas.microsoft.com/office/drawing/2014/main" id="{CBB5BDD8-8221-F040-8AE0-3F33C4E24CA0}"/>
              </a:ext>
              <a:ext uri="{C183D7F6-B498-43B3-948B-1728B52AA6E4}">
                <adec:decorative xmlns:adec="http://schemas.microsoft.com/office/drawing/2017/decorative" val="1"/>
              </a:ext>
            </a:extLst>
          </p:cNvPr>
          <p:cNvCxnSpPr>
            <a:cxnSpLocks/>
          </p:cNvCxnSpPr>
          <p:nvPr userDrawn="1"/>
        </p:nvCxnSpPr>
        <p:spPr>
          <a:xfrm>
            <a:off x="711994" y="131002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hart Placeholder 4">
            <a:extLst>
              <a:ext uri="{FF2B5EF4-FFF2-40B4-BE49-F238E27FC236}">
                <a16:creationId xmlns:a16="http://schemas.microsoft.com/office/drawing/2014/main" id="{DF1F65E7-1CB7-3D42-91A9-88DA4E58EB0E}"/>
              </a:ext>
            </a:extLst>
          </p:cNvPr>
          <p:cNvSpPr>
            <a:spLocks noGrp="1"/>
          </p:cNvSpPr>
          <p:nvPr>
            <p:ph type="chart" sz="quarter" idx="10"/>
          </p:nvPr>
        </p:nvSpPr>
        <p:spPr>
          <a:xfrm>
            <a:off x="711994" y="1570038"/>
            <a:ext cx="7717631" cy="4114800"/>
          </a:xfrm>
        </p:spPr>
        <p:txBody>
          <a:bodyPr lIns="0" tIns="0" rIns="0" bIns="0"/>
          <a:lstStyle/>
          <a:p>
            <a:endParaRPr lang="en-US" dirty="0"/>
          </a:p>
        </p:txBody>
      </p:sp>
      <p:sp>
        <p:nvSpPr>
          <p:cNvPr id="12" name="Rectangle 11">
            <a:extLst>
              <a:ext uri="{FF2B5EF4-FFF2-40B4-BE49-F238E27FC236}">
                <a16:creationId xmlns:a16="http://schemas.microsoft.com/office/drawing/2014/main" id="{1F56D074-0631-F846-A2A3-4A39FEAEFDD7}"/>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9" name="Picture 8" descr="The University of Iowa">
            <a:extLst>
              <a:ext uri="{FF2B5EF4-FFF2-40B4-BE49-F238E27FC236}">
                <a16:creationId xmlns:a16="http://schemas.microsoft.com/office/drawing/2014/main" id="{34AAA98D-AE4C-3B41-A01C-8A57BF732058}"/>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10" name="Footer Placeholder 4">
            <a:extLst>
              <a:ext uri="{FF2B5EF4-FFF2-40B4-BE49-F238E27FC236}">
                <a16:creationId xmlns:a16="http://schemas.microsoft.com/office/drawing/2014/main" id="{761FD608-F8D8-AF42-97E8-83F5C7F92E37}"/>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3142765285"/>
      </p:ext>
    </p:extLst>
  </p:cSld>
  <p:clrMapOvr>
    <a:masterClrMapping/>
  </p:clrMapOvr>
  <p:extLst>
    <p:ext uri="{DCECCB84-F9BA-43D5-87BE-67443E8EF086}">
      <p15:sldGuideLst xmlns:p15="http://schemas.microsoft.com/office/powerpoint/2012/main">
        <p15:guide id="2" pos="449" userDrawn="1">
          <p15:clr>
            <a:srgbClr val="FBAE40"/>
          </p15:clr>
        </p15:guide>
        <p15:guide id="3" pos="53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C533B8E-DBF3-664D-901D-8735DE775212}"/>
              </a:ext>
            </a:extLst>
          </p:cNvPr>
          <p:cNvSpPr>
            <a:spLocks noGrp="1"/>
          </p:cNvSpPr>
          <p:nvPr>
            <p:ph type="ctrTitle" hasCustomPrompt="1"/>
          </p:nvPr>
        </p:nvSpPr>
        <p:spPr>
          <a:xfrm>
            <a:off x="711994" y="3214770"/>
            <a:ext cx="5372488" cy="1160369"/>
          </a:xfrm>
        </p:spPr>
        <p:txBody>
          <a:bodyPr lIns="0" tIns="0" rIns="0" bIns="0" anchor="t" anchorCtr="0">
            <a:noAutofit/>
          </a:bodyPr>
          <a:lstStyle>
            <a:lvl1pPr algn="l">
              <a:defRPr sz="5200" b="1">
                <a:solidFill>
                  <a:schemeClr val="tx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12" name="Straight Connector 11">
            <a:extLst>
              <a:ext uri="{FF2B5EF4-FFF2-40B4-BE49-F238E27FC236}">
                <a16:creationId xmlns:a16="http://schemas.microsoft.com/office/drawing/2014/main" id="{382B9834-3ABC-DD48-8F8B-7C2FACEC9236}"/>
              </a:ext>
              <a:ext uri="{C183D7F6-B498-43B3-948B-1728B52AA6E4}">
                <adec:decorative xmlns:adec="http://schemas.microsoft.com/office/drawing/2017/decorative" val="1"/>
              </a:ext>
            </a:extLst>
          </p:cNvPr>
          <p:cNvCxnSpPr>
            <a:cxnSpLocks/>
          </p:cNvCxnSpPr>
          <p:nvPr userDrawn="1"/>
        </p:nvCxnSpPr>
        <p:spPr>
          <a:xfrm>
            <a:off x="730595" y="2923615"/>
            <a:ext cx="57639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6471287" y="3087124"/>
            <a:ext cx="2015280" cy="1498329"/>
          </a:xfrm>
        </p:spPr>
        <p:txBody>
          <a:bodyPr vert="horz" anchor="ctr" anchorCtr="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200" b="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Contact Person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 uri="{C183D7F6-B498-43B3-948B-1728B52AA6E4}">
                <adec:decorative xmlns:adec="http://schemas.microsoft.com/office/drawing/2017/decorative" val="1"/>
              </a:ext>
            </a:extLst>
          </p:cNvPr>
          <p:cNvSpPr/>
          <p:nvPr userDrawn="1"/>
        </p:nvSpPr>
        <p:spPr>
          <a:xfrm>
            <a:off x="711994" y="4789293"/>
            <a:ext cx="292608" cy="30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989435" y="4789292"/>
            <a:ext cx="1719072" cy="300082"/>
          </a:xfrm>
          <a:solidFill>
            <a:schemeClr val="tx1"/>
          </a:solidFill>
          <a:ln>
            <a:noFill/>
          </a:ln>
        </p:spPr>
        <p:txBody>
          <a:bodyPr wrap="square" lIns="91440" tIns="45720" rIns="91440" bIns="45720">
            <a:spAutoFit/>
          </a:bodyPr>
          <a:lstStyle>
            <a:lvl1pPr marL="0" indent="0">
              <a:buNone/>
              <a:defRPr sz="1350">
                <a:solidFill>
                  <a:schemeClr val="bg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5" name="Group 14">
            <a:extLst>
              <a:ext uri="{FF2B5EF4-FFF2-40B4-BE49-F238E27FC236}">
                <a16:creationId xmlns:a16="http://schemas.microsoft.com/office/drawing/2014/main" id="{EB262A30-5EEC-5549-B428-7E5B11A5D7A7}"/>
              </a:ext>
            </a:extLst>
          </p:cNvPr>
          <p:cNvGrpSpPr/>
          <p:nvPr userDrawn="1"/>
        </p:nvGrpSpPr>
        <p:grpSpPr>
          <a:xfrm>
            <a:off x="803454" y="4864147"/>
            <a:ext cx="146304" cy="150373"/>
            <a:chOff x="3057746" y="812006"/>
            <a:chExt cx="173610" cy="183357"/>
          </a:xfrm>
          <a:noFill/>
        </p:grpSpPr>
        <p:cxnSp>
          <p:nvCxnSpPr>
            <p:cNvPr id="16" name="Straight Connector 15">
              <a:extLst>
                <a:ext uri="{FF2B5EF4-FFF2-40B4-BE49-F238E27FC236}">
                  <a16:creationId xmlns:a16="http://schemas.microsoft.com/office/drawing/2014/main" id="{1699B573-1E8F-3547-9D64-50A2EC630F1F}"/>
                </a:ext>
              </a:extLst>
            </p:cNvPr>
            <p:cNvCxnSpPr/>
            <p:nvPr userDrawn="1"/>
          </p:nvCxnSpPr>
          <p:spPr>
            <a:xfrm>
              <a:off x="3057746" y="904875"/>
              <a:ext cx="173610" cy="0"/>
            </a:xfrm>
            <a:prstGeom prst="line">
              <a:avLst/>
            </a:prstGeom>
            <a:grp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reeform: Shape 12">
              <a:extLst>
                <a:ext uri="{FF2B5EF4-FFF2-40B4-BE49-F238E27FC236}">
                  <a16:creationId xmlns:a16="http://schemas.microsoft.com/office/drawing/2014/main" id="{68F32139-4BAE-F54C-8358-EF5839C5813E}"/>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4" name="Picture 13" descr="The University of Iowa">
            <a:extLst>
              <a:ext uri="{FF2B5EF4-FFF2-40B4-BE49-F238E27FC236}">
                <a16:creationId xmlns:a16="http://schemas.microsoft.com/office/drawing/2014/main" id="{4B1807D8-E6B4-C743-A4EC-22D5E0479848}"/>
              </a:ext>
            </a:extLst>
          </p:cNvPr>
          <p:cNvPicPr>
            <a:picLocks noChangeAspect="1"/>
          </p:cNvPicPr>
          <p:nvPr userDrawn="1"/>
        </p:nvPicPr>
        <p:blipFill>
          <a:blip r:embed="rId2"/>
          <a:srcRect/>
          <a:stretch/>
        </p:blipFill>
        <p:spPr>
          <a:xfrm>
            <a:off x="6471287" y="-1189"/>
            <a:ext cx="2015279" cy="963278"/>
          </a:xfrm>
          <a:prstGeom prst="rect">
            <a:avLst/>
          </a:prstGeom>
        </p:spPr>
      </p:pic>
      <p:sp>
        <p:nvSpPr>
          <p:cNvPr id="13" name="Footer Placeholder 4">
            <a:extLst>
              <a:ext uri="{FF2B5EF4-FFF2-40B4-BE49-F238E27FC236}">
                <a16:creationId xmlns:a16="http://schemas.microsoft.com/office/drawing/2014/main" id="{D7F85C9B-9D4B-D642-BBFB-CDE025D69CBD}"/>
              </a:ext>
            </a:extLst>
          </p:cNvPr>
          <p:cNvSpPr>
            <a:spLocks noGrp="1"/>
          </p:cNvSpPr>
          <p:nvPr>
            <p:ph type="ftr" sz="quarter" idx="3"/>
          </p:nvPr>
        </p:nvSpPr>
        <p:spPr>
          <a:xfrm>
            <a:off x="717072" y="2365791"/>
            <a:ext cx="7772020" cy="365125"/>
          </a:xfrm>
          <a:prstGeom prst="rect">
            <a:avLst/>
          </a:prstGeom>
          <a:noFill/>
        </p:spPr>
        <p:txBody>
          <a:bodyPr vert="horz" lIns="0" tIns="0" rIns="0" bIns="0" rtlCol="0" anchor="ctr"/>
          <a:lstStyle>
            <a:lvl1pPr algn="l">
              <a:defRPr sz="1650" b="0">
                <a:solidFill>
                  <a:schemeClr val="tx1"/>
                </a:solidFill>
              </a:defRPr>
            </a:lvl1pPr>
          </a:lstStyle>
          <a:p>
            <a:r>
              <a:rPr lang="en-US"/>
              <a:t>7400</a:t>
            </a:r>
            <a:endParaRPr lang="en-US" dirty="0"/>
          </a:p>
        </p:txBody>
      </p:sp>
    </p:spTree>
    <p:extLst>
      <p:ext uri="{BB962C8B-B14F-4D97-AF65-F5344CB8AC3E}">
        <p14:creationId xmlns:p14="http://schemas.microsoft.com/office/powerpoint/2010/main" val="2883638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Slide-Solid Black">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47420D0-6FF1-9C4A-B953-EA4EEABBA308}"/>
              </a:ext>
            </a:extLst>
          </p:cNvPr>
          <p:cNvSpPr>
            <a:spLocks noGrp="1"/>
          </p:cNvSpPr>
          <p:nvPr>
            <p:ph type="ctrTitle" hasCustomPrompt="1"/>
          </p:nvPr>
        </p:nvSpPr>
        <p:spPr>
          <a:xfrm>
            <a:off x="711994" y="3203884"/>
            <a:ext cx="5372488" cy="1160369"/>
          </a:xfrm>
        </p:spPr>
        <p:txBody>
          <a:bodyPr lIns="0" tIns="0" rIns="0" bIns="0" anchor="t" anchorCtr="0">
            <a:noAutofit/>
          </a:bodyPr>
          <a:lstStyle>
            <a:lvl1pPr algn="l">
              <a:defRPr sz="5200" b="1">
                <a:solidFill>
                  <a:schemeClr val="bg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21" name="Straight Connector 20">
            <a:extLst>
              <a:ext uri="{FF2B5EF4-FFF2-40B4-BE49-F238E27FC236}">
                <a16:creationId xmlns:a16="http://schemas.microsoft.com/office/drawing/2014/main" id="{4F7216A4-2452-1B4B-AE0D-122E7F5A5965}"/>
              </a:ext>
              <a:ext uri="{C183D7F6-B498-43B3-948B-1728B52AA6E4}">
                <adec:decorative xmlns:adec="http://schemas.microsoft.com/office/drawing/2017/decorative" val="1"/>
              </a:ext>
            </a:extLst>
          </p:cNvPr>
          <p:cNvCxnSpPr>
            <a:cxnSpLocks/>
          </p:cNvCxnSpPr>
          <p:nvPr userDrawn="1"/>
        </p:nvCxnSpPr>
        <p:spPr>
          <a:xfrm>
            <a:off x="730595" y="2923615"/>
            <a:ext cx="57639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6468763" y="3105910"/>
            <a:ext cx="2020329" cy="1498329"/>
          </a:xfrm>
        </p:spPr>
        <p:txBody>
          <a:bodyPr vert="horz" anchor="ctr" anchorCtr="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200" b="0">
                <a:solidFill>
                  <a:schemeClr val="bg1"/>
                </a:solidFill>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Contact Person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Lst>
          </p:cNvPr>
          <p:cNvSpPr/>
          <p:nvPr userDrawn="1"/>
        </p:nvSpPr>
        <p:spPr>
          <a:xfrm>
            <a:off x="711993" y="4770260"/>
            <a:ext cx="292608" cy="3000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997825" y="4770260"/>
            <a:ext cx="1719072" cy="300082"/>
          </a:xfrm>
          <a:solidFill>
            <a:schemeClr val="accent1"/>
          </a:solidFill>
          <a:ln>
            <a:noFill/>
          </a:ln>
        </p:spPr>
        <p:txBody>
          <a:bodyPr wrap="none" lIns="91440" tIns="45720" rIns="91440" bIns="45720">
            <a:spAutoFit/>
          </a:bodyPr>
          <a:lstStyle>
            <a:lvl1pPr marL="0" indent="0">
              <a:buNone/>
              <a:defRPr sz="1350">
                <a:solidFill>
                  <a:schemeClr val="tx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1" name="Group 10">
            <a:extLst>
              <a:ext uri="{FF2B5EF4-FFF2-40B4-BE49-F238E27FC236}">
                <a16:creationId xmlns:a16="http://schemas.microsoft.com/office/drawing/2014/main" id="{5625728D-FF50-4FF2-AC2E-B13A3D44D5B9}"/>
              </a:ext>
              <a:ext uri="{C183D7F6-B498-43B3-948B-1728B52AA6E4}">
                <adec:decorative xmlns:adec="http://schemas.microsoft.com/office/drawing/2017/decorative" val="1"/>
              </a:ext>
            </a:extLst>
          </p:cNvPr>
          <p:cNvGrpSpPr/>
          <p:nvPr/>
        </p:nvGrpSpPr>
        <p:grpSpPr>
          <a:xfrm>
            <a:off x="803454" y="4845115"/>
            <a:ext cx="146304" cy="150373"/>
            <a:chOff x="3057746" y="812006"/>
            <a:chExt cx="173610" cy="183357"/>
          </a:xfrm>
          <a:noFill/>
        </p:grpSpPr>
        <p:cxnSp>
          <p:nvCxnSpPr>
            <p:cNvPr id="12" name="Straight Connector 11">
              <a:extLst>
                <a:ext uri="{FF2B5EF4-FFF2-40B4-BE49-F238E27FC236}">
                  <a16:creationId xmlns:a16="http://schemas.microsoft.com/office/drawing/2014/main" id="{58A6E0DE-15E0-485B-8083-6D1BB965B9B6}"/>
                </a:ext>
              </a:extLst>
            </p:cNvPr>
            <p:cNvCxnSpPr/>
            <p:nvPr userDrawn="1"/>
          </p:nvCxnSpPr>
          <p:spPr>
            <a:xfrm>
              <a:off x="3057746" y="904875"/>
              <a:ext cx="17361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184EFEE4-DF1C-4FDF-ABC6-804BF8FA2941}"/>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5" name="Picture 14" descr="The University of Iowa">
            <a:extLst>
              <a:ext uri="{FF2B5EF4-FFF2-40B4-BE49-F238E27FC236}">
                <a16:creationId xmlns:a16="http://schemas.microsoft.com/office/drawing/2014/main" id="{6179B039-C5FC-F04C-AB21-BEF980B032D5}"/>
              </a:ext>
            </a:extLst>
          </p:cNvPr>
          <p:cNvPicPr>
            <a:picLocks noChangeAspect="1"/>
          </p:cNvPicPr>
          <p:nvPr userDrawn="1"/>
        </p:nvPicPr>
        <p:blipFill>
          <a:blip r:embed="rId2"/>
          <a:srcRect/>
          <a:stretch/>
        </p:blipFill>
        <p:spPr>
          <a:xfrm>
            <a:off x="6468762" y="-581"/>
            <a:ext cx="2020330" cy="962061"/>
          </a:xfrm>
          <a:prstGeom prst="rect">
            <a:avLst/>
          </a:prstGeom>
        </p:spPr>
      </p:pic>
      <p:sp>
        <p:nvSpPr>
          <p:cNvPr id="17" name="Footer Placeholder 4">
            <a:extLst>
              <a:ext uri="{FF2B5EF4-FFF2-40B4-BE49-F238E27FC236}">
                <a16:creationId xmlns:a16="http://schemas.microsoft.com/office/drawing/2014/main" id="{70E4C36A-C453-EE4B-A1E5-D1232C361273}"/>
              </a:ext>
            </a:extLst>
          </p:cNvPr>
          <p:cNvSpPr>
            <a:spLocks noGrp="1"/>
          </p:cNvSpPr>
          <p:nvPr>
            <p:ph type="ftr" sz="quarter" idx="3"/>
          </p:nvPr>
        </p:nvSpPr>
        <p:spPr>
          <a:xfrm>
            <a:off x="717072" y="2365791"/>
            <a:ext cx="7772020" cy="365125"/>
          </a:xfrm>
          <a:prstGeom prst="rect">
            <a:avLst/>
          </a:prstGeom>
          <a:noFill/>
        </p:spPr>
        <p:txBody>
          <a:bodyPr vert="horz" lIns="0" tIns="0" rIns="0" bIns="0" rtlCol="0" anchor="ctr"/>
          <a:lstStyle>
            <a:lvl1pPr algn="l">
              <a:defRPr sz="1650" b="0">
                <a:solidFill>
                  <a:schemeClr val="bg1"/>
                </a:solidFill>
              </a:defRPr>
            </a:lvl1pPr>
          </a:lstStyle>
          <a:p>
            <a:r>
              <a:rPr lang="en-US"/>
              <a:t>7400</a:t>
            </a:r>
            <a:endParaRPr lang="en-US" sz="1650" dirty="0"/>
          </a:p>
        </p:txBody>
      </p:sp>
    </p:spTree>
    <p:extLst>
      <p:ext uri="{BB962C8B-B14F-4D97-AF65-F5344CB8AC3E}">
        <p14:creationId xmlns:p14="http://schemas.microsoft.com/office/powerpoint/2010/main" val="3788644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OWA Logo with Text">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B993FB4-4336-2048-A6A4-FA306EBBE714}"/>
              </a:ext>
            </a:extLst>
          </p:cNvPr>
          <p:cNvSpPr>
            <a:spLocks noGrp="1"/>
          </p:cNvSpPr>
          <p:nvPr>
            <p:ph type="title" hasCustomPrompt="1"/>
          </p:nvPr>
        </p:nvSpPr>
        <p:spPr>
          <a:xfrm>
            <a:off x="628650" y="4229810"/>
            <a:ext cx="7886700" cy="1311454"/>
          </a:xfrm>
        </p:spPr>
        <p:txBody>
          <a:bodyPr/>
          <a:lstStyle>
            <a:lvl1pPr algn="ctr">
              <a:defRPr sz="4200">
                <a:solidFill>
                  <a:schemeClr val="bg1"/>
                </a:solidFill>
              </a:defRPr>
            </a:lvl1pPr>
          </a:lstStyle>
          <a:p>
            <a:r>
              <a:rPr lang="en-US" dirty="0"/>
              <a:t>Closing Slide Header</a:t>
            </a:r>
          </a:p>
        </p:txBody>
      </p:sp>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rcRect/>
          <a:stretch/>
        </p:blipFill>
        <p:spPr>
          <a:xfrm>
            <a:off x="1714500" y="1793124"/>
            <a:ext cx="5715000" cy="1666875"/>
          </a:xfrm>
          <a:prstGeom prst="rect">
            <a:avLst/>
          </a:prstGeom>
        </p:spPr>
      </p:pic>
    </p:spTree>
    <p:extLst>
      <p:ext uri="{BB962C8B-B14F-4D97-AF65-F5344CB8AC3E}">
        <p14:creationId xmlns:p14="http://schemas.microsoft.com/office/powerpoint/2010/main" val="1133490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OWA Logo Only">
    <p:bg>
      <p:bgPr>
        <a:solidFill>
          <a:schemeClr val="tx1"/>
        </a:solidFill>
        <a:effectLst/>
      </p:bgPr>
    </p:bg>
    <p:spTree>
      <p:nvGrpSpPr>
        <p:cNvPr id="1" name=""/>
        <p:cNvGrpSpPr/>
        <p:nvPr/>
      </p:nvGrpSpPr>
      <p:grpSpPr>
        <a:xfrm>
          <a:off x="0" y="0"/>
          <a:ext cx="0" cy="0"/>
          <a:chOff x="0" y="0"/>
          <a:chExt cx="0" cy="0"/>
        </a:xfrm>
      </p:grpSpPr>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rcRect/>
          <a:stretch/>
        </p:blipFill>
        <p:spPr>
          <a:xfrm>
            <a:off x="1714500" y="2595562"/>
            <a:ext cx="5715000" cy="1666875"/>
          </a:xfrm>
          <a:prstGeom prst="rect">
            <a:avLst/>
          </a:prstGeom>
        </p:spPr>
      </p:pic>
    </p:spTree>
    <p:extLst>
      <p:ext uri="{BB962C8B-B14F-4D97-AF65-F5344CB8AC3E}">
        <p14:creationId xmlns:p14="http://schemas.microsoft.com/office/powerpoint/2010/main" val="197453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Image–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20073" y="2184901"/>
            <a:ext cx="4617720" cy="2431224"/>
          </a:xfrm>
        </p:spPr>
        <p:txBody>
          <a:bodyPr anchor="ctr" anchorCtr="0">
            <a:normAutofit/>
          </a:bodyPr>
          <a:lstStyle>
            <a:lvl1pPr algn="l">
              <a:defRPr sz="4800" b="1">
                <a:solidFill>
                  <a:schemeClr val="bg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12" name="Subtitle 2">
            <a:extLst>
              <a:ext uri="{FF2B5EF4-FFF2-40B4-BE49-F238E27FC236}">
                <a16:creationId xmlns:a16="http://schemas.microsoft.com/office/drawing/2014/main" id="{114C79AA-0B96-2A43-86A1-A71A1D4C8E7A}"/>
              </a:ext>
            </a:extLst>
          </p:cNvPr>
          <p:cNvSpPr>
            <a:spLocks noGrp="1"/>
          </p:cNvSpPr>
          <p:nvPr>
            <p:ph type="subTitle" idx="1" hasCustomPrompt="1"/>
          </p:nvPr>
        </p:nvSpPr>
        <p:spPr>
          <a:xfrm>
            <a:off x="720073" y="4676834"/>
            <a:ext cx="4616795" cy="404721"/>
          </a:xfrm>
        </p:spPr>
        <p:txBody>
          <a:bodyPr/>
          <a:lstStyle>
            <a:lvl1pPr marL="0" indent="0" algn="l">
              <a:buNone/>
              <a:defRPr sz="1800" b="1">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4" name="Text Placeholder 15">
            <a:extLst>
              <a:ext uri="{FF2B5EF4-FFF2-40B4-BE49-F238E27FC236}">
                <a16:creationId xmlns:a16="http://schemas.microsoft.com/office/drawing/2014/main" id="{A7101AB8-54F7-4A4E-9611-F4F2ECFBD1D2}"/>
              </a:ext>
            </a:extLst>
          </p:cNvPr>
          <p:cNvSpPr>
            <a:spLocks noGrp="1"/>
          </p:cNvSpPr>
          <p:nvPr>
            <p:ph type="body" sz="quarter" idx="10" hasCustomPrompt="1"/>
          </p:nvPr>
        </p:nvSpPr>
        <p:spPr>
          <a:xfrm>
            <a:off x="720072" y="5081555"/>
            <a:ext cx="4616795" cy="495309"/>
          </a:xfrm>
        </p:spPr>
        <p:txBody>
          <a:bodyPr>
            <a:normAutofit/>
          </a:bodyPr>
          <a:lstStyle>
            <a:lvl1pPr marL="0" indent="0">
              <a:buNone/>
              <a:defRPr sz="18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Month XX, 2020</a:t>
            </a:r>
          </a:p>
        </p:txBody>
      </p:sp>
      <p:sp>
        <p:nvSpPr>
          <p:cNvPr id="9" name="Footer Placeholder 4">
            <a:extLst>
              <a:ext uri="{FF2B5EF4-FFF2-40B4-BE49-F238E27FC236}">
                <a16:creationId xmlns:a16="http://schemas.microsoft.com/office/drawing/2014/main" id="{909BBB92-B5AB-3E46-A519-2A2BBFF13FF8}"/>
              </a:ext>
            </a:extLst>
          </p:cNvPr>
          <p:cNvSpPr>
            <a:spLocks noGrp="1"/>
          </p:cNvSpPr>
          <p:nvPr>
            <p:ph type="ftr" sz="quarter" idx="3"/>
          </p:nvPr>
        </p:nvSpPr>
        <p:spPr>
          <a:xfrm>
            <a:off x="2952485" y="201168"/>
            <a:ext cx="2539200" cy="587186"/>
          </a:xfrm>
          <a:prstGeom prst="rect">
            <a:avLst/>
          </a:prstGeom>
          <a:noFill/>
        </p:spPr>
        <p:txBody>
          <a:bodyPr vert="horz" lIns="0" tIns="0" rIns="0" bIns="0" rtlCol="0" anchor="b" anchorCtr="0"/>
          <a:lstStyle>
            <a:lvl1pPr algn="l">
              <a:defRPr sz="1500" b="0">
                <a:solidFill>
                  <a:schemeClr val="bg1"/>
                </a:solidFill>
                <a:latin typeface="Roboto" panose="02000000000000000000" pitchFamily="2" charset="0"/>
                <a:ea typeface="Roboto" panose="02000000000000000000" pitchFamily="2" charset="0"/>
              </a:defRPr>
            </a:lvl1pPr>
          </a:lstStyle>
          <a:p>
            <a:r>
              <a:rPr lang="en-US"/>
              <a:t>7400</a:t>
            </a:r>
            <a:endParaRPr lang="en-US" dirty="0">
              <a:solidFill>
                <a:schemeClr val="bg1"/>
              </a:solidFill>
            </a:endParaRPr>
          </a:p>
        </p:txBody>
      </p:sp>
      <p:pic>
        <p:nvPicPr>
          <p:cNvPr id="13" name="Picture 12" descr="The University of Iowa">
            <a:extLst>
              <a:ext uri="{FF2B5EF4-FFF2-40B4-BE49-F238E27FC236}">
                <a16:creationId xmlns:a16="http://schemas.microsoft.com/office/drawing/2014/main" id="{F49CB936-90E7-D144-B9DC-7CF3F98E2FF4}"/>
              </a:ext>
            </a:extLst>
          </p:cNvPr>
          <p:cNvPicPr>
            <a:picLocks noChangeAspect="1"/>
          </p:cNvPicPr>
          <p:nvPr userDrawn="1"/>
        </p:nvPicPr>
        <p:blipFill>
          <a:blip r:embed="rId2"/>
          <a:srcRect/>
          <a:stretch/>
        </p:blipFill>
        <p:spPr>
          <a:xfrm>
            <a:off x="710803" y="622"/>
            <a:ext cx="2015279" cy="959656"/>
          </a:xfrm>
          <a:prstGeom prst="rect">
            <a:avLst/>
          </a:prstGeom>
        </p:spPr>
      </p:pic>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5718088" y="0"/>
            <a:ext cx="3425912" cy="6858000"/>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5094137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Image–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20073" y="2184901"/>
            <a:ext cx="4616794" cy="2561760"/>
          </a:xfrm>
        </p:spPr>
        <p:txBody>
          <a:bodyPr anchor="ctr" anchorCtr="0">
            <a:normAutofit/>
          </a:bodyPr>
          <a:lstStyle>
            <a:lvl1pPr algn="l">
              <a:defRPr sz="4800" b="1">
                <a:solidFill>
                  <a:schemeClr val="tx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3" name="Subtitle 2">
            <a:extLst>
              <a:ext uri="{FF2B5EF4-FFF2-40B4-BE49-F238E27FC236}">
                <a16:creationId xmlns:a16="http://schemas.microsoft.com/office/drawing/2014/main" id="{95B3A797-13D4-A243-B1AE-4498B36D475C}"/>
              </a:ext>
            </a:extLst>
          </p:cNvPr>
          <p:cNvSpPr>
            <a:spLocks noGrp="1"/>
          </p:cNvSpPr>
          <p:nvPr>
            <p:ph type="subTitle" idx="1" hasCustomPrompt="1"/>
          </p:nvPr>
        </p:nvSpPr>
        <p:spPr>
          <a:xfrm>
            <a:off x="720073" y="4676835"/>
            <a:ext cx="4616795" cy="393146"/>
          </a:xfrm>
        </p:spPr>
        <p:txBody>
          <a:bodyPr/>
          <a:lstStyle>
            <a:lvl1pPr marL="0" indent="0" algn="l">
              <a:buNone/>
              <a:defRPr sz="1800" b="1">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17" name="Text Placeholder 15">
            <a:extLst>
              <a:ext uri="{FF2B5EF4-FFF2-40B4-BE49-F238E27FC236}">
                <a16:creationId xmlns:a16="http://schemas.microsoft.com/office/drawing/2014/main" id="{884DA5E7-4B71-0543-8E46-EC2A81EAE3C1}"/>
              </a:ext>
            </a:extLst>
          </p:cNvPr>
          <p:cNvSpPr>
            <a:spLocks noGrp="1"/>
          </p:cNvSpPr>
          <p:nvPr>
            <p:ph type="body" sz="quarter" idx="10" hasCustomPrompt="1"/>
          </p:nvPr>
        </p:nvSpPr>
        <p:spPr>
          <a:xfrm>
            <a:off x="720072" y="5069980"/>
            <a:ext cx="4616795" cy="495309"/>
          </a:xfrm>
        </p:spPr>
        <p:txBody>
          <a:bodyPr>
            <a:normAutofit/>
          </a:bodyPr>
          <a:lstStyle>
            <a:lvl1pPr marL="0" indent="0">
              <a:buNone/>
              <a:defRPr sz="18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Month XX, 2020</a:t>
            </a:r>
          </a:p>
        </p:txBody>
      </p:sp>
      <p:sp>
        <p:nvSpPr>
          <p:cNvPr id="9" name="Footer Placeholder 4">
            <a:extLst>
              <a:ext uri="{FF2B5EF4-FFF2-40B4-BE49-F238E27FC236}">
                <a16:creationId xmlns:a16="http://schemas.microsoft.com/office/drawing/2014/main" id="{99993354-AA52-D24C-AE6B-C02456C6D92A}"/>
              </a:ext>
            </a:extLst>
          </p:cNvPr>
          <p:cNvSpPr>
            <a:spLocks noGrp="1"/>
          </p:cNvSpPr>
          <p:nvPr>
            <p:ph type="ftr" sz="quarter" idx="3"/>
          </p:nvPr>
        </p:nvSpPr>
        <p:spPr>
          <a:xfrm>
            <a:off x="2952485" y="201168"/>
            <a:ext cx="2539200" cy="587186"/>
          </a:xfrm>
          <a:prstGeom prst="rect">
            <a:avLst/>
          </a:prstGeom>
          <a:noFill/>
        </p:spPr>
        <p:txBody>
          <a:bodyPr vert="horz" lIns="0" tIns="0" rIns="0" bIns="0" rtlCol="0" anchor="b" anchorCtr="0"/>
          <a:lstStyle>
            <a:lvl1pPr algn="l">
              <a:defRPr sz="1500" b="0">
                <a:solidFill>
                  <a:schemeClr val="tx1"/>
                </a:solidFill>
                <a:latin typeface="Roboto" panose="02000000000000000000" pitchFamily="2" charset="0"/>
                <a:ea typeface="Roboto" panose="02000000000000000000" pitchFamily="2" charset="0"/>
              </a:defRPr>
            </a:lvl1pPr>
          </a:lstStyle>
          <a:p>
            <a:r>
              <a:rPr lang="en-US"/>
              <a:t>7400</a:t>
            </a:r>
            <a:endParaRPr lang="en-US" dirty="0"/>
          </a:p>
        </p:txBody>
      </p:sp>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5718088" y="0"/>
            <a:ext cx="3425912" cy="6858000"/>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dirty="0"/>
              <a:t>Click icon to add picture</a:t>
            </a:r>
          </a:p>
        </p:txBody>
      </p:sp>
      <p:pic>
        <p:nvPicPr>
          <p:cNvPr id="13" name="Picture 12" descr="The University of Iowa">
            <a:extLst>
              <a:ext uri="{FF2B5EF4-FFF2-40B4-BE49-F238E27FC236}">
                <a16:creationId xmlns:a16="http://schemas.microsoft.com/office/drawing/2014/main" id="{D73F5E00-2329-6246-A2BB-7BCD46F83907}"/>
              </a:ext>
            </a:extLst>
          </p:cNvPr>
          <p:cNvPicPr>
            <a:picLocks noChangeAspect="1"/>
          </p:cNvPicPr>
          <p:nvPr userDrawn="1"/>
        </p:nvPicPr>
        <p:blipFill>
          <a:blip r:embed="rId2"/>
          <a:srcRect/>
          <a:stretch/>
        </p:blipFill>
        <p:spPr>
          <a:xfrm>
            <a:off x="710803" y="-1189"/>
            <a:ext cx="2015279" cy="963278"/>
          </a:xfrm>
          <a:prstGeom prst="rect">
            <a:avLst/>
          </a:prstGeom>
        </p:spPr>
      </p:pic>
    </p:spTree>
    <p:extLst>
      <p:ext uri="{BB962C8B-B14F-4D97-AF65-F5344CB8AC3E}">
        <p14:creationId xmlns:p14="http://schemas.microsoft.com/office/powerpoint/2010/main" val="23392098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14376" y="2744661"/>
            <a:ext cx="7715249" cy="759906"/>
          </a:xfrm>
        </p:spPr>
        <p:txBody>
          <a:bodyPr lIns="0" tIns="0" rIns="0" bIns="0" anchor="t" anchorCtr="0">
            <a:normAutofit/>
          </a:bodyPr>
          <a:lstStyle>
            <a:lvl1pPr algn="l">
              <a:defRPr sz="4800" b="1">
                <a:solidFill>
                  <a:schemeClr val="tx1"/>
                </a:solidFill>
                <a:latin typeface="+mj-lt"/>
                <a:ea typeface="Roboto Black" panose="02000000000000000000" pitchFamily="2" charset="0"/>
                <a:cs typeface="Arial" panose="020B0604020202020204" pitchFamily="34" charset="0"/>
              </a:defRPr>
            </a:lvl1pPr>
          </a:lstStyle>
          <a:p>
            <a:r>
              <a:rPr lang="en-US" dirty="0"/>
              <a:t>Section Header</a:t>
            </a:r>
          </a:p>
        </p:txBody>
      </p:sp>
      <p:cxnSp>
        <p:nvCxnSpPr>
          <p:cNvPr id="8" name="Straight Connector 7">
            <a:extLst>
              <a:ext uri="{FF2B5EF4-FFF2-40B4-BE49-F238E27FC236}">
                <a16:creationId xmlns:a16="http://schemas.microsoft.com/office/drawing/2014/main" id="{C4E1A789-3A04-9240-BCEC-3DACF2B52870}"/>
              </a:ext>
              <a:ext uri="{C183D7F6-B498-43B3-948B-1728B52AA6E4}">
                <adec:decorative xmlns:adec="http://schemas.microsoft.com/office/drawing/2017/decorative" val="1"/>
              </a:ext>
            </a:extLst>
          </p:cNvPr>
          <p:cNvCxnSpPr>
            <a:cxnSpLocks/>
          </p:cNvCxnSpPr>
          <p:nvPr userDrawn="1"/>
        </p:nvCxnSpPr>
        <p:spPr>
          <a:xfrm>
            <a:off x="730595" y="2502271"/>
            <a:ext cx="576398"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714376" y="3694740"/>
            <a:ext cx="7715249" cy="407460"/>
          </a:xfrm>
        </p:spPr>
        <p:txBody>
          <a:bodyPr lIns="0" tIns="0" rIns="0" bIns="0">
            <a:normAutofit/>
          </a:bodyPr>
          <a:lstStyle>
            <a:lvl1pPr marL="0" indent="0" algn="l">
              <a:buNone/>
              <a:defRPr sz="2200" b="0">
                <a:solidFill>
                  <a:schemeClr val="tx1"/>
                </a:solidFill>
                <a:latin typeface="Roboto" panose="02000000000000000000" pitchFamily="2" charset="0"/>
                <a:ea typeface="Roboto" panose="020000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Section Subtitle</a:t>
            </a:r>
          </a:p>
        </p:txBody>
      </p:sp>
    </p:spTree>
    <p:extLst>
      <p:ext uri="{BB962C8B-B14F-4D97-AF65-F5344CB8AC3E}">
        <p14:creationId xmlns:p14="http://schemas.microsoft.com/office/powerpoint/2010/main" val="27212720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50" userDrawn="1">
          <p15:clr>
            <a:srgbClr val="FBAE40"/>
          </p15:clr>
        </p15:guide>
        <p15:guide id="4" pos="53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714376" y="2744662"/>
            <a:ext cx="7715249" cy="759907"/>
          </a:xfrm>
        </p:spPr>
        <p:txBody>
          <a:bodyPr lIns="0" tIns="0" rIns="0" bIns="0" anchor="t" anchorCtr="0">
            <a:normAutofit/>
          </a:bodyPr>
          <a:lstStyle>
            <a:lvl1pPr algn="l">
              <a:defRPr sz="4800" b="1">
                <a:solidFill>
                  <a:schemeClr val="bg1"/>
                </a:solidFill>
                <a:latin typeface="+mj-lt"/>
                <a:ea typeface="Roboto Black" panose="02000000000000000000" pitchFamily="2" charset="0"/>
                <a:cs typeface="Arial" panose="020B0604020202020204" pitchFamily="34" charset="0"/>
              </a:defRPr>
            </a:lvl1pPr>
          </a:lstStyle>
          <a:p>
            <a:r>
              <a:rPr lang="en-US" noProof="0" dirty="0"/>
              <a:t>Section Header</a:t>
            </a:r>
          </a:p>
        </p:txBody>
      </p:sp>
      <p:cxnSp>
        <p:nvCxnSpPr>
          <p:cNvPr id="8" name="Straight Connector 7">
            <a:extLst>
              <a:ext uri="{FF2B5EF4-FFF2-40B4-BE49-F238E27FC236}">
                <a16:creationId xmlns:a16="http://schemas.microsoft.com/office/drawing/2014/main" id="{C4E1A789-3A04-9240-BCEC-3DACF2B52870}"/>
              </a:ext>
              <a:ext uri="{C183D7F6-B498-43B3-948B-1728B52AA6E4}">
                <adec:decorative xmlns:adec="http://schemas.microsoft.com/office/drawing/2017/decorative" val="1"/>
              </a:ext>
            </a:extLst>
          </p:cNvPr>
          <p:cNvCxnSpPr>
            <a:cxnSpLocks/>
          </p:cNvCxnSpPr>
          <p:nvPr userDrawn="1"/>
        </p:nvCxnSpPr>
        <p:spPr>
          <a:xfrm>
            <a:off x="730595" y="2509891"/>
            <a:ext cx="57639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8FB54BE8-0526-614C-A06E-8C6258999B24}"/>
              </a:ext>
            </a:extLst>
          </p:cNvPr>
          <p:cNvSpPr>
            <a:spLocks noGrp="1"/>
          </p:cNvSpPr>
          <p:nvPr>
            <p:ph type="subTitle" idx="1" hasCustomPrompt="1"/>
          </p:nvPr>
        </p:nvSpPr>
        <p:spPr>
          <a:xfrm>
            <a:off x="714376" y="3694740"/>
            <a:ext cx="7715249" cy="407460"/>
          </a:xfrm>
        </p:spPr>
        <p:txBody>
          <a:bodyPr lIns="0" tIns="0" rIns="0" bIns="0">
            <a:normAutofit/>
          </a:bodyPr>
          <a:lstStyle>
            <a:lvl1pPr marL="0" indent="0" algn="l">
              <a:buNone/>
              <a:defRPr sz="2200" b="0">
                <a:solidFill>
                  <a:schemeClr val="accent1"/>
                </a:solidFill>
                <a:latin typeface="Roboto" panose="02000000000000000000" pitchFamily="2" charset="0"/>
                <a:ea typeface="Roboto" panose="020000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Section Subtitle</a:t>
            </a:r>
          </a:p>
        </p:txBody>
      </p:sp>
    </p:spTree>
    <p:extLst>
      <p:ext uri="{BB962C8B-B14F-4D97-AF65-F5344CB8AC3E}">
        <p14:creationId xmlns:p14="http://schemas.microsoft.com/office/powerpoint/2010/main" val="5092828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50" userDrawn="1">
          <p15:clr>
            <a:srgbClr val="FBAE40"/>
          </p15:clr>
        </p15:guide>
        <p15:guide id="4" pos="531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 Photo">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2C17923A-4119-CF48-9F2D-05B0A69EBAD5}"/>
              </a:ext>
            </a:extLst>
          </p:cNvPr>
          <p:cNvSpPr>
            <a:spLocks noGrp="1"/>
          </p:cNvSpPr>
          <p:nvPr>
            <p:ph type="pic" sz="quarter" idx="11"/>
          </p:nvPr>
        </p:nvSpPr>
        <p:spPr>
          <a:xfrm>
            <a:off x="0" y="0"/>
            <a:ext cx="9144000" cy="6858000"/>
          </a:xfrm>
        </p:spPr>
        <p:txBody>
          <a:bodyPr anchor="ctr" anchorCtr="0"/>
          <a:lstStyle>
            <a:lvl1pPr marL="0" indent="0" algn="ctr">
              <a:buNone/>
              <a:defRPr>
                <a:solidFill>
                  <a:schemeClr val="accent3"/>
                </a:solidFill>
              </a:defRPr>
            </a:lvl1pPr>
          </a:lstStyle>
          <a:p>
            <a:r>
              <a:rPr lang="en-US" dirty="0"/>
              <a:t>Click icon to add picture</a:t>
            </a:r>
          </a:p>
        </p:txBody>
      </p:sp>
      <p:sp>
        <p:nvSpPr>
          <p:cNvPr id="2" name="Title 1">
            <a:extLst>
              <a:ext uri="{FF2B5EF4-FFF2-40B4-BE49-F238E27FC236}">
                <a16:creationId xmlns:a16="http://schemas.microsoft.com/office/drawing/2014/main" id="{D8224488-0ADE-1843-91C1-1CA371373F2D}"/>
              </a:ext>
            </a:extLst>
          </p:cNvPr>
          <p:cNvSpPr>
            <a:spLocks noGrp="1"/>
          </p:cNvSpPr>
          <p:nvPr>
            <p:ph type="title" hasCustomPrompt="1"/>
          </p:nvPr>
        </p:nvSpPr>
        <p:spPr>
          <a:xfrm>
            <a:off x="770746" y="1763547"/>
            <a:ext cx="4186265" cy="618631"/>
          </a:xfrm>
          <a:solidFill>
            <a:schemeClr val="accent1"/>
          </a:solidFill>
        </p:spPr>
        <p:txBody>
          <a:bodyPr wrap="square" lIns="91440" tIns="91440" bIns="0">
            <a:spAutoFit/>
          </a:bodyPr>
          <a:lstStyle>
            <a:lvl1pPr>
              <a:defRPr sz="3800"/>
            </a:lvl1pPr>
          </a:lstStyle>
          <a:p>
            <a:r>
              <a:rPr lang="en-US" dirty="0"/>
              <a:t>SECTION HEADER</a:t>
            </a:r>
          </a:p>
        </p:txBody>
      </p:sp>
    </p:spTree>
    <p:extLst>
      <p:ext uri="{BB962C8B-B14F-4D97-AF65-F5344CB8AC3E}">
        <p14:creationId xmlns:p14="http://schemas.microsoft.com/office/powerpoint/2010/main" val="238807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070F21D-F194-034E-812B-69D1C6CDD0DE}"/>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24" name="Straight Connector 23">
            <a:extLst>
              <a:ext uri="{FF2B5EF4-FFF2-40B4-BE49-F238E27FC236}">
                <a16:creationId xmlns:a16="http://schemas.microsoft.com/office/drawing/2014/main" id="{9BA13FBC-A4AA-9B4F-8E9B-12CD6600150E}"/>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22C1D3A-9762-7F4D-AB5C-A3F0114B67B2}"/>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7" name="Picture 6" descr="The University of Iowa">
            <a:extLst>
              <a:ext uri="{FF2B5EF4-FFF2-40B4-BE49-F238E27FC236}">
                <a16:creationId xmlns:a16="http://schemas.microsoft.com/office/drawing/2014/main" id="{22558F6C-63A6-764A-A42A-B9198FB98EE1}"/>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8" name="Footer Placeholder 4">
            <a:extLst>
              <a:ext uri="{FF2B5EF4-FFF2-40B4-BE49-F238E27FC236}">
                <a16:creationId xmlns:a16="http://schemas.microsoft.com/office/drawing/2014/main" id="{7987A145-9C93-2C47-9BAC-3865EAA30431}"/>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177833841"/>
      </p:ext>
    </p:extLst>
  </p:cSld>
  <p:clrMapOvr>
    <a:masterClrMapping/>
  </p:clrMapOvr>
  <p:extLst>
    <p:ext uri="{DCECCB84-F9BA-43D5-87BE-67443E8EF086}">
      <p15:sldGuideLst xmlns:p15="http://schemas.microsoft.com/office/powerpoint/2012/main">
        <p15:guide id="1" orient="horz" pos="696" userDrawn="1">
          <p15:clr>
            <a:srgbClr val="FBAE40"/>
          </p15:clr>
        </p15:guide>
        <p15:guide id="2" pos="450" userDrawn="1">
          <p15:clr>
            <a:srgbClr val="FBAE40"/>
          </p15:clr>
        </p15:guide>
        <p15:guide id="3" pos="5310" userDrawn="1">
          <p15:clr>
            <a:srgbClr val="FBAE40"/>
          </p15:clr>
        </p15:guide>
        <p15:guide id="4" pos="2880" userDrawn="1">
          <p15:clr>
            <a:srgbClr val="FBAE40"/>
          </p15:clr>
        </p15:guide>
        <p15:guide id="5" orient="horz" pos="1056" userDrawn="1">
          <p15:clr>
            <a:srgbClr val="FBAE40"/>
          </p15:clr>
        </p15:guide>
        <p15:guide id="7" orient="horz" pos="2400" userDrawn="1">
          <p15:clr>
            <a:srgbClr val="FBAE40"/>
          </p15:clr>
        </p15:guide>
        <p15:guide id="8"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E68DE55-0579-EC46-BD52-181870AFB63C}"/>
              </a:ext>
            </a:extLst>
          </p:cNvPr>
          <p:cNvSpPr>
            <a:spLocks noGrp="1"/>
          </p:cNvSpPr>
          <p:nvPr>
            <p:ph type="title"/>
          </p:nvPr>
        </p:nvSpPr>
        <p:spPr>
          <a:xfrm>
            <a:off x="714375" y="526778"/>
            <a:ext cx="7715251" cy="869089"/>
          </a:xfrm>
        </p:spPr>
        <p:txBody>
          <a:bodyPr lIns="0" tIns="0" rIns="0" bIns="0">
            <a:normAutofit/>
          </a:bodyPr>
          <a:lstStyle>
            <a:lvl1pPr>
              <a:defRPr sz="3300">
                <a:latin typeface="Roboto" panose="02000000000000000000" pitchFamily="2" charset="0"/>
                <a:ea typeface="Roboto" panose="02000000000000000000" pitchFamily="2" charset="0"/>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88200BB2-D6D1-6642-8F66-9B4F37EC8187}"/>
              </a:ext>
              <a:ext uri="{C183D7F6-B498-43B3-948B-1728B52AA6E4}">
                <adec:decorative xmlns:adec="http://schemas.microsoft.com/office/drawing/2017/decorative" val="1"/>
              </a:ext>
            </a:extLst>
          </p:cNvPr>
          <p:cNvCxnSpPr>
            <a:cxnSpLocks/>
          </p:cNvCxnSpPr>
          <p:nvPr userDrawn="1"/>
        </p:nvCxnSpPr>
        <p:spPr>
          <a:xfrm>
            <a:off x="714374" y="1317642"/>
            <a:ext cx="576398"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F35C2BC9-7AF3-6D49-8036-36D81872E84B}"/>
              </a:ext>
            </a:extLst>
          </p:cNvPr>
          <p:cNvSpPr>
            <a:spLocks noGrp="1"/>
          </p:cNvSpPr>
          <p:nvPr>
            <p:ph idx="10"/>
          </p:nvPr>
        </p:nvSpPr>
        <p:spPr>
          <a:xfrm>
            <a:off x="714374" y="1686758"/>
            <a:ext cx="7688645" cy="4256843"/>
          </a:xfrm>
        </p:spPr>
        <p:txBody>
          <a:bodyPr lIns="0" tIns="0" rIns="0" bIns="0"/>
          <a:lstStyle>
            <a:lvl1pPr marL="171450" indent="-171450">
              <a:buClr>
                <a:schemeClr val="tx2"/>
              </a:buClr>
              <a:buSzPct val="95000"/>
              <a:buFont typeface="Arial" panose="020B0604020202020204" pitchFamily="34" charset="0"/>
              <a:buChar char="•"/>
              <a:defRPr sz="2400">
                <a:latin typeface="Roboto" panose="02000000000000000000" pitchFamily="2" charset="0"/>
                <a:ea typeface="Roboto" panose="02000000000000000000" pitchFamily="2" charset="0"/>
              </a:defRPr>
            </a:lvl1pPr>
            <a:lvl2pPr marL="514350" indent="-171450">
              <a:buClr>
                <a:schemeClr val="tx2"/>
              </a:buClr>
              <a:buSzPct val="100000"/>
              <a:buFont typeface="Arial" panose="020B0604020202020204" pitchFamily="34" charset="0"/>
              <a:buChar char="‒"/>
              <a:defRPr sz="2000">
                <a:latin typeface="Roboto" panose="02000000000000000000" pitchFamily="2" charset="0"/>
                <a:ea typeface="Roboto" panose="02000000000000000000" pitchFamily="2" charset="0"/>
              </a:defRPr>
            </a:lvl2pPr>
            <a:lvl3pPr marL="857250" indent="-17145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200150" indent="-17145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1543050" indent="-17145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80937044-371D-C149-9F72-3D8FBA4605CF}"/>
              </a:ext>
              <a:ext uri="{C183D7F6-B498-43B3-948B-1728B52AA6E4}">
                <adec:decorative xmlns:adec="http://schemas.microsoft.com/office/drawing/2017/decorative" val="1"/>
              </a:ext>
            </a:extLst>
          </p:cNvPr>
          <p:cNvSpPr/>
          <p:nvPr userDrawn="1"/>
        </p:nvSpPr>
        <p:spPr>
          <a:xfrm>
            <a:off x="0" y="6389512"/>
            <a:ext cx="9144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Arial" panose="020B0604020202020204" pitchFamily="34" charset="0"/>
            </a:endParaRPr>
          </a:p>
        </p:txBody>
      </p:sp>
      <p:pic>
        <p:nvPicPr>
          <p:cNvPr id="8" name="Picture 7" descr="The University of Iowa">
            <a:extLst>
              <a:ext uri="{FF2B5EF4-FFF2-40B4-BE49-F238E27FC236}">
                <a16:creationId xmlns:a16="http://schemas.microsoft.com/office/drawing/2014/main" id="{CD97EF86-E180-1E4F-8C76-63FC6B251262}"/>
              </a:ext>
            </a:extLst>
          </p:cNvPr>
          <p:cNvPicPr>
            <a:picLocks noChangeAspect="1"/>
          </p:cNvPicPr>
          <p:nvPr userDrawn="1"/>
        </p:nvPicPr>
        <p:blipFill>
          <a:blip r:embed="rId2"/>
          <a:srcRect/>
          <a:stretch/>
        </p:blipFill>
        <p:spPr>
          <a:xfrm>
            <a:off x="628650" y="6247570"/>
            <a:ext cx="1299998" cy="617498"/>
          </a:xfrm>
          <a:prstGeom prst="rect">
            <a:avLst/>
          </a:prstGeom>
        </p:spPr>
      </p:pic>
      <p:sp>
        <p:nvSpPr>
          <p:cNvPr id="9" name="Footer Placeholder 4">
            <a:extLst>
              <a:ext uri="{FF2B5EF4-FFF2-40B4-BE49-F238E27FC236}">
                <a16:creationId xmlns:a16="http://schemas.microsoft.com/office/drawing/2014/main" id="{1FBD3EF9-AA04-A444-8D91-715DA8AEE034}"/>
              </a:ext>
            </a:extLst>
          </p:cNvPr>
          <p:cNvSpPr>
            <a:spLocks noGrp="1"/>
          </p:cNvSpPr>
          <p:nvPr>
            <p:ph type="ftr" sz="quarter" idx="3"/>
          </p:nvPr>
        </p:nvSpPr>
        <p:spPr>
          <a:xfrm>
            <a:off x="2073821" y="6441193"/>
            <a:ext cx="6513130" cy="365125"/>
          </a:xfrm>
          <a:prstGeom prst="rect">
            <a:avLst/>
          </a:prstGeom>
        </p:spPr>
        <p:txBody>
          <a:bodyPr vert="horz" lIns="91440" tIns="45720" rIns="91440" bIns="45720" rtlCol="0" anchor="ctr"/>
          <a:lstStyle>
            <a:lvl1pPr algn="l">
              <a:defRPr sz="1050" b="0">
                <a:solidFill>
                  <a:schemeClr val="bg1"/>
                </a:solidFill>
              </a:defRPr>
            </a:lvl1pPr>
          </a:lstStyle>
          <a:p>
            <a:r>
              <a:rPr lang="en-US"/>
              <a:t>7400</a:t>
            </a:r>
            <a:endParaRPr lang="en-US" b="0" dirty="0"/>
          </a:p>
        </p:txBody>
      </p:sp>
    </p:spTree>
    <p:extLst>
      <p:ext uri="{BB962C8B-B14F-4D97-AF65-F5344CB8AC3E}">
        <p14:creationId xmlns:p14="http://schemas.microsoft.com/office/powerpoint/2010/main" val="691165391"/>
      </p:ext>
    </p:extLst>
  </p:cSld>
  <p:clrMapOvr>
    <a:masterClrMapping/>
  </p:clrMapOvr>
  <p:extLst>
    <p:ext uri="{DCECCB84-F9BA-43D5-87BE-67443E8EF086}">
      <p15:sldGuideLst xmlns:p15="http://schemas.microsoft.com/office/powerpoint/2012/main">
        <p15:guide id="1" orient="horz" pos="696" userDrawn="1">
          <p15:clr>
            <a:srgbClr val="FBAE40"/>
          </p15:clr>
        </p15:guide>
        <p15:guide id="2" pos="450" userDrawn="1">
          <p15:clr>
            <a:srgbClr val="FBAE40"/>
          </p15:clr>
        </p15:guide>
        <p15:guide id="3" pos="5310" userDrawn="1">
          <p15:clr>
            <a:srgbClr val="FBAE40"/>
          </p15:clr>
        </p15:guide>
        <p15:guide id="4" pos="2880" userDrawn="1">
          <p15:clr>
            <a:srgbClr val="FBAE40"/>
          </p15:clr>
        </p15:guide>
        <p15:guide id="5" orient="horz" pos="1056" userDrawn="1">
          <p15:clr>
            <a:srgbClr val="FBAE40"/>
          </p15:clr>
        </p15:guide>
        <p15:guide id="7" orient="horz" pos="3744" userDrawn="1">
          <p15:clr>
            <a:srgbClr val="FBAE40"/>
          </p15:clr>
        </p15:guide>
        <p15:guide id="8" orient="horz" pos="240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47C82-65E8-6F4A-93F5-B60D5D90FAEC}"/>
              </a:ext>
            </a:extLst>
          </p:cNvPr>
          <p:cNvSpPr>
            <a:spLocks noGrp="1"/>
          </p:cNvSpPr>
          <p:nvPr>
            <p:ph type="title"/>
          </p:nvPr>
        </p:nvSpPr>
        <p:spPr>
          <a:xfrm>
            <a:off x="628650" y="365126"/>
            <a:ext cx="7886700" cy="896116"/>
          </a:xfrm>
          <a:prstGeom prst="rect">
            <a:avLst/>
          </a:prstGeom>
        </p:spPr>
        <p:txBody>
          <a:bodyPr vert="horz" lIns="0" tIns="0" rIns="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0D0A12C-E82E-3F40-8F2F-F914F24F0B62}"/>
              </a:ext>
            </a:extLst>
          </p:cNvPr>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061491"/>
      </p:ext>
    </p:extLst>
  </p:cSld>
  <p:clrMap bg1="lt1" tx1="dk1" bg2="lt2" tx2="dk2" accent1="accent1" accent2="accent2" accent3="accent3" accent4="accent4" accent5="accent5" accent6="accent6" hlink="hlink" folHlink="folHlink"/>
  <p:sldLayoutIdLst>
    <p:sldLayoutId id="2147483656" r:id="rId1"/>
    <p:sldLayoutId id="2147483687" r:id="rId2"/>
    <p:sldLayoutId id="2147483688" r:id="rId3"/>
    <p:sldLayoutId id="2147483684" r:id="rId4"/>
    <p:sldLayoutId id="2147483663" r:id="rId5"/>
    <p:sldLayoutId id="2147483686" r:id="rId6"/>
    <p:sldLayoutId id="2147483690" r:id="rId7"/>
    <p:sldLayoutId id="2147483682" r:id="rId8"/>
    <p:sldLayoutId id="2147483650" r:id="rId9"/>
    <p:sldLayoutId id="2147483662" r:id="rId10"/>
    <p:sldLayoutId id="2147483670" r:id="rId11"/>
    <p:sldLayoutId id="2147483667" r:id="rId12"/>
    <p:sldLayoutId id="2147483668" r:id="rId13"/>
    <p:sldLayoutId id="2147483675" r:id="rId14"/>
    <p:sldLayoutId id="2147483677" r:id="rId15"/>
    <p:sldLayoutId id="2147483676" r:id="rId16"/>
    <p:sldLayoutId id="2147483672" r:id="rId17"/>
    <p:sldLayoutId id="2147483692" r:id="rId18"/>
    <p:sldLayoutId id="2147483669" r:id="rId19"/>
    <p:sldLayoutId id="2147483671" r:id="rId20"/>
    <p:sldLayoutId id="2147483679" r:id="rId21"/>
    <p:sldLayoutId id="2147483680" r:id="rId22"/>
    <p:sldLayoutId id="2147483654" r:id="rId23"/>
    <p:sldLayoutId id="2147483655" r:id="rId24"/>
    <p:sldLayoutId id="2147483665" r:id="rId25"/>
    <p:sldLayoutId id="2147483664" r:id="rId26"/>
    <p:sldLayoutId id="2147483689" r:id="rId27"/>
    <p:sldLayoutId id="2147483693" r:id="rId28"/>
    <p:sldLayoutId id="2147483691" r:id="rId29"/>
  </p:sldLayoutIdLst>
  <p:hf sldNum="0" hdr="0" dt="0"/>
  <p:txStyles>
    <p:titleStyle>
      <a:lvl1pPr algn="l" defTabSz="685800" rtl="0" eaLnBrk="1" latinLnBrk="0" hangingPunct="1">
        <a:lnSpc>
          <a:spcPct val="90000"/>
        </a:lnSpc>
        <a:spcBef>
          <a:spcPct val="0"/>
        </a:spcBef>
        <a:buNone/>
        <a:defRPr sz="3000" b="1" kern="1200">
          <a:solidFill>
            <a:schemeClr val="tx1"/>
          </a:solidFill>
          <a:latin typeface="Roboto" panose="02000000000000000000" pitchFamily="2" charset="0"/>
          <a:ea typeface="Roboto" panose="02000000000000000000" pitchFamily="2" charset="0"/>
          <a:cs typeface="Arial" panose="020B0604020202020204" pitchFamily="34" charset="0"/>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514350" indent="-171450" algn="l" defTabSz="685800" rtl="0" eaLnBrk="1" latinLnBrk="0" hangingPunct="1">
        <a:lnSpc>
          <a:spcPct val="100000"/>
        </a:lnSpc>
        <a:spcBef>
          <a:spcPts val="375"/>
        </a:spcBef>
        <a:buFont typeface="Roboto" panose="02000000000000000000" pitchFamily="2"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0B23-7308-1745-A1A9-A5522BA49EE8}"/>
              </a:ext>
            </a:extLst>
          </p:cNvPr>
          <p:cNvSpPr>
            <a:spLocks noGrp="1"/>
          </p:cNvSpPr>
          <p:nvPr>
            <p:ph type="ctrTitle"/>
          </p:nvPr>
        </p:nvSpPr>
        <p:spPr>
          <a:xfrm>
            <a:off x="731044" y="2677626"/>
            <a:ext cx="6931628" cy="1847088"/>
          </a:xfrm>
        </p:spPr>
        <p:txBody>
          <a:bodyPr>
            <a:normAutofit/>
          </a:bodyPr>
          <a:lstStyle/>
          <a:p>
            <a:r>
              <a:rPr lang="en-US" dirty="0"/>
              <a:t>Acoustics Analysis</a:t>
            </a:r>
          </a:p>
        </p:txBody>
      </p:sp>
      <p:sp>
        <p:nvSpPr>
          <p:cNvPr id="13" name="Text Placeholder 12">
            <a:extLst>
              <a:ext uri="{FF2B5EF4-FFF2-40B4-BE49-F238E27FC236}">
                <a16:creationId xmlns:a16="http://schemas.microsoft.com/office/drawing/2014/main" id="{6C5EE2B8-026E-D04B-8925-60FA6F76C380}"/>
              </a:ext>
            </a:extLst>
          </p:cNvPr>
          <p:cNvSpPr>
            <a:spLocks noGrp="1"/>
          </p:cNvSpPr>
          <p:nvPr>
            <p:ph type="body" sz="quarter" idx="10"/>
          </p:nvPr>
        </p:nvSpPr>
        <p:spPr>
          <a:xfrm>
            <a:off x="731044" y="5685465"/>
            <a:ext cx="7765770" cy="660156"/>
          </a:xfrm>
        </p:spPr>
        <p:txBody>
          <a:bodyPr>
            <a:normAutofit fontScale="92500" lnSpcReduction="10000"/>
          </a:bodyPr>
          <a:lstStyle/>
          <a:p>
            <a:r>
              <a:rPr lang="en-US" altLang="zh-CN" dirty="0"/>
              <a:t>Ying Xiang</a:t>
            </a:r>
            <a:endParaRPr lang="en-US" dirty="0"/>
          </a:p>
          <a:p>
            <a:r>
              <a:rPr lang="en-US" dirty="0"/>
              <a:t>April 29, 2024</a:t>
            </a:r>
          </a:p>
        </p:txBody>
      </p:sp>
      <p:sp>
        <p:nvSpPr>
          <p:cNvPr id="3" name="页脚占位符 2">
            <a:extLst>
              <a:ext uri="{FF2B5EF4-FFF2-40B4-BE49-F238E27FC236}">
                <a16:creationId xmlns:a16="http://schemas.microsoft.com/office/drawing/2014/main" id="{838EFF1C-2BC8-A7A5-FC2A-E8A8AEC85E90}"/>
              </a:ext>
            </a:extLst>
          </p:cNvPr>
          <p:cNvSpPr>
            <a:spLocks noGrp="1"/>
          </p:cNvSpPr>
          <p:nvPr>
            <p:ph type="ftr" sz="quarter" idx="3"/>
          </p:nvPr>
        </p:nvSpPr>
        <p:spPr/>
        <p:txBody>
          <a:bodyPr/>
          <a:lstStyle/>
          <a:p>
            <a:r>
              <a:rPr lang="en-US" dirty="0"/>
              <a:t>6220</a:t>
            </a:r>
          </a:p>
        </p:txBody>
      </p:sp>
    </p:spTree>
    <p:extLst>
      <p:ext uri="{BB962C8B-B14F-4D97-AF65-F5344CB8AC3E}">
        <p14:creationId xmlns:p14="http://schemas.microsoft.com/office/powerpoint/2010/main" val="389251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effectLst/>
                <a:latin typeface="等线" panose="02010600030101010101" pitchFamily="2" charset="-122"/>
                <a:cs typeface="Times New Roman" panose="02020603050405020304" pitchFamily="18" charset="0"/>
              </a:rPr>
              <a:t>In our case, to judge the tone of a word, if we first determine the language being used based on a sentence containing multiple words (considering that people usually do not switch the language they are using), and then judge the tone of each word given the language, could this method achieve higher accuracy?</a:t>
            </a:r>
            <a:endParaRPr lang="en-US" altLang="zh-CN" sz="1800" dirty="0">
              <a:latin typeface="等线" panose="02010600030101010101" pitchFamily="2" charset="-122"/>
              <a:cs typeface="Times New Roman" panose="02020603050405020304" pitchFamily="18" charset="0"/>
            </a:endParaRPr>
          </a:p>
          <a:p>
            <a:endParaRPr lang="en-US" altLang="zh-CN" sz="1800" dirty="0">
              <a:latin typeface="等线" panose="02010600030101010101" pitchFamily="2" charset="-122"/>
              <a:cs typeface="Times New Roman" panose="02020603050405020304" pitchFamily="18" charset="0"/>
            </a:endParaRPr>
          </a:p>
          <a:p>
            <a:endParaRPr lang="en-US" sz="1800" dirty="0">
              <a:latin typeface="等线" panose="02010600030101010101" pitchFamily="2" charset="-122"/>
              <a:cs typeface="Times New Roman" panose="02020603050405020304" pitchFamily="18" charset="0"/>
            </a:endParaRP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Tree>
    <p:extLst>
      <p:ext uri="{BB962C8B-B14F-4D97-AF65-F5344CB8AC3E}">
        <p14:creationId xmlns:p14="http://schemas.microsoft.com/office/powerpoint/2010/main" val="43861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effectLst/>
                <a:latin typeface="等线" panose="02010600030101010101" pitchFamily="2" charset="-122"/>
                <a:cs typeface="Times New Roman" panose="02020603050405020304" pitchFamily="18" charset="0"/>
              </a:rPr>
              <a:t>I randomly selected 11 datapoints from SM or CM to form pseudo-sentences, resulting in 100 sentences each from SM and CM. Then, for each sentence, I used the random forest model with an accuracy of 0.6832 to predict the tone of each word. </a:t>
            </a:r>
            <a:r>
              <a:rPr lang="en-US" altLang="zh-CN" sz="1800">
                <a:effectLst/>
                <a:latin typeface="等线" panose="02010600030101010101" pitchFamily="2" charset="-122"/>
                <a:cs typeface="Times New Roman" panose="02020603050405020304" pitchFamily="18" charset="0"/>
              </a:rPr>
              <a:t>The language </a:t>
            </a:r>
            <a:r>
              <a:rPr lang="en-US" altLang="zh-CN" sz="1800" dirty="0">
                <a:effectLst/>
                <a:latin typeface="等线" panose="02010600030101010101" pitchFamily="2" charset="-122"/>
                <a:cs typeface="Times New Roman" panose="02020603050405020304" pitchFamily="18" charset="0"/>
              </a:rPr>
              <a:t>of the sentence was determined based on whether the majority of the 11 words came from SM or CM.</a:t>
            </a:r>
            <a:endParaRPr lang="en-US" altLang="zh-CN" sz="1800" dirty="0">
              <a:latin typeface="等线" panose="02010600030101010101" pitchFamily="2" charset="-122"/>
              <a:cs typeface="Times New Roman" panose="02020603050405020304" pitchFamily="18" charset="0"/>
            </a:endParaRPr>
          </a:p>
          <a:p>
            <a:endParaRPr lang="en-US" sz="1800" dirty="0">
              <a:latin typeface="等线" panose="02010600030101010101" pitchFamily="2" charset="-122"/>
              <a:cs typeface="Times New Roman" panose="02020603050405020304" pitchFamily="18" charset="0"/>
            </a:endParaRP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
        <p:nvSpPr>
          <p:cNvPr id="4" name="文本框 3">
            <a:extLst>
              <a:ext uri="{FF2B5EF4-FFF2-40B4-BE49-F238E27FC236}">
                <a16:creationId xmlns:a16="http://schemas.microsoft.com/office/drawing/2014/main" id="{207C5E41-6251-A074-D0D0-48AEBD03A88C}"/>
              </a:ext>
            </a:extLst>
          </p:cNvPr>
          <p:cNvSpPr txBox="1"/>
          <p:nvPr/>
        </p:nvSpPr>
        <p:spPr>
          <a:xfrm>
            <a:off x="326066" y="3820633"/>
            <a:ext cx="8260886" cy="1200329"/>
          </a:xfrm>
          <a:prstGeom prst="rect">
            <a:avLst/>
          </a:prstGeom>
          <a:noFill/>
        </p:spPr>
        <p:txBody>
          <a:bodyPr wrap="square" rtlCol="0">
            <a:spAutoFit/>
          </a:bodyPr>
          <a:lstStyle/>
          <a:p>
            <a:pPr algn="ctr"/>
            <a:r>
              <a:rPr lang="en-US" altLang="zh-CN" dirty="0"/>
              <a:t>100 SM sentence                                   100 CM sentence</a:t>
            </a:r>
          </a:p>
          <a:p>
            <a:pPr algn="ctr"/>
            <a:r>
              <a:rPr lang="en-US" altLang="zh-CN" dirty="0"/>
              <a:t> </a:t>
            </a:r>
          </a:p>
          <a:p>
            <a:r>
              <a:rPr lang="en-US" altLang="zh-CN" dirty="0"/>
              <a:t>Accuracy                 100%                                                           97%  </a:t>
            </a:r>
            <a:endParaRPr lang="zh-CN" altLang="en-US" dirty="0"/>
          </a:p>
          <a:p>
            <a:pPr algn="ctr"/>
            <a:endParaRPr lang="zh-CN" altLang="en-US" dirty="0"/>
          </a:p>
        </p:txBody>
      </p:sp>
      <p:sp>
        <p:nvSpPr>
          <p:cNvPr id="8" name="Content Placeholder 2">
            <a:extLst>
              <a:ext uri="{FF2B5EF4-FFF2-40B4-BE49-F238E27FC236}">
                <a16:creationId xmlns:a16="http://schemas.microsoft.com/office/drawing/2014/main" id="{3252B2C5-564B-FECD-9778-B99D84D3BC40}"/>
              </a:ext>
            </a:extLst>
          </p:cNvPr>
          <p:cNvSpPr txBox="1">
            <a:spLocks/>
          </p:cNvSpPr>
          <p:nvPr/>
        </p:nvSpPr>
        <p:spPr>
          <a:xfrm>
            <a:off x="714374" y="5386539"/>
            <a:ext cx="7437254" cy="96552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750"/>
              </a:spcBef>
              <a:buClr>
                <a:schemeClr val="tx2"/>
              </a:buClr>
              <a:buSzPct val="95000"/>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5143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8572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5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2001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15430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800" dirty="0">
                <a:effectLst/>
                <a:latin typeface="等线" panose="02010600030101010101" pitchFamily="2" charset="-122"/>
                <a:cs typeface="Times New Roman" panose="02020603050405020304" pitchFamily="18" charset="0"/>
              </a:rPr>
              <a:t>the accuracy of determining the language type through an entire sentence is very high.</a:t>
            </a:r>
            <a:endParaRPr lang="en-US" sz="18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290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effectLst/>
                <a:latin typeface="等线" panose="02010600030101010101" pitchFamily="2" charset="-122"/>
                <a:cs typeface="Times New Roman" panose="02020603050405020304" pitchFamily="18" charset="0"/>
              </a:rPr>
              <a:t>I rebuilt two random forest models, one for classifying the four tones of CM and the other for classifying the four tones of SM. I then applied these two models to the test set, and the final prediction results were much better than before.</a:t>
            </a:r>
            <a:endParaRPr lang="en-US" sz="1800" dirty="0">
              <a:latin typeface="等线" panose="02010600030101010101" pitchFamily="2" charset="-122"/>
              <a:cs typeface="Times New Roman" panose="02020603050405020304" pitchFamily="18" charset="0"/>
            </a:endParaRP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pic>
        <p:nvPicPr>
          <p:cNvPr id="1026" name="Picture 2" descr="图形用户界面, 文本, 应用程序&#10;&#10;描述已自动生成">
            <a:extLst>
              <a:ext uri="{FF2B5EF4-FFF2-40B4-BE49-F238E27FC236}">
                <a16:creationId xmlns:a16="http://schemas.microsoft.com/office/drawing/2014/main" id="{0D912238-37E3-55F0-E0CA-6AAAEDC4F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6" y="3615997"/>
            <a:ext cx="4312001" cy="2108789"/>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 descr="图形用户界面, 文本, 应用程序&#10;&#10;描述已自动生成">
            <a:extLst>
              <a:ext uri="{FF2B5EF4-FFF2-40B4-BE49-F238E27FC236}">
                <a16:creationId xmlns:a16="http://schemas.microsoft.com/office/drawing/2014/main" id="{0CBFDD38-B3C6-C19C-A2CD-882C2C20F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877" y="3625701"/>
            <a:ext cx="4175612" cy="21087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0C046E9C-8853-1FEB-9E36-2D591BAA1156}"/>
              </a:ext>
            </a:extLst>
          </p:cNvPr>
          <p:cNvSpPr>
            <a:spLocks noChangeArrowheads="1"/>
          </p:cNvSpPr>
          <p:nvPr/>
        </p:nvSpPr>
        <p:spPr bwMode="auto">
          <a:xfrm>
            <a:off x="1304925" y="47957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72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0B23-7308-1745-A1A9-A5522BA49EE8}"/>
              </a:ext>
            </a:extLst>
          </p:cNvPr>
          <p:cNvSpPr>
            <a:spLocks noGrp="1"/>
          </p:cNvSpPr>
          <p:nvPr>
            <p:ph type="ctrTitle"/>
          </p:nvPr>
        </p:nvSpPr>
        <p:spPr>
          <a:xfrm>
            <a:off x="731044" y="2677626"/>
            <a:ext cx="6931628" cy="1847088"/>
          </a:xfrm>
        </p:spPr>
        <p:txBody>
          <a:bodyPr>
            <a:normAutofit/>
          </a:bodyPr>
          <a:lstStyle/>
          <a:p>
            <a:r>
              <a:rPr lang="en-US" altLang="zh-CN" dirty="0"/>
              <a:t>Thank you</a:t>
            </a:r>
            <a:endParaRPr lang="en-US" dirty="0"/>
          </a:p>
        </p:txBody>
      </p:sp>
      <p:sp>
        <p:nvSpPr>
          <p:cNvPr id="13" name="Text Placeholder 12">
            <a:extLst>
              <a:ext uri="{FF2B5EF4-FFF2-40B4-BE49-F238E27FC236}">
                <a16:creationId xmlns:a16="http://schemas.microsoft.com/office/drawing/2014/main" id="{6C5EE2B8-026E-D04B-8925-60FA6F76C380}"/>
              </a:ext>
            </a:extLst>
          </p:cNvPr>
          <p:cNvSpPr>
            <a:spLocks noGrp="1"/>
          </p:cNvSpPr>
          <p:nvPr>
            <p:ph type="body" sz="quarter" idx="10"/>
          </p:nvPr>
        </p:nvSpPr>
        <p:spPr>
          <a:xfrm>
            <a:off x="731044" y="5685465"/>
            <a:ext cx="7765770" cy="660156"/>
          </a:xfrm>
        </p:spPr>
        <p:txBody>
          <a:bodyPr>
            <a:normAutofit fontScale="92500" lnSpcReduction="10000"/>
          </a:bodyPr>
          <a:lstStyle/>
          <a:p>
            <a:r>
              <a:rPr lang="en-US" altLang="zh-CN" dirty="0"/>
              <a:t>Ying Xiang</a:t>
            </a:r>
            <a:endParaRPr lang="en-US" dirty="0"/>
          </a:p>
          <a:p>
            <a:r>
              <a:rPr lang="en-US" dirty="0"/>
              <a:t>April 29, 2024</a:t>
            </a:r>
          </a:p>
        </p:txBody>
      </p:sp>
      <p:sp>
        <p:nvSpPr>
          <p:cNvPr id="3" name="页脚占位符 2">
            <a:extLst>
              <a:ext uri="{FF2B5EF4-FFF2-40B4-BE49-F238E27FC236}">
                <a16:creationId xmlns:a16="http://schemas.microsoft.com/office/drawing/2014/main" id="{838EFF1C-2BC8-A7A5-FC2A-E8A8AEC85E90}"/>
              </a:ext>
            </a:extLst>
          </p:cNvPr>
          <p:cNvSpPr>
            <a:spLocks noGrp="1"/>
          </p:cNvSpPr>
          <p:nvPr>
            <p:ph type="ftr" sz="quarter" idx="3"/>
          </p:nvPr>
        </p:nvSpPr>
        <p:spPr/>
        <p:txBody>
          <a:bodyPr/>
          <a:lstStyle/>
          <a:p>
            <a:r>
              <a:rPr lang="en-US" dirty="0"/>
              <a:t>6220</a:t>
            </a:r>
          </a:p>
        </p:txBody>
      </p:sp>
    </p:spTree>
    <p:extLst>
      <p:ext uri="{BB962C8B-B14F-4D97-AF65-F5344CB8AC3E}">
        <p14:creationId xmlns:p14="http://schemas.microsoft.com/office/powerpoint/2010/main" val="261603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Data Preprocessing</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8"/>
            <a:ext cx="7688645" cy="4256843"/>
          </a:xfrm>
        </p:spPr>
        <p:txBody>
          <a:bodyPr>
            <a:normAutofit/>
          </a:bodyPr>
          <a:lstStyle/>
          <a:p>
            <a:r>
              <a:rPr lang="en-US" altLang="zh-CN" sz="1800" dirty="0"/>
              <a:t>There are NA values in the data. many people tend to skip over some tones, because they are either unable to or find it difficult to produce such low tones. I replace the NA values by the lowest syllable from all the pronunciations of the subject. for each subject's NA values, the replacement value is different. For instance, the lowest sound value some people can emit is 100, while for others it is 50.</a:t>
            </a:r>
          </a:p>
          <a:p>
            <a:endParaRPr lang="en-US" sz="1800" dirty="0"/>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Tree>
    <p:extLst>
      <p:ext uri="{BB962C8B-B14F-4D97-AF65-F5344CB8AC3E}">
        <p14:creationId xmlns:p14="http://schemas.microsoft.com/office/powerpoint/2010/main" val="186307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Data Preprocessing</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8"/>
            <a:ext cx="7688645" cy="4256843"/>
          </a:xfrm>
        </p:spPr>
        <p:txBody>
          <a:bodyPr>
            <a:normAutofit/>
          </a:bodyPr>
          <a:lstStyle/>
          <a:p>
            <a:r>
              <a:rPr lang="en-US" altLang="zh-CN" sz="1800" dirty="0">
                <a:effectLst/>
                <a:latin typeface="等线" panose="02010600030101010101" pitchFamily="2" charset="-122"/>
                <a:cs typeface="Times New Roman" panose="02020603050405020304" pitchFamily="18" charset="0"/>
              </a:rPr>
              <a:t>the ranges of voice frequencies of males and females are different, with males being lower. So I use scale() to standardize all data to the same standard deviation and mean</a:t>
            </a:r>
            <a:endParaRPr lang="en-US" dirty="0"/>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pic>
        <p:nvPicPr>
          <p:cNvPr id="6" name="图片 4">
            <a:extLst>
              <a:ext uri="{FF2B5EF4-FFF2-40B4-BE49-F238E27FC236}">
                <a16:creationId xmlns:a16="http://schemas.microsoft.com/office/drawing/2014/main" id="{69A31D56-B942-1A8F-B201-ADDC446F2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541" y="3003331"/>
            <a:ext cx="6030310" cy="301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35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Data Preprocessing</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8"/>
            <a:ext cx="4906033" cy="4256843"/>
          </a:xfrm>
        </p:spPr>
        <p:txBody>
          <a:bodyPr>
            <a:normAutofit/>
          </a:bodyPr>
          <a:lstStyle/>
          <a:p>
            <a:r>
              <a:rPr lang="en-US" altLang="zh-CN" sz="1800" dirty="0">
                <a:effectLst/>
                <a:latin typeface="等线" panose="02010600030101010101" pitchFamily="2" charset="-122"/>
                <a:cs typeface="Times New Roman" panose="02020603050405020304" pitchFamily="18" charset="0"/>
              </a:rPr>
              <a:t>the trend varies with different tones. </a:t>
            </a:r>
            <a:r>
              <a:rPr lang="en-US" altLang="zh-CN" sz="1800" dirty="0">
                <a:latin typeface="等线" panose="02010600030101010101" pitchFamily="2" charset="-122"/>
                <a:cs typeface="Times New Roman" panose="02020603050405020304" pitchFamily="18" charset="0"/>
              </a:rPr>
              <a:t>S</a:t>
            </a:r>
            <a:r>
              <a:rPr lang="en-US" altLang="zh-CN" sz="1800" dirty="0">
                <a:effectLst/>
                <a:latin typeface="等线" panose="02010600030101010101" pitchFamily="2" charset="-122"/>
                <a:cs typeface="Times New Roman" panose="02020603050405020304" pitchFamily="18" charset="0"/>
              </a:rPr>
              <a:t>ome variables </a:t>
            </a:r>
            <a:r>
              <a:rPr lang="en-US" altLang="zh-CN" sz="1800" dirty="0">
                <a:latin typeface="等线" panose="02010600030101010101" pitchFamily="2" charset="-122"/>
                <a:cs typeface="Times New Roman" panose="02020603050405020304" pitchFamily="18" charset="0"/>
              </a:rPr>
              <a:t>are added </a:t>
            </a:r>
            <a:r>
              <a:rPr lang="en-US" altLang="zh-CN" sz="1800" dirty="0">
                <a:effectLst/>
                <a:latin typeface="等线" panose="02010600030101010101" pitchFamily="2" charset="-122"/>
                <a:cs typeface="Times New Roman" panose="02020603050405020304" pitchFamily="18" charset="0"/>
              </a:rPr>
              <a:t>to reflect these trends.</a:t>
            </a:r>
          </a:p>
          <a:p>
            <a:r>
              <a:rPr lang="en-US" altLang="zh-CN" sz="1800" dirty="0">
                <a:effectLst/>
                <a:latin typeface="等线" panose="02010600030101010101" pitchFamily="2" charset="-122"/>
                <a:cs typeface="Times New Roman" panose="02020603050405020304" pitchFamily="18" charset="0"/>
              </a:rPr>
              <a:t>I use cubic linear regression to assess trends.</a:t>
            </a:r>
            <a:endParaRPr lang="en-US" dirty="0"/>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pic>
        <p:nvPicPr>
          <p:cNvPr id="4" name="图片 3" descr="图表, 散点图&#10;&#10;描述已自动生成">
            <a:extLst>
              <a:ext uri="{FF2B5EF4-FFF2-40B4-BE49-F238E27FC236}">
                <a16:creationId xmlns:a16="http://schemas.microsoft.com/office/drawing/2014/main" id="{A6D12584-15AC-E942-873C-D0DA80190355}"/>
              </a:ext>
            </a:extLst>
          </p:cNvPr>
          <p:cNvPicPr>
            <a:picLocks noChangeAspect="1"/>
          </p:cNvPicPr>
          <p:nvPr/>
        </p:nvPicPr>
        <p:blipFill>
          <a:blip r:embed="rId2"/>
          <a:stretch>
            <a:fillRect/>
          </a:stretch>
        </p:blipFill>
        <p:spPr>
          <a:xfrm>
            <a:off x="5498596" y="1395867"/>
            <a:ext cx="3471983" cy="4331253"/>
          </a:xfrm>
          <a:prstGeom prst="rect">
            <a:avLst/>
          </a:prstGeom>
        </p:spPr>
      </p:pic>
      <p:pic>
        <p:nvPicPr>
          <p:cNvPr id="7" name="图片 6" descr="文本&#10;&#10;描述已自动生成">
            <a:extLst>
              <a:ext uri="{FF2B5EF4-FFF2-40B4-BE49-F238E27FC236}">
                <a16:creationId xmlns:a16="http://schemas.microsoft.com/office/drawing/2014/main" id="{76FB7841-9D11-0370-36F2-394A18F9CE4B}"/>
              </a:ext>
            </a:extLst>
          </p:cNvPr>
          <p:cNvPicPr>
            <a:picLocks noChangeAspect="1"/>
          </p:cNvPicPr>
          <p:nvPr/>
        </p:nvPicPr>
        <p:blipFill>
          <a:blip r:embed="rId3"/>
          <a:stretch>
            <a:fillRect/>
          </a:stretch>
        </p:blipFill>
        <p:spPr>
          <a:xfrm>
            <a:off x="358674" y="3815179"/>
            <a:ext cx="5139922" cy="1164475"/>
          </a:xfrm>
          <a:prstGeom prst="rect">
            <a:avLst/>
          </a:prstGeom>
        </p:spPr>
      </p:pic>
      <p:sp>
        <p:nvSpPr>
          <p:cNvPr id="8" name="矩形 7">
            <a:extLst>
              <a:ext uri="{FF2B5EF4-FFF2-40B4-BE49-F238E27FC236}">
                <a16:creationId xmlns:a16="http://schemas.microsoft.com/office/drawing/2014/main" id="{38E76152-4297-8784-BF63-CABDA7E8952B}"/>
              </a:ext>
            </a:extLst>
          </p:cNvPr>
          <p:cNvSpPr/>
          <p:nvPr/>
        </p:nvSpPr>
        <p:spPr>
          <a:xfrm>
            <a:off x="1608083" y="4196317"/>
            <a:ext cx="938048" cy="7833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49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Model Building</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8"/>
            <a:ext cx="7437254" cy="4256843"/>
          </a:xfrm>
        </p:spPr>
        <p:txBody>
          <a:bodyPr>
            <a:normAutofit/>
          </a:bodyPr>
          <a:lstStyle/>
          <a:p>
            <a:r>
              <a:rPr lang="en-US" altLang="zh-CN" sz="1800" dirty="0">
                <a:effectLst/>
                <a:latin typeface="等线" panose="02010600030101010101" pitchFamily="2" charset="-122"/>
                <a:cs typeface="Times New Roman" panose="02020603050405020304" pitchFamily="18" charset="0"/>
              </a:rPr>
              <a:t>We randomly split the original data into a training set and a test set at a 70:30 ratio. </a:t>
            </a:r>
          </a:p>
          <a:p>
            <a:r>
              <a:rPr lang="en-US" altLang="zh-CN" sz="1800" dirty="0">
                <a:effectLst/>
                <a:latin typeface="等线" panose="02010600030101010101" pitchFamily="2" charset="-122"/>
                <a:cs typeface="Times New Roman" panose="02020603050405020304" pitchFamily="18" charset="0"/>
              </a:rPr>
              <a:t>Initially, we conducted classifications using a simplified version that only retained "CM_T1" and "CM_T2" using three methods: logistics, SVM, and random forest. </a:t>
            </a:r>
            <a:endParaRPr lang="en-US" dirty="0"/>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pic>
        <p:nvPicPr>
          <p:cNvPr id="6" name="图片 5" descr="表格&#10;&#10;描述已自动生成">
            <a:extLst>
              <a:ext uri="{FF2B5EF4-FFF2-40B4-BE49-F238E27FC236}">
                <a16:creationId xmlns:a16="http://schemas.microsoft.com/office/drawing/2014/main" id="{7EB48F1F-9085-0401-0D16-291154DF532A}"/>
              </a:ext>
            </a:extLst>
          </p:cNvPr>
          <p:cNvPicPr>
            <a:picLocks noChangeAspect="1"/>
          </p:cNvPicPr>
          <p:nvPr/>
        </p:nvPicPr>
        <p:blipFill>
          <a:blip r:embed="rId2"/>
          <a:stretch>
            <a:fillRect/>
          </a:stretch>
        </p:blipFill>
        <p:spPr>
          <a:xfrm>
            <a:off x="587516" y="3331012"/>
            <a:ext cx="7690970" cy="1175035"/>
          </a:xfrm>
          <a:prstGeom prst="rect">
            <a:avLst/>
          </a:prstGeom>
        </p:spPr>
      </p:pic>
      <p:sp>
        <p:nvSpPr>
          <p:cNvPr id="9" name="Content Placeholder 2">
            <a:extLst>
              <a:ext uri="{FF2B5EF4-FFF2-40B4-BE49-F238E27FC236}">
                <a16:creationId xmlns:a16="http://schemas.microsoft.com/office/drawing/2014/main" id="{F46D208A-378A-1FDA-81A0-DD5CA1070ED6}"/>
              </a:ext>
            </a:extLst>
          </p:cNvPr>
          <p:cNvSpPr txBox="1">
            <a:spLocks/>
          </p:cNvSpPr>
          <p:nvPr/>
        </p:nvSpPr>
        <p:spPr>
          <a:xfrm>
            <a:off x="714374" y="4978615"/>
            <a:ext cx="7437254" cy="168376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750"/>
              </a:spcBef>
              <a:buClr>
                <a:schemeClr val="tx2"/>
              </a:buClr>
              <a:buSzPct val="95000"/>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5143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8572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5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2001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15430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800" dirty="0">
                <a:effectLst/>
                <a:latin typeface="等线" panose="02010600030101010101" pitchFamily="2" charset="-122"/>
                <a:cs typeface="Times New Roman" panose="02020603050405020304" pitchFamily="18" charset="0"/>
              </a:rPr>
              <a:t>Adding the new variable representing the trend did not result in higher accuracy.</a:t>
            </a:r>
            <a:endParaRPr lang="en-US" dirty="0"/>
          </a:p>
        </p:txBody>
      </p:sp>
    </p:spTree>
    <p:extLst>
      <p:ext uri="{BB962C8B-B14F-4D97-AF65-F5344CB8AC3E}">
        <p14:creationId xmlns:p14="http://schemas.microsoft.com/office/powerpoint/2010/main" val="30683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Model Building</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2807270"/>
          </a:xfrm>
        </p:spPr>
        <p:txBody>
          <a:bodyPr>
            <a:normAutofit/>
          </a:bodyPr>
          <a:lstStyle/>
          <a:p>
            <a:r>
              <a:rPr lang="en-US" altLang="zh-CN" sz="1800" dirty="0">
                <a:effectLst/>
                <a:latin typeface="等线" panose="02010600030101010101" pitchFamily="2" charset="-122"/>
                <a:cs typeface="Times New Roman" panose="02020603050405020304" pitchFamily="18" charset="0"/>
              </a:rPr>
              <a:t>Is it possible that the new variable is not critical for binary classification problems because they are relatively simple and the original variables are already sufficient? The new variable might be more significant for multiclass classification.</a:t>
            </a:r>
            <a:endParaRPr lang="en-US" dirty="0"/>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
        <p:nvSpPr>
          <p:cNvPr id="9" name="Content Placeholder 2">
            <a:extLst>
              <a:ext uri="{FF2B5EF4-FFF2-40B4-BE49-F238E27FC236}">
                <a16:creationId xmlns:a16="http://schemas.microsoft.com/office/drawing/2014/main" id="{F46D208A-378A-1FDA-81A0-DD5CA1070ED6}"/>
              </a:ext>
            </a:extLst>
          </p:cNvPr>
          <p:cNvSpPr txBox="1">
            <a:spLocks/>
          </p:cNvSpPr>
          <p:nvPr/>
        </p:nvSpPr>
        <p:spPr>
          <a:xfrm>
            <a:off x="714374" y="4978615"/>
            <a:ext cx="7437254" cy="168376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750"/>
              </a:spcBef>
              <a:buClr>
                <a:schemeClr val="tx2"/>
              </a:buClr>
              <a:buSzPct val="95000"/>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5143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8572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5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200150" indent="-171450" algn="l" defTabSz="685800" rtl="0" eaLnBrk="1" latinLnBrk="0" hangingPunct="1">
              <a:lnSpc>
                <a:spcPct val="100000"/>
              </a:lnSpc>
              <a:spcBef>
                <a:spcPts val="375"/>
              </a:spcBef>
              <a:buClr>
                <a:schemeClr val="tx2"/>
              </a:buClr>
              <a:buSzPct val="100000"/>
              <a:buFont typeface="Roboto" panose="02000000000000000000" pitchFamily="2"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1543050" indent="-171450" algn="l" defTabSz="685800" rtl="0" eaLnBrk="1" latinLnBrk="0" hangingPunct="1">
              <a:lnSpc>
                <a:spcPct val="100000"/>
              </a:lnSpc>
              <a:spcBef>
                <a:spcPts val="375"/>
              </a:spcBef>
              <a:buClr>
                <a:schemeClr val="tx2"/>
              </a:buClr>
              <a:buSzPct val="100000"/>
              <a:buFont typeface="Arial" panose="020B0604020202020204" pitchFamily="34" charset="0"/>
              <a:buChar char="•"/>
              <a:defRPr sz="135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800" dirty="0">
                <a:effectLst/>
                <a:latin typeface="等线" panose="02010600030101010101" pitchFamily="2" charset="-122"/>
                <a:cs typeface="Times New Roman" panose="02020603050405020304" pitchFamily="18" charset="0"/>
              </a:rPr>
              <a:t>Adding the new variable representing the trend slightly increased the model's accuracy.</a:t>
            </a:r>
            <a:endParaRPr lang="en-US" dirty="0"/>
          </a:p>
        </p:txBody>
      </p:sp>
      <p:pic>
        <p:nvPicPr>
          <p:cNvPr id="7" name="图片 6" descr="图片包含 背景图案&#10;&#10;描述已自动生成">
            <a:extLst>
              <a:ext uri="{FF2B5EF4-FFF2-40B4-BE49-F238E27FC236}">
                <a16:creationId xmlns:a16="http://schemas.microsoft.com/office/drawing/2014/main" id="{9E4D02A3-D5B5-FB9C-DB88-4AD6F9741756}"/>
              </a:ext>
            </a:extLst>
          </p:cNvPr>
          <p:cNvPicPr>
            <a:picLocks noChangeAspect="1"/>
          </p:cNvPicPr>
          <p:nvPr/>
        </p:nvPicPr>
        <p:blipFill>
          <a:blip r:embed="rId2"/>
          <a:stretch>
            <a:fillRect/>
          </a:stretch>
        </p:blipFill>
        <p:spPr>
          <a:xfrm>
            <a:off x="714374" y="3429000"/>
            <a:ext cx="7536491" cy="1077031"/>
          </a:xfrm>
          <a:prstGeom prst="rect">
            <a:avLst/>
          </a:prstGeom>
        </p:spPr>
      </p:pic>
    </p:spTree>
    <p:extLst>
      <p:ext uri="{BB962C8B-B14F-4D97-AF65-F5344CB8AC3E}">
        <p14:creationId xmlns:p14="http://schemas.microsoft.com/office/powerpoint/2010/main" val="178953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effectLst/>
                <a:latin typeface="等线" panose="02010600030101010101" pitchFamily="2" charset="-122"/>
                <a:cs typeface="Times New Roman" panose="02020603050405020304" pitchFamily="18" charset="0"/>
              </a:rPr>
              <a:t>So far, the analysis has come to a standstill. I have used various methods, such as tuning parameters and adding two-way interactions. However, they still cannot distinctly separate all eight tones of SM and CM with high precision.</a:t>
            </a:r>
          </a:p>
          <a:p>
            <a:endParaRPr lang="en-US" sz="1800" dirty="0">
              <a:latin typeface="等线" panose="02010600030101010101" pitchFamily="2" charset="-122"/>
              <a:cs typeface="Times New Roman" panose="02020603050405020304" pitchFamily="18" charset="0"/>
            </a:endParaRPr>
          </a:p>
          <a:p>
            <a:endParaRPr lang="en-US" sz="1800" dirty="0">
              <a:latin typeface="等线" panose="02010600030101010101" pitchFamily="2" charset="-122"/>
              <a:cs typeface="Times New Roman" panose="02020603050405020304" pitchFamily="18" charset="0"/>
            </a:endParaRPr>
          </a:p>
          <a:p>
            <a:endParaRPr lang="en-US" sz="1800" dirty="0">
              <a:latin typeface="等线" panose="02010600030101010101" pitchFamily="2" charset="-122"/>
              <a:cs typeface="Times New Roman" panose="02020603050405020304" pitchFamily="18" charset="0"/>
            </a:endParaRPr>
          </a:p>
          <a:p>
            <a:r>
              <a:rPr lang="en-US" dirty="0"/>
              <a:t>Can we really accurately determine the language of origin and the corresponding tone just based on the pronunciation of a single word?</a:t>
            </a: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Tree>
    <p:extLst>
      <p:ext uri="{BB962C8B-B14F-4D97-AF65-F5344CB8AC3E}">
        <p14:creationId xmlns:p14="http://schemas.microsoft.com/office/powerpoint/2010/main" val="69183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latin typeface="等线" panose="02010600030101010101" pitchFamily="2" charset="-122"/>
                <a:cs typeface="Times New Roman" panose="02020603050405020304" pitchFamily="18" charset="0"/>
              </a:rPr>
              <a:t>A </a:t>
            </a:r>
            <a:r>
              <a:rPr lang="en-US" altLang="zh-CN" sz="1800" dirty="0">
                <a:effectLst/>
                <a:latin typeface="等线" panose="02010600030101010101" pitchFamily="2" charset="-122"/>
                <a:cs typeface="Times New Roman" panose="02020603050405020304" pitchFamily="18" charset="0"/>
              </a:rPr>
              <a:t>model can only successfully distinguish different classes if there are actual differences between the datapoints.</a:t>
            </a:r>
            <a:endParaRPr lang="en-US" sz="1800" dirty="0">
              <a:latin typeface="等线" panose="02010600030101010101" pitchFamily="2" charset="-122"/>
              <a:cs typeface="Times New Roman" panose="02020603050405020304" pitchFamily="18" charset="0"/>
            </a:endParaRP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pic>
        <p:nvPicPr>
          <p:cNvPr id="4" name="图片 3" descr="图表, 散点图&#10;&#10;描述已自动生成">
            <a:extLst>
              <a:ext uri="{FF2B5EF4-FFF2-40B4-BE49-F238E27FC236}">
                <a16:creationId xmlns:a16="http://schemas.microsoft.com/office/drawing/2014/main" id="{DAC62112-B5D8-3CEB-A619-165F0A982663}"/>
              </a:ext>
            </a:extLst>
          </p:cNvPr>
          <p:cNvPicPr>
            <a:picLocks noChangeAspect="1"/>
          </p:cNvPicPr>
          <p:nvPr/>
        </p:nvPicPr>
        <p:blipFill>
          <a:blip r:embed="rId2"/>
          <a:stretch>
            <a:fillRect/>
          </a:stretch>
        </p:blipFill>
        <p:spPr>
          <a:xfrm>
            <a:off x="1934845" y="2878609"/>
            <a:ext cx="5274310" cy="3255645"/>
          </a:xfrm>
          <a:prstGeom prst="rect">
            <a:avLst/>
          </a:prstGeom>
        </p:spPr>
      </p:pic>
    </p:spTree>
    <p:extLst>
      <p:ext uri="{BB962C8B-B14F-4D97-AF65-F5344CB8AC3E}">
        <p14:creationId xmlns:p14="http://schemas.microsoft.com/office/powerpoint/2010/main" val="32582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714375" y="526778"/>
            <a:ext cx="7715251" cy="869089"/>
          </a:xfrm>
        </p:spPr>
        <p:txBody>
          <a:bodyPr>
            <a:normAutofit/>
          </a:bodyPr>
          <a:lstStyle/>
          <a:p>
            <a:r>
              <a:rPr lang="en-US" altLang="zh-CN" dirty="0"/>
              <a:t>Additional Insights</a:t>
            </a:r>
            <a:endParaRPr lang="en-US" dirty="0"/>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714374" y="1686759"/>
            <a:ext cx="7437254" cy="3820906"/>
          </a:xfrm>
        </p:spPr>
        <p:txBody>
          <a:bodyPr>
            <a:normAutofit/>
          </a:bodyPr>
          <a:lstStyle/>
          <a:p>
            <a:r>
              <a:rPr lang="en-US" altLang="zh-CN" sz="1800" dirty="0">
                <a:latin typeface="等线" panose="02010600030101010101" pitchFamily="2" charset="-122"/>
                <a:cs typeface="Times New Roman" panose="02020603050405020304" pitchFamily="18" charset="0"/>
              </a:rPr>
              <a:t>Is it possible that the true reason for the low precision of the classification is that some pronunciations in the two languages are very similar or even identical, rather than our model not being well constructed? </a:t>
            </a:r>
            <a:r>
              <a:rPr lang="en-US" altLang="zh-CN" sz="1800" dirty="0">
                <a:effectLst/>
                <a:latin typeface="等线" panose="02010600030101010101" pitchFamily="2" charset="-122"/>
                <a:cs typeface="Times New Roman" panose="02020603050405020304" pitchFamily="18" charset="0"/>
              </a:rPr>
              <a:t>CM and SM are inherently very similar, which makes it more difficult to determine the language and tone from a single pronunciation.</a:t>
            </a:r>
          </a:p>
          <a:p>
            <a:endParaRPr lang="en-US" altLang="zh-CN" sz="1800" dirty="0">
              <a:latin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How do we determine what language someone is speaking in reality?</a:t>
            </a:r>
          </a:p>
          <a:p>
            <a:endParaRPr lang="en-US" altLang="zh-CN" sz="1800" dirty="0">
              <a:latin typeface="等线" panose="02010600030101010101" pitchFamily="2" charset="-122"/>
              <a:cs typeface="Times New Roman" panose="02020603050405020304" pitchFamily="18" charset="0"/>
            </a:endParaRPr>
          </a:p>
          <a:p>
            <a:r>
              <a:rPr lang="en-US" altLang="zh-CN" sz="1800" dirty="0">
                <a:latin typeface="等线" panose="02010600030101010101" pitchFamily="2" charset="-122"/>
                <a:cs typeface="Times New Roman" panose="02020603050405020304" pitchFamily="18" charset="0"/>
              </a:rPr>
              <a:t>How does Siri, the AI in iOS system, determine the user's language?</a:t>
            </a:r>
          </a:p>
          <a:p>
            <a:endParaRPr lang="en-US" altLang="zh-CN" sz="1800" dirty="0">
              <a:latin typeface="等线" panose="02010600030101010101" pitchFamily="2" charset="-122"/>
              <a:cs typeface="Times New Roman" panose="02020603050405020304" pitchFamily="18" charset="0"/>
            </a:endParaRPr>
          </a:p>
          <a:p>
            <a:endParaRPr lang="en-US" altLang="zh-CN" sz="1800" dirty="0">
              <a:latin typeface="等线" panose="02010600030101010101" pitchFamily="2" charset="-122"/>
              <a:cs typeface="Times New Roman" panose="02020603050405020304" pitchFamily="18" charset="0"/>
            </a:endParaRPr>
          </a:p>
          <a:p>
            <a:endParaRPr lang="en-US" sz="1800" dirty="0">
              <a:latin typeface="等线" panose="02010600030101010101" pitchFamily="2" charset="-122"/>
              <a:cs typeface="Times New Roman" panose="02020603050405020304" pitchFamily="18" charset="0"/>
            </a:endParaRP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073821" y="6441193"/>
            <a:ext cx="6513130" cy="365125"/>
          </a:xfrm>
        </p:spPr>
        <p:txBody>
          <a:bodyPr/>
          <a:lstStyle/>
          <a:p>
            <a:r>
              <a:rPr lang="en-US" dirty="0"/>
              <a:t>6220</a:t>
            </a:r>
          </a:p>
        </p:txBody>
      </p:sp>
    </p:spTree>
    <p:extLst>
      <p:ext uri="{BB962C8B-B14F-4D97-AF65-F5344CB8AC3E}">
        <p14:creationId xmlns:p14="http://schemas.microsoft.com/office/powerpoint/2010/main" val="2036576077"/>
      </p:ext>
    </p:extLst>
  </p:cSld>
  <p:clrMapOvr>
    <a:masterClrMapping/>
  </p:clrMapOvr>
</p:sld>
</file>

<file path=ppt/theme/theme1.xml><?xml version="1.0" encoding="utf-8"?>
<a:theme xmlns:a="http://schemas.openxmlformats.org/drawingml/2006/main" name="Office Theme">
  <a:themeElements>
    <a:clrScheme name="IOWA BRAND COLORS">
      <a:dk1>
        <a:srgbClr val="000000"/>
      </a:dk1>
      <a:lt1>
        <a:srgbClr val="FFFFFF"/>
      </a:lt1>
      <a:dk2>
        <a:srgbClr val="62666A"/>
      </a:dk2>
      <a:lt2>
        <a:srgbClr val="BBBCBC"/>
      </a:lt2>
      <a:accent1>
        <a:srgbClr val="FFCD00"/>
      </a:accent1>
      <a:accent2>
        <a:srgbClr val="616669"/>
      </a:accent2>
      <a:accent3>
        <a:srgbClr val="BBBCBC"/>
      </a:accent3>
      <a:accent4>
        <a:srgbClr val="00A9E0"/>
      </a:accent4>
      <a:accent5>
        <a:srgbClr val="00AF66"/>
      </a:accent5>
      <a:accent6>
        <a:srgbClr val="FF8200"/>
      </a:accent6>
      <a:hlink>
        <a:srgbClr val="00558C"/>
      </a:hlink>
      <a:folHlink>
        <a:srgbClr val="636669"/>
      </a:folHlink>
    </a:clrScheme>
    <a:fontScheme name="University of Iowa">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9CCDD9754E9B40B13882595ECD5F7A" ma:contentTypeVersion="0" ma:contentTypeDescription="Create a new document." ma:contentTypeScope="" ma:versionID="48ffdc5cb6ca8bf97cbe1bd0206e10b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21B56A-5C82-479A-80D0-662CC28B93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14B8143-C3D6-460D-830C-A8DBEE85511A}">
  <ds:schemaRefs>
    <ds:schemaRef ds:uri="http://schemas.microsoft.com/sharepoint/v3/contenttype/forms"/>
  </ds:schemaRefs>
</ds:datastoreItem>
</file>

<file path=customXml/itemProps3.xml><?xml version="1.0" encoding="utf-8"?>
<ds:datastoreItem xmlns:ds="http://schemas.openxmlformats.org/officeDocument/2006/customXml" ds:itemID="{097FFD54-27B0-415C-8654-D843242BD071}">
  <ds:schemaRefs>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6721</TotalTime>
  <Words>692</Words>
  <Application>Microsoft Office PowerPoint</Application>
  <PresentationFormat>全屏显示(4:3)</PresentationFormat>
  <Paragraphs>61</Paragraphs>
  <Slides>13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Arial</vt:lpstr>
      <vt:lpstr>Calibri</vt:lpstr>
      <vt:lpstr>Roboto</vt:lpstr>
      <vt:lpstr>Roboto Black</vt:lpstr>
      <vt:lpstr>Office Theme</vt:lpstr>
      <vt:lpstr>Acoustics Analysis</vt:lpstr>
      <vt:lpstr>Data Preprocessing</vt:lpstr>
      <vt:lpstr>Data Preprocessing</vt:lpstr>
      <vt:lpstr>Data Preprocessing</vt:lpstr>
      <vt:lpstr>Model Building</vt:lpstr>
      <vt:lpstr>Model Building</vt:lpstr>
      <vt:lpstr>Additional Insights</vt:lpstr>
      <vt:lpstr>Additional Insights</vt:lpstr>
      <vt:lpstr>Additional Insights</vt:lpstr>
      <vt:lpstr>Additional Insights</vt:lpstr>
      <vt:lpstr>Additional Insights</vt:lpstr>
      <vt:lpstr>Additional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ryan-potter@uiowa.edu</dc:creator>
  <cp:lastModifiedBy>Ying Xiang</cp:lastModifiedBy>
  <cp:revision>285</cp:revision>
  <dcterms:created xsi:type="dcterms:W3CDTF">2020-01-21T18:13:39Z</dcterms:created>
  <dcterms:modified xsi:type="dcterms:W3CDTF">2024-04-29T08:51:40Z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0x010100579CCDD9754E9B40B13882595ECD5F7A</vt:lpwstr>
  </property>
</Properties>
</file>