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2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9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5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0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2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8EA1-25A4-4EFD-87FB-6D2CF74A4877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F815-7ECE-46C5-88D3-EE6712B2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2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Co-training </a:t>
            </a:r>
            <a:r>
              <a:rPr lang="en-US" altLang="zh-CN" sz="4000" dirty="0" err="1" smtClean="0"/>
              <a:t>Embeddings</a:t>
            </a:r>
            <a:r>
              <a:rPr lang="en-US" altLang="zh-CN" sz="4000" dirty="0" smtClean="0"/>
              <a:t> of Knowledge Graphs and Entity Descriptions for Cross-lingual Entity Alignment 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Muhao</a:t>
            </a:r>
            <a:r>
              <a:rPr lang="en-US" altLang="zh-CN" sz="1800" dirty="0" smtClean="0"/>
              <a:t> Chen, </a:t>
            </a:r>
            <a:r>
              <a:rPr lang="en-US" altLang="zh-CN" sz="1800" dirty="0" err="1" smtClean="0"/>
              <a:t>Yingtao</a:t>
            </a:r>
            <a:r>
              <a:rPr lang="en-US" altLang="zh-CN" sz="1800" dirty="0" smtClean="0"/>
              <a:t> Tian, Kai-</a:t>
            </a:r>
            <a:r>
              <a:rPr lang="en-US" altLang="zh-CN" sz="1800" dirty="0" err="1" smtClean="0"/>
              <a:t>WeiChang</a:t>
            </a:r>
            <a:r>
              <a:rPr lang="en-US" altLang="zh-CN" sz="1800" dirty="0" smtClean="0"/>
              <a:t>, Steven </a:t>
            </a:r>
            <a:r>
              <a:rPr lang="en-US" altLang="zh-CN" sz="1800" dirty="0" err="1" smtClean="0"/>
              <a:t>Skiena</a:t>
            </a:r>
            <a:r>
              <a:rPr lang="en-US" altLang="zh-CN" sz="1800" dirty="0" smtClean="0"/>
              <a:t>, Carlo </a:t>
            </a:r>
            <a:r>
              <a:rPr lang="en-US" altLang="zh-CN" sz="1800" dirty="0" err="1" smtClean="0"/>
              <a:t>Zaniolo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algn="r"/>
            <a:r>
              <a:rPr lang="en-US" altLang="zh-CN" sz="1800" dirty="0" err="1" smtClean="0"/>
              <a:t>Xiaofan</a:t>
            </a:r>
            <a:r>
              <a:rPr lang="en-US" altLang="zh-CN" sz="1800" dirty="0" smtClean="0"/>
              <a:t> Yan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32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Multilingual KG 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Preserve entities and relations in a separated embedding space</a:t>
            </a:r>
          </a:p>
          <a:p>
            <a:r>
              <a:rPr lang="en-US" altLang="zh-CN" dirty="0" smtClean="0"/>
              <a:t>Multilingual Entity Description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 attentive gated recurrent unit encoder (AGRU) is used to encode the multilingual entity descriptions. On top of that, DEM is trained to collocate the description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of cross-lingual counterparts. </a:t>
            </a:r>
          </a:p>
          <a:p>
            <a:r>
              <a:rPr lang="en-US" altLang="zh-CN" dirty="0" smtClean="0"/>
              <a:t>Iterative Co-training	</a:t>
            </a:r>
          </a:p>
          <a:p>
            <a:pPr lvl="1"/>
            <a:r>
              <a:rPr lang="en-US" altLang="zh-CN" dirty="0" smtClean="0"/>
              <a:t>The co-training of the two model components is conducted iteratively on the KG, where a small amount of ILLs is provided for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90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ross-lingual entity alignment</a:t>
            </a:r>
          </a:p>
          <a:p>
            <a:pPr lvl="1"/>
            <a:r>
              <a:rPr lang="en-US" altLang="zh-CN" dirty="0" smtClean="0"/>
              <a:t>match the same entities from different languages in KB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34" y="2797413"/>
            <a:ext cx="6220331" cy="33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6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Zero-shot alignment</a:t>
            </a:r>
          </a:p>
          <a:p>
            <a:pPr lvl="1"/>
            <a:r>
              <a:rPr lang="en-US" altLang="zh-CN" dirty="0" smtClean="0"/>
              <a:t>align entities that do not exist in the structure of KG.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4" y="2892158"/>
            <a:ext cx="6869192" cy="30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6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Cross-lingual KG Completion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ompare the KGEM of </a:t>
            </a:r>
            <a:r>
              <a:rPr lang="en-US" altLang="zh-CN" dirty="0" err="1" smtClean="0"/>
              <a:t>KDCoE</a:t>
            </a:r>
            <a:r>
              <a:rPr lang="en-US" altLang="zh-CN" dirty="0" smtClean="0"/>
              <a:t> against its monolingual counterpart </a:t>
            </a:r>
            <a:r>
              <a:rPr lang="en-US" altLang="zh-CN" dirty="0" err="1" smtClean="0"/>
              <a:t>TransE</a:t>
            </a:r>
            <a:r>
              <a:rPr lang="en-US" altLang="zh-CN" dirty="0" smtClean="0"/>
              <a:t> for KG completion, based on the sparser French and German versions. </a:t>
            </a:r>
          </a:p>
          <a:p>
            <a:pPr lvl="1"/>
            <a:r>
              <a:rPr lang="en-US" altLang="zh-CN" dirty="0" smtClean="0"/>
              <a:t>Monolingual prediction (</a:t>
            </a:r>
            <a:r>
              <a:rPr lang="en-US" altLang="zh-CN" dirty="0" err="1" smtClean="0"/>
              <a:t>KDCoE</a:t>
            </a:r>
            <a:r>
              <a:rPr lang="en-US" altLang="zh-CN" dirty="0" smtClean="0"/>
              <a:t>-mono) </a:t>
            </a:r>
          </a:p>
          <a:p>
            <a:pPr lvl="1"/>
            <a:r>
              <a:rPr lang="en-US" altLang="zh-CN" dirty="0" smtClean="0"/>
              <a:t>Cross-lingual prediction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59" y="4212903"/>
            <a:ext cx="8995881" cy="19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and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Propose a semi-supervised learning approach to co-train multilingual KG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and the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of entity descriptions for cross-lingual knowledge alignment.</a:t>
            </a:r>
          </a:p>
          <a:p>
            <a:r>
              <a:rPr lang="en-US" altLang="zh-CN" dirty="0" smtClean="0"/>
              <a:t>And able to enhance the traditional methods of KG completion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 and future work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8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Multilingual</a:t>
            </a:r>
            <a:r>
              <a:rPr lang="en-US" altLang="zh-CN" sz="2000" dirty="0" smtClean="0"/>
              <a:t> KG </a:t>
            </a:r>
            <a:r>
              <a:rPr lang="en-US" altLang="zh-CN" sz="2000" dirty="0" err="1" smtClean="0"/>
              <a:t>embeddings</a:t>
            </a:r>
            <a:r>
              <a:rPr lang="en-US" altLang="zh-CN" sz="2000" dirty="0" smtClean="0"/>
              <a:t> provide latent semantic representations of entities and structured knowledge with </a:t>
            </a:r>
            <a:r>
              <a:rPr lang="en-US" altLang="zh-CN" sz="2000" b="1" dirty="0" smtClean="0"/>
              <a:t>cross-lingual inferences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Challenge: low coverage of entity alignment</a:t>
            </a:r>
          </a:p>
          <a:p>
            <a:r>
              <a:rPr lang="en-US" altLang="zh-CN" sz="2000" dirty="0" smtClean="0"/>
              <a:t>Introduce an embedding-based approach which leverages a weakly aligned multilingual KG for semi-supervised cross-lingual learning using entity descriptions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7244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KG for NLP-related task</a:t>
            </a:r>
          </a:p>
          <a:p>
            <a:pPr lvl="1"/>
            <a:r>
              <a:rPr lang="en-US" altLang="zh-CN" dirty="0" smtClean="0"/>
              <a:t>Relation extraction</a:t>
            </a:r>
          </a:p>
          <a:p>
            <a:pPr lvl="1"/>
            <a:r>
              <a:rPr lang="en-US" altLang="zh-CN" dirty="0" smtClean="0"/>
              <a:t>Ontology population</a:t>
            </a:r>
          </a:p>
          <a:p>
            <a:pPr lvl="1"/>
            <a:r>
              <a:rPr lang="en-US" altLang="zh-CN" dirty="0" smtClean="0"/>
              <a:t>Question answering</a:t>
            </a:r>
          </a:p>
          <a:p>
            <a:pPr lvl="1"/>
            <a:r>
              <a:rPr lang="en-US" altLang="zh-CN" dirty="0" smtClean="0"/>
              <a:t>Dialogue agents</a:t>
            </a:r>
          </a:p>
          <a:p>
            <a:pPr lvl="1"/>
            <a:r>
              <a:rPr lang="en-US" altLang="zh-CN" dirty="0" smtClean="0"/>
              <a:t>Visual semantic labeling</a:t>
            </a:r>
          </a:p>
          <a:p>
            <a:pPr lvl="1"/>
            <a:r>
              <a:rPr lang="en-US" altLang="zh-CN" dirty="0" smtClean="0"/>
              <a:t>Connect KG structures</a:t>
            </a:r>
            <a:endParaRPr lang="en-US" altLang="zh-CN" dirty="0"/>
          </a:p>
          <a:p>
            <a:pPr lvl="2"/>
            <a:r>
              <a:rPr lang="en-US" altLang="zh-CN" dirty="0" err="1" smtClean="0"/>
              <a:t>Mutilingual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Knowledge alignment</a:t>
            </a:r>
          </a:p>
          <a:p>
            <a:pPr lvl="3"/>
            <a:r>
              <a:rPr lang="en-US" altLang="zh-CN" dirty="0" smtClean="0"/>
              <a:t>Cross-lingual QA</a:t>
            </a:r>
          </a:p>
          <a:p>
            <a:pPr lvl="3"/>
            <a:r>
              <a:rPr lang="en-US" altLang="zh-CN" dirty="0" smtClean="0"/>
              <a:t>Machine-translation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46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</a:p>
          <a:p>
            <a:pPr marL="457200" lvl="1" indent="0">
              <a:buNone/>
            </a:pPr>
            <a:r>
              <a:rPr lang="en-US" altLang="zh-CN" dirty="0" smtClean="0"/>
              <a:t>cross lingual knowledge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b="1" dirty="0" smtClean="0"/>
              <a:t>inter-lingual links(ILLs)            </a:t>
            </a:r>
            <a:r>
              <a:rPr lang="en-US" altLang="zh-CN" sz="2000" dirty="0" smtClean="0"/>
              <a:t>                    match cross lingual counterparts of entities</a:t>
            </a:r>
          </a:p>
          <a:p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 smtClean="0"/>
              <a:t>Propose a novel co-training-based approach </a:t>
            </a:r>
            <a:r>
              <a:rPr lang="en-US" altLang="zh-CN" dirty="0" err="1" smtClean="0"/>
              <a:t>KDCoE</a:t>
            </a:r>
            <a:r>
              <a:rPr lang="en-US" altLang="zh-CN" dirty="0" smtClean="0"/>
              <a:t>, which trains two component embedding models on multilingual KG structures and entity descriptions.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4" name="下箭头 3"/>
          <p:cNvSpPr/>
          <p:nvPr/>
        </p:nvSpPr>
        <p:spPr>
          <a:xfrm>
            <a:off x="2959442" y="2671729"/>
            <a:ext cx="729049" cy="395416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3767" y="2684771"/>
            <a:ext cx="17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formed as 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300151" y="3225114"/>
            <a:ext cx="179584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2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KG embedding model</a:t>
            </a:r>
          </a:p>
          <a:p>
            <a:pPr lvl="1"/>
            <a:r>
              <a:rPr lang="en-US" altLang="zh-CN" dirty="0" smtClean="0"/>
              <a:t>Jointly train</a:t>
            </a:r>
          </a:p>
          <a:p>
            <a:pPr lvl="2"/>
            <a:r>
              <a:rPr lang="en-US" altLang="zh-CN" dirty="0" smtClean="0"/>
              <a:t>Translational knowledge model</a:t>
            </a:r>
          </a:p>
          <a:p>
            <a:pPr lvl="2"/>
            <a:r>
              <a:rPr lang="en-US" altLang="zh-CN" dirty="0" smtClean="0"/>
              <a:t>Linear-transformation-based alignment</a:t>
            </a:r>
          </a:p>
          <a:p>
            <a:pPr lvl="1"/>
            <a:r>
              <a:rPr lang="en-US" altLang="zh-CN" dirty="0" smtClean="0"/>
              <a:t>To encode KG structure</a:t>
            </a:r>
          </a:p>
          <a:p>
            <a:r>
              <a:rPr lang="en-US" altLang="zh-CN" dirty="0" smtClean="0"/>
              <a:t>Description embedding</a:t>
            </a:r>
          </a:p>
          <a:p>
            <a:pPr lvl="1"/>
            <a:r>
              <a:rPr lang="en-US" altLang="zh-CN" dirty="0" smtClean="0"/>
              <a:t>Employ</a:t>
            </a:r>
          </a:p>
          <a:p>
            <a:pPr lvl="2"/>
            <a:r>
              <a:rPr lang="en-US" altLang="zh-CN" dirty="0" smtClean="0"/>
              <a:t>Attentive gated recurrent unit encoder</a:t>
            </a:r>
          </a:p>
          <a:p>
            <a:pPr lvl="2"/>
            <a:r>
              <a:rPr lang="en-US" altLang="zh-CN" dirty="0" smtClean="0"/>
              <a:t>Multilingual 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characterize multilingual entities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82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Monolingual KG embedding</a:t>
            </a:r>
          </a:p>
          <a:p>
            <a:pPr lvl="1"/>
            <a:r>
              <a:rPr lang="en-US" altLang="zh-CN" dirty="0" err="1" smtClean="0"/>
              <a:t>TransE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TransH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TransR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TransD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TransA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Differences: forms of relation-specific </a:t>
            </a:r>
            <a:r>
              <a:rPr lang="en-US" altLang="zh-CN" dirty="0" err="1" smtClean="0"/>
              <a:t>projrctions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DistMult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HolE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ConvE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Non-translational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5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Multilingual KG embedding:</a:t>
            </a:r>
          </a:p>
          <a:p>
            <a:pPr lvl="1"/>
            <a:r>
              <a:rPr lang="en-US" altLang="zh-CN" dirty="0" err="1" smtClean="0"/>
              <a:t>MTransE</a:t>
            </a:r>
            <a:r>
              <a:rPr lang="en-US" altLang="zh-CN" dirty="0" smtClean="0"/>
              <a:t>: connects monolingual model with a jointly trained alignment model</a:t>
            </a:r>
          </a:p>
          <a:p>
            <a:pPr lvl="1"/>
            <a:r>
              <a:rPr lang="en-US" altLang="zh-CN" dirty="0" smtClean="0"/>
              <a:t>JAPE: strengthen </a:t>
            </a:r>
            <a:r>
              <a:rPr lang="en-US" altLang="zh-CN" dirty="0" err="1" smtClean="0"/>
              <a:t>MTransE</a:t>
            </a:r>
            <a:r>
              <a:rPr lang="en-US" altLang="zh-CN" dirty="0" smtClean="0"/>
              <a:t> based on the similarity of entity attributions</a:t>
            </a:r>
          </a:p>
          <a:p>
            <a:pPr lvl="1"/>
            <a:r>
              <a:rPr lang="en-US" altLang="zh-CN" dirty="0" err="1" smtClean="0"/>
              <a:t>ITransE</a:t>
            </a:r>
            <a:r>
              <a:rPr lang="en-US" altLang="zh-CN" dirty="0" smtClean="0"/>
              <a:t>: self-training</a:t>
            </a:r>
          </a:p>
          <a:p>
            <a:pPr lvl="1"/>
            <a:r>
              <a:rPr lang="en-US" altLang="zh-CN" dirty="0" smtClean="0"/>
              <a:t>LM, CCA: off-line training</a:t>
            </a:r>
          </a:p>
          <a:p>
            <a:pPr lvl="1"/>
            <a:r>
              <a:rPr lang="en-US" altLang="zh-CN" dirty="0" smtClean="0"/>
              <a:t>OT: orthogonal-transformation based</a:t>
            </a:r>
          </a:p>
          <a:p>
            <a:r>
              <a:rPr lang="en-US" altLang="zh-CN" b="1" dirty="0" smtClean="0"/>
              <a:t>Co-training</a:t>
            </a:r>
            <a:r>
              <a:rPr lang="en-US" altLang="zh-CN" dirty="0" smtClean="0"/>
              <a:t>: combine multiple models to learn different views of the data to enhance the supervision by </a:t>
            </a:r>
            <a:r>
              <a:rPr lang="en-US" altLang="zh-CN" dirty="0"/>
              <a:t>t</a:t>
            </a:r>
            <a:r>
              <a:rPr lang="en-US" altLang="zh-CN" dirty="0" smtClean="0"/>
              <a:t>aking turn in suggesting more labels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32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KDCoE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KGEM  --  capture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with cross-lingual inferences for structured knowledge</a:t>
            </a:r>
          </a:p>
          <a:p>
            <a:pPr lvl="1"/>
            <a:r>
              <a:rPr lang="en-US" altLang="zh-CN" dirty="0" smtClean="0"/>
              <a:t>DEM  --  entity descriptions</a:t>
            </a:r>
          </a:p>
          <a:p>
            <a:pPr lvl="1"/>
            <a:r>
              <a:rPr lang="en-US" altLang="zh-CN" dirty="0" smtClean="0"/>
              <a:t>Co-training  --  propose new ILLs with high confidence to populate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78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440</Words>
  <Application>Microsoft Office PowerPoint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黑体</vt:lpstr>
      <vt:lpstr>Arial</vt:lpstr>
      <vt:lpstr>Office 主题​​</vt:lpstr>
      <vt:lpstr>Co-training Embeddings of Knowledge Graphs and Entity Descriptions for Cross-lingual Entity Alignment </vt:lpstr>
      <vt:lpstr>Outline</vt:lpstr>
      <vt:lpstr>Abstract</vt:lpstr>
      <vt:lpstr>Introduction</vt:lpstr>
      <vt:lpstr>Introduction</vt:lpstr>
      <vt:lpstr>Introduction</vt:lpstr>
      <vt:lpstr>Related work</vt:lpstr>
      <vt:lpstr>Related work</vt:lpstr>
      <vt:lpstr>Modeling</vt:lpstr>
      <vt:lpstr>Modeling</vt:lpstr>
      <vt:lpstr>Experiments</vt:lpstr>
      <vt:lpstr>Experiments</vt:lpstr>
      <vt:lpstr>Experiments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Co-training Embeddings of Knowledge Graphs and Entity Descriptions for Cross-lingual Entity Alignment</dc:title>
  <dc:creator>眼 熟</dc:creator>
  <cp:lastModifiedBy>眼 熟</cp:lastModifiedBy>
  <cp:revision>10</cp:revision>
  <dcterms:created xsi:type="dcterms:W3CDTF">2019-08-05T09:46:03Z</dcterms:created>
  <dcterms:modified xsi:type="dcterms:W3CDTF">2019-08-05T12:39:54Z</dcterms:modified>
</cp:coreProperties>
</file>