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A27A-6F3B-2040-9572-C009718D4B72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41FC-DDB1-6C49-A9D0-2F8D5A58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A27A-6F3B-2040-9572-C009718D4B72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41FC-DDB1-6C49-A9D0-2F8D5A58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8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A27A-6F3B-2040-9572-C009718D4B72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41FC-DDB1-6C49-A9D0-2F8D5A58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A27A-6F3B-2040-9572-C009718D4B72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41FC-DDB1-6C49-A9D0-2F8D5A58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8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A27A-6F3B-2040-9572-C009718D4B72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41FC-DDB1-6C49-A9D0-2F8D5A58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7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A27A-6F3B-2040-9572-C009718D4B72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41FC-DDB1-6C49-A9D0-2F8D5A58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A27A-6F3B-2040-9572-C009718D4B72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41FC-DDB1-6C49-A9D0-2F8D5A58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A27A-6F3B-2040-9572-C009718D4B72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41FC-DDB1-6C49-A9D0-2F8D5A58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A27A-6F3B-2040-9572-C009718D4B72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41FC-DDB1-6C49-A9D0-2F8D5A58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A27A-6F3B-2040-9572-C009718D4B72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41FC-DDB1-6C49-A9D0-2F8D5A58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A27A-6F3B-2040-9572-C009718D4B72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41FC-DDB1-6C49-A9D0-2F8D5A58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2A27A-6F3B-2040-9572-C009718D4B72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41FC-DDB1-6C49-A9D0-2F8D5A58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0-10 at 3.49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30345"/>
            <a:ext cx="4191000" cy="508000"/>
          </a:xfrm>
          <a:prstGeom prst="rect">
            <a:avLst/>
          </a:prstGeom>
        </p:spPr>
      </p:pic>
      <p:pic>
        <p:nvPicPr>
          <p:cNvPr id="6" name="Picture 5" descr="Screen Shot 2014-10-10 at 3.52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8" y="1337039"/>
            <a:ext cx="4806721" cy="5283421"/>
          </a:xfrm>
          <a:prstGeom prst="rect">
            <a:avLst/>
          </a:prstGeom>
        </p:spPr>
      </p:pic>
      <p:pic>
        <p:nvPicPr>
          <p:cNvPr id="7" name="Picture 6" descr="Screen Shot 2014-10-10 at 3.54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68" y="1337039"/>
            <a:ext cx="4685663" cy="5144468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>
            <a:off x="1008478" y="284345"/>
            <a:ext cx="1468022" cy="933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5864112" y="284345"/>
            <a:ext cx="803388" cy="1052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0756" y="587273"/>
            <a:ext cx="37780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dictionary entry is expanded into two </a:t>
            </a:r>
            <a:r>
              <a:rPr lang="en-US" dirty="0" err="1" smtClean="0"/>
              <a:t>google</a:t>
            </a:r>
            <a:r>
              <a:rPr lang="en-US" dirty="0" smtClean="0"/>
              <a:t> form entries.</a:t>
            </a:r>
          </a:p>
        </p:txBody>
      </p:sp>
    </p:spTree>
    <p:extLst>
      <p:ext uri="{BB962C8B-B14F-4D97-AF65-F5344CB8AC3E}">
        <p14:creationId xmlns:p14="http://schemas.microsoft.com/office/powerpoint/2010/main" val="365596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10 at 3.5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393207"/>
            <a:ext cx="40005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151" y="2862551"/>
            <a:ext cx="8231018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dictionary entry is expanded into six </a:t>
            </a:r>
            <a:r>
              <a:rPr lang="en-US" dirty="0" err="1" smtClean="0"/>
              <a:t>google</a:t>
            </a:r>
            <a:r>
              <a:rPr lang="en-US" dirty="0" smtClean="0"/>
              <a:t> form entries.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</a:t>
            </a:r>
            <a:r>
              <a:rPr lang="en-US" dirty="0" err="1" smtClean="0"/>
              <a:t>engimkomk</a:t>
            </a:r>
            <a:r>
              <a:rPr lang="en-US" dirty="0" smtClean="0"/>
              <a:t> is a V.T. entry with an </a:t>
            </a:r>
            <a:r>
              <a:rPr lang="en-US" dirty="0" err="1" smtClean="0"/>
              <a:t>english</a:t>
            </a:r>
            <a:r>
              <a:rPr lang="en-US" dirty="0" smtClean="0"/>
              <a:t> definition, and a blank value for main Palauan word entry since it is the main Palauan word entry itself.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chimkemkii</a:t>
            </a:r>
            <a:r>
              <a:rPr lang="en-US" dirty="0" smtClean="0"/>
              <a:t>, </a:t>
            </a:r>
            <a:r>
              <a:rPr lang="en-US" dirty="0" err="1" smtClean="0"/>
              <a:t>chimkomk</a:t>
            </a:r>
            <a:r>
              <a:rPr lang="en-US" dirty="0" smtClean="0"/>
              <a:t>, </a:t>
            </a:r>
            <a:r>
              <a:rPr lang="en-US" dirty="0" err="1" smtClean="0"/>
              <a:t>chillemkmekii</a:t>
            </a:r>
            <a:r>
              <a:rPr lang="en-US" dirty="0" smtClean="0"/>
              <a:t>, </a:t>
            </a:r>
            <a:r>
              <a:rPr lang="en-US" dirty="0" err="1" smtClean="0"/>
              <a:t>chilemkomk</a:t>
            </a:r>
            <a:r>
              <a:rPr lang="en-US" dirty="0" smtClean="0"/>
              <a:t> is a V.PF entry with no </a:t>
            </a:r>
            <a:r>
              <a:rPr lang="en-US" dirty="0" err="1" smtClean="0"/>
              <a:t>english</a:t>
            </a:r>
            <a:r>
              <a:rPr lang="en-US" dirty="0" smtClean="0"/>
              <a:t> definition that has </a:t>
            </a:r>
            <a:r>
              <a:rPr lang="en-US" dirty="0" err="1" smtClean="0"/>
              <a:t>mengimkomk</a:t>
            </a:r>
            <a:r>
              <a:rPr lang="en-US" dirty="0" smtClean="0"/>
              <a:t> as the main Palauan word entry.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chelimkomk</a:t>
            </a:r>
            <a:r>
              <a:rPr lang="en-US" dirty="0" smtClean="0"/>
              <a:t> is a V.R.S. entry with no </a:t>
            </a:r>
            <a:r>
              <a:rPr lang="en-US" dirty="0" err="1" smtClean="0"/>
              <a:t>english</a:t>
            </a:r>
            <a:r>
              <a:rPr lang="en-US" dirty="0" smtClean="0"/>
              <a:t> </a:t>
            </a:r>
            <a:r>
              <a:rPr lang="en-US" dirty="0" smtClean="0"/>
              <a:t>definition that has </a:t>
            </a:r>
            <a:r>
              <a:rPr lang="en-US" dirty="0" err="1" smtClean="0"/>
              <a:t>mengimkomk</a:t>
            </a:r>
            <a:r>
              <a:rPr lang="en-US" dirty="0" smtClean="0"/>
              <a:t> as the main Palauan word entry.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chimkemkall</a:t>
            </a:r>
            <a:r>
              <a:rPr lang="en-US" dirty="0" smtClean="0"/>
              <a:t> is a V.A.S. entry with an </a:t>
            </a:r>
            <a:r>
              <a:rPr lang="en-US" dirty="0" err="1" smtClean="0"/>
              <a:t>english</a:t>
            </a:r>
            <a:r>
              <a:rPr lang="en-US" dirty="0" smtClean="0"/>
              <a:t> definition that has </a:t>
            </a:r>
            <a:r>
              <a:rPr lang="en-US" dirty="0" err="1" smtClean="0"/>
              <a:t>mengimkomk</a:t>
            </a:r>
            <a:r>
              <a:rPr lang="en-US" dirty="0" smtClean="0"/>
              <a:t> as the main Palauan word entry.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chachimkomk</a:t>
            </a:r>
            <a:r>
              <a:rPr lang="en-US" dirty="0" smtClean="0"/>
              <a:t> is a V.RECIP. entry with an </a:t>
            </a:r>
            <a:r>
              <a:rPr lang="en-US" dirty="0" err="1" smtClean="0"/>
              <a:t>english</a:t>
            </a:r>
            <a:r>
              <a:rPr lang="en-US" dirty="0" smtClean="0"/>
              <a:t> </a:t>
            </a:r>
            <a:r>
              <a:rPr lang="en-US" dirty="0" smtClean="0"/>
              <a:t>definition that has </a:t>
            </a:r>
            <a:r>
              <a:rPr lang="en-US" dirty="0" err="1" smtClean="0"/>
              <a:t>mengimkomk</a:t>
            </a:r>
            <a:r>
              <a:rPr lang="en-US" dirty="0" smtClean="0"/>
              <a:t> as the main Palauan word entry.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telechimkomk</a:t>
            </a:r>
            <a:r>
              <a:rPr lang="en-US" dirty="0" smtClean="0"/>
              <a:t> is a N. entry with an </a:t>
            </a:r>
            <a:r>
              <a:rPr lang="en-US" dirty="0" err="1" smtClean="0"/>
              <a:t>english</a:t>
            </a:r>
            <a:r>
              <a:rPr lang="en-US" dirty="0" smtClean="0"/>
              <a:t> definition that has </a:t>
            </a:r>
            <a:r>
              <a:rPr lang="en-US" dirty="0" err="1" smtClean="0"/>
              <a:t>mengimkomk</a:t>
            </a:r>
            <a:r>
              <a:rPr lang="en-US" dirty="0" smtClean="0"/>
              <a:t> as the main Palauan word entry.</a:t>
            </a:r>
          </a:p>
        </p:txBody>
      </p:sp>
    </p:spTree>
    <p:extLst>
      <p:ext uri="{BB962C8B-B14F-4D97-AF65-F5344CB8AC3E}">
        <p14:creationId xmlns:p14="http://schemas.microsoft.com/office/powerpoint/2010/main" val="175997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157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EMC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Bent</dc:creator>
  <cp:lastModifiedBy>John Bent</cp:lastModifiedBy>
  <cp:revision>3</cp:revision>
  <cp:lastPrinted>2014-10-10T21:51:11Z</cp:lastPrinted>
  <dcterms:created xsi:type="dcterms:W3CDTF">2014-10-10T21:50:28Z</dcterms:created>
  <dcterms:modified xsi:type="dcterms:W3CDTF">2014-10-13T22:24:19Z</dcterms:modified>
</cp:coreProperties>
</file>