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3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59975-B005-4346-8B5E-F8010A5EA19B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7AE42-D0C9-C94A-B585-E18DB39CDFB0}">
      <dgm:prSet phldrT="[Text]"/>
      <dgm:spPr/>
      <dgm:t>
        <a:bodyPr/>
        <a:lstStyle/>
        <a:p>
          <a:r>
            <a:rPr lang="en-US" dirty="0" smtClean="0"/>
            <a:t>Services and interfaces</a:t>
          </a:r>
          <a:endParaRPr lang="en-US" dirty="0"/>
        </a:p>
      </dgm:t>
    </dgm:pt>
    <dgm:pt modelId="{A9956529-2DC8-C245-8581-1BA253C8A9F1}" type="parTrans" cxnId="{6310BA40-667C-F343-BA7E-B3BE01A64573}">
      <dgm:prSet/>
      <dgm:spPr/>
      <dgm:t>
        <a:bodyPr/>
        <a:lstStyle/>
        <a:p>
          <a:endParaRPr lang="en-US"/>
        </a:p>
      </dgm:t>
    </dgm:pt>
    <dgm:pt modelId="{5F8B411F-F2DD-E344-AF54-B30EE22D1033}" type="sibTrans" cxnId="{6310BA40-667C-F343-BA7E-B3BE01A64573}">
      <dgm:prSet/>
      <dgm:spPr/>
      <dgm:t>
        <a:bodyPr/>
        <a:lstStyle/>
        <a:p>
          <a:endParaRPr lang="en-US"/>
        </a:p>
      </dgm:t>
    </dgm:pt>
    <dgm:pt modelId="{8ACF1ADB-55F8-0746-B108-8C64087A1CE3}">
      <dgm:prSet phldrT="[Text]"/>
      <dgm:spPr/>
      <dgm:t>
        <a:bodyPr/>
        <a:lstStyle/>
        <a:p>
          <a:r>
            <a:rPr lang="en-US" dirty="0" smtClean="0"/>
            <a:t>Platform abstraction</a:t>
          </a:r>
          <a:endParaRPr lang="en-US" dirty="0"/>
        </a:p>
      </dgm:t>
    </dgm:pt>
    <dgm:pt modelId="{BB85F610-E57E-D14D-8C78-38E1AEF71AE3}" type="parTrans" cxnId="{4266BD53-AACA-484E-B5A4-97CE4A6107B7}">
      <dgm:prSet/>
      <dgm:spPr/>
      <dgm:t>
        <a:bodyPr/>
        <a:lstStyle/>
        <a:p>
          <a:endParaRPr lang="en-US"/>
        </a:p>
      </dgm:t>
    </dgm:pt>
    <dgm:pt modelId="{C9B40561-67C7-8A40-8034-497B9884ED6D}" type="sibTrans" cxnId="{4266BD53-AACA-484E-B5A4-97CE4A6107B7}">
      <dgm:prSet/>
      <dgm:spPr/>
      <dgm:t>
        <a:bodyPr/>
        <a:lstStyle/>
        <a:p>
          <a:endParaRPr lang="en-US"/>
        </a:p>
      </dgm:t>
    </dgm:pt>
    <dgm:pt modelId="{7CFA85A1-6E50-FD41-AC26-77DA47623DE0}">
      <dgm:prSet phldrT="[Text]"/>
      <dgm:spPr/>
      <dgm:t>
        <a:bodyPr/>
        <a:lstStyle/>
        <a:p>
          <a:r>
            <a:rPr lang="en-US" dirty="0" smtClean="0"/>
            <a:t>Controls</a:t>
          </a:r>
        </a:p>
      </dgm:t>
    </dgm:pt>
    <dgm:pt modelId="{91B0B0AA-A2BD-EE4E-8877-21B0C2D2D0D5}" type="parTrans" cxnId="{DDA7D1FD-FB96-9A4B-BD36-D91F5A577063}">
      <dgm:prSet/>
      <dgm:spPr/>
      <dgm:t>
        <a:bodyPr/>
        <a:lstStyle/>
        <a:p>
          <a:endParaRPr lang="en-US"/>
        </a:p>
      </dgm:t>
    </dgm:pt>
    <dgm:pt modelId="{ED6E9C0A-96E8-684B-8F50-1371C2DE9446}" type="sibTrans" cxnId="{DDA7D1FD-FB96-9A4B-BD36-D91F5A577063}">
      <dgm:prSet/>
      <dgm:spPr/>
      <dgm:t>
        <a:bodyPr/>
        <a:lstStyle/>
        <a:p>
          <a:endParaRPr lang="en-US"/>
        </a:p>
      </dgm:t>
    </dgm:pt>
    <dgm:pt modelId="{BD92E363-543F-0842-9FA5-6654E82E0979}">
      <dgm:prSet/>
      <dgm:spPr/>
      <dgm:t>
        <a:bodyPr/>
        <a:lstStyle/>
        <a:p>
          <a:r>
            <a:rPr lang="en-US" dirty="0" smtClean="0"/>
            <a:t>Interfaces for services like serialization and inversion of control</a:t>
          </a:r>
          <a:endParaRPr lang="en-US" dirty="0"/>
        </a:p>
      </dgm:t>
    </dgm:pt>
    <dgm:pt modelId="{1C122202-ACF6-9D41-A168-42FEC058B906}" type="parTrans" cxnId="{BF229491-768F-604D-B804-811A11589C3A}">
      <dgm:prSet/>
      <dgm:spPr/>
      <dgm:t>
        <a:bodyPr/>
        <a:lstStyle/>
        <a:p>
          <a:endParaRPr lang="en-US"/>
        </a:p>
      </dgm:t>
    </dgm:pt>
    <dgm:pt modelId="{8B861F4A-9C0E-F04B-BA39-04B1313E73DC}" type="sibTrans" cxnId="{BF229491-768F-604D-B804-811A11589C3A}">
      <dgm:prSet/>
      <dgm:spPr/>
      <dgm:t>
        <a:bodyPr/>
        <a:lstStyle/>
        <a:p>
          <a:endParaRPr lang="en-US"/>
        </a:p>
      </dgm:t>
    </dgm:pt>
    <dgm:pt modelId="{BA710534-DE24-1F46-B1E0-385A3CA4C06D}">
      <dgm:prSet/>
      <dgm:spPr/>
      <dgm:t>
        <a:bodyPr/>
        <a:lstStyle/>
        <a:p>
          <a:r>
            <a:rPr lang="en-US" dirty="0" smtClean="0"/>
            <a:t>Default implementations and plug-ins for 3</a:t>
          </a:r>
          <a:r>
            <a:rPr lang="en-US" baseline="30000" dirty="0" smtClean="0"/>
            <a:t>rd</a:t>
          </a:r>
          <a:r>
            <a:rPr lang="en-US" dirty="0" smtClean="0"/>
            <a:t> party libraries</a:t>
          </a:r>
          <a:endParaRPr lang="en-US" dirty="0"/>
        </a:p>
      </dgm:t>
    </dgm:pt>
    <dgm:pt modelId="{C46CB4AD-0524-3E46-934A-B8CAB61755E0}" type="parTrans" cxnId="{3DD0ABA9-7792-C543-9977-5DF1A358DE7A}">
      <dgm:prSet/>
      <dgm:spPr/>
      <dgm:t>
        <a:bodyPr/>
        <a:lstStyle/>
        <a:p>
          <a:endParaRPr lang="en-US"/>
        </a:p>
      </dgm:t>
    </dgm:pt>
    <dgm:pt modelId="{CCBFDACC-18A9-604D-8710-20023114B16F}" type="sibTrans" cxnId="{3DD0ABA9-7792-C543-9977-5DF1A358DE7A}">
      <dgm:prSet/>
      <dgm:spPr/>
      <dgm:t>
        <a:bodyPr/>
        <a:lstStyle/>
        <a:p>
          <a:endParaRPr lang="en-US"/>
        </a:p>
      </dgm:t>
    </dgm:pt>
    <dgm:pt modelId="{9A2C50EA-9A01-CA49-B4CA-78C3B24E35AC}">
      <dgm:prSet/>
      <dgm:spPr/>
      <dgm:t>
        <a:bodyPr/>
        <a:lstStyle/>
        <a:p>
          <a:r>
            <a:rPr lang="en-US" dirty="0" smtClean="0"/>
            <a:t>Unified platform features and services</a:t>
          </a:r>
          <a:endParaRPr lang="en-US" dirty="0"/>
        </a:p>
      </dgm:t>
    </dgm:pt>
    <dgm:pt modelId="{28804519-83FC-9B43-8C76-EFF7124674E3}" type="parTrans" cxnId="{5BA5B036-1E50-DE4B-AC68-6B44E2172732}">
      <dgm:prSet/>
      <dgm:spPr/>
      <dgm:t>
        <a:bodyPr/>
        <a:lstStyle/>
        <a:p>
          <a:endParaRPr lang="en-US"/>
        </a:p>
      </dgm:t>
    </dgm:pt>
    <dgm:pt modelId="{2B231FD0-325B-6F4B-AB1B-95F6D1F1774A}" type="sibTrans" cxnId="{5BA5B036-1E50-DE4B-AC68-6B44E2172732}">
      <dgm:prSet/>
      <dgm:spPr/>
      <dgm:t>
        <a:bodyPr/>
        <a:lstStyle/>
        <a:p>
          <a:endParaRPr lang="en-US"/>
        </a:p>
      </dgm:t>
    </dgm:pt>
    <dgm:pt modelId="{0FBA178C-5C4B-184D-9970-0879FBE5143D}">
      <dgm:prSet/>
      <dgm:spPr/>
      <dgm:t>
        <a:bodyPr/>
        <a:lstStyle/>
        <a:p>
          <a:r>
            <a:rPr lang="en-US" dirty="0" smtClean="0"/>
            <a:t>GPS, display, sensors, camera etc.</a:t>
          </a:r>
          <a:endParaRPr lang="en-US" dirty="0"/>
        </a:p>
      </dgm:t>
    </dgm:pt>
    <dgm:pt modelId="{AE65033E-CA26-9943-960B-321147B6644E}" type="parTrans" cxnId="{FB58D3D8-7F0E-6449-81AD-A7435922A38F}">
      <dgm:prSet/>
      <dgm:spPr/>
      <dgm:t>
        <a:bodyPr/>
        <a:lstStyle/>
        <a:p>
          <a:endParaRPr lang="en-US"/>
        </a:p>
      </dgm:t>
    </dgm:pt>
    <dgm:pt modelId="{BBA79980-EB08-D540-B958-553515338E15}" type="sibTrans" cxnId="{FB58D3D8-7F0E-6449-81AD-A7435922A38F}">
      <dgm:prSet/>
      <dgm:spPr/>
      <dgm:t>
        <a:bodyPr/>
        <a:lstStyle/>
        <a:p>
          <a:endParaRPr lang="en-US"/>
        </a:p>
      </dgm:t>
    </dgm:pt>
    <dgm:pt modelId="{98F63894-6B2E-D347-B3D3-BCD385DE2CB8}">
      <dgm:prSet/>
      <dgm:spPr/>
      <dgm:t>
        <a:bodyPr/>
        <a:lstStyle/>
        <a:p>
          <a:r>
            <a:rPr lang="en-US" dirty="0" smtClean="0"/>
            <a:t>Extensions to </a:t>
          </a:r>
          <a:r>
            <a:rPr lang="en-US" dirty="0" err="1" smtClean="0"/>
            <a:t>Xamarin</a:t>
          </a:r>
          <a:r>
            <a:rPr lang="en-US" dirty="0" smtClean="0"/>
            <a:t> Forms controls</a:t>
          </a:r>
          <a:endParaRPr lang="en-US" dirty="0"/>
        </a:p>
      </dgm:t>
    </dgm:pt>
    <dgm:pt modelId="{AFAD3FB4-7116-1846-BEDF-EF3B67DFA1F1}" type="parTrans" cxnId="{B69E1BD9-9B69-BA48-BBF5-9B558AA401E2}">
      <dgm:prSet/>
      <dgm:spPr/>
      <dgm:t>
        <a:bodyPr/>
        <a:lstStyle/>
        <a:p>
          <a:endParaRPr lang="en-US"/>
        </a:p>
      </dgm:t>
    </dgm:pt>
    <dgm:pt modelId="{E9944F8E-8453-3C40-899B-37B5CF8BF4E2}" type="sibTrans" cxnId="{B69E1BD9-9B69-BA48-BBF5-9B558AA401E2}">
      <dgm:prSet/>
      <dgm:spPr/>
      <dgm:t>
        <a:bodyPr/>
        <a:lstStyle/>
        <a:p>
          <a:endParaRPr lang="en-US"/>
        </a:p>
      </dgm:t>
    </dgm:pt>
    <dgm:pt modelId="{0446D27D-B481-DE47-A93C-8B9250A1AF5D}">
      <dgm:prSet/>
      <dgm:spPr/>
      <dgm:t>
        <a:bodyPr/>
        <a:lstStyle/>
        <a:p>
          <a:r>
            <a:rPr lang="en-US" dirty="0" smtClean="0"/>
            <a:t>New control types not present in </a:t>
          </a:r>
          <a:r>
            <a:rPr lang="en-US" dirty="0" err="1" smtClean="0"/>
            <a:t>Xamarin</a:t>
          </a:r>
          <a:r>
            <a:rPr lang="en-US" dirty="0" smtClean="0"/>
            <a:t> Forms such as </a:t>
          </a:r>
          <a:r>
            <a:rPr lang="en-US" dirty="0" err="1" smtClean="0"/>
            <a:t>HybridWebView</a:t>
          </a:r>
          <a:r>
            <a:rPr lang="en-US" dirty="0" smtClean="0"/>
            <a:t>, </a:t>
          </a:r>
          <a:r>
            <a:rPr lang="en-US" dirty="0" err="1" smtClean="0"/>
            <a:t>CheckBox</a:t>
          </a:r>
          <a:r>
            <a:rPr lang="en-US" dirty="0" smtClean="0"/>
            <a:t> and many more</a:t>
          </a:r>
          <a:endParaRPr lang="en-US" dirty="0"/>
        </a:p>
      </dgm:t>
    </dgm:pt>
    <dgm:pt modelId="{6E6E5743-CEBD-1B40-9697-C40BF5FC0404}" type="parTrans" cxnId="{215AC2C6-7370-1140-9153-F55927E48F57}">
      <dgm:prSet/>
      <dgm:spPr/>
      <dgm:t>
        <a:bodyPr/>
        <a:lstStyle/>
        <a:p>
          <a:endParaRPr lang="en-US"/>
        </a:p>
      </dgm:t>
    </dgm:pt>
    <dgm:pt modelId="{DAE3E60C-010C-0F43-9FA7-E154FEDDB4B8}" type="sibTrans" cxnId="{215AC2C6-7370-1140-9153-F55927E48F57}">
      <dgm:prSet/>
      <dgm:spPr/>
      <dgm:t>
        <a:bodyPr/>
        <a:lstStyle/>
        <a:p>
          <a:endParaRPr lang="en-US"/>
        </a:p>
      </dgm:t>
    </dgm:pt>
    <dgm:pt modelId="{4281B2EA-B446-A646-BB19-1F34208AB4D1}" type="pres">
      <dgm:prSet presAssocID="{01759975-B005-4346-8B5E-F8010A5EA19B}" presName="linear" presStyleCnt="0">
        <dgm:presLayoutVars>
          <dgm:dir/>
          <dgm:animLvl val="lvl"/>
          <dgm:resizeHandles val="exact"/>
        </dgm:presLayoutVars>
      </dgm:prSet>
      <dgm:spPr/>
    </dgm:pt>
    <dgm:pt modelId="{5C4F2B81-F9D6-5642-B37E-3DD5838569F3}" type="pres">
      <dgm:prSet presAssocID="{C817AE42-D0C9-C94A-B585-E18DB39CDFB0}" presName="parentLin" presStyleCnt="0"/>
      <dgm:spPr/>
    </dgm:pt>
    <dgm:pt modelId="{CA994326-55F1-D447-BB51-3AA152E3DB2B}" type="pres">
      <dgm:prSet presAssocID="{C817AE42-D0C9-C94A-B585-E18DB39CDFB0}" presName="parentLeftMargin" presStyleLbl="node1" presStyleIdx="0" presStyleCnt="3"/>
      <dgm:spPr/>
    </dgm:pt>
    <dgm:pt modelId="{A9AFD682-32B1-CE4A-97B1-83D5F20E48E9}" type="pres">
      <dgm:prSet presAssocID="{C817AE42-D0C9-C94A-B585-E18DB39CDFB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D20D1-C728-C44D-9B61-FF0536F3C10B}" type="pres">
      <dgm:prSet presAssocID="{C817AE42-D0C9-C94A-B585-E18DB39CDFB0}" presName="negativeSpace" presStyleCnt="0"/>
      <dgm:spPr/>
    </dgm:pt>
    <dgm:pt modelId="{0F93ECEE-B5F5-D04B-9A0C-C7B3E63762BC}" type="pres">
      <dgm:prSet presAssocID="{C817AE42-D0C9-C94A-B585-E18DB39CDFB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AA2E7-1DDB-724A-9DB2-D460C244C625}" type="pres">
      <dgm:prSet presAssocID="{5F8B411F-F2DD-E344-AF54-B30EE22D1033}" presName="spaceBetweenRectangles" presStyleCnt="0"/>
      <dgm:spPr/>
    </dgm:pt>
    <dgm:pt modelId="{4BFCEC14-E8FA-E842-9496-9E890C271156}" type="pres">
      <dgm:prSet presAssocID="{8ACF1ADB-55F8-0746-B108-8C64087A1CE3}" presName="parentLin" presStyleCnt="0"/>
      <dgm:spPr/>
    </dgm:pt>
    <dgm:pt modelId="{97760853-D5B9-154F-99F9-AD8C44863579}" type="pres">
      <dgm:prSet presAssocID="{8ACF1ADB-55F8-0746-B108-8C64087A1CE3}" presName="parentLeftMargin" presStyleLbl="node1" presStyleIdx="0" presStyleCnt="3"/>
      <dgm:spPr/>
    </dgm:pt>
    <dgm:pt modelId="{C443A647-6F90-DC45-8405-7786BE084E1F}" type="pres">
      <dgm:prSet presAssocID="{8ACF1ADB-55F8-0746-B108-8C64087A1CE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A6032-A4E7-DE49-A820-54E785A8472C}" type="pres">
      <dgm:prSet presAssocID="{8ACF1ADB-55F8-0746-B108-8C64087A1CE3}" presName="negativeSpace" presStyleCnt="0"/>
      <dgm:spPr/>
    </dgm:pt>
    <dgm:pt modelId="{C144AD1A-9B9D-A74E-AFCA-0B7D0528ED16}" type="pres">
      <dgm:prSet presAssocID="{8ACF1ADB-55F8-0746-B108-8C64087A1CE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63C54-CF27-3445-B5BF-951B93E1862E}" type="pres">
      <dgm:prSet presAssocID="{C9B40561-67C7-8A40-8034-497B9884ED6D}" presName="spaceBetweenRectangles" presStyleCnt="0"/>
      <dgm:spPr/>
    </dgm:pt>
    <dgm:pt modelId="{3C9A5131-AB6E-2F49-A2B0-05F1E071930C}" type="pres">
      <dgm:prSet presAssocID="{7CFA85A1-6E50-FD41-AC26-77DA47623DE0}" presName="parentLin" presStyleCnt="0"/>
      <dgm:spPr/>
    </dgm:pt>
    <dgm:pt modelId="{6F1B30B3-CDE3-B144-A6BC-81A3195F927D}" type="pres">
      <dgm:prSet presAssocID="{7CFA85A1-6E50-FD41-AC26-77DA47623DE0}" presName="parentLeftMargin" presStyleLbl="node1" presStyleIdx="1" presStyleCnt="3"/>
      <dgm:spPr/>
    </dgm:pt>
    <dgm:pt modelId="{B64D337F-C577-D841-85C5-E79BAD025496}" type="pres">
      <dgm:prSet presAssocID="{7CFA85A1-6E50-FD41-AC26-77DA47623D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2B45B-FC95-9C44-8862-40EBFC08C0E6}" type="pres">
      <dgm:prSet presAssocID="{7CFA85A1-6E50-FD41-AC26-77DA47623DE0}" presName="negativeSpace" presStyleCnt="0"/>
      <dgm:spPr/>
    </dgm:pt>
    <dgm:pt modelId="{0549242E-38EA-BA4B-9DAC-C66D6E5BD825}" type="pres">
      <dgm:prSet presAssocID="{7CFA85A1-6E50-FD41-AC26-77DA47623DE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EF3B4B-1A4D-4040-ABCC-1F8B4BAF948D}" type="presOf" srcId="{8ACF1ADB-55F8-0746-B108-8C64087A1CE3}" destId="{97760853-D5B9-154F-99F9-AD8C44863579}" srcOrd="0" destOrd="0" presId="urn:microsoft.com/office/officeart/2005/8/layout/list1"/>
    <dgm:cxn modelId="{FB58D3D8-7F0E-6449-81AD-A7435922A38F}" srcId="{9A2C50EA-9A01-CA49-B4CA-78C3B24E35AC}" destId="{0FBA178C-5C4B-184D-9970-0879FBE5143D}" srcOrd="0" destOrd="0" parTransId="{AE65033E-CA26-9943-960B-321147B6644E}" sibTransId="{BBA79980-EB08-D540-B958-553515338E15}"/>
    <dgm:cxn modelId="{A3A5AA31-1B2B-7B43-B9F5-AE600B32AE1F}" type="presOf" srcId="{9A2C50EA-9A01-CA49-B4CA-78C3B24E35AC}" destId="{C144AD1A-9B9D-A74E-AFCA-0B7D0528ED16}" srcOrd="0" destOrd="0" presId="urn:microsoft.com/office/officeart/2005/8/layout/list1"/>
    <dgm:cxn modelId="{95D428F6-B0F8-814A-96A2-F3A0D2BE9653}" type="presOf" srcId="{0446D27D-B481-DE47-A93C-8B9250A1AF5D}" destId="{0549242E-38EA-BA4B-9DAC-C66D6E5BD825}" srcOrd="0" destOrd="1" presId="urn:microsoft.com/office/officeart/2005/8/layout/list1"/>
    <dgm:cxn modelId="{BF229491-768F-604D-B804-811A11589C3A}" srcId="{C817AE42-D0C9-C94A-B585-E18DB39CDFB0}" destId="{BD92E363-543F-0842-9FA5-6654E82E0979}" srcOrd="0" destOrd="0" parTransId="{1C122202-ACF6-9D41-A168-42FEC058B906}" sibTransId="{8B861F4A-9C0E-F04B-BA39-04B1313E73DC}"/>
    <dgm:cxn modelId="{CE14C0AF-DFF7-DE42-90EF-62DBE964CD81}" type="presOf" srcId="{01759975-B005-4346-8B5E-F8010A5EA19B}" destId="{4281B2EA-B446-A646-BB19-1F34208AB4D1}" srcOrd="0" destOrd="0" presId="urn:microsoft.com/office/officeart/2005/8/layout/list1"/>
    <dgm:cxn modelId="{7F4ED4F1-D168-F344-A172-730CC54673A8}" type="presOf" srcId="{BA710534-DE24-1F46-B1E0-385A3CA4C06D}" destId="{0F93ECEE-B5F5-D04B-9A0C-C7B3E63762BC}" srcOrd="0" destOrd="1" presId="urn:microsoft.com/office/officeart/2005/8/layout/list1"/>
    <dgm:cxn modelId="{3DD0ABA9-7792-C543-9977-5DF1A358DE7A}" srcId="{C817AE42-D0C9-C94A-B585-E18DB39CDFB0}" destId="{BA710534-DE24-1F46-B1E0-385A3CA4C06D}" srcOrd="1" destOrd="0" parTransId="{C46CB4AD-0524-3E46-934A-B8CAB61755E0}" sibTransId="{CCBFDACC-18A9-604D-8710-20023114B16F}"/>
    <dgm:cxn modelId="{9EDD8623-E5B2-5548-9C1E-97BBA2EC76A7}" type="presOf" srcId="{0FBA178C-5C4B-184D-9970-0879FBE5143D}" destId="{C144AD1A-9B9D-A74E-AFCA-0B7D0528ED16}" srcOrd="0" destOrd="1" presId="urn:microsoft.com/office/officeart/2005/8/layout/list1"/>
    <dgm:cxn modelId="{63668767-EB67-5C46-A815-C01A8029606C}" type="presOf" srcId="{7CFA85A1-6E50-FD41-AC26-77DA47623DE0}" destId="{6F1B30B3-CDE3-B144-A6BC-81A3195F927D}" srcOrd="0" destOrd="0" presId="urn:microsoft.com/office/officeart/2005/8/layout/list1"/>
    <dgm:cxn modelId="{B69E1BD9-9B69-BA48-BBF5-9B558AA401E2}" srcId="{7CFA85A1-6E50-FD41-AC26-77DA47623DE0}" destId="{98F63894-6B2E-D347-B3D3-BCD385DE2CB8}" srcOrd="0" destOrd="0" parTransId="{AFAD3FB4-7116-1846-BEDF-EF3B67DFA1F1}" sibTransId="{E9944F8E-8453-3C40-899B-37B5CF8BF4E2}"/>
    <dgm:cxn modelId="{3EF76F16-CB52-2E4C-B517-D0C1E42A34D6}" type="presOf" srcId="{C817AE42-D0C9-C94A-B585-E18DB39CDFB0}" destId="{A9AFD682-32B1-CE4A-97B1-83D5F20E48E9}" srcOrd="1" destOrd="0" presId="urn:microsoft.com/office/officeart/2005/8/layout/list1"/>
    <dgm:cxn modelId="{215AC2C6-7370-1140-9153-F55927E48F57}" srcId="{7CFA85A1-6E50-FD41-AC26-77DA47623DE0}" destId="{0446D27D-B481-DE47-A93C-8B9250A1AF5D}" srcOrd="1" destOrd="0" parTransId="{6E6E5743-CEBD-1B40-9697-C40BF5FC0404}" sibTransId="{DAE3E60C-010C-0F43-9FA7-E154FEDDB4B8}"/>
    <dgm:cxn modelId="{1B63FF80-0B6E-664F-BE91-E26B57CF79A9}" type="presOf" srcId="{98F63894-6B2E-D347-B3D3-BCD385DE2CB8}" destId="{0549242E-38EA-BA4B-9DAC-C66D6E5BD825}" srcOrd="0" destOrd="0" presId="urn:microsoft.com/office/officeart/2005/8/layout/list1"/>
    <dgm:cxn modelId="{E54FEC70-F5D5-6C41-A575-2671E220843F}" type="presOf" srcId="{7CFA85A1-6E50-FD41-AC26-77DA47623DE0}" destId="{B64D337F-C577-D841-85C5-E79BAD025496}" srcOrd="1" destOrd="0" presId="urn:microsoft.com/office/officeart/2005/8/layout/list1"/>
    <dgm:cxn modelId="{5059092D-1FB1-D34D-AF5B-20A3CB82D0CF}" type="presOf" srcId="{8ACF1ADB-55F8-0746-B108-8C64087A1CE3}" destId="{C443A647-6F90-DC45-8405-7786BE084E1F}" srcOrd="1" destOrd="0" presId="urn:microsoft.com/office/officeart/2005/8/layout/list1"/>
    <dgm:cxn modelId="{9C918E5A-0F61-D243-87F0-1B36E76E7181}" type="presOf" srcId="{BD92E363-543F-0842-9FA5-6654E82E0979}" destId="{0F93ECEE-B5F5-D04B-9A0C-C7B3E63762BC}" srcOrd="0" destOrd="0" presId="urn:microsoft.com/office/officeart/2005/8/layout/list1"/>
    <dgm:cxn modelId="{5BA5B036-1E50-DE4B-AC68-6B44E2172732}" srcId="{8ACF1ADB-55F8-0746-B108-8C64087A1CE3}" destId="{9A2C50EA-9A01-CA49-B4CA-78C3B24E35AC}" srcOrd="0" destOrd="0" parTransId="{28804519-83FC-9B43-8C76-EFF7124674E3}" sibTransId="{2B231FD0-325B-6F4B-AB1B-95F6D1F1774A}"/>
    <dgm:cxn modelId="{6310BA40-667C-F343-BA7E-B3BE01A64573}" srcId="{01759975-B005-4346-8B5E-F8010A5EA19B}" destId="{C817AE42-D0C9-C94A-B585-E18DB39CDFB0}" srcOrd="0" destOrd="0" parTransId="{A9956529-2DC8-C245-8581-1BA253C8A9F1}" sibTransId="{5F8B411F-F2DD-E344-AF54-B30EE22D1033}"/>
    <dgm:cxn modelId="{36308B1F-FB45-1547-B931-C4DD316F652C}" type="presOf" srcId="{C817AE42-D0C9-C94A-B585-E18DB39CDFB0}" destId="{CA994326-55F1-D447-BB51-3AA152E3DB2B}" srcOrd="0" destOrd="0" presId="urn:microsoft.com/office/officeart/2005/8/layout/list1"/>
    <dgm:cxn modelId="{DDA7D1FD-FB96-9A4B-BD36-D91F5A577063}" srcId="{01759975-B005-4346-8B5E-F8010A5EA19B}" destId="{7CFA85A1-6E50-FD41-AC26-77DA47623DE0}" srcOrd="2" destOrd="0" parTransId="{91B0B0AA-A2BD-EE4E-8877-21B0C2D2D0D5}" sibTransId="{ED6E9C0A-96E8-684B-8F50-1371C2DE9446}"/>
    <dgm:cxn modelId="{4266BD53-AACA-484E-B5A4-97CE4A6107B7}" srcId="{01759975-B005-4346-8B5E-F8010A5EA19B}" destId="{8ACF1ADB-55F8-0746-B108-8C64087A1CE3}" srcOrd="1" destOrd="0" parTransId="{BB85F610-E57E-D14D-8C78-38E1AEF71AE3}" sibTransId="{C9B40561-67C7-8A40-8034-497B9884ED6D}"/>
    <dgm:cxn modelId="{5B346FD4-9965-914B-8C2C-BECA82F2B966}" type="presParOf" srcId="{4281B2EA-B446-A646-BB19-1F34208AB4D1}" destId="{5C4F2B81-F9D6-5642-B37E-3DD5838569F3}" srcOrd="0" destOrd="0" presId="urn:microsoft.com/office/officeart/2005/8/layout/list1"/>
    <dgm:cxn modelId="{88C6D913-4FB2-AC4C-9911-936834B2E281}" type="presParOf" srcId="{5C4F2B81-F9D6-5642-B37E-3DD5838569F3}" destId="{CA994326-55F1-D447-BB51-3AA152E3DB2B}" srcOrd="0" destOrd="0" presId="urn:microsoft.com/office/officeart/2005/8/layout/list1"/>
    <dgm:cxn modelId="{36A09BA0-8DFE-3C4E-964B-A53EA1988AB1}" type="presParOf" srcId="{5C4F2B81-F9D6-5642-B37E-3DD5838569F3}" destId="{A9AFD682-32B1-CE4A-97B1-83D5F20E48E9}" srcOrd="1" destOrd="0" presId="urn:microsoft.com/office/officeart/2005/8/layout/list1"/>
    <dgm:cxn modelId="{5D61FF88-6BF3-DB4C-AA1D-79713F378AB1}" type="presParOf" srcId="{4281B2EA-B446-A646-BB19-1F34208AB4D1}" destId="{F76D20D1-C728-C44D-9B61-FF0536F3C10B}" srcOrd="1" destOrd="0" presId="urn:microsoft.com/office/officeart/2005/8/layout/list1"/>
    <dgm:cxn modelId="{4FCAE492-3E0A-044A-AE29-4CBC65F2E5E8}" type="presParOf" srcId="{4281B2EA-B446-A646-BB19-1F34208AB4D1}" destId="{0F93ECEE-B5F5-D04B-9A0C-C7B3E63762BC}" srcOrd="2" destOrd="0" presId="urn:microsoft.com/office/officeart/2005/8/layout/list1"/>
    <dgm:cxn modelId="{DF30CE31-7D8D-3640-918C-27B92FB4DDB1}" type="presParOf" srcId="{4281B2EA-B446-A646-BB19-1F34208AB4D1}" destId="{6C4AA2E7-1DDB-724A-9DB2-D460C244C625}" srcOrd="3" destOrd="0" presId="urn:microsoft.com/office/officeart/2005/8/layout/list1"/>
    <dgm:cxn modelId="{A64ACD13-F28E-5640-9E21-87B8D93C3B3F}" type="presParOf" srcId="{4281B2EA-B446-A646-BB19-1F34208AB4D1}" destId="{4BFCEC14-E8FA-E842-9496-9E890C271156}" srcOrd="4" destOrd="0" presId="urn:microsoft.com/office/officeart/2005/8/layout/list1"/>
    <dgm:cxn modelId="{FD0B10D2-7CFF-0642-8B8E-245727AACA09}" type="presParOf" srcId="{4BFCEC14-E8FA-E842-9496-9E890C271156}" destId="{97760853-D5B9-154F-99F9-AD8C44863579}" srcOrd="0" destOrd="0" presId="urn:microsoft.com/office/officeart/2005/8/layout/list1"/>
    <dgm:cxn modelId="{7A9EAFC4-85D0-E141-B1B0-B69CDF6F2DF6}" type="presParOf" srcId="{4BFCEC14-E8FA-E842-9496-9E890C271156}" destId="{C443A647-6F90-DC45-8405-7786BE084E1F}" srcOrd="1" destOrd="0" presId="urn:microsoft.com/office/officeart/2005/8/layout/list1"/>
    <dgm:cxn modelId="{ACF5C363-BA66-474A-8525-A0E0643D4557}" type="presParOf" srcId="{4281B2EA-B446-A646-BB19-1F34208AB4D1}" destId="{7CCA6032-A4E7-DE49-A820-54E785A8472C}" srcOrd="5" destOrd="0" presId="urn:microsoft.com/office/officeart/2005/8/layout/list1"/>
    <dgm:cxn modelId="{AA7B41C2-8447-F342-8677-B7B4E9F2D851}" type="presParOf" srcId="{4281B2EA-B446-A646-BB19-1F34208AB4D1}" destId="{C144AD1A-9B9D-A74E-AFCA-0B7D0528ED16}" srcOrd="6" destOrd="0" presId="urn:microsoft.com/office/officeart/2005/8/layout/list1"/>
    <dgm:cxn modelId="{8D7FDA23-145B-2D4E-B860-50B9058DAE00}" type="presParOf" srcId="{4281B2EA-B446-A646-BB19-1F34208AB4D1}" destId="{39063C54-CF27-3445-B5BF-951B93E1862E}" srcOrd="7" destOrd="0" presId="urn:microsoft.com/office/officeart/2005/8/layout/list1"/>
    <dgm:cxn modelId="{7E84E04B-A642-E44B-8332-28AA116774E2}" type="presParOf" srcId="{4281B2EA-B446-A646-BB19-1F34208AB4D1}" destId="{3C9A5131-AB6E-2F49-A2B0-05F1E071930C}" srcOrd="8" destOrd="0" presId="urn:microsoft.com/office/officeart/2005/8/layout/list1"/>
    <dgm:cxn modelId="{EC6B4543-AB6E-4841-A5E2-A54460C53771}" type="presParOf" srcId="{3C9A5131-AB6E-2F49-A2B0-05F1E071930C}" destId="{6F1B30B3-CDE3-B144-A6BC-81A3195F927D}" srcOrd="0" destOrd="0" presId="urn:microsoft.com/office/officeart/2005/8/layout/list1"/>
    <dgm:cxn modelId="{3F02D402-A309-5546-8580-5EACDE8AE957}" type="presParOf" srcId="{3C9A5131-AB6E-2F49-A2B0-05F1E071930C}" destId="{B64D337F-C577-D841-85C5-E79BAD025496}" srcOrd="1" destOrd="0" presId="urn:microsoft.com/office/officeart/2005/8/layout/list1"/>
    <dgm:cxn modelId="{C671C94A-18B2-F440-9C11-B081033BE5FA}" type="presParOf" srcId="{4281B2EA-B446-A646-BB19-1F34208AB4D1}" destId="{89A2B45B-FC95-9C44-8862-40EBFC08C0E6}" srcOrd="9" destOrd="0" presId="urn:microsoft.com/office/officeart/2005/8/layout/list1"/>
    <dgm:cxn modelId="{1710249E-549A-AD48-87EF-E0EF8ADF71B8}" type="presParOf" srcId="{4281B2EA-B446-A646-BB19-1F34208AB4D1}" destId="{0549242E-38EA-BA4B-9DAC-C66D6E5BD8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ECEE-B5F5-D04B-9A0C-C7B3E63762BC}">
      <dsp:nvSpPr>
        <dsp:cNvPr id="0" name=""/>
        <dsp:cNvSpPr/>
      </dsp:nvSpPr>
      <dsp:spPr>
        <a:xfrm>
          <a:off x="0" y="238944"/>
          <a:ext cx="7662864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23" tIns="270764" rIns="59472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Interfaces for services like serialization and inversion of control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Default implementations and plug-ins for 3</a:t>
          </a:r>
          <a:r>
            <a:rPr lang="en-US" sz="1300" kern="1200" baseline="30000" dirty="0" smtClean="0"/>
            <a:t>rd</a:t>
          </a:r>
          <a:r>
            <a:rPr lang="en-US" sz="1300" kern="1200" dirty="0" smtClean="0"/>
            <a:t> party libraries</a:t>
          </a:r>
          <a:endParaRPr lang="en-US" sz="1300" kern="1200" dirty="0"/>
        </a:p>
      </dsp:txBody>
      <dsp:txXfrm>
        <a:off x="0" y="238944"/>
        <a:ext cx="7662864" cy="757575"/>
      </dsp:txXfrm>
    </dsp:sp>
    <dsp:sp modelId="{A9AFD682-32B1-CE4A-97B1-83D5F20E48E9}">
      <dsp:nvSpPr>
        <dsp:cNvPr id="0" name=""/>
        <dsp:cNvSpPr/>
      </dsp:nvSpPr>
      <dsp:spPr>
        <a:xfrm>
          <a:off x="383143" y="47064"/>
          <a:ext cx="5364004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747" tIns="0" rIns="20274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Services and interfaces</a:t>
          </a:r>
          <a:endParaRPr lang="en-US" sz="1300" kern="1200" dirty="0"/>
        </a:p>
      </dsp:txBody>
      <dsp:txXfrm>
        <a:off x="401877" y="65798"/>
        <a:ext cx="5326536" cy="346292"/>
      </dsp:txXfrm>
    </dsp:sp>
    <dsp:sp modelId="{C144AD1A-9B9D-A74E-AFCA-0B7D0528ED16}">
      <dsp:nvSpPr>
        <dsp:cNvPr id="0" name=""/>
        <dsp:cNvSpPr/>
      </dsp:nvSpPr>
      <dsp:spPr>
        <a:xfrm>
          <a:off x="0" y="1258599"/>
          <a:ext cx="7662864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23" tIns="270764" rIns="59472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Unified platform features and services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GPS, display, sensors, camera etc.</a:t>
          </a:r>
          <a:endParaRPr lang="en-US" sz="1300" kern="1200" dirty="0"/>
        </a:p>
      </dsp:txBody>
      <dsp:txXfrm>
        <a:off x="0" y="1258599"/>
        <a:ext cx="7662864" cy="757575"/>
      </dsp:txXfrm>
    </dsp:sp>
    <dsp:sp modelId="{C443A647-6F90-DC45-8405-7786BE084E1F}">
      <dsp:nvSpPr>
        <dsp:cNvPr id="0" name=""/>
        <dsp:cNvSpPr/>
      </dsp:nvSpPr>
      <dsp:spPr>
        <a:xfrm>
          <a:off x="383143" y="1066719"/>
          <a:ext cx="5364004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747" tIns="0" rIns="20274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Platform abstraction</a:t>
          </a:r>
          <a:endParaRPr lang="en-US" sz="1300" kern="1200" dirty="0"/>
        </a:p>
      </dsp:txBody>
      <dsp:txXfrm>
        <a:off x="401877" y="1085453"/>
        <a:ext cx="5326536" cy="346292"/>
      </dsp:txXfrm>
    </dsp:sp>
    <dsp:sp modelId="{0549242E-38EA-BA4B-9DAC-C66D6E5BD825}">
      <dsp:nvSpPr>
        <dsp:cNvPr id="0" name=""/>
        <dsp:cNvSpPr/>
      </dsp:nvSpPr>
      <dsp:spPr>
        <a:xfrm>
          <a:off x="0" y="2278254"/>
          <a:ext cx="7662864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23" tIns="270764" rIns="59472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Extensions to </a:t>
          </a:r>
          <a:r>
            <a:rPr lang="en-US" sz="1300" kern="1200" dirty="0" err="1" smtClean="0"/>
            <a:t>Xamarin</a:t>
          </a:r>
          <a:r>
            <a:rPr lang="en-US" sz="1300" kern="1200" dirty="0" smtClean="0"/>
            <a:t> Forms controls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New control types not present in </a:t>
          </a:r>
          <a:r>
            <a:rPr lang="en-US" sz="1300" kern="1200" dirty="0" err="1" smtClean="0"/>
            <a:t>Xamarin</a:t>
          </a:r>
          <a:r>
            <a:rPr lang="en-US" sz="1300" kern="1200" dirty="0" smtClean="0"/>
            <a:t> Forms such as </a:t>
          </a:r>
          <a:r>
            <a:rPr lang="en-US" sz="1300" kern="1200" dirty="0" err="1" smtClean="0"/>
            <a:t>HybridWebView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CheckBox</a:t>
          </a:r>
          <a:r>
            <a:rPr lang="en-US" sz="1300" kern="1200" dirty="0" smtClean="0"/>
            <a:t> and many more</a:t>
          </a:r>
          <a:endParaRPr lang="en-US" sz="1300" kern="1200" dirty="0"/>
        </a:p>
      </dsp:txBody>
      <dsp:txXfrm>
        <a:off x="0" y="2278254"/>
        <a:ext cx="7662864" cy="941850"/>
      </dsp:txXfrm>
    </dsp:sp>
    <dsp:sp modelId="{B64D337F-C577-D841-85C5-E79BAD025496}">
      <dsp:nvSpPr>
        <dsp:cNvPr id="0" name=""/>
        <dsp:cNvSpPr/>
      </dsp:nvSpPr>
      <dsp:spPr>
        <a:xfrm>
          <a:off x="383143" y="2086374"/>
          <a:ext cx="5364004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747" tIns="0" rIns="20274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Controls</a:t>
          </a:r>
        </a:p>
      </dsp:txBody>
      <dsp:txXfrm>
        <a:off x="401877" y="2105108"/>
        <a:ext cx="532653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Forms/Xamarin-Forms-Labs" TargetMode="External"/><Relationship Id="rId3" Type="http://schemas.openxmlformats.org/officeDocument/2006/relationships/hyperlink" Target="https://github.com/XForms/Xamarin-Forms-Labs/tree/master/samp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Forms/Xamarin-Forms-Labs/tree/master/src/Xamarin.Forms.Labs/Xamarin.Forms.Labs/Dev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Forms/Xamarin-Forms-Labs/tree/master/src/Xamarin.Forms.Labs/Xamarin.Forms.Labs/Contro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Forms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Guide to using </a:t>
            </a:r>
            <a:r>
              <a:rPr lang="en-US" dirty="0" err="1" smtClean="0"/>
              <a:t>Xamarin</a:t>
            </a:r>
            <a:r>
              <a:rPr lang="en-US" dirty="0" smtClean="0"/>
              <a:t> Forms Labs open source project to help you develop cross-platform mobile applications quickly and 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5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and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is hosted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https://github.com/XForms/Xamarin-Forms-</a:t>
            </a:r>
            <a:r>
              <a:rPr lang="en-US" dirty="0" smtClean="0">
                <a:hlinkClick r:id="rId2"/>
              </a:rPr>
              <a:t>Labs</a:t>
            </a:r>
            <a:endParaRPr lang="en-US" dirty="0" smtClean="0"/>
          </a:p>
          <a:p>
            <a:pPr lvl="1"/>
            <a:r>
              <a:rPr lang="en-US" dirty="0" smtClean="0"/>
              <a:t>Most controls and features are demonstrated through the </a:t>
            </a:r>
            <a:r>
              <a:rPr lang="en-US" dirty="0" smtClean="0">
                <a:hlinkClick r:id="rId3"/>
              </a:rPr>
              <a:t>sample application </a:t>
            </a:r>
            <a:endParaRPr lang="en-US" dirty="0"/>
          </a:p>
          <a:p>
            <a:r>
              <a:rPr lang="en-US" dirty="0" smtClean="0"/>
              <a:t>Release version 1.2 is available through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Search </a:t>
            </a:r>
            <a:r>
              <a:rPr lang="en-US" dirty="0" err="1" smtClean="0"/>
              <a:t>NuGet</a:t>
            </a:r>
            <a:r>
              <a:rPr lang="en-US" dirty="0" smtClean="0"/>
              <a:t> with “</a:t>
            </a:r>
            <a:r>
              <a:rPr lang="en-US" dirty="0" err="1" smtClean="0"/>
              <a:t>Xamarin.Forms.Labs</a:t>
            </a:r>
            <a:r>
              <a:rPr lang="en-US" dirty="0" smtClean="0"/>
              <a:t>” for</a:t>
            </a:r>
          </a:p>
          <a:p>
            <a:pPr lvl="2"/>
            <a:r>
              <a:rPr lang="en-US" dirty="0" smtClean="0"/>
              <a:t>Platform specific packages</a:t>
            </a:r>
          </a:p>
          <a:p>
            <a:pPr lvl="2"/>
            <a:r>
              <a:rPr lang="en-US" dirty="0" smtClean="0"/>
              <a:t>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0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available?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792577"/>
              </p:ext>
            </p:extLst>
          </p:nvPr>
        </p:nvGraphicFramePr>
        <p:xfrm>
          <a:off x="739775" y="2770094"/>
          <a:ext cx="7662864" cy="326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69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&amp;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 </a:t>
            </a:r>
          </a:p>
          <a:p>
            <a:pPr lvl="1"/>
            <a:r>
              <a:rPr lang="en-US" dirty="0" smtClean="0"/>
              <a:t>Used to serialize and </a:t>
            </a:r>
            <a:r>
              <a:rPr lang="en-US" dirty="0" err="1" smtClean="0"/>
              <a:t>deserialize</a:t>
            </a:r>
            <a:r>
              <a:rPr lang="en-US" dirty="0" smtClean="0"/>
              <a:t> C# objects to various formats for storage and/or remote communication</a:t>
            </a:r>
          </a:p>
          <a:p>
            <a:pPr lvl="1"/>
            <a:r>
              <a:rPr lang="en-US" dirty="0" smtClean="0"/>
              <a:t>Default implementation for JSON and XML using DataContractJsonSerializer and </a:t>
            </a:r>
            <a:r>
              <a:rPr lang="en-US" dirty="0" err="1" smtClean="0"/>
              <a:t>DataContractSerializer</a:t>
            </a:r>
            <a:endParaRPr lang="en-US" dirty="0" smtClean="0"/>
          </a:p>
          <a:p>
            <a:pPr lvl="1"/>
            <a:r>
              <a:rPr lang="en-US" dirty="0" smtClean="0"/>
              <a:t>Plugins for</a:t>
            </a:r>
          </a:p>
          <a:p>
            <a:pPr lvl="2"/>
            <a:r>
              <a:rPr lang="en-US" dirty="0" err="1" smtClean="0"/>
              <a:t>Json.NET</a:t>
            </a:r>
            <a:endParaRPr lang="en-US" dirty="0" smtClean="0"/>
          </a:p>
          <a:p>
            <a:pPr lvl="2"/>
            <a:r>
              <a:rPr lang="en-US" dirty="0" err="1" smtClean="0"/>
              <a:t>ServiceStack</a:t>
            </a:r>
            <a:endParaRPr lang="en-US" dirty="0"/>
          </a:p>
          <a:p>
            <a:pPr lvl="2"/>
            <a:r>
              <a:rPr lang="en-US" dirty="0" err="1" smtClean="0"/>
              <a:t>ProtoBuf.Net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3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&amp;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Common interface for IoC container and resolver with simple default implementation</a:t>
            </a:r>
          </a:p>
          <a:p>
            <a:pPr lvl="1"/>
            <a:r>
              <a:rPr lang="en-US" dirty="0" smtClean="0"/>
              <a:t>Plug-ins for </a:t>
            </a:r>
          </a:p>
          <a:p>
            <a:pPr lvl="2"/>
            <a:r>
              <a:rPr lang="en-US" dirty="0" err="1" smtClean="0"/>
              <a:t>Autofac</a:t>
            </a:r>
            <a:endParaRPr lang="en-US" dirty="0" smtClean="0"/>
          </a:p>
          <a:p>
            <a:pPr lvl="2"/>
            <a:r>
              <a:rPr lang="en-US" dirty="0" err="1" smtClean="0"/>
              <a:t>Ninject</a:t>
            </a:r>
            <a:endParaRPr lang="en-US" dirty="0" smtClean="0"/>
          </a:p>
          <a:p>
            <a:pPr lvl="2"/>
            <a:r>
              <a:rPr lang="en-US" dirty="0" err="1" smtClean="0"/>
              <a:t>SimpleInjector</a:t>
            </a:r>
            <a:endParaRPr lang="en-US" dirty="0" smtClean="0"/>
          </a:p>
          <a:p>
            <a:pPr lvl="2"/>
            <a:r>
              <a:rPr lang="en-US" dirty="0" err="1" smtClean="0"/>
              <a:t>TinyIOC</a:t>
            </a:r>
            <a:endParaRPr lang="en-US" dirty="0" smtClean="0"/>
          </a:p>
          <a:p>
            <a:pPr lvl="2"/>
            <a:r>
              <a:rPr lang="en-US" dirty="0" smtClean="0"/>
              <a:t>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568" y="2785212"/>
            <a:ext cx="7662864" cy="326716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Device abstraction</a:t>
            </a:r>
            <a:endParaRPr lang="en-US" dirty="0" smtClean="0"/>
          </a:p>
          <a:p>
            <a:pPr lvl="1"/>
            <a:r>
              <a:rPr lang="en-US" dirty="0" smtClean="0"/>
              <a:t>Device info; manufacturer, id etc.</a:t>
            </a:r>
          </a:p>
          <a:p>
            <a:pPr lvl="1"/>
            <a:r>
              <a:rPr lang="en-US" dirty="0" smtClean="0"/>
              <a:t>Display info</a:t>
            </a:r>
          </a:p>
          <a:p>
            <a:pPr lvl="1"/>
            <a:r>
              <a:rPr lang="en-US" dirty="0" smtClean="0"/>
              <a:t>Battery, Sensors, Media Picker, Network, Bluetooth, NFC, Microphone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33924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Extended and missing </a:t>
            </a:r>
            <a:r>
              <a:rPr lang="en-US" dirty="0" smtClean="0">
                <a:hlinkClick r:id="rId2"/>
              </a:rPr>
              <a:t>Xamarin Forms Controls</a:t>
            </a:r>
            <a:endParaRPr lang="en-US" dirty="0" smtClean="0"/>
          </a:p>
          <a:p>
            <a:pPr lvl="1"/>
            <a:r>
              <a:rPr lang="en-US" dirty="0" smtClean="0"/>
              <a:t>Extended controls add properties to existing XF controls; for example </a:t>
            </a:r>
            <a:r>
              <a:rPr lang="en-US" dirty="0" err="1" smtClean="0"/>
              <a:t>ExtendedEntry</a:t>
            </a:r>
            <a:r>
              <a:rPr lang="en-US" dirty="0" smtClean="0"/>
              <a:t> adds Font, </a:t>
            </a:r>
            <a:r>
              <a:rPr lang="en-US" dirty="0" err="1" smtClean="0"/>
              <a:t>Xalign</a:t>
            </a:r>
            <a:r>
              <a:rPr lang="en-US" dirty="0" smtClean="0"/>
              <a:t>, </a:t>
            </a:r>
            <a:r>
              <a:rPr lang="en-US" dirty="0" err="1" smtClean="0"/>
              <a:t>HasBorder</a:t>
            </a:r>
            <a:r>
              <a:rPr lang="en-US" dirty="0" smtClean="0"/>
              <a:t> to </a:t>
            </a:r>
            <a:r>
              <a:rPr lang="en-US" dirty="0" err="1" smtClean="0"/>
              <a:t>Xamarin.Forms.Entry</a:t>
            </a:r>
            <a:endParaRPr lang="en-US" dirty="0"/>
          </a:p>
          <a:p>
            <a:pPr lvl="1"/>
            <a:r>
              <a:rPr lang="en-US" dirty="0" err="1" smtClean="0"/>
              <a:t>CheckBox</a:t>
            </a:r>
            <a:r>
              <a:rPr lang="en-US" dirty="0" smtClean="0"/>
              <a:t> adds a new control type that is completely missing in </a:t>
            </a:r>
            <a:r>
              <a:rPr lang="en-US" dirty="0" err="1" smtClean="0"/>
              <a:t>Xamarin.Forms</a:t>
            </a:r>
            <a:r>
              <a:rPr lang="en-US" dirty="0" smtClean="0"/>
              <a:t> (iOS has no native </a:t>
            </a:r>
            <a:r>
              <a:rPr lang="en-US" dirty="0" err="1" smtClean="0"/>
              <a:t>CheckBox</a:t>
            </a:r>
            <a:r>
              <a:rPr lang="en-US" dirty="0" smtClean="0"/>
              <a:t> control)</a:t>
            </a:r>
          </a:p>
          <a:p>
            <a:pPr lvl="1"/>
            <a:r>
              <a:rPr lang="en-US" dirty="0" err="1" smtClean="0"/>
              <a:t>HybridWebView</a:t>
            </a:r>
            <a:r>
              <a:rPr lang="en-US" dirty="0" smtClean="0"/>
              <a:t> implements a bridge between C# and JavaScript through web browser control, enabling “hybrid” development</a:t>
            </a:r>
          </a:p>
          <a:p>
            <a:pPr lvl="1"/>
            <a:r>
              <a:rPr lang="en-US" dirty="0" err="1" smtClean="0"/>
              <a:t>IXFormsApp</a:t>
            </a:r>
            <a:r>
              <a:rPr lang="en-US" dirty="0" smtClean="0"/>
              <a:t> adds application life-cycle events that are missing from XF</a:t>
            </a:r>
          </a:p>
        </p:txBody>
      </p:sp>
    </p:spTree>
    <p:extLst>
      <p:ext uri="{BB962C8B-B14F-4D97-AF65-F5344CB8AC3E}">
        <p14:creationId xmlns:p14="http://schemas.microsoft.com/office/powerpoint/2010/main" val="317606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11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401</TotalTime>
  <Words>320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Xamarin Forms Labs</vt:lpstr>
      <vt:lpstr>Source code and packages</vt:lpstr>
      <vt:lpstr>What is available?</vt:lpstr>
      <vt:lpstr>Services &amp; Interfaces</vt:lpstr>
      <vt:lpstr>Services &amp; Interfaces</vt:lpstr>
      <vt:lpstr>Platform Abstraction</vt:lpstr>
      <vt:lpstr>Forms Controls</vt:lpstr>
      <vt:lpstr>Creating a custom control</vt:lpstr>
    </vt:vector>
  </TitlesOfParts>
  <Company>BST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 Labs</dc:title>
  <dc:creator>Sami Kallio</dc:creator>
  <cp:lastModifiedBy>Sami Kallio</cp:lastModifiedBy>
  <cp:revision>11</cp:revision>
  <dcterms:created xsi:type="dcterms:W3CDTF">2014-10-13T13:49:21Z</dcterms:created>
  <dcterms:modified xsi:type="dcterms:W3CDTF">2014-10-13T20:30:54Z</dcterms:modified>
</cp:coreProperties>
</file>