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0"/>
  </p:notesMasterIdLst>
  <p:sldIdLst>
    <p:sldId id="257" r:id="rId2"/>
    <p:sldId id="270" r:id="rId3"/>
    <p:sldId id="258" r:id="rId4"/>
    <p:sldId id="264" r:id="rId5"/>
    <p:sldId id="259" r:id="rId6"/>
    <p:sldId id="271" r:id="rId7"/>
    <p:sldId id="274" r:id="rId8"/>
    <p:sldId id="286" r:id="rId9"/>
    <p:sldId id="287" r:id="rId10"/>
    <p:sldId id="288" r:id="rId11"/>
    <p:sldId id="289" r:id="rId12"/>
    <p:sldId id="290" r:id="rId13"/>
    <p:sldId id="295" r:id="rId14"/>
    <p:sldId id="285" r:id="rId15"/>
    <p:sldId id="291" r:id="rId16"/>
    <p:sldId id="292" r:id="rId17"/>
    <p:sldId id="293" r:id="rId18"/>
    <p:sldId id="294" r:id="rId19"/>
    <p:sldId id="284" r:id="rId20"/>
    <p:sldId id="272" r:id="rId21"/>
    <p:sldId id="273" r:id="rId22"/>
    <p:sldId id="275" r:id="rId23"/>
    <p:sldId id="276" r:id="rId24"/>
    <p:sldId id="282" r:id="rId25"/>
    <p:sldId id="277" r:id="rId26"/>
    <p:sldId id="279" r:id="rId27"/>
    <p:sldId id="278"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95417" autoAdjust="0"/>
  </p:normalViewPr>
  <p:slideViewPr>
    <p:cSldViewPr snapToGrid="0" snapToObjects="1">
      <p:cViewPr varScale="1">
        <p:scale>
          <a:sx n="62" d="100"/>
          <a:sy n="62" d="100"/>
        </p:scale>
        <p:origin x="82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8</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4488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4/8/2020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4/8/2020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4/8/2020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4/8/2020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4/8/2020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4/8/2020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4/8/2020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4/8/2020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4/8/2020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4/8/2020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4/8/2020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4/8/2020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2009046471"/>
              </p:ext>
            </p:extLst>
          </p:nvPr>
        </p:nvGraphicFramePr>
        <p:xfrm>
          <a:off x="828336" y="1429879"/>
          <a:ext cx="10525463" cy="5561221"/>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14:m>
                  <m:oMath xmlns:m="http://schemas.openxmlformats.org/officeDocument/2006/math">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1</m:t>
                            </m:r>
                          </m:sub>
                          <m:sup>
                            <m:r>
                              <a:rPr lang="en-US" i="1">
                                <a:latin typeface="Cambria Math" panose="02040503050406030204" pitchFamily="18" charset="0"/>
                              </a:rPr>
                              <m:t>.4</m:t>
                            </m:r>
                          </m:sup>
                        </m:sSubSup>
                        <m:r>
                          <a:rPr lang="en-US" i="1">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5</m:t>
                        </m:r>
                      </m:sub>
                    </m:sSub>
                    <m:r>
                      <a:rPr lang="en-US" i="1">
                        <a:latin typeface="Cambria Math" panose="02040503050406030204" pitchFamily="18" charset="0"/>
                      </a:rPr>
                      <m:t> </m:t>
                    </m:r>
                  </m:oMath>
                </a14:m>
                <a:endParaRPr lang="en-US" dirty="0"/>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mc:Choice>
        <mc:Fallback>
          <p:sp>
            <p:nvSpPr>
              <p:cNvPr id="3" name="Content Placeholder 2">
                <a:extLst>
                  <a:ext uri="{FF2B5EF4-FFF2-40B4-BE49-F238E27FC236}">
                    <a16:creationId xmlns:a16="http://schemas.microsoft.com/office/drawing/2014/main" id="{D0032FB9-CD46-4003-B3D0-BA96497A9FF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482378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1237</Words>
  <Application>Microsoft Office PowerPoint</Application>
  <PresentationFormat>Widescreen</PresentationFormat>
  <Paragraphs>166</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Book</vt:lpstr>
      <vt:lpstr>Calibri</vt:lpstr>
      <vt:lpstr>Calibri Light</vt:lpstr>
      <vt:lpstr>Cambria Math</vt:lpstr>
      <vt:lpstr>Custom Design</vt:lpstr>
      <vt:lpstr>Country Level Indicators of Suicide Risk:  Data Analysis and Decision Making Support for Policy Makers </vt:lpstr>
      <vt:lpstr>Team Members: Team 25</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of Availability of Mental Health Resources</vt:lpstr>
      <vt:lpstr>Impact of Availability of Mental Health Resources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Ghandour, Osman</cp:lastModifiedBy>
  <cp:revision>40</cp:revision>
  <cp:lastPrinted>2020-03-24T23:07:34Z</cp:lastPrinted>
  <dcterms:created xsi:type="dcterms:W3CDTF">2020-03-24T19:23:34Z</dcterms:created>
  <dcterms:modified xsi:type="dcterms:W3CDTF">2020-04-08T20:57:55Z</dcterms:modified>
</cp:coreProperties>
</file>