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0" r:id="rId1"/>
  </p:sldMasterIdLst>
  <p:sldIdLst>
    <p:sldId id="257" r:id="rId2"/>
    <p:sldId id="270" r:id="rId3"/>
    <p:sldId id="258" r:id="rId4"/>
    <p:sldId id="264" r:id="rId5"/>
    <p:sldId id="259" r:id="rId6"/>
    <p:sldId id="271" r:id="rId7"/>
    <p:sldId id="274" r:id="rId8"/>
    <p:sldId id="272" r:id="rId9"/>
    <p:sldId id="273" r:id="rId10"/>
    <p:sldId id="275" r:id="rId11"/>
    <p:sldId id="276" r:id="rId12"/>
    <p:sldId id="277" r:id="rId13"/>
    <p:sldId id="279" r:id="rId14"/>
    <p:sldId id="278"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12"/>
    <p:restoredTop sz="96405"/>
  </p:normalViewPr>
  <p:slideViewPr>
    <p:cSldViewPr snapToGrid="0" snapToObjects="1">
      <p:cViewPr varScale="1">
        <p:scale>
          <a:sx n="95" d="100"/>
          <a:sy n="95" d="100"/>
        </p:scale>
        <p:origin x="216"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C2F0-EE9C-DE40-B398-E01A43DDAB71}"/>
              </a:ext>
            </a:extLst>
          </p:cNvPr>
          <p:cNvSpPr>
            <a:spLocks noGrp="1"/>
          </p:cNvSpPr>
          <p:nvPr>
            <p:ph type="ctrTitle"/>
          </p:nvPr>
        </p:nvSpPr>
        <p:spPr>
          <a:xfrm>
            <a:off x="1524000" y="1122363"/>
            <a:ext cx="9144000" cy="2387600"/>
          </a:xfrm>
        </p:spPr>
        <p:txBody>
          <a:bodyPr anchor="b"/>
          <a:lstStyle>
            <a:lvl1pPr algn="ctr">
              <a:defRPr sz="6000">
                <a:solidFill>
                  <a:schemeClr val="bg1"/>
                </a:solidFill>
                <a:latin typeface="Avenir Book" panose="02000503020000020003"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4CE5D8B2-DC87-C44D-9FC5-70CEE8A7E741}"/>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797DA1-B48E-4644-940A-84D0BF6DCC08}"/>
              </a:ext>
            </a:extLst>
          </p:cNvPr>
          <p:cNvSpPr>
            <a:spLocks noGrp="1"/>
          </p:cNvSpPr>
          <p:nvPr>
            <p:ph type="dt" sz="half" idx="10"/>
          </p:nvPr>
        </p:nvSpPr>
        <p:spPr/>
        <p:txBody>
          <a:bodyPr/>
          <a:lstStyle>
            <a:lvl1pPr>
              <a:defRPr>
                <a:solidFill>
                  <a:schemeClr val="bg1"/>
                </a:solidFill>
                <a:latin typeface="Avenir Book" panose="02000503020000020003" pitchFamily="2" charset="0"/>
              </a:defRPr>
            </a:lvl1pPr>
          </a:lstStyle>
          <a:p>
            <a:fld id="{8AECDF24-0F62-6442-A2C0-578570B09936}" type="datetimeFigureOut">
              <a:rPr lang="en-US" smtClean="0"/>
              <a:pPr/>
              <a:t>4/4/20</a:t>
            </a:fld>
            <a:endParaRPr lang="en-US"/>
          </a:p>
        </p:txBody>
      </p:sp>
      <p:sp>
        <p:nvSpPr>
          <p:cNvPr id="5" name="Footer Placeholder 4">
            <a:extLst>
              <a:ext uri="{FF2B5EF4-FFF2-40B4-BE49-F238E27FC236}">
                <a16:creationId xmlns:a16="http://schemas.microsoft.com/office/drawing/2014/main" id="{D67EE3A0-096E-EC4B-B956-3D301A74F6C7}"/>
              </a:ext>
            </a:extLst>
          </p:cNvPr>
          <p:cNvSpPr>
            <a:spLocks noGrp="1"/>
          </p:cNvSpPr>
          <p:nvPr>
            <p:ph type="ftr" sz="quarter" idx="11"/>
          </p:nvPr>
        </p:nvSpPr>
        <p:spPr/>
        <p:txBody>
          <a:bodyPr/>
          <a:lstStyle>
            <a:lvl1pPr>
              <a:defRPr>
                <a:solidFill>
                  <a:schemeClr val="bg1"/>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7754ED69-8582-D747-B846-03AB02D08329}"/>
              </a:ext>
            </a:extLst>
          </p:cNvPr>
          <p:cNvSpPr>
            <a:spLocks noGrp="1"/>
          </p:cNvSpPr>
          <p:nvPr>
            <p:ph type="sldNum" sz="quarter" idx="12"/>
          </p:nvPr>
        </p:nvSpPr>
        <p:spPr/>
        <p:txBody>
          <a:bodyPr/>
          <a:lstStyle>
            <a:lvl1pPr>
              <a:defRPr>
                <a:solidFill>
                  <a:schemeClr val="bg1"/>
                </a:solidFill>
                <a:latin typeface="Avenir Book" panose="02000503020000020003" pitchFamily="2" charset="0"/>
              </a:defRPr>
            </a:lvl1pPr>
          </a:lstStyle>
          <a:p>
            <a:fld id="{0EDEF7FB-CCDB-0D41-A164-7F316B9B1972}" type="slidenum">
              <a:rPr lang="en-US" smtClean="0"/>
              <a:pPr/>
              <a:t>‹#›</a:t>
            </a:fld>
            <a:endParaRPr lang="en-US"/>
          </a:p>
        </p:txBody>
      </p:sp>
    </p:spTree>
    <p:extLst>
      <p:ext uri="{BB962C8B-B14F-4D97-AF65-F5344CB8AC3E}">
        <p14:creationId xmlns:p14="http://schemas.microsoft.com/office/powerpoint/2010/main" val="389096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C462-8414-7046-B5AA-094724ED66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D88F54-F904-9646-A17A-B55AC74C9D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1C65D-A4E6-2744-9468-81C3B125A345}"/>
              </a:ext>
            </a:extLst>
          </p:cNvPr>
          <p:cNvSpPr>
            <a:spLocks noGrp="1"/>
          </p:cNvSpPr>
          <p:nvPr>
            <p:ph type="dt" sz="half" idx="10"/>
          </p:nvPr>
        </p:nvSpPr>
        <p:spPr/>
        <p:txBody>
          <a:bodyPr/>
          <a:lstStyle/>
          <a:p>
            <a:fld id="{8AECDF24-0F62-6442-A2C0-578570B09936}" type="datetimeFigureOut">
              <a:rPr lang="en-US" smtClean="0"/>
              <a:t>4/4/20</a:t>
            </a:fld>
            <a:endParaRPr lang="en-US"/>
          </a:p>
        </p:txBody>
      </p:sp>
      <p:sp>
        <p:nvSpPr>
          <p:cNvPr id="5" name="Footer Placeholder 4">
            <a:extLst>
              <a:ext uri="{FF2B5EF4-FFF2-40B4-BE49-F238E27FC236}">
                <a16:creationId xmlns:a16="http://schemas.microsoft.com/office/drawing/2014/main" id="{F49D8A20-3BFB-0843-8343-03E2E3223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C704F-B3F8-1C49-8678-7658A830331B}"/>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348797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8C4B5B-8740-B343-88D3-7688678FE6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532EDE-CF2C-E348-ADCE-34B7DC6AD9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8DCDB9-9876-9843-BB45-416A26F35C19}"/>
              </a:ext>
            </a:extLst>
          </p:cNvPr>
          <p:cNvSpPr>
            <a:spLocks noGrp="1"/>
          </p:cNvSpPr>
          <p:nvPr>
            <p:ph type="dt" sz="half" idx="10"/>
          </p:nvPr>
        </p:nvSpPr>
        <p:spPr/>
        <p:txBody>
          <a:bodyPr/>
          <a:lstStyle/>
          <a:p>
            <a:fld id="{8AECDF24-0F62-6442-A2C0-578570B09936}" type="datetimeFigureOut">
              <a:rPr lang="en-US" smtClean="0"/>
              <a:t>4/4/20</a:t>
            </a:fld>
            <a:endParaRPr lang="en-US"/>
          </a:p>
        </p:txBody>
      </p:sp>
      <p:sp>
        <p:nvSpPr>
          <p:cNvPr id="5" name="Footer Placeholder 4">
            <a:extLst>
              <a:ext uri="{FF2B5EF4-FFF2-40B4-BE49-F238E27FC236}">
                <a16:creationId xmlns:a16="http://schemas.microsoft.com/office/drawing/2014/main" id="{208B7597-948F-8D46-9C6B-3D7E27F7D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A7CB0-DCF4-344B-9085-4C203BD6ADD3}"/>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16164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40C5-F58F-CB4C-BB76-AE0B9D4B070E}"/>
              </a:ext>
            </a:extLst>
          </p:cNvPr>
          <p:cNvSpPr>
            <a:spLocks noGrp="1"/>
          </p:cNvSpPr>
          <p:nvPr>
            <p:ph type="title"/>
          </p:nvPr>
        </p:nvSpPr>
        <p:spPr/>
        <p:txBody>
          <a:bodyPr/>
          <a:lstStyle>
            <a:lvl1pPr>
              <a:defRPr>
                <a:latin typeface="Avenir Book"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5B295320-7D33-9746-B6CD-39B8526AD901}"/>
              </a:ext>
            </a:extLst>
          </p:cNvPr>
          <p:cNvSpPr>
            <a:spLocks noGrp="1"/>
          </p:cNvSpPr>
          <p:nvPr>
            <p:ph idx="1"/>
          </p:nvPr>
        </p:nvSpPr>
        <p:spPr/>
        <p:txBody>
          <a:bodyPr/>
          <a:lstStyle>
            <a:lvl1pPr>
              <a:defRPr>
                <a:latin typeface="Avenir Book" panose="02000503020000020003" pitchFamily="2" charset="0"/>
              </a:defRPr>
            </a:lvl1pPr>
            <a:lvl2pPr>
              <a:defRPr>
                <a:latin typeface="Avenir Book" panose="02000503020000020003" pitchFamily="2" charset="0"/>
              </a:defRPr>
            </a:lvl2pPr>
            <a:lvl3pPr>
              <a:defRPr>
                <a:latin typeface="Avenir Book" panose="02000503020000020003" pitchFamily="2" charset="0"/>
              </a:defRPr>
            </a:lvl3pPr>
            <a:lvl4pPr>
              <a:defRPr>
                <a:latin typeface="Avenir Book" panose="02000503020000020003" pitchFamily="2" charset="0"/>
              </a:defRPr>
            </a:lvl4pPr>
            <a:lvl5pPr>
              <a:defRPr>
                <a:latin typeface="Avenir Book" panose="02000503020000020003"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8CB40C-DB78-3E42-9372-5261771D028F}"/>
              </a:ext>
            </a:extLst>
          </p:cNvPr>
          <p:cNvSpPr>
            <a:spLocks noGrp="1"/>
          </p:cNvSpPr>
          <p:nvPr>
            <p:ph type="dt" sz="half" idx="10"/>
          </p:nvPr>
        </p:nvSpPr>
        <p:spPr/>
        <p:txBody>
          <a:bodyPr/>
          <a:lstStyle>
            <a:lvl1pPr>
              <a:defRPr>
                <a:latin typeface="Avenir Book" panose="02000503020000020003" pitchFamily="2" charset="0"/>
              </a:defRPr>
            </a:lvl1pPr>
          </a:lstStyle>
          <a:p>
            <a:fld id="{8AECDF24-0F62-6442-A2C0-578570B09936}" type="datetimeFigureOut">
              <a:rPr lang="en-US" smtClean="0"/>
              <a:pPr/>
              <a:t>4/4/20</a:t>
            </a:fld>
            <a:endParaRPr lang="en-US"/>
          </a:p>
        </p:txBody>
      </p:sp>
      <p:sp>
        <p:nvSpPr>
          <p:cNvPr id="5" name="Footer Placeholder 4">
            <a:extLst>
              <a:ext uri="{FF2B5EF4-FFF2-40B4-BE49-F238E27FC236}">
                <a16:creationId xmlns:a16="http://schemas.microsoft.com/office/drawing/2014/main" id="{3280B8C1-3588-794B-8D49-4BE8CB55CF1A}"/>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398008BE-07F5-3840-AF05-63860F47FE05}"/>
              </a:ext>
            </a:extLst>
          </p:cNvPr>
          <p:cNvSpPr>
            <a:spLocks noGrp="1"/>
          </p:cNvSpPr>
          <p:nvPr>
            <p:ph type="sldNum" sz="quarter" idx="12"/>
          </p:nvPr>
        </p:nvSpPr>
        <p:spPr/>
        <p:txBody>
          <a:bodyPr/>
          <a:lstStyle>
            <a:lvl1pPr>
              <a:defRPr>
                <a:latin typeface="Avenir Book" panose="02000503020000020003" pitchFamily="2" charset="0"/>
              </a:defRPr>
            </a:lvl1pPr>
          </a:lstStyle>
          <a:p>
            <a:fld id="{0EDEF7FB-CCDB-0D41-A164-7F316B9B1972}" type="slidenum">
              <a:rPr lang="en-US" smtClean="0"/>
              <a:pPr/>
              <a:t>‹#›</a:t>
            </a:fld>
            <a:endParaRPr lang="en-US"/>
          </a:p>
        </p:txBody>
      </p:sp>
      <p:sp>
        <p:nvSpPr>
          <p:cNvPr id="7" name="Rectangle 6">
            <a:extLst>
              <a:ext uri="{FF2B5EF4-FFF2-40B4-BE49-F238E27FC236}">
                <a16:creationId xmlns:a16="http://schemas.microsoft.com/office/drawing/2014/main" id="{E46E6509-BC4E-E540-81AE-D37E3CCDD07F}"/>
              </a:ext>
            </a:extLst>
          </p:cNvPr>
          <p:cNvSpPr/>
          <p:nvPr userDrawn="1"/>
        </p:nvSpPr>
        <p:spPr>
          <a:xfrm>
            <a:off x="0"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 name="Rectangle 7">
            <a:extLst>
              <a:ext uri="{FF2B5EF4-FFF2-40B4-BE49-F238E27FC236}">
                <a16:creationId xmlns:a16="http://schemas.microsoft.com/office/drawing/2014/main" id="{3B5C3969-3B8A-9E45-8D0A-15A424234A32}"/>
              </a:ext>
            </a:extLst>
          </p:cNvPr>
          <p:cNvSpPr/>
          <p:nvPr userDrawn="1"/>
        </p:nvSpPr>
        <p:spPr>
          <a:xfrm>
            <a:off x="11657428"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203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A449-7E29-D649-B7AA-B57E72CCA3F9}"/>
              </a:ext>
            </a:extLst>
          </p:cNvPr>
          <p:cNvSpPr>
            <a:spLocks noGrp="1"/>
          </p:cNvSpPr>
          <p:nvPr>
            <p:ph type="title"/>
          </p:nvPr>
        </p:nvSpPr>
        <p:spPr>
          <a:xfrm>
            <a:off x="831850" y="1709738"/>
            <a:ext cx="10515600" cy="2852737"/>
          </a:xfrm>
        </p:spPr>
        <p:txBody>
          <a:bodyPr anchor="b"/>
          <a:lstStyle>
            <a:lvl1pPr>
              <a:defRPr sz="6000">
                <a:latin typeface="Avenir Book" panose="02000503020000020003" pitchFamily="2" charset="0"/>
              </a:defRPr>
            </a:lvl1pPr>
          </a:lstStyle>
          <a:p>
            <a:r>
              <a:rPr lang="en-US"/>
              <a:t>Click to edit Master title style</a:t>
            </a:r>
          </a:p>
        </p:txBody>
      </p:sp>
      <p:sp>
        <p:nvSpPr>
          <p:cNvPr id="3" name="Text Placeholder 2">
            <a:extLst>
              <a:ext uri="{FF2B5EF4-FFF2-40B4-BE49-F238E27FC236}">
                <a16:creationId xmlns:a16="http://schemas.microsoft.com/office/drawing/2014/main" id="{5B57C9AA-1E83-6843-8F3C-0E88E096D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venir Book" panose="02000503020000020003"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020EC-31A9-C443-B548-062F29A608B0}"/>
              </a:ext>
            </a:extLst>
          </p:cNvPr>
          <p:cNvSpPr>
            <a:spLocks noGrp="1"/>
          </p:cNvSpPr>
          <p:nvPr>
            <p:ph type="dt" sz="half" idx="10"/>
          </p:nvPr>
        </p:nvSpPr>
        <p:spPr/>
        <p:txBody>
          <a:bodyPr/>
          <a:lstStyle>
            <a:lvl1pPr>
              <a:defRPr>
                <a:latin typeface="Avenir Book" panose="02000503020000020003" pitchFamily="2" charset="0"/>
              </a:defRPr>
            </a:lvl1pPr>
          </a:lstStyle>
          <a:p>
            <a:fld id="{8AECDF24-0F62-6442-A2C0-578570B09936}" type="datetimeFigureOut">
              <a:rPr lang="en-US" smtClean="0"/>
              <a:pPr/>
              <a:t>4/4/20</a:t>
            </a:fld>
            <a:endParaRPr lang="en-US"/>
          </a:p>
        </p:txBody>
      </p:sp>
      <p:sp>
        <p:nvSpPr>
          <p:cNvPr id="5" name="Footer Placeholder 4">
            <a:extLst>
              <a:ext uri="{FF2B5EF4-FFF2-40B4-BE49-F238E27FC236}">
                <a16:creationId xmlns:a16="http://schemas.microsoft.com/office/drawing/2014/main" id="{0ADC8C58-F9BA-224D-B136-86BEA233BEB5}"/>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02761832-19F8-4044-9CB7-22BB897AB816}"/>
              </a:ext>
            </a:extLst>
          </p:cNvPr>
          <p:cNvSpPr>
            <a:spLocks noGrp="1"/>
          </p:cNvSpPr>
          <p:nvPr>
            <p:ph type="sldNum" sz="quarter" idx="12"/>
          </p:nvPr>
        </p:nvSpPr>
        <p:spPr/>
        <p:txBody>
          <a:bodyPr/>
          <a:lstStyle>
            <a:lvl1pPr>
              <a:defRPr>
                <a:latin typeface="Avenir Book" panose="02000503020000020003" pitchFamily="2" charset="0"/>
              </a:defRPr>
            </a:lvl1pPr>
          </a:lstStyle>
          <a:p>
            <a:fld id="{0EDEF7FB-CCDB-0D41-A164-7F316B9B1972}" type="slidenum">
              <a:rPr lang="en-US" smtClean="0"/>
              <a:pPr/>
              <a:t>‹#›</a:t>
            </a:fld>
            <a:endParaRPr lang="en-US"/>
          </a:p>
        </p:txBody>
      </p:sp>
    </p:spTree>
    <p:extLst>
      <p:ext uri="{BB962C8B-B14F-4D97-AF65-F5344CB8AC3E}">
        <p14:creationId xmlns:p14="http://schemas.microsoft.com/office/powerpoint/2010/main" val="416157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F191-BB2F-8440-9F66-D10E25314F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76833-A476-AE45-B1E5-54F1FCF3E8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F56FD2-83CF-2E4C-8249-F31348A96A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6BD8E3-A723-3F4C-A53B-532F45F1344C}"/>
              </a:ext>
            </a:extLst>
          </p:cNvPr>
          <p:cNvSpPr>
            <a:spLocks noGrp="1"/>
          </p:cNvSpPr>
          <p:nvPr>
            <p:ph type="dt" sz="half" idx="10"/>
          </p:nvPr>
        </p:nvSpPr>
        <p:spPr/>
        <p:txBody>
          <a:bodyPr/>
          <a:lstStyle/>
          <a:p>
            <a:fld id="{8AECDF24-0F62-6442-A2C0-578570B09936}" type="datetimeFigureOut">
              <a:rPr lang="en-US" smtClean="0"/>
              <a:t>4/4/20</a:t>
            </a:fld>
            <a:endParaRPr lang="en-US"/>
          </a:p>
        </p:txBody>
      </p:sp>
      <p:sp>
        <p:nvSpPr>
          <p:cNvPr id="6" name="Footer Placeholder 5">
            <a:extLst>
              <a:ext uri="{FF2B5EF4-FFF2-40B4-BE49-F238E27FC236}">
                <a16:creationId xmlns:a16="http://schemas.microsoft.com/office/drawing/2014/main" id="{C22035AB-2F30-F746-9784-2CE241EE77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65B59-774D-EC42-B39D-5B375C47D9DE}"/>
              </a:ext>
            </a:extLst>
          </p:cNvPr>
          <p:cNvSpPr>
            <a:spLocks noGrp="1"/>
          </p:cNvSpPr>
          <p:nvPr>
            <p:ph type="sldNum" sz="quarter" idx="12"/>
          </p:nvPr>
        </p:nvSpPr>
        <p:spPr/>
        <p:txBody>
          <a:bodyPr/>
          <a:lstStyle/>
          <a:p>
            <a:fld id="{0EDEF7FB-CCDB-0D41-A164-7F316B9B1972}" type="slidenum">
              <a:rPr lang="en-US" smtClean="0"/>
              <a:t>‹#›</a:t>
            </a:fld>
            <a:endParaRPr lang="en-US"/>
          </a:p>
        </p:txBody>
      </p:sp>
      <p:sp>
        <p:nvSpPr>
          <p:cNvPr id="8" name="Rectangle 7">
            <a:extLst>
              <a:ext uri="{FF2B5EF4-FFF2-40B4-BE49-F238E27FC236}">
                <a16:creationId xmlns:a16="http://schemas.microsoft.com/office/drawing/2014/main" id="{37575D23-7B22-6E41-8885-9ADD90F6673E}"/>
              </a:ext>
            </a:extLst>
          </p:cNvPr>
          <p:cNvSpPr/>
          <p:nvPr userDrawn="1"/>
        </p:nvSpPr>
        <p:spPr>
          <a:xfrm>
            <a:off x="0"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 name="Rectangle 8">
            <a:extLst>
              <a:ext uri="{FF2B5EF4-FFF2-40B4-BE49-F238E27FC236}">
                <a16:creationId xmlns:a16="http://schemas.microsoft.com/office/drawing/2014/main" id="{C038A554-7C13-8640-89F2-92EA3694DC26}"/>
              </a:ext>
            </a:extLst>
          </p:cNvPr>
          <p:cNvSpPr/>
          <p:nvPr userDrawn="1"/>
        </p:nvSpPr>
        <p:spPr>
          <a:xfrm>
            <a:off x="11657428"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036542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9E00-CDE5-C64F-8DB9-07F8D9F54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1BFB55-60D6-8D47-AF21-DED0184341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F908A9-F455-D041-8944-04701007DE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CCC9F9-9634-E749-8CCE-B76E78A097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85E5E-71B1-0542-ABC4-8D66D7B959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169622-ADF5-1F4D-8E46-40B41F20AFE5}"/>
              </a:ext>
            </a:extLst>
          </p:cNvPr>
          <p:cNvSpPr>
            <a:spLocks noGrp="1"/>
          </p:cNvSpPr>
          <p:nvPr>
            <p:ph type="dt" sz="half" idx="10"/>
          </p:nvPr>
        </p:nvSpPr>
        <p:spPr/>
        <p:txBody>
          <a:bodyPr/>
          <a:lstStyle/>
          <a:p>
            <a:fld id="{8AECDF24-0F62-6442-A2C0-578570B09936}" type="datetimeFigureOut">
              <a:rPr lang="en-US" smtClean="0"/>
              <a:t>4/4/20</a:t>
            </a:fld>
            <a:endParaRPr lang="en-US"/>
          </a:p>
        </p:txBody>
      </p:sp>
      <p:sp>
        <p:nvSpPr>
          <p:cNvPr id="8" name="Footer Placeholder 7">
            <a:extLst>
              <a:ext uri="{FF2B5EF4-FFF2-40B4-BE49-F238E27FC236}">
                <a16:creationId xmlns:a16="http://schemas.microsoft.com/office/drawing/2014/main" id="{5F4CC10C-C3F7-564B-94A2-77B6FDE396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27FF2F-6E59-514D-A006-2E1D1B83FDE9}"/>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406356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8A52B-512B-4E40-9B04-E5E68EFB6D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A349F-354F-C648-9D39-0479D9122358}"/>
              </a:ext>
            </a:extLst>
          </p:cNvPr>
          <p:cNvSpPr>
            <a:spLocks noGrp="1"/>
          </p:cNvSpPr>
          <p:nvPr>
            <p:ph type="dt" sz="half" idx="10"/>
          </p:nvPr>
        </p:nvSpPr>
        <p:spPr/>
        <p:txBody>
          <a:bodyPr/>
          <a:lstStyle/>
          <a:p>
            <a:fld id="{8AECDF24-0F62-6442-A2C0-578570B09936}" type="datetimeFigureOut">
              <a:rPr lang="en-US" smtClean="0"/>
              <a:t>4/4/20</a:t>
            </a:fld>
            <a:endParaRPr lang="en-US"/>
          </a:p>
        </p:txBody>
      </p:sp>
      <p:sp>
        <p:nvSpPr>
          <p:cNvPr id="4" name="Footer Placeholder 3">
            <a:extLst>
              <a:ext uri="{FF2B5EF4-FFF2-40B4-BE49-F238E27FC236}">
                <a16:creationId xmlns:a16="http://schemas.microsoft.com/office/drawing/2014/main" id="{3BB13C42-4D66-2F42-922C-E07837D24A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EEC949-7E81-E143-91EA-41EC94071532}"/>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3643984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9A4D6E-CA2B-3E41-92A3-DEFF0817A82C}"/>
              </a:ext>
            </a:extLst>
          </p:cNvPr>
          <p:cNvSpPr>
            <a:spLocks noGrp="1"/>
          </p:cNvSpPr>
          <p:nvPr>
            <p:ph type="dt" sz="half" idx="10"/>
          </p:nvPr>
        </p:nvSpPr>
        <p:spPr/>
        <p:txBody>
          <a:bodyPr/>
          <a:lstStyle/>
          <a:p>
            <a:fld id="{8AECDF24-0F62-6442-A2C0-578570B09936}" type="datetimeFigureOut">
              <a:rPr lang="en-US" smtClean="0"/>
              <a:t>4/4/20</a:t>
            </a:fld>
            <a:endParaRPr lang="en-US"/>
          </a:p>
        </p:txBody>
      </p:sp>
      <p:sp>
        <p:nvSpPr>
          <p:cNvPr id="3" name="Footer Placeholder 2">
            <a:extLst>
              <a:ext uri="{FF2B5EF4-FFF2-40B4-BE49-F238E27FC236}">
                <a16:creationId xmlns:a16="http://schemas.microsoft.com/office/drawing/2014/main" id="{5158B0AA-9820-C94C-8667-3820DEC964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E767D9-4CA0-D344-9C8A-7222F209F6ED}"/>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4008610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4F522-CF92-854B-B147-C009E56F51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B8BE71-7479-1A49-B627-7B418F2FC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F0D118-EC60-0940-A249-38F472607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61CBC-F4EB-B748-8F06-275BA9B4897D}"/>
              </a:ext>
            </a:extLst>
          </p:cNvPr>
          <p:cNvSpPr>
            <a:spLocks noGrp="1"/>
          </p:cNvSpPr>
          <p:nvPr>
            <p:ph type="dt" sz="half" idx="10"/>
          </p:nvPr>
        </p:nvSpPr>
        <p:spPr/>
        <p:txBody>
          <a:bodyPr/>
          <a:lstStyle/>
          <a:p>
            <a:fld id="{8AECDF24-0F62-6442-A2C0-578570B09936}" type="datetimeFigureOut">
              <a:rPr lang="en-US" smtClean="0"/>
              <a:t>4/4/20</a:t>
            </a:fld>
            <a:endParaRPr lang="en-US"/>
          </a:p>
        </p:txBody>
      </p:sp>
      <p:sp>
        <p:nvSpPr>
          <p:cNvPr id="6" name="Footer Placeholder 5">
            <a:extLst>
              <a:ext uri="{FF2B5EF4-FFF2-40B4-BE49-F238E27FC236}">
                <a16:creationId xmlns:a16="http://schemas.microsoft.com/office/drawing/2014/main" id="{E10D1C47-D330-E74B-AD2F-B44B926C3F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6EDE7B-7322-EF46-80D7-20503B0B3733}"/>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273028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45EA-8B5C-8745-9CA7-F7C0126C4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63C15A-35F5-CD4D-BFEE-847C35E731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2A735D-A534-BF4B-B730-F0CE640B9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3A69AE-A4D6-A742-B0D9-A1A7D998E08A}"/>
              </a:ext>
            </a:extLst>
          </p:cNvPr>
          <p:cNvSpPr>
            <a:spLocks noGrp="1"/>
          </p:cNvSpPr>
          <p:nvPr>
            <p:ph type="dt" sz="half" idx="10"/>
          </p:nvPr>
        </p:nvSpPr>
        <p:spPr/>
        <p:txBody>
          <a:bodyPr/>
          <a:lstStyle/>
          <a:p>
            <a:fld id="{8AECDF24-0F62-6442-A2C0-578570B09936}" type="datetimeFigureOut">
              <a:rPr lang="en-US" smtClean="0"/>
              <a:t>4/4/20</a:t>
            </a:fld>
            <a:endParaRPr lang="en-US"/>
          </a:p>
        </p:txBody>
      </p:sp>
      <p:sp>
        <p:nvSpPr>
          <p:cNvPr id="6" name="Footer Placeholder 5">
            <a:extLst>
              <a:ext uri="{FF2B5EF4-FFF2-40B4-BE49-F238E27FC236}">
                <a16:creationId xmlns:a16="http://schemas.microsoft.com/office/drawing/2014/main" id="{38803AA5-334A-0E44-9963-D71A3C0D69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757F4-E6EC-9545-B328-175E0C555890}"/>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240796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A0F4B4-2740-0846-AE78-BECA4C837B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F7E302-C92B-A347-B69A-E974426DA1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542E3-D5CE-FD41-B313-998F837C04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CDF24-0F62-6442-A2C0-578570B09936}" type="datetimeFigureOut">
              <a:rPr lang="en-US" smtClean="0"/>
              <a:t>4/4/20</a:t>
            </a:fld>
            <a:endParaRPr lang="en-US"/>
          </a:p>
        </p:txBody>
      </p:sp>
      <p:sp>
        <p:nvSpPr>
          <p:cNvPr id="5" name="Footer Placeholder 4">
            <a:extLst>
              <a:ext uri="{FF2B5EF4-FFF2-40B4-BE49-F238E27FC236}">
                <a16:creationId xmlns:a16="http://schemas.microsoft.com/office/drawing/2014/main" id="{F1486742-82D4-6A44-B369-3A6805C8FE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05F94A-F365-F14E-ACC6-8B8FA3D800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EF7FB-CCDB-0D41-A164-7F316B9B1972}" type="slidenum">
              <a:rPr lang="en-US" smtClean="0"/>
              <a:t>‹#›</a:t>
            </a:fld>
            <a:endParaRPr lang="en-US"/>
          </a:p>
        </p:txBody>
      </p:sp>
    </p:spTree>
    <p:extLst>
      <p:ext uri="{BB962C8B-B14F-4D97-AF65-F5344CB8AC3E}">
        <p14:creationId xmlns:p14="http://schemas.microsoft.com/office/powerpoint/2010/main" val="1295624973"/>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Country Level Indicators of Suicide Risk: </a:t>
            </a:r>
            <a:br>
              <a:rPr lang="en-US" sz="3600" dirty="0"/>
            </a:br>
            <a:r>
              <a:rPr lang="en-US" sz="3600" dirty="0"/>
              <a:t>Data Analysis and Decision Making Support for Policy Makers </a:t>
            </a:r>
          </a:p>
        </p:txBody>
      </p:sp>
      <p:sp>
        <p:nvSpPr>
          <p:cNvPr id="3" name="Content Placeholder 2">
            <a:extLst>
              <a:ext uri="{FF2B5EF4-FFF2-40B4-BE49-F238E27FC236}">
                <a16:creationId xmlns:a16="http://schemas.microsoft.com/office/drawing/2014/main" id="{5207898B-0BE3-394E-B7F8-21D43FE47E32}"/>
              </a:ext>
            </a:extLst>
          </p:cNvPr>
          <p:cNvSpPr>
            <a:spLocks noGrp="1"/>
          </p:cNvSpPr>
          <p:nvPr>
            <p:ph type="subTitle" idx="1"/>
          </p:nvPr>
        </p:nvSpPr>
        <p:spPr>
          <a:xfrm>
            <a:off x="416859" y="4328179"/>
            <a:ext cx="9144000" cy="1655762"/>
          </a:xfrm>
        </p:spPr>
        <p:txBody>
          <a:bodyPr>
            <a:normAutofit/>
          </a:bodyPr>
          <a:lstStyle/>
          <a:p>
            <a:pPr algn="l"/>
            <a:r>
              <a:rPr lang="en-US" sz="2600" i="1" dirty="0"/>
              <a:t>Team 25: </a:t>
            </a:r>
            <a:r>
              <a:rPr lang="en-US" sz="2600" i="1" dirty="0" err="1"/>
              <a:t>ISyE</a:t>
            </a:r>
            <a:r>
              <a:rPr lang="en-US" sz="2600" i="1" dirty="0"/>
              <a:t> 6414 Spring 2020</a:t>
            </a:r>
            <a:endParaRPr lang="en-US" sz="2600" dirty="0"/>
          </a:p>
        </p:txBody>
      </p:sp>
    </p:spTree>
    <p:extLst>
      <p:ext uri="{BB962C8B-B14F-4D97-AF65-F5344CB8AC3E}">
        <p14:creationId xmlns:p14="http://schemas.microsoft.com/office/powerpoint/2010/main" val="3241272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Alcohol Abuse</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 and do</a:t>
            </a:r>
          </a:p>
          <a:p>
            <a:endParaRPr lang="en-US" dirty="0"/>
          </a:p>
          <a:p>
            <a:endParaRPr lang="en-US" dirty="0"/>
          </a:p>
          <a:p>
            <a:endParaRPr lang="en-US" dirty="0"/>
          </a:p>
        </p:txBody>
      </p:sp>
    </p:spTree>
    <p:extLst>
      <p:ext uri="{BB962C8B-B14F-4D97-AF65-F5344CB8AC3E}">
        <p14:creationId xmlns:p14="http://schemas.microsoft.com/office/powerpoint/2010/main" val="2733299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Availability of Mental Health Resources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3553279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Recommendations &amp; Decision Making Support for Policy Makers (Prescriptive)</a:t>
            </a:r>
          </a:p>
        </p:txBody>
      </p:sp>
    </p:spTree>
    <p:extLst>
      <p:ext uri="{BB962C8B-B14F-4D97-AF65-F5344CB8AC3E}">
        <p14:creationId xmlns:p14="http://schemas.microsoft.com/office/powerpoint/2010/main" val="3276250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What kind of Country Level Decision Making Support This Analysis Provides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Justify investment and potential impact of decision making</a:t>
            </a:r>
          </a:p>
          <a:p>
            <a:endParaRPr lang="en-US" dirty="0"/>
          </a:p>
          <a:p>
            <a:r>
              <a:rPr lang="en-US" dirty="0"/>
              <a:t>Bringing up statistics that would motivate decision makers</a:t>
            </a:r>
          </a:p>
          <a:p>
            <a:endParaRPr lang="en-US" dirty="0"/>
          </a:p>
          <a:p>
            <a:r>
              <a:rPr lang="en-US" dirty="0"/>
              <a:t>Outlining a high-level strategy a country could take</a:t>
            </a:r>
          </a:p>
          <a:p>
            <a:endParaRPr lang="en-US" dirty="0"/>
          </a:p>
          <a:p>
            <a:r>
              <a:rPr lang="en-US" dirty="0"/>
              <a:t>Highlighting where policy makers could invest in additional research to better understand the problem</a:t>
            </a:r>
          </a:p>
          <a:p>
            <a:endParaRPr lang="en-US" dirty="0"/>
          </a:p>
          <a:p>
            <a:endParaRPr lang="en-US" dirty="0"/>
          </a:p>
          <a:p>
            <a:endParaRPr lang="en-US" dirty="0"/>
          </a:p>
        </p:txBody>
      </p:sp>
    </p:spTree>
    <p:extLst>
      <p:ext uri="{BB962C8B-B14F-4D97-AF65-F5344CB8AC3E}">
        <p14:creationId xmlns:p14="http://schemas.microsoft.com/office/powerpoint/2010/main" val="19698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Supporting Future Researchers on This Topic</a:t>
            </a:r>
          </a:p>
        </p:txBody>
      </p:sp>
    </p:spTree>
    <p:extLst>
      <p:ext uri="{BB962C8B-B14F-4D97-AF65-F5344CB8AC3E}">
        <p14:creationId xmlns:p14="http://schemas.microsoft.com/office/powerpoint/2010/main" val="2993728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Conclusions &amp; Appendix</a:t>
            </a:r>
          </a:p>
        </p:txBody>
      </p:sp>
    </p:spTree>
    <p:extLst>
      <p:ext uri="{BB962C8B-B14F-4D97-AF65-F5344CB8AC3E}">
        <p14:creationId xmlns:p14="http://schemas.microsoft.com/office/powerpoint/2010/main" val="1047738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7E3-1B5F-D14C-BFD1-F80CCB693482}"/>
              </a:ext>
            </a:extLst>
          </p:cNvPr>
          <p:cNvSpPr>
            <a:spLocks noGrp="1"/>
          </p:cNvSpPr>
          <p:nvPr>
            <p:ph type="title"/>
          </p:nvPr>
        </p:nvSpPr>
        <p:spPr/>
        <p:txBody>
          <a:bodyPr/>
          <a:lstStyle/>
          <a:p>
            <a:r>
              <a:rPr lang="en-US" dirty="0"/>
              <a:t>Team Members: Team 25</a:t>
            </a:r>
          </a:p>
        </p:txBody>
      </p:sp>
      <p:sp>
        <p:nvSpPr>
          <p:cNvPr id="3" name="Content Placeholder 2">
            <a:extLst>
              <a:ext uri="{FF2B5EF4-FFF2-40B4-BE49-F238E27FC236}">
                <a16:creationId xmlns:a16="http://schemas.microsoft.com/office/drawing/2014/main" id="{41D4C6AE-E0B9-C04E-90F8-A885949ABDCF}"/>
              </a:ext>
            </a:extLst>
          </p:cNvPr>
          <p:cNvSpPr>
            <a:spLocks noGrp="1"/>
          </p:cNvSpPr>
          <p:nvPr>
            <p:ph idx="1"/>
          </p:nvPr>
        </p:nvSpPr>
        <p:spPr>
          <a:xfrm>
            <a:off x="838200" y="1825625"/>
            <a:ext cx="10515600" cy="742763"/>
          </a:xfrm>
        </p:spPr>
        <p:txBody>
          <a:bodyPr>
            <a:normAutofit fontScale="77500" lnSpcReduction="20000"/>
          </a:bodyPr>
          <a:lstStyle/>
          <a:p>
            <a:r>
              <a:rPr lang="en-US" dirty="0"/>
              <a:t>Background Information on Team (add a picture)</a:t>
            </a:r>
          </a:p>
          <a:p>
            <a:r>
              <a:rPr lang="en-US" dirty="0"/>
              <a:t>Little bit of get to know you</a:t>
            </a:r>
          </a:p>
        </p:txBody>
      </p:sp>
      <p:pic>
        <p:nvPicPr>
          <p:cNvPr id="4" name="Picture 3">
            <a:extLst>
              <a:ext uri="{FF2B5EF4-FFF2-40B4-BE49-F238E27FC236}">
                <a16:creationId xmlns:a16="http://schemas.microsoft.com/office/drawing/2014/main" id="{B8D29407-0201-5843-B028-E958C63BE0FE}"/>
              </a:ext>
            </a:extLst>
          </p:cNvPr>
          <p:cNvPicPr>
            <a:picLocks noChangeAspect="1"/>
          </p:cNvPicPr>
          <p:nvPr/>
        </p:nvPicPr>
        <p:blipFill>
          <a:blip r:embed="rId2"/>
          <a:stretch>
            <a:fillRect/>
          </a:stretch>
        </p:blipFill>
        <p:spPr>
          <a:xfrm>
            <a:off x="9362514" y="3196789"/>
            <a:ext cx="1409700" cy="1587500"/>
          </a:xfrm>
          <a:prstGeom prst="rect">
            <a:avLst/>
          </a:prstGeom>
        </p:spPr>
      </p:pic>
      <p:sp>
        <p:nvSpPr>
          <p:cNvPr id="5" name="TextBox 4">
            <a:extLst>
              <a:ext uri="{FF2B5EF4-FFF2-40B4-BE49-F238E27FC236}">
                <a16:creationId xmlns:a16="http://schemas.microsoft.com/office/drawing/2014/main" id="{705F767F-FCE5-FE47-A6ED-14184D4492F3}"/>
              </a:ext>
            </a:extLst>
          </p:cNvPr>
          <p:cNvSpPr txBox="1"/>
          <p:nvPr/>
        </p:nvSpPr>
        <p:spPr>
          <a:xfrm>
            <a:off x="9008408" y="4982383"/>
            <a:ext cx="2345392" cy="1200329"/>
          </a:xfrm>
          <a:prstGeom prst="rect">
            <a:avLst/>
          </a:prstGeom>
          <a:noFill/>
        </p:spPr>
        <p:txBody>
          <a:bodyPr wrap="square" rtlCol="0">
            <a:spAutoFit/>
          </a:bodyPr>
          <a:lstStyle/>
          <a:p>
            <a:r>
              <a:rPr lang="en-US" sz="1200" b="1" dirty="0"/>
              <a:t>Peter Williams </a:t>
            </a:r>
          </a:p>
          <a:p>
            <a:r>
              <a:rPr lang="en-US" sz="1200" dirty="0"/>
              <a:t>MS in Statistics </a:t>
            </a:r>
          </a:p>
          <a:p>
            <a:r>
              <a:rPr lang="en-US" sz="1200" dirty="0"/>
              <a:t>(Part-time - School of Math)</a:t>
            </a:r>
            <a:br>
              <a:rPr lang="en-US" sz="1200" dirty="0"/>
            </a:br>
            <a:endParaRPr lang="en-US" sz="1200" dirty="0"/>
          </a:p>
          <a:p>
            <a:r>
              <a:rPr lang="en-US" sz="1200" dirty="0"/>
              <a:t>From Atlanta, GA</a:t>
            </a:r>
          </a:p>
          <a:p>
            <a:r>
              <a:rPr lang="en-US" sz="1200" dirty="0"/>
              <a:t>Hobbies: Running &amp; Board Games</a:t>
            </a:r>
          </a:p>
        </p:txBody>
      </p:sp>
      <p:sp>
        <p:nvSpPr>
          <p:cNvPr id="9" name="Rectangle 8">
            <a:extLst>
              <a:ext uri="{FF2B5EF4-FFF2-40B4-BE49-F238E27FC236}">
                <a16:creationId xmlns:a16="http://schemas.microsoft.com/office/drawing/2014/main" id="{6BCBCA3A-3A6D-DB4E-A740-258DCDF0629B}"/>
              </a:ext>
            </a:extLst>
          </p:cNvPr>
          <p:cNvSpPr/>
          <p:nvPr/>
        </p:nvSpPr>
        <p:spPr>
          <a:xfrm>
            <a:off x="8780929" y="2998694"/>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56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7E3-1B5F-D14C-BFD1-F80CCB693482}"/>
              </a:ext>
            </a:extLst>
          </p:cNvPr>
          <p:cNvSpPr>
            <a:spLocks noGrp="1"/>
          </p:cNvSpPr>
          <p:nvPr>
            <p:ph type="title"/>
          </p:nvPr>
        </p:nvSpPr>
        <p:spPr/>
        <p:txBody>
          <a:bodyPr/>
          <a:lstStyle/>
          <a:p>
            <a:r>
              <a:rPr lang="en-US" dirty="0"/>
              <a:t>Research Motivation – Why We Chose This Topic</a:t>
            </a:r>
          </a:p>
        </p:txBody>
      </p:sp>
      <p:sp>
        <p:nvSpPr>
          <p:cNvPr id="3" name="Content Placeholder 2">
            <a:extLst>
              <a:ext uri="{FF2B5EF4-FFF2-40B4-BE49-F238E27FC236}">
                <a16:creationId xmlns:a16="http://schemas.microsoft.com/office/drawing/2014/main" id="{41D4C6AE-E0B9-C04E-90F8-A885949ABDCF}"/>
              </a:ext>
            </a:extLst>
          </p:cNvPr>
          <p:cNvSpPr>
            <a:spLocks noGrp="1"/>
          </p:cNvSpPr>
          <p:nvPr>
            <p:ph idx="1"/>
          </p:nvPr>
        </p:nvSpPr>
        <p:spPr/>
        <p:txBody>
          <a:bodyPr>
            <a:normAutofit lnSpcReduction="10000"/>
          </a:bodyPr>
          <a:lstStyle/>
          <a:p>
            <a:r>
              <a:rPr lang="en-US" dirty="0"/>
              <a:t>Suicide is a national problem, deaths are tragic, also preventable</a:t>
            </a:r>
          </a:p>
          <a:p>
            <a:endParaRPr lang="en-US" dirty="0"/>
          </a:p>
          <a:p>
            <a:r>
              <a:rPr lang="en-US" dirty="0"/>
              <a:t>The possibility of prevention and the scale of the problem highlight the need for policy makers, at the national level, to understand the factors that contribute to suicide not only in their </a:t>
            </a:r>
          </a:p>
          <a:p>
            <a:endParaRPr lang="en-US" dirty="0"/>
          </a:p>
          <a:p>
            <a:r>
              <a:rPr lang="en-US" dirty="0"/>
              <a:t>Quick Overview of Data Sources (no need to spend a lot of time here)</a:t>
            </a:r>
          </a:p>
          <a:p>
            <a:endParaRPr lang="en-US" dirty="0"/>
          </a:p>
          <a:p>
            <a:endParaRPr lang="en-US" dirty="0"/>
          </a:p>
        </p:txBody>
      </p:sp>
    </p:spTree>
    <p:extLst>
      <p:ext uri="{BB962C8B-B14F-4D97-AF65-F5344CB8AC3E}">
        <p14:creationId xmlns:p14="http://schemas.microsoft.com/office/powerpoint/2010/main" val="18950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6968-BA3F-C041-B49D-B8BAF0A13E5C}"/>
              </a:ext>
            </a:extLst>
          </p:cNvPr>
          <p:cNvSpPr>
            <a:spLocks noGrp="1"/>
          </p:cNvSpPr>
          <p:nvPr>
            <p:ph type="title"/>
          </p:nvPr>
        </p:nvSpPr>
        <p:spPr/>
        <p:txBody>
          <a:bodyPr/>
          <a:lstStyle/>
          <a:p>
            <a:r>
              <a:rPr lang="en-US" dirty="0"/>
              <a:t>Highlight Trends: Trends Worldwide </a:t>
            </a:r>
          </a:p>
        </p:txBody>
      </p:sp>
      <p:sp>
        <p:nvSpPr>
          <p:cNvPr id="3" name="Content Placeholder 2">
            <a:extLst>
              <a:ext uri="{FF2B5EF4-FFF2-40B4-BE49-F238E27FC236}">
                <a16:creationId xmlns:a16="http://schemas.microsoft.com/office/drawing/2014/main" id="{A08ED8B4-4C61-2147-BBD2-F58243DFBD2A}"/>
              </a:ext>
            </a:extLst>
          </p:cNvPr>
          <p:cNvSpPr>
            <a:spLocks noGrp="1"/>
          </p:cNvSpPr>
          <p:nvPr>
            <p:ph idx="1"/>
          </p:nvPr>
        </p:nvSpPr>
        <p:spPr/>
        <p:txBody>
          <a:bodyPr/>
          <a:lstStyle/>
          <a:p>
            <a:r>
              <a:rPr lang="en-US" dirty="0"/>
              <a:t>Highlight increases over time? Some kind of compelling visual</a:t>
            </a:r>
          </a:p>
        </p:txBody>
      </p:sp>
    </p:spTree>
    <p:extLst>
      <p:ext uri="{BB962C8B-B14F-4D97-AF65-F5344CB8AC3E}">
        <p14:creationId xmlns:p14="http://schemas.microsoft.com/office/powerpoint/2010/main" val="375403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Where is This a Problem?</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Can we provide a world heatmap here highlight hotspots of this problem worldwide</a:t>
            </a:r>
          </a:p>
        </p:txBody>
      </p:sp>
    </p:spTree>
    <p:extLst>
      <p:ext uri="{BB962C8B-B14F-4D97-AF65-F5344CB8AC3E}">
        <p14:creationId xmlns:p14="http://schemas.microsoft.com/office/powerpoint/2010/main" val="330189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Anecdotal Evidence From the News About Highlight Countries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Pick some countries from the world heatmap and highlight specific news stories, or descriptions of the problem</a:t>
            </a:r>
          </a:p>
          <a:p>
            <a:endParaRPr lang="en-US" dirty="0"/>
          </a:p>
          <a:p>
            <a:r>
              <a:rPr lang="en-US" dirty="0"/>
              <a:t>Point: Motivate the contribution of the factors we are going to study further:</a:t>
            </a:r>
          </a:p>
          <a:p>
            <a:pPr lvl="1"/>
            <a:r>
              <a:rPr lang="en-US" dirty="0"/>
              <a:t>Economic impact: GDP (poor economic conditions – create stress)</a:t>
            </a:r>
          </a:p>
          <a:p>
            <a:pPr lvl="1"/>
            <a:r>
              <a:rPr lang="en-US" dirty="0"/>
              <a:t>Substance Abuse: Alcohol abuse</a:t>
            </a:r>
          </a:p>
          <a:p>
            <a:pPr lvl="1"/>
            <a:r>
              <a:rPr lang="en-US" dirty="0"/>
              <a:t>Mental Health Resource available (counts of professional or facilities)</a:t>
            </a:r>
          </a:p>
        </p:txBody>
      </p:sp>
    </p:spTree>
    <p:extLst>
      <p:ext uri="{BB962C8B-B14F-4D97-AF65-F5344CB8AC3E}">
        <p14:creationId xmlns:p14="http://schemas.microsoft.com/office/powerpoint/2010/main" val="251786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Research &amp; Data Analysis </a:t>
            </a:r>
          </a:p>
        </p:txBody>
      </p:sp>
    </p:spTree>
    <p:extLst>
      <p:ext uri="{BB962C8B-B14F-4D97-AF65-F5344CB8AC3E}">
        <p14:creationId xmlns:p14="http://schemas.microsoft.com/office/powerpoint/2010/main" val="4027517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What Does the Data Tell Us?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Sections:</a:t>
            </a:r>
          </a:p>
          <a:p>
            <a:endParaRPr lang="en-US" dirty="0"/>
          </a:p>
          <a:p>
            <a:pPr lvl="1"/>
            <a:r>
              <a:rPr lang="en-US" dirty="0"/>
              <a:t>Impact of Economic Indicators (GDP)</a:t>
            </a:r>
          </a:p>
          <a:p>
            <a:pPr lvl="1"/>
            <a:endParaRPr lang="en-US" dirty="0"/>
          </a:p>
          <a:p>
            <a:pPr lvl="1"/>
            <a:r>
              <a:rPr lang="en-US" dirty="0"/>
              <a:t>Impact of Substance Abuse Indications (Alcohol Abuse)</a:t>
            </a:r>
          </a:p>
          <a:p>
            <a:pPr lvl="1"/>
            <a:endParaRPr lang="en-US" dirty="0"/>
          </a:p>
          <a:p>
            <a:pPr lvl="1"/>
            <a:r>
              <a:rPr lang="en-US" dirty="0"/>
              <a:t>Impact of Mental Health Resources</a:t>
            </a:r>
          </a:p>
        </p:txBody>
      </p:sp>
    </p:spTree>
    <p:extLst>
      <p:ext uri="{BB962C8B-B14F-4D97-AF65-F5344CB8AC3E}">
        <p14:creationId xmlns:p14="http://schemas.microsoft.com/office/powerpoint/2010/main" val="182351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Wealth, Country Level Economic Indicators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180801134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474</TotalTime>
  <Words>424</Words>
  <Application>Microsoft Macintosh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Avenir Book</vt:lpstr>
      <vt:lpstr>Calibri</vt:lpstr>
      <vt:lpstr>Calibri Light</vt:lpstr>
      <vt:lpstr>Custom Design</vt:lpstr>
      <vt:lpstr>Country Level Indicators of Suicide Risk:  Data Analysis and Decision Making Support for Policy Makers </vt:lpstr>
      <vt:lpstr>Team Members: Team 25</vt:lpstr>
      <vt:lpstr>Research Motivation – Why We Chose This Topic</vt:lpstr>
      <vt:lpstr>Highlight Trends: Trends Worldwide </vt:lpstr>
      <vt:lpstr>Where is This a Problem?</vt:lpstr>
      <vt:lpstr>Anecdotal Evidence From the News About Highlight Countries</vt:lpstr>
      <vt:lpstr>Research &amp; Data Analysis </vt:lpstr>
      <vt:lpstr>What Does the Data Tell Us?</vt:lpstr>
      <vt:lpstr>Impact of Wealth, Country Level Economic Indicators</vt:lpstr>
      <vt:lpstr>Impact Alcohol Abuse</vt:lpstr>
      <vt:lpstr>Impact of Availability of Mental Health Resources</vt:lpstr>
      <vt:lpstr>Recommendations &amp; Decision Making Support for Policy Makers (Prescriptive)</vt:lpstr>
      <vt:lpstr>What kind of Country Level Decision Making Support This Analysis Provides</vt:lpstr>
      <vt:lpstr>Supporting Future Researchers on This Topic</vt:lpstr>
      <vt:lpstr>Conclusions &amp; 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Peter Williams</cp:lastModifiedBy>
  <cp:revision>19</cp:revision>
  <cp:lastPrinted>2020-03-24T23:07:34Z</cp:lastPrinted>
  <dcterms:created xsi:type="dcterms:W3CDTF">2020-03-24T19:23:34Z</dcterms:created>
  <dcterms:modified xsi:type="dcterms:W3CDTF">2020-04-04T17:16:22Z</dcterms:modified>
</cp:coreProperties>
</file>