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0" r:id="rId1"/>
  </p:sldMasterIdLst>
  <p:notesMasterIdLst>
    <p:notesMasterId r:id="rId3"/>
  </p:notes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5490" autoAdjust="0"/>
  </p:normalViewPr>
  <p:slideViewPr>
    <p:cSldViewPr snapToGrid="0" snapToObjects="1">
      <p:cViewPr varScale="1">
        <p:scale>
          <a:sx n="91" d="100"/>
          <a:sy n="91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D6BF-B9BD-4338-90A3-91B6768E1A15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17D78-F1C7-4592-8843-493934A5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17D78-F1C7-4592-8843-493934A58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C2F0-EE9C-DE40-B398-E01A43DD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D8B2-DC87-C44D-9FC5-70CEE8A7E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7DA1-B48E-4644-940A-84D0BF6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E3A0-096E-EC4B-B956-3D301A74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69-8582-D747-B846-03AB02D0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C462-8414-7046-B5AA-094724E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8F54-F904-9646-A17A-B55AC74C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C65D-A4E6-2744-9468-81C3B125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8A20-3BFB-0843-8343-03E2E32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704F-B3F8-1C49-8678-7658A83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C4B5B-8740-B343-88D3-7688678FE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2EDE-CF2C-E348-ADCE-34B7DC6A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CDB9-9876-9843-BB45-416A26F3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7597-948F-8D46-9C6B-3D7E27F7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7CB0-DCF4-344B-9085-4C203BD6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0C5-F58F-CB4C-BB76-AE0B9D4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5320-7D33-9746-B6CD-39B8526A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B40C-DB78-3E42-9372-5261771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B8C1-3588-794B-8D49-4BE8CB55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08BE-07F5-3840-AF05-63860F4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E6509-BC4E-E540-81AE-D37E3CCDD07F}"/>
              </a:ext>
            </a:extLst>
          </p:cNvPr>
          <p:cNvSpPr/>
          <p:nvPr userDrawn="1"/>
        </p:nvSpPr>
        <p:spPr>
          <a:xfrm>
            <a:off x="0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C3969-3B8A-9E45-8D0A-15A424234A32}"/>
              </a:ext>
            </a:extLst>
          </p:cNvPr>
          <p:cNvSpPr/>
          <p:nvPr userDrawn="1"/>
        </p:nvSpPr>
        <p:spPr>
          <a:xfrm>
            <a:off x="11657428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A449-7E29-D649-B7AA-B57E72CC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C9AA-1E83-6843-8F3C-0E88E096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20EC-31A9-C443-B548-062F29A6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8AECDF24-0F62-6442-A2C0-578570B09936}" type="datetimeFigureOut">
              <a:rPr lang="en-US" smtClean="0"/>
              <a:pPr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8C58-F9BA-224D-B136-86BEA233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1832-19F8-4044-9CB7-22BB897A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fld id="{0EDEF7FB-CCDB-0D41-A164-7F316B9B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191-BB2F-8440-9F66-D10E2531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6833-A476-AE45-B1E5-54F1FCF3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6FD2-83CF-2E4C-8249-F31348A9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D8E3-A723-3F4C-A53B-532F45F1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35AB-2F30-F746-9784-2CE241EE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5B59-774D-EC42-B39D-5B375C47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75D23-7B22-6E41-8885-9ADD90F6673E}"/>
              </a:ext>
            </a:extLst>
          </p:cNvPr>
          <p:cNvSpPr/>
          <p:nvPr userDrawn="1"/>
        </p:nvSpPr>
        <p:spPr>
          <a:xfrm>
            <a:off x="0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8A554-7C13-8640-89F2-92EA3694DC26}"/>
              </a:ext>
            </a:extLst>
          </p:cNvPr>
          <p:cNvSpPr/>
          <p:nvPr userDrawn="1"/>
        </p:nvSpPr>
        <p:spPr>
          <a:xfrm>
            <a:off x="11657428" y="0"/>
            <a:ext cx="53457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E00-CDE5-C64F-8DB9-07F8D9F5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FB55-60D6-8D47-AF21-DED01843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08A9-F455-D041-8944-04701007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C9F9-9634-E749-8CCE-B76E78A09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5E5E-71B1-0542-ABC4-8D66D7B9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69622-ADF5-1F4D-8E46-40B41F2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CC10C-C3F7-564B-94A2-77B6FDE3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7FF2F-6E59-514D-A006-2E1D1B83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A52B-512B-4E40-9B04-E5E68EF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349F-354F-C648-9D39-0479D91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13C42-4D66-2F42-922C-E07837D2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EC949-7E81-E143-91EA-41EC940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A4D6E-CA2B-3E41-92A3-DEFF0817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8B0AA-9820-C94C-8667-3820DEC9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67D9-4CA0-D344-9C8A-7222F209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F522-CF92-854B-B147-C009E56F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BE71-7479-1A49-B627-7B418F2F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D118-EC60-0940-A249-38F472607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1CBC-F4EB-B748-8F06-275BA9B4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D1C47-D330-E74B-AD2F-B44B926C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EDE7B-7322-EF46-80D7-20503B0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45EA-8B5C-8745-9CA7-F7C0126C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C15A-35F5-CD4D-BFEE-847C35E73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A735D-A534-BF4B-B730-F0CE640B9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69AE-A4D6-A742-B0D9-A1A7D998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3AA5-334A-0E44-9963-D71A3C0D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57F4-E6EC-9545-B328-175E0C5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0F4B4-2740-0846-AE78-BECA4C83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E302-C92B-A347-B69A-E974426D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542E3-D5CE-FD41-B313-998F837C0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DF24-0F62-6442-A2C0-578570B0993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6742-82D4-6A44-B369-3A6805C8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F94A-F365-F14E-ACC6-8B8FA3D8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F7FB-CCDB-0D41-A164-7F316B9B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50CE-1696-4F8F-9805-1D32740E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8" y="0"/>
            <a:ext cx="10706528" cy="1325563"/>
          </a:xfrm>
        </p:spPr>
        <p:txBody>
          <a:bodyPr>
            <a:normAutofit/>
          </a:bodyPr>
          <a:lstStyle/>
          <a:p>
            <a:r>
              <a:rPr lang="en-US" sz="3800" dirty="0"/>
              <a:t>Model Specification</a:t>
            </a:r>
            <a:endParaRPr lang="en-US" sz="3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8AB7C-CFFA-2C48-ADFC-E3E8E991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4" y="1068361"/>
            <a:ext cx="9947617" cy="5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99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Custom Design</vt:lpstr>
      <vt:lpstr>Model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 Williams</cp:lastModifiedBy>
  <cp:revision>48</cp:revision>
  <cp:lastPrinted>2020-03-24T23:07:34Z</cp:lastPrinted>
  <dcterms:created xsi:type="dcterms:W3CDTF">2020-03-24T19:23:34Z</dcterms:created>
  <dcterms:modified xsi:type="dcterms:W3CDTF">2020-04-11T13:02:10Z</dcterms:modified>
</cp:coreProperties>
</file>