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7" r:id="rId3"/>
    <p:sldId id="270" r:id="rId4"/>
    <p:sldId id="265" r:id="rId5"/>
    <p:sldId id="266" r:id="rId6"/>
    <p:sldId id="258" r:id="rId7"/>
    <p:sldId id="264" r:id="rId8"/>
    <p:sldId id="259" r:id="rId9"/>
    <p:sldId id="267" r:id="rId10"/>
    <p:sldId id="261" r:id="rId11"/>
    <p:sldId id="260" r:id="rId12"/>
    <p:sldId id="268" r:id="rId13"/>
    <p:sldId id="262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96405"/>
  </p:normalViewPr>
  <p:slideViewPr>
    <p:cSldViewPr snapToGrid="0" snapToObjects="1">
      <p:cViewPr varScale="1">
        <p:scale>
          <a:sx n="140" d="100"/>
          <a:sy n="140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6F48-149C-F340-A930-EA4EE1CB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4088"/>
            <a:ext cx="8825658" cy="5458967"/>
          </a:xfrm>
        </p:spPr>
        <p:txBody>
          <a:bodyPr/>
          <a:lstStyle/>
          <a:p>
            <a:r>
              <a:rPr lang="en-US" sz="3200" dirty="0" err="1"/>
              <a:t>ISyE</a:t>
            </a:r>
            <a:r>
              <a:rPr lang="en-US" sz="3200" dirty="0"/>
              <a:t> 6414 Course Project</a:t>
            </a:r>
            <a:br>
              <a:rPr lang="en-US" dirty="0"/>
            </a:br>
            <a:r>
              <a:rPr lang="en-US" sz="2800" dirty="0"/>
              <a:t>Summer 2020</a:t>
            </a:r>
            <a:br>
              <a:rPr lang="en-US" sz="2800" dirty="0"/>
            </a:br>
            <a:r>
              <a:rPr lang="en-US" sz="2800" dirty="0"/>
              <a:t>Team 25: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400" dirty="0"/>
              <a:t>Michael </a:t>
            </a:r>
            <a:r>
              <a:rPr lang="en-US" sz="2400" dirty="0" err="1"/>
              <a:t>Szostak</a:t>
            </a:r>
            <a:br>
              <a:rPr lang="en-US" sz="2400" dirty="0"/>
            </a:br>
            <a:r>
              <a:rPr lang="en-US" sz="2400" dirty="0"/>
              <a:t>	Osman </a:t>
            </a:r>
            <a:r>
              <a:rPr lang="en-US" sz="2400" dirty="0" err="1"/>
              <a:t>Ghandour</a:t>
            </a:r>
            <a:br>
              <a:rPr lang="en-US" sz="2400" dirty="0"/>
            </a:br>
            <a:r>
              <a:rPr lang="en-US" sz="2400" dirty="0"/>
              <a:t>	Peter Williams </a:t>
            </a:r>
            <a:br>
              <a:rPr lang="en-US" sz="2400" dirty="0"/>
            </a:br>
            <a:r>
              <a:rPr lang="en-US" sz="2400" dirty="0"/>
              <a:t>	Samuel Garcia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70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0CE8-188D-D44C-92DE-8F32E374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6E19-B90C-9440-A03B-532A675B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 Variables</a:t>
            </a:r>
          </a:p>
          <a:p>
            <a:r>
              <a:rPr lang="en-US" dirty="0"/>
              <a:t>Models:</a:t>
            </a:r>
          </a:p>
          <a:p>
            <a:pPr lvl="1"/>
            <a:r>
              <a:rPr lang="en-US" dirty="0"/>
              <a:t>Multiple Linear Regression: why?</a:t>
            </a:r>
          </a:p>
          <a:p>
            <a:pPr lvl="1"/>
            <a:r>
              <a:rPr lang="en-US" dirty="0"/>
              <a:t>Poisson Regression: </a:t>
            </a:r>
          </a:p>
        </p:txBody>
      </p:sp>
    </p:spTree>
    <p:extLst>
      <p:ext uri="{BB962C8B-B14F-4D97-AF65-F5344CB8AC3E}">
        <p14:creationId xmlns:p14="http://schemas.microsoft.com/office/powerpoint/2010/main" val="57242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F3F5-A45E-D642-970D-9EF6B883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93AE-090C-0143-B9FE-D9D3864F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Plots</a:t>
            </a:r>
          </a:p>
          <a:p>
            <a:r>
              <a:rPr lang="en-US" i="1" dirty="0"/>
              <a:t>Summary</a:t>
            </a:r>
          </a:p>
          <a:p>
            <a:r>
              <a:rPr lang="en-US" i="1" dirty="0"/>
              <a:t>Results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950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F16C89-C274-8F44-98AA-182D7743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C93B5-93BE-CF45-8D06-76FD71177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Findings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6877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302E-9123-0848-98D0-06A22E1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85D7-0F2B-9747-8BBD-F77A9233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discover?</a:t>
            </a:r>
          </a:p>
          <a:p>
            <a:r>
              <a:rPr lang="en-US" dirty="0"/>
              <a:t>How do we interpret the results?</a:t>
            </a:r>
          </a:p>
          <a:p>
            <a:r>
              <a:rPr lang="en-US" dirty="0"/>
              <a:t>Which predictors had the most impact? </a:t>
            </a:r>
          </a:p>
        </p:txBody>
      </p:sp>
    </p:spTree>
    <p:extLst>
      <p:ext uri="{BB962C8B-B14F-4D97-AF65-F5344CB8AC3E}">
        <p14:creationId xmlns:p14="http://schemas.microsoft.com/office/powerpoint/2010/main" val="235216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5A79-9E81-214C-BD80-EA926E5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CF7A-B85B-C740-836F-222F3493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findings, what can we recommend?</a:t>
            </a:r>
          </a:p>
          <a:p>
            <a:r>
              <a:rPr lang="en-US" dirty="0"/>
              <a:t>How could suicide factors be mitigated?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30E-91EF-FF4B-A429-8A1F0A2F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1325-C1FA-9141-B7A8-68EA33CE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something here, only if applicable</a:t>
            </a:r>
          </a:p>
          <a:p>
            <a:r>
              <a:rPr lang="en-US" dirty="0"/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80BC2-4589-4F4D-8C68-24FFC67D1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Awesome Quote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898B-0BE3-394E-B7F8-21D43FE47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200" i="1" dirty="0"/>
              <a:t>(Probably not relevant anymore, since we’re not giving an oral presentation)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2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4136-A99C-8A4D-8AED-88838296D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Title, Problem, or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DC842-2BF8-724C-B987-44796B801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AB9A-4F25-2B40-AFA5-F5BBFC26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3616-F8A5-4449-A11D-9186A4E8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799"/>
            <a:ext cx="5190066" cy="4577079"/>
          </a:xfrm>
        </p:spPr>
        <p:txBody>
          <a:bodyPr numCol="1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Data Gathering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Analysis and Results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lvl="1"/>
            <a:r>
              <a:rPr lang="en-US" dirty="0"/>
              <a:t>Our Findings</a:t>
            </a:r>
          </a:p>
          <a:p>
            <a:pPr lvl="1"/>
            <a:r>
              <a:rPr lang="en-US" dirty="0"/>
              <a:t>Recommendations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Study</a:t>
            </a:r>
          </a:p>
          <a:p>
            <a:pPr lvl="1"/>
            <a:r>
              <a:rPr lang="en-US" dirty="0"/>
              <a:t>Lessons learned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564F2-4435-5240-84A1-B3FFFB10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5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0EE319-EE99-4047-841D-D2CA4AE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F4644-7E0B-1348-9C37-F985453DF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Research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Gathering</a:t>
            </a:r>
          </a:p>
        </p:txBody>
      </p:sp>
    </p:spTree>
    <p:extLst>
      <p:ext uri="{BB962C8B-B14F-4D97-AF65-F5344CB8AC3E}">
        <p14:creationId xmlns:p14="http://schemas.microsoft.com/office/powerpoint/2010/main" val="378150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47E3-1B5F-D14C-BFD1-F80CCB6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C6AE-E0B9-C04E-90F8-A885949A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1895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6968-BA3F-C041-B49D-B8BAF0A1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D8B4-4C61-2147-BBD2-F58243DF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factors determine the likelihood of suicide? </a:t>
            </a:r>
          </a:p>
          <a:p>
            <a:r>
              <a:rPr lang="en-US" dirty="0"/>
              <a:t>Can policies or strategies be implemented to mitigate these factors?</a:t>
            </a:r>
          </a:p>
        </p:txBody>
      </p:sp>
    </p:spTree>
    <p:extLst>
      <p:ext uri="{BB962C8B-B14F-4D97-AF65-F5344CB8AC3E}">
        <p14:creationId xmlns:p14="http://schemas.microsoft.com/office/powerpoint/2010/main" val="375403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C2CB-8BD0-C849-B52E-0F91A40C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939B-CD29-D445-B69B-5A724813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9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39178-D07A-A144-8CA9-B1173B0B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31443-C32F-B843-95EC-578C9FF2A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and Results</a:t>
            </a:r>
          </a:p>
        </p:txBody>
      </p:sp>
    </p:spTree>
    <p:extLst>
      <p:ext uri="{BB962C8B-B14F-4D97-AF65-F5344CB8AC3E}">
        <p14:creationId xmlns:p14="http://schemas.microsoft.com/office/powerpoint/2010/main" val="131028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</TotalTime>
  <Words>189</Words>
  <Application>Microsoft Macintosh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ISyE 6414 Course Project Summer 2020 Team 25:  Michael Szostak  Osman Ghandour  Peter Williams   Samuel Garcia  </vt:lpstr>
      <vt:lpstr>Awesome Quote Slide</vt:lpstr>
      <vt:lpstr>Title, Problem, or Question</vt:lpstr>
      <vt:lpstr>Agenda</vt:lpstr>
      <vt:lpstr>1. Background</vt:lpstr>
      <vt:lpstr>Introduction</vt:lpstr>
      <vt:lpstr>Research Questions</vt:lpstr>
      <vt:lpstr>Data Gathering</vt:lpstr>
      <vt:lpstr>2. Analysis</vt:lpstr>
      <vt:lpstr>Methodology</vt:lpstr>
      <vt:lpstr>Analysis</vt:lpstr>
      <vt:lpstr>3. Conclusion</vt:lpstr>
      <vt:lpstr>Our Findings</vt:lpstr>
      <vt:lpstr>Recommendations</vt:lpstr>
      <vt:lpstr>Future Study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2020-03-24T23:07:34Z</cp:lastPrinted>
  <dcterms:created xsi:type="dcterms:W3CDTF">2020-03-24T19:23:34Z</dcterms:created>
  <dcterms:modified xsi:type="dcterms:W3CDTF">2020-03-24T23:08:01Z</dcterms:modified>
</cp:coreProperties>
</file>