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305" r:id="rId5"/>
    <p:sldId id="296" r:id="rId6"/>
    <p:sldId id="306" r:id="rId7"/>
    <p:sldId id="311" r:id="rId8"/>
    <p:sldId id="312" r:id="rId9"/>
    <p:sldId id="314" r:id="rId10"/>
    <p:sldId id="307" r:id="rId11"/>
    <p:sldId id="309" r:id="rId12"/>
    <p:sldId id="315" r:id="rId13"/>
    <p:sldId id="294" r:id="rId14"/>
    <p:sldId id="313" r:id="rId15"/>
    <p:sldId id="316" r:id="rId16"/>
  </p:sldIdLst>
  <p:sldSz cx="12192000" cy="6858000"/>
  <p:notesSz cx="6858000" cy="9144000"/>
  <p:defaultTextStyle>
    <a:defPPr rtl="0">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879" autoAdjust="0"/>
  </p:normalViewPr>
  <p:slideViewPr>
    <p:cSldViewPr snapToGrid="0">
      <p:cViewPr varScale="1">
        <p:scale>
          <a:sx n="92" d="100"/>
          <a:sy n="92" d="100"/>
        </p:scale>
        <p:origin x="772" y="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9" d="100"/>
          <a:sy n="79" d="100"/>
        </p:scale>
        <p:origin x="393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zh-CN" sz="1200"/>
            </a:lvl1pPr>
          </a:lstStyle>
          <a:p>
            <a:pPr rtl="0"/>
            <a:endParaRPr lang="zh-CN" dirty="0"/>
          </a:p>
        </p:txBody>
      </p:sp>
      <p:sp>
        <p:nvSpPr>
          <p:cNvPr id="3" name="日期占位符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zh-CN" sz="1200"/>
            </a:lvl1pPr>
          </a:lstStyle>
          <a:p>
            <a:pPr rtl="0"/>
            <a:fld id="{79A58FD6-9F9D-472F-BAC5-DC79AF0F874E}" type="datetime1">
              <a:rPr lang="zh-CN" altLang="en-US" smtClean="0"/>
              <a:t>2023/12/20</a:t>
            </a:fld>
            <a:endParaRPr lang="zh-CN" dirty="0"/>
          </a:p>
        </p:txBody>
      </p:sp>
      <p:sp>
        <p:nvSpPr>
          <p:cNvPr id="4" name="页脚占位符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zh-CN" sz="1200"/>
            </a:lvl1pPr>
          </a:lstStyle>
          <a:p>
            <a:pPr rtl="0"/>
            <a:endParaRPr lang="zh-CN" dirty="0"/>
          </a:p>
        </p:txBody>
      </p:sp>
      <p:sp>
        <p:nvSpPr>
          <p:cNvPr id="5" name="灯片编号占位符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zh-CN" sz="1200"/>
            </a:lvl1pPr>
          </a:lstStyle>
          <a:p>
            <a:pPr rtl="0"/>
            <a:fld id="{17369B77-94AB-0344-9EBF-9DB9EE8D3ABC}" type="slidenum">
              <a:rPr lang="zh-CN" smtClean="0"/>
              <a:t>‹#›</a:t>
            </a:fld>
            <a:endParaRPr lang="zh-CN"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zh-CN" sz="1200"/>
            </a:lvl1pPr>
          </a:lstStyle>
          <a:p>
            <a:pPr rtl="0"/>
            <a:endParaRPr lang="zh-CN"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zh-CN" sz="1200"/>
            </a:lvl1pPr>
          </a:lstStyle>
          <a:p>
            <a:pPr rtl="0"/>
            <a:fld id="{8D0F44F8-7870-48E0-8D1F-45263C5C7300}" type="datetime1">
              <a:rPr lang="zh-CN" altLang="en-US" smtClean="0"/>
              <a:t>2023/12/20</a:t>
            </a:fld>
            <a:endParaRPr lang="zh-CN"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zh-CN"/>
            </a:defPPr>
          </a:lstStyle>
          <a:p>
            <a:pPr rtl="0"/>
            <a:endParaRPr lang="zh-CN"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zh-CN"/>
            </a:def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zh-CN" sz="1200"/>
            </a:lvl1pPr>
          </a:lstStyle>
          <a:p>
            <a:pPr rtl="0"/>
            <a:endParaRPr lang="zh-CN"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zh-CN" sz="1200"/>
            </a:lvl1pPr>
          </a:lstStyle>
          <a:p>
            <a:pPr rtl="0"/>
            <a:fld id="{0775476F-A808-1F46-A368-07984F6DA22E}" type="slidenum">
              <a:rPr lang="zh-CN" smtClean="0"/>
              <a:t>‹#›</a:t>
            </a:fld>
            <a:endParaRPr lang="zh-CN"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zh-CN" sz="1200" kern="1200">
        <a:solidFill>
          <a:schemeClr val="tx1"/>
        </a:solidFill>
        <a:latin typeface="+mn-ea"/>
        <a:ea typeface="+mn-ea"/>
        <a:cs typeface="+mn-cs"/>
      </a:defRPr>
    </a:lvl1pPr>
    <a:lvl2pPr marL="457200" algn="l" defTabSz="914400" rtl="0" eaLnBrk="1" latinLnBrk="0" hangingPunct="1">
      <a:defRPr lang="zh-CN" sz="1200" kern="1200">
        <a:solidFill>
          <a:schemeClr val="tx1"/>
        </a:solidFill>
        <a:latin typeface="+mn-ea"/>
        <a:ea typeface="+mn-ea"/>
        <a:cs typeface="+mn-cs"/>
      </a:defRPr>
    </a:lvl2pPr>
    <a:lvl3pPr marL="914400" algn="l" defTabSz="914400" rtl="0" eaLnBrk="1" latinLnBrk="0" hangingPunct="1">
      <a:defRPr lang="zh-CN" sz="1200" kern="1200">
        <a:solidFill>
          <a:schemeClr val="tx1"/>
        </a:solidFill>
        <a:latin typeface="+mn-ea"/>
        <a:ea typeface="+mn-ea"/>
        <a:cs typeface="+mn-cs"/>
      </a:defRPr>
    </a:lvl3pPr>
    <a:lvl4pPr marL="1371600" algn="l" defTabSz="914400" rtl="0" eaLnBrk="1" latinLnBrk="0" hangingPunct="1">
      <a:defRPr lang="zh-CN" sz="1200" kern="1200">
        <a:solidFill>
          <a:schemeClr val="tx1"/>
        </a:solidFill>
        <a:latin typeface="+mn-ea"/>
        <a:ea typeface="+mn-ea"/>
        <a:cs typeface="+mn-cs"/>
      </a:defRPr>
    </a:lvl4pPr>
    <a:lvl5pPr marL="1828800" algn="l" defTabSz="914400" rtl="0" eaLnBrk="1" latinLnBrk="0" hangingPunct="1">
      <a:defRPr lang="zh-CN" sz="1200" kern="1200">
        <a:solidFill>
          <a:schemeClr val="tx1"/>
        </a:solidFill>
        <a:latin typeface="+mn-ea"/>
        <a:ea typeface="+mn-ea"/>
        <a:cs typeface="+mn-cs"/>
      </a:defRPr>
    </a:lvl5pPr>
    <a:lvl6pPr marL="2286000" algn="l" defTabSz="914400" rtl="0" eaLnBrk="1" latinLnBrk="0" hangingPunct="1">
      <a:defRPr lang="zh-CN" sz="1200" kern="1200">
        <a:solidFill>
          <a:schemeClr val="tx1"/>
        </a:solidFill>
        <a:latin typeface="+mn-ea"/>
        <a:ea typeface="+mn-ea"/>
        <a:cs typeface="+mn-cs"/>
      </a:defRPr>
    </a:lvl6pPr>
    <a:lvl7pPr marL="2743200" algn="l" defTabSz="914400" rtl="0" eaLnBrk="1" latinLnBrk="0" hangingPunct="1">
      <a:defRPr lang="zh-CN" sz="1200" kern="1200">
        <a:solidFill>
          <a:schemeClr val="tx1"/>
        </a:solidFill>
        <a:latin typeface="+mn-ea"/>
        <a:ea typeface="+mn-ea"/>
        <a:cs typeface="+mn-cs"/>
      </a:defRPr>
    </a:lvl7pPr>
    <a:lvl8pPr marL="3200400" algn="l" defTabSz="914400" rtl="0" eaLnBrk="1" latinLnBrk="0" hangingPunct="1">
      <a:defRPr lang="zh-CN" sz="1200" kern="1200">
        <a:solidFill>
          <a:schemeClr val="tx1"/>
        </a:solidFill>
        <a:latin typeface="+mn-ea"/>
        <a:ea typeface="+mn-ea"/>
        <a:cs typeface="+mn-cs"/>
      </a:defRPr>
    </a:lvl8pPr>
    <a:lvl9pPr marL="3657600" algn="l" defTabSz="914400" rtl="0" eaLnBrk="1" latinLnBrk="0" hangingPunct="1">
      <a:defRPr lang="zh-CN" sz="1200" kern="1200">
        <a:solidFill>
          <a:schemeClr val="tx1"/>
        </a:solidFill>
        <a:latin typeface="+mn-ea"/>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rtl="0"/>
            <a:fld id="{0775476F-A808-1F46-A368-07984F6DA22E}" type="slidenum">
              <a:rPr lang="en-US" altLang="zh-CN" smtClean="0"/>
              <a:t>1</a:t>
            </a:fld>
            <a:endParaRPr lang="zh-CN" dirty="0"/>
          </a:p>
        </p:txBody>
      </p:sp>
    </p:spTree>
    <p:extLst>
      <p:ext uri="{BB962C8B-B14F-4D97-AF65-F5344CB8AC3E}">
        <p14:creationId xmlns:p14="http://schemas.microsoft.com/office/powerpoint/2010/main" val="4077552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0775476F-A808-1F46-A368-07984F6DA22E}" type="slidenum">
              <a:rPr lang="en-US" altLang="zh-CN" smtClean="0"/>
              <a:t>10</a:t>
            </a:fld>
            <a:endParaRPr lang="zh-CN" dirty="0"/>
          </a:p>
        </p:txBody>
      </p:sp>
    </p:spTree>
    <p:extLst>
      <p:ext uri="{BB962C8B-B14F-4D97-AF65-F5344CB8AC3E}">
        <p14:creationId xmlns:p14="http://schemas.microsoft.com/office/powerpoint/2010/main" val="950100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0775476F-A808-1F46-A368-07984F6DA22E}" type="slidenum">
              <a:rPr lang="en-US" altLang="zh-CN" smtClean="0"/>
              <a:t>11</a:t>
            </a:fld>
            <a:endParaRPr lang="zh-CN" dirty="0"/>
          </a:p>
        </p:txBody>
      </p:sp>
    </p:spTree>
    <p:extLst>
      <p:ext uri="{BB962C8B-B14F-4D97-AF65-F5344CB8AC3E}">
        <p14:creationId xmlns:p14="http://schemas.microsoft.com/office/powerpoint/2010/main" val="483187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灯片编号占位符 3"/>
          <p:cNvSpPr>
            <a:spLocks noGrp="1"/>
          </p:cNvSpPr>
          <p:nvPr>
            <p:ph type="sldNum" sz="quarter" idx="5"/>
          </p:nvPr>
        </p:nvSpPr>
        <p:spPr/>
        <p:txBody>
          <a:bodyPr rtlCol="0"/>
          <a:lstStyle>
            <a:defPPr>
              <a:defRPr lang="zh-CN"/>
            </a:defPPr>
          </a:lstStyle>
          <a:p>
            <a:pPr rtl="0"/>
            <a:fld id="{0775476F-A808-1F46-A368-07984F6DA22E}" type="slidenum">
              <a:rPr lang="en-US" altLang="zh-CN" smtClean="0"/>
              <a:t>12</a:t>
            </a:fld>
            <a:endParaRPr lang="zh-CN" dirty="0"/>
          </a:p>
        </p:txBody>
      </p:sp>
    </p:spTree>
    <p:extLst>
      <p:ext uri="{BB962C8B-B14F-4D97-AF65-F5344CB8AC3E}">
        <p14:creationId xmlns:p14="http://schemas.microsoft.com/office/powerpoint/2010/main" val="2140470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0775476F-A808-1F46-A368-07984F6DA22E}" type="slidenum">
              <a:rPr lang="zh-CN" smtClean="0"/>
              <a:t>2</a:t>
            </a:fld>
            <a:endParaRPr lang="zh-CN" dirty="0"/>
          </a:p>
        </p:txBody>
      </p:sp>
    </p:spTree>
    <p:extLst>
      <p:ext uri="{BB962C8B-B14F-4D97-AF65-F5344CB8AC3E}">
        <p14:creationId xmlns:p14="http://schemas.microsoft.com/office/powerpoint/2010/main" val="3270232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0775476F-A808-1F46-A368-07984F6DA22E}" type="slidenum">
              <a:rPr lang="en-US" altLang="zh-CN" smtClean="0"/>
              <a:t>3</a:t>
            </a:fld>
            <a:endParaRPr lang="zh-CN" dirty="0"/>
          </a:p>
        </p:txBody>
      </p:sp>
    </p:spTree>
    <p:extLst>
      <p:ext uri="{BB962C8B-B14F-4D97-AF65-F5344CB8AC3E}">
        <p14:creationId xmlns:p14="http://schemas.microsoft.com/office/powerpoint/2010/main" val="27035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0775476F-A808-1F46-A368-07984F6DA22E}" type="slidenum">
              <a:rPr lang="en-US" altLang="zh-CN" smtClean="0"/>
              <a:t>4</a:t>
            </a:fld>
            <a:endParaRPr lang="zh-CN" dirty="0"/>
          </a:p>
        </p:txBody>
      </p:sp>
    </p:spTree>
    <p:extLst>
      <p:ext uri="{BB962C8B-B14F-4D97-AF65-F5344CB8AC3E}">
        <p14:creationId xmlns:p14="http://schemas.microsoft.com/office/powerpoint/2010/main" val="4105574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0775476F-A808-1F46-A368-07984F6DA22E}" type="slidenum">
              <a:rPr lang="en-US" altLang="zh-CN" smtClean="0"/>
              <a:t>5</a:t>
            </a:fld>
            <a:endParaRPr lang="zh-CN" dirty="0"/>
          </a:p>
        </p:txBody>
      </p:sp>
    </p:spTree>
    <p:extLst>
      <p:ext uri="{BB962C8B-B14F-4D97-AF65-F5344CB8AC3E}">
        <p14:creationId xmlns:p14="http://schemas.microsoft.com/office/powerpoint/2010/main" val="631779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0775476F-A808-1F46-A368-07984F6DA22E}" type="slidenum">
              <a:rPr lang="en-US" altLang="zh-CN" smtClean="0"/>
              <a:t>6</a:t>
            </a:fld>
            <a:endParaRPr lang="zh-CN" dirty="0"/>
          </a:p>
        </p:txBody>
      </p:sp>
    </p:spTree>
    <p:extLst>
      <p:ext uri="{BB962C8B-B14F-4D97-AF65-F5344CB8AC3E}">
        <p14:creationId xmlns:p14="http://schemas.microsoft.com/office/powerpoint/2010/main" val="1887344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0775476F-A808-1F46-A368-07984F6DA22E}" type="slidenum">
              <a:rPr lang="en-US" altLang="zh-CN" smtClean="0"/>
              <a:t>7</a:t>
            </a:fld>
            <a:endParaRPr lang="zh-CN" dirty="0"/>
          </a:p>
        </p:txBody>
      </p:sp>
    </p:spTree>
    <p:extLst>
      <p:ext uri="{BB962C8B-B14F-4D97-AF65-F5344CB8AC3E}">
        <p14:creationId xmlns:p14="http://schemas.microsoft.com/office/powerpoint/2010/main" val="2667037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rtl="0"/>
            <a:fld id="{0775476F-A808-1F46-A368-07984F6DA22E}" type="slidenum">
              <a:rPr lang="en-US" altLang="zh-CN" smtClean="0"/>
              <a:t>8</a:t>
            </a:fld>
            <a:endParaRPr lang="zh-CN" dirty="0"/>
          </a:p>
        </p:txBody>
      </p:sp>
    </p:spTree>
    <p:extLst>
      <p:ext uri="{BB962C8B-B14F-4D97-AF65-F5344CB8AC3E}">
        <p14:creationId xmlns:p14="http://schemas.microsoft.com/office/powerpoint/2010/main" val="1012807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rtl="0"/>
            <a:fld id="{0775476F-A808-1F46-A368-07984F6DA22E}" type="slidenum">
              <a:rPr lang="en-US" altLang="zh-CN" smtClean="0"/>
              <a:t>9</a:t>
            </a:fld>
            <a:endParaRPr lang="zh-CN" dirty="0"/>
          </a:p>
        </p:txBody>
      </p:sp>
    </p:spTree>
    <p:extLst>
      <p:ext uri="{BB962C8B-B14F-4D97-AF65-F5344CB8AC3E}">
        <p14:creationId xmlns:p14="http://schemas.microsoft.com/office/powerpoint/2010/main" val="6642254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descr="包含文字、植物的图片&#10;&#10;说明已自动生成">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椭圆形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cxnSp>
        <p:nvCxnSpPr>
          <p:cNvPr id="9" name="直接连接符​​(S)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图片 10" descr="包含文字的图片&#10;&#10;说明已自动生成">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椭圆形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13" name="图片 12" descr="包含陶瓷、瓷器的图片&#10;&#10;说明已自动生成">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图片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标题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rtlCol="0" anchor="b">
            <a:noAutofit/>
          </a:bodyPr>
          <a:lstStyle>
            <a:lvl1pPr algn="ctr">
              <a:defRPr lang="zh-CN" sz="4600"/>
            </a:lvl1pPr>
          </a:lstStyle>
          <a:p>
            <a:pPr rtl="0"/>
            <a:r>
              <a:rPr lang="zh-CN" altLang="en-US"/>
              <a:t>单击此处编辑母版标题样式</a:t>
            </a:r>
            <a:endParaRPr lang="zh-CN"/>
          </a:p>
        </p:txBody>
      </p:sp>
      <p:sp>
        <p:nvSpPr>
          <p:cNvPr id="3" name="副标题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rtlCol="0"/>
          <a:lstStyle>
            <a:lvl1pPr marL="0" indent="0" algn="ctr">
              <a:buNone/>
              <a:defRPr lang="zh-CN" sz="2400"/>
            </a:lvl1pPr>
            <a:lvl2pPr marL="457200" indent="0" algn="ctr">
              <a:buNone/>
              <a:defRPr lang="zh-CN" sz="2000"/>
            </a:lvl2pPr>
            <a:lvl3pPr marL="914400" indent="0" algn="ctr">
              <a:buNone/>
              <a:defRPr lang="zh-CN" sz="1800"/>
            </a:lvl3pPr>
            <a:lvl4pPr marL="1371600" indent="0" algn="ctr">
              <a:buNone/>
              <a:defRPr lang="zh-CN" sz="1600"/>
            </a:lvl4pPr>
            <a:lvl5pPr marL="1828800" indent="0" algn="ctr">
              <a:buNone/>
              <a:defRPr lang="zh-CN" sz="1600"/>
            </a:lvl5pPr>
            <a:lvl6pPr marL="2286000" indent="0" algn="ctr">
              <a:buNone/>
              <a:defRPr lang="zh-CN" sz="1600"/>
            </a:lvl6pPr>
            <a:lvl7pPr marL="2743200" indent="0" algn="ctr">
              <a:buNone/>
              <a:defRPr lang="zh-CN" sz="1600"/>
            </a:lvl7pPr>
            <a:lvl8pPr marL="3200400" indent="0" algn="ctr">
              <a:buNone/>
              <a:defRPr lang="zh-CN" sz="1600"/>
            </a:lvl8pPr>
            <a:lvl9pPr marL="3657600" indent="0" algn="ctr">
              <a:buNone/>
              <a:defRPr lang="zh-CN" sz="1600"/>
            </a:lvl9pPr>
          </a:lstStyle>
          <a:p>
            <a:pPr rtl="0"/>
            <a:r>
              <a:rPr lang="zh-CN" altLang="en-US"/>
              <a:t>单击此处编辑母版副标题样式</a:t>
            </a:r>
            <a:endParaRPr lang="zh-CN"/>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标题和内容">
    <p:bg>
      <p:bgPr>
        <a:solidFill>
          <a:schemeClr val="tx2"/>
        </a:solidFill>
        <a:effectLst/>
      </p:bgPr>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9" name="图片 8" descr="包含织物的图片&#10;&#10;说明已自动生成">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长方形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13" name="图片 12" descr="包含花朵、植物的图片&#10;&#10;说明已自动生成">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标题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rtlCol="0"/>
          <a:lstStyle>
            <a:lvl1pPr algn="ctr">
              <a:defRPr lang="zh-CN">
                <a:latin typeface="Microsoft YaHei UI" panose="02020502070401020303" pitchFamily="18" charset="0"/>
                <a:ea typeface="Microsoft YaHei UI" panose="02020502070401020303" pitchFamily="18" charset="0"/>
              </a:defRPr>
            </a:lvl1pPr>
          </a:lstStyle>
          <a:p>
            <a:pPr rtl="0"/>
            <a:r>
              <a:rPr lang="zh-CN" altLang="en-US"/>
              <a:t>单击此处编辑母版标题样式</a:t>
            </a:r>
            <a:endParaRPr lang="zh-CN"/>
          </a:p>
        </p:txBody>
      </p:sp>
      <p:sp>
        <p:nvSpPr>
          <p:cNvPr id="3" name="内容占位符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rtlCol="0"/>
          <a:lstStyle>
            <a:lvl1pPr>
              <a:defRPr lang="zh-CN">
                <a:latin typeface="Microsoft YaHei UI Light" panose="020F0302020204030204" pitchFamily="34" charset="0"/>
                <a:ea typeface="Microsoft YaHei UI Light"/>
                <a:cs typeface="Gill Sans Nova Light" panose="020F0302020204030204" pitchFamily="34" charset="0"/>
              </a:defRPr>
            </a:lvl1pPr>
            <a:lvl2pPr>
              <a:defRPr lang="zh-CN">
                <a:latin typeface="Microsoft YaHei UI Light" panose="020F0302020204030204" pitchFamily="34" charset="0"/>
                <a:ea typeface="Microsoft YaHei UI Light"/>
                <a:cs typeface="Gill Sans Nova Light" panose="020F0302020204030204" pitchFamily="34" charset="0"/>
              </a:defRPr>
            </a:lvl2pPr>
            <a:lvl3pPr>
              <a:defRPr lang="zh-CN">
                <a:latin typeface="Microsoft YaHei UI Light" panose="020F0302020204030204" pitchFamily="34" charset="0"/>
                <a:ea typeface="Microsoft YaHei UI Light"/>
                <a:cs typeface="Gill Sans Nova Light" panose="020F0302020204030204" pitchFamily="34" charset="0"/>
              </a:defRPr>
            </a:lvl3pPr>
            <a:lvl4pPr>
              <a:defRPr lang="zh-CN">
                <a:latin typeface="Microsoft YaHei UI Light" panose="020F0302020204030204" pitchFamily="34" charset="0"/>
                <a:ea typeface="Microsoft YaHei UI Light"/>
                <a:cs typeface="Gill Sans Nova Light" panose="020F0302020204030204" pitchFamily="34" charset="0"/>
              </a:defRPr>
            </a:lvl4pPr>
            <a:lvl5pPr>
              <a:defRPr lang="zh-CN">
                <a:latin typeface="Microsoft YaHei UI Light" panose="020F0302020204030204" pitchFamily="34" charset="0"/>
                <a:ea typeface="Microsoft YaHei UI Light"/>
                <a:cs typeface="Gill Sans Nova Light" panose="020F0302020204030204" pitchFamily="34" charset="0"/>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14" name="页脚占位符 13">
            <a:extLst>
              <a:ext uri="{FF2B5EF4-FFF2-40B4-BE49-F238E27FC236}">
                <a16:creationId xmlns:a16="http://schemas.microsoft.com/office/drawing/2014/main" id="{C6C79F3B-6B68-BA3C-6CBE-C26E339E450E}"/>
              </a:ext>
            </a:extLst>
          </p:cNvPr>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15" name="灯片编号占位符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rtlCol="0"/>
          <a:lstStyle>
            <a:defPPr>
              <a:defRPr lang="zh-CN"/>
            </a:defPPr>
          </a:lstStyle>
          <a:p>
            <a:pPr rtl="0"/>
            <a:fld id="{294A09A9-5501-47C1-A89A-A340965A2BE2}" type="slidenum">
              <a:rPr lang="zh-CN" smtClean="0"/>
              <a:pPr/>
              <a:t>‹#›</a:t>
            </a:fld>
            <a:endParaRPr lang="zh-CN"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自定义布局">
    <p:spTree>
      <p:nvGrpSpPr>
        <p:cNvPr id="1" name=""/>
        <p:cNvGrpSpPr/>
        <p:nvPr/>
      </p:nvGrpSpPr>
      <p:grpSpPr>
        <a:xfrm>
          <a:off x="0" y="0"/>
          <a:ext cx="0" cy="0"/>
          <a:chOff x="0" y="0"/>
          <a:chExt cx="0" cy="0"/>
        </a:xfrm>
      </p:grpSpPr>
      <p:sp>
        <p:nvSpPr>
          <p:cNvPr id="6" name="长方形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8" name="长方形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10" name="图片 9" descr="包含软体动物、昆虫的图片&#10;&#10;说明已自动生成">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标题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rtlCol="0"/>
          <a:lstStyle>
            <a:lvl1pPr algn="ctr">
              <a:defRPr lang="zh-CN"/>
            </a:lvl1pPr>
          </a:lstStyle>
          <a:p>
            <a:pPr rtl="0"/>
            <a:r>
              <a:rPr lang="zh-CN" altLang="en-US"/>
              <a:t>单击此处编辑母版标题样式</a:t>
            </a:r>
            <a:endParaRPr lang="zh-CN"/>
          </a:p>
        </p:txBody>
      </p:sp>
      <p:sp>
        <p:nvSpPr>
          <p:cNvPr id="3" name="页脚占位符 2">
            <a:extLst>
              <a:ext uri="{FF2B5EF4-FFF2-40B4-BE49-F238E27FC236}">
                <a16:creationId xmlns:a16="http://schemas.microsoft.com/office/drawing/2014/main" id="{E158D7F8-0920-52BA-580D-07249122876C}"/>
              </a:ext>
            </a:extLst>
          </p:cNvPr>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4" name="灯片编号占位符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rtlCol="0"/>
          <a:lstStyle>
            <a:defPPr>
              <a:defRPr lang="zh-CN"/>
            </a:defPPr>
          </a:lstStyle>
          <a:p>
            <a:pPr rtl="0"/>
            <a:fld id="{294A09A9-5501-47C1-A89A-A340965A2BE2}" type="slidenum">
              <a:rPr lang="zh-CN" smtClean="0"/>
              <a:pPr/>
              <a:t>‹#›</a:t>
            </a:fld>
            <a:endParaRPr lang="zh-CN" dirty="0"/>
          </a:p>
        </p:txBody>
      </p:sp>
      <p:sp>
        <p:nvSpPr>
          <p:cNvPr id="12" name="内容占位符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rtlCol="0"/>
          <a:lstStyle>
            <a:defPPr>
              <a:defRPr lang="zh-CN"/>
            </a:def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16" name="长方形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36" name="图片 35" descr="树的特写&#10;&#10;自动生成的中等可信度的说明">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标题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rtlCol="0"/>
          <a:lstStyle>
            <a:defPPr>
              <a:defRPr lang="zh-CN"/>
            </a:defPPr>
          </a:lstStyle>
          <a:p>
            <a:pPr rtl="0"/>
            <a:r>
              <a:rPr lang="zh-CN" altLang="en-US"/>
              <a:t>单击此处编辑母版标题样式</a:t>
            </a:r>
            <a:endParaRPr lang="zh-CN"/>
          </a:p>
        </p:txBody>
      </p:sp>
      <p:sp>
        <p:nvSpPr>
          <p:cNvPr id="8" name="页脚占位符 7">
            <a:extLst>
              <a:ext uri="{FF2B5EF4-FFF2-40B4-BE49-F238E27FC236}">
                <a16:creationId xmlns:a16="http://schemas.microsoft.com/office/drawing/2014/main" id="{3A51CCCC-1589-401D-AE98-FC28716301EF}"/>
              </a:ext>
            </a:extLst>
          </p:cNvPr>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9" name="幻灯片编号占位符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rtlCol="0"/>
          <a:lstStyle>
            <a:defPPr>
              <a:defRPr lang="zh-CN"/>
            </a:defPPr>
          </a:lstStyle>
          <a:p>
            <a:pPr rtl="0"/>
            <a:fld id="{294A09A9-5501-47C1-A89A-A340965A2BE2}" type="slidenum">
              <a:rPr lang="zh-CN" smtClean="0"/>
              <a:t>‹#›</a:t>
            </a:fld>
            <a:endParaRPr lang="zh-CN" dirty="0"/>
          </a:p>
        </p:txBody>
      </p:sp>
      <p:sp>
        <p:nvSpPr>
          <p:cNvPr id="29" name="文本占位符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rtlCol="0" anchor="b">
            <a:normAutofit/>
          </a:bodyPr>
          <a:lstStyle>
            <a:lvl1pPr marL="0" indent="0">
              <a:buFont typeface="Arial" panose="020B0604020202020204" pitchFamily="34" charset="0"/>
              <a:buNone/>
              <a:defRPr lang="zh-CN" sz="2000" b="0">
                <a:latin typeface="+mj-ea"/>
                <a:ea typeface="+mj-ea"/>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p>
        </p:txBody>
      </p:sp>
      <p:sp>
        <p:nvSpPr>
          <p:cNvPr id="30" name="内容占位符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rtlCol="0">
            <a:normAutofit/>
          </a:bodyPr>
          <a:lstStyle>
            <a:lvl1pPr marL="228600" indent="-228600">
              <a:buClr>
                <a:srgbClr val="73292A"/>
              </a:buClr>
              <a:buFont typeface="Arial" panose="020B0604020202020204" pitchFamily="34" charset="0"/>
              <a:buChar char="•"/>
              <a:defRPr lang="zh-CN" sz="1600"/>
            </a:lvl1pPr>
            <a:lvl2pPr marL="685800" indent="-228600">
              <a:buClr>
                <a:srgbClr val="73292A"/>
              </a:buClr>
              <a:buFont typeface="Arial" panose="020B0604020202020204" pitchFamily="34" charset="0"/>
              <a:buChar char="•"/>
              <a:defRPr lang="zh-CN" sz="1400"/>
            </a:lvl2pPr>
            <a:lvl3pPr marL="1143000" indent="-228600">
              <a:buClr>
                <a:srgbClr val="73292A"/>
              </a:buClr>
              <a:buFont typeface="Arial" panose="020B0604020202020204" pitchFamily="34" charset="0"/>
              <a:buChar char="•"/>
              <a:defRPr lang="zh-CN" sz="1200"/>
            </a:lvl3pPr>
            <a:lvl4pPr marL="1600200" indent="-228600">
              <a:buClr>
                <a:srgbClr val="73292A"/>
              </a:buClr>
              <a:buFont typeface="Arial" panose="020B0604020202020204" pitchFamily="34" charset="0"/>
              <a:buChar char="•"/>
              <a:defRPr lang="zh-CN" sz="1100"/>
            </a:lvl4pPr>
            <a:lvl5pPr marL="2057400" indent="-228600">
              <a:buClr>
                <a:srgbClr val="73292A"/>
              </a:buClr>
              <a:buFont typeface="Arial" panose="020B0604020202020204" pitchFamily="34" charset="0"/>
              <a:buChar char="•"/>
              <a:defRPr lang="zh-CN" sz="11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31" name="文本占位符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rtlCol="0" anchor="b">
            <a:normAutofit/>
          </a:bodyPr>
          <a:lstStyle>
            <a:lvl1pPr marL="0" indent="0">
              <a:buFont typeface="Arial" panose="020B0604020202020204" pitchFamily="34" charset="0"/>
              <a:buNone/>
              <a:defRPr lang="zh-CN" sz="2000" b="0">
                <a:latin typeface="+mj-ea"/>
                <a:ea typeface="+mj-ea"/>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p>
        </p:txBody>
      </p:sp>
      <p:sp>
        <p:nvSpPr>
          <p:cNvPr id="32" name="内容占位符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rtlCol="0">
            <a:normAutofit/>
          </a:bodyPr>
          <a:lstStyle>
            <a:lvl1pPr>
              <a:buClr>
                <a:srgbClr val="73292A"/>
              </a:buClr>
              <a:defRPr lang="zh-CN" sz="1600"/>
            </a:lvl1pPr>
            <a:lvl2pPr>
              <a:buClr>
                <a:srgbClr val="73292A"/>
              </a:buClr>
              <a:defRPr lang="zh-CN" sz="1400"/>
            </a:lvl2pPr>
            <a:lvl3pPr>
              <a:buClr>
                <a:srgbClr val="73292A"/>
              </a:buClr>
              <a:defRPr lang="zh-CN" sz="1200"/>
            </a:lvl3pPr>
            <a:lvl4pPr>
              <a:buClr>
                <a:srgbClr val="73292A"/>
              </a:buClr>
              <a:defRPr lang="zh-CN" sz="1100"/>
            </a:lvl4pPr>
            <a:lvl5pPr>
              <a:buClr>
                <a:srgbClr val="73292A"/>
              </a:buClr>
              <a:defRPr lang="zh-CN" sz="11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pic>
        <p:nvPicPr>
          <p:cNvPr id="38" name="图片 37" descr="一簇花&#10;&#10;自动生成的可信度较低的说明">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文本占位符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rtlCol="0" anchor="ctr">
            <a:normAutofit/>
          </a:bodyPr>
          <a:lstStyle>
            <a:lvl1pPr marL="0" indent="0" algn="ctr">
              <a:spcBef>
                <a:spcPts val="0"/>
              </a:spcBef>
              <a:buNone/>
              <a:defRPr lang="zh-CN" sz="30000">
                <a:solidFill>
                  <a:schemeClr val="bg1"/>
                </a:solidFill>
                <a:latin typeface="+mj-ea"/>
                <a:ea typeface="+mj-ea"/>
              </a:defRPr>
            </a:lvl1pPr>
          </a:lstStyle>
          <a:p>
            <a:pPr lvl="0" rtl="0"/>
            <a:r>
              <a:rPr lang="zh-CN"/>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比较">
    <p:bg>
      <p:bgPr>
        <a:solidFill>
          <a:schemeClr val="tx2"/>
        </a:solidFill>
        <a:effectLst/>
      </p:bgPr>
    </p:bg>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cxnSp>
        <p:nvCxnSpPr>
          <p:cNvPr id="12" name="直接连接符​​(S)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图片 13" descr="包含软体动物、昆虫的图片&#10;&#10;说明已自动生成">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标题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rtlCol="0"/>
          <a:lstStyle>
            <a:lvl1pPr algn="ctr">
              <a:defRPr lang="zh-CN"/>
            </a:lvl1pPr>
          </a:lstStyle>
          <a:p>
            <a:pPr rtl="0"/>
            <a:r>
              <a:rPr lang="zh-CN" altLang="en-US"/>
              <a:t>单击此处编辑母版标题样式</a:t>
            </a:r>
            <a:endParaRPr lang="zh-CN"/>
          </a:p>
        </p:txBody>
      </p:sp>
      <p:sp>
        <p:nvSpPr>
          <p:cNvPr id="3" name="文本占位符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rtlCol="0" anchor="b">
            <a:normAutofit/>
          </a:bodyPr>
          <a:lstStyle>
            <a:lvl1pPr marL="0" indent="0">
              <a:buNone/>
              <a:defRPr lang="zh-CN" sz="2000" b="0">
                <a:latin typeface="+mj-ea"/>
                <a:ea typeface="+mj-ea"/>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p>
        </p:txBody>
      </p:sp>
      <p:sp>
        <p:nvSpPr>
          <p:cNvPr id="4" name="内容占位符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rtlCol="0">
            <a:normAutofit/>
          </a:bodyPr>
          <a:lstStyle>
            <a:lvl1pPr marL="228600" indent="-228600">
              <a:buClr>
                <a:srgbClr val="73292A"/>
              </a:buClr>
              <a:buFont typeface="Arial" panose="020B0604020202020204" pitchFamily="34" charset="0"/>
              <a:buChar char="•"/>
              <a:defRPr lang="zh-CN" sz="1600"/>
            </a:lvl1pPr>
            <a:lvl2pPr marL="685800" indent="-228600">
              <a:buClr>
                <a:srgbClr val="73292A"/>
              </a:buClr>
              <a:buFont typeface="Arial" panose="020B0604020202020204" pitchFamily="34" charset="0"/>
              <a:buChar char="•"/>
              <a:defRPr lang="zh-CN" sz="1400"/>
            </a:lvl2pPr>
            <a:lvl3pPr marL="1143000" indent="-228600">
              <a:buClr>
                <a:srgbClr val="73292A"/>
              </a:buClr>
              <a:buFont typeface="Arial" panose="020B0604020202020204" pitchFamily="34" charset="0"/>
              <a:buChar char="•"/>
              <a:defRPr lang="zh-CN" sz="1200"/>
            </a:lvl3pPr>
            <a:lvl4pPr marL="1600200" indent="-228600">
              <a:buClr>
                <a:srgbClr val="73292A"/>
              </a:buClr>
              <a:buFont typeface="Arial" panose="020B0604020202020204" pitchFamily="34" charset="0"/>
              <a:buChar char="•"/>
              <a:defRPr lang="zh-CN" sz="1100"/>
            </a:lvl4pPr>
            <a:lvl5pPr marL="2057400" indent="-228600">
              <a:buClr>
                <a:srgbClr val="73292A"/>
              </a:buClr>
              <a:buFont typeface="Arial" panose="020B0604020202020204" pitchFamily="34" charset="0"/>
              <a:buChar char="•"/>
              <a:defRPr lang="zh-CN" sz="11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5" name="文本占位符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rtlCol="0" anchor="b">
            <a:normAutofit/>
          </a:bodyPr>
          <a:lstStyle>
            <a:lvl1pPr marL="0" indent="0">
              <a:buNone/>
              <a:defRPr lang="zh-CN" sz="2000" b="0">
                <a:latin typeface="+mj-ea"/>
                <a:ea typeface="+mj-ea"/>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p>
        </p:txBody>
      </p:sp>
      <p:sp>
        <p:nvSpPr>
          <p:cNvPr id="6" name="内容占位符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rtlCol="0">
            <a:normAutofit/>
          </a:bodyPr>
          <a:lstStyle>
            <a:lvl1pPr>
              <a:buClr>
                <a:srgbClr val="73292A"/>
              </a:buClr>
              <a:defRPr lang="zh-CN" sz="1600"/>
            </a:lvl1pPr>
            <a:lvl2pPr>
              <a:buClr>
                <a:srgbClr val="73292A"/>
              </a:buClr>
              <a:defRPr lang="zh-CN" sz="1400"/>
            </a:lvl2pPr>
            <a:lvl3pPr>
              <a:buClr>
                <a:srgbClr val="73292A"/>
              </a:buClr>
              <a:defRPr lang="zh-CN" sz="1200"/>
            </a:lvl3pPr>
            <a:lvl4pPr>
              <a:buClr>
                <a:srgbClr val="73292A"/>
              </a:buClr>
              <a:defRPr lang="zh-CN" sz="1100"/>
            </a:lvl4pPr>
            <a:lvl5pPr>
              <a:buClr>
                <a:srgbClr val="73292A"/>
              </a:buClr>
              <a:defRPr lang="zh-CN" sz="11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8" name="页脚占位符 7">
            <a:extLst>
              <a:ext uri="{FF2B5EF4-FFF2-40B4-BE49-F238E27FC236}">
                <a16:creationId xmlns:a16="http://schemas.microsoft.com/office/drawing/2014/main" id="{3A51CCCC-1589-401D-AE98-FC28716301EF}"/>
              </a:ext>
            </a:extLst>
          </p:cNvPr>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9" name="幻灯片编号占位符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rtlCol="0"/>
          <a:lstStyle>
            <a:defPPr>
              <a:defRPr lang="zh-CN"/>
            </a:defPPr>
          </a:lstStyle>
          <a:p>
            <a:pPr rtl="0"/>
            <a:fld id="{294A09A9-5501-47C1-A89A-A340965A2BE2}" type="slidenum">
              <a:rPr lang="zh-CN" smtClean="0"/>
              <a:t>‹#›</a:t>
            </a:fld>
            <a:endParaRPr lang="zh-CN" dirty="0"/>
          </a:p>
        </p:txBody>
      </p:sp>
      <p:sp>
        <p:nvSpPr>
          <p:cNvPr id="15" name="文本占位符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rtlCol="0" anchor="b">
            <a:normAutofit/>
          </a:bodyPr>
          <a:lstStyle>
            <a:lvl1pPr marL="0" indent="0">
              <a:buNone/>
              <a:defRPr lang="zh-CN" sz="2000" b="0">
                <a:latin typeface="+mj-ea"/>
                <a:ea typeface="+mj-ea"/>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p>
        </p:txBody>
      </p:sp>
      <p:sp>
        <p:nvSpPr>
          <p:cNvPr id="16" name="内容占位符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rtlCol="0">
            <a:normAutofit/>
          </a:bodyPr>
          <a:lstStyle>
            <a:lvl1pPr>
              <a:buClr>
                <a:srgbClr val="73292A"/>
              </a:buClr>
              <a:defRPr lang="zh-CN" sz="1600"/>
            </a:lvl1pPr>
            <a:lvl2pPr>
              <a:buClr>
                <a:srgbClr val="73292A"/>
              </a:buClr>
              <a:defRPr lang="zh-CN" sz="1400"/>
            </a:lvl2pPr>
            <a:lvl3pPr>
              <a:buClr>
                <a:srgbClr val="73292A"/>
              </a:buClr>
              <a:defRPr lang="zh-CN" sz="1200"/>
            </a:lvl3pPr>
            <a:lvl4pPr>
              <a:buClr>
                <a:srgbClr val="73292A"/>
              </a:buClr>
              <a:defRPr lang="zh-CN" sz="1100"/>
            </a:lvl4pPr>
            <a:lvl5pPr>
              <a:buClr>
                <a:srgbClr val="73292A"/>
              </a:buClr>
              <a:defRPr lang="zh-CN" sz="11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自定义布局">
    <p:spTree>
      <p:nvGrpSpPr>
        <p:cNvPr id="1" name=""/>
        <p:cNvGrpSpPr/>
        <p:nvPr/>
      </p:nvGrpSpPr>
      <p:grpSpPr>
        <a:xfrm>
          <a:off x="0" y="0"/>
          <a:ext cx="0" cy="0"/>
          <a:chOff x="0" y="0"/>
          <a:chExt cx="0" cy="0"/>
        </a:xfrm>
      </p:grpSpPr>
      <p:pic>
        <p:nvPicPr>
          <p:cNvPr id="6" name="图片 5" descr="包含织物的图片&#10;&#10;说明已自动生成">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长方形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8" name="图片 7" descr="包含花朵、植物的图片&#10;&#10;说明已自动生成">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图片 9" descr="花的特写&#10;&#10;自动生成的可信度较低的说明">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图片 11" descr="花的特写&#10;&#10;自动生成的可信度较低的说明">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长方形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16" name="长方形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2" name="标题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rtlCol="0"/>
          <a:lstStyle>
            <a:lvl1pPr algn="ctr">
              <a:defRPr lang="zh-CN"/>
            </a:lvl1pPr>
          </a:lstStyle>
          <a:p>
            <a:pPr rtl="0"/>
            <a:r>
              <a:rPr lang="zh-CN" altLang="en-US"/>
              <a:t>单击此处编辑母版标题样式</a:t>
            </a:r>
            <a:endParaRPr lang="zh-CN"/>
          </a:p>
        </p:txBody>
      </p:sp>
      <p:sp>
        <p:nvSpPr>
          <p:cNvPr id="19" name="内容占位符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rtlCol="0" anchor="ctr">
            <a:normAutofit/>
          </a:bodyPr>
          <a:lstStyle>
            <a:lvl1pPr marL="0" indent="0" algn="l">
              <a:lnSpc>
                <a:spcPct val="150000"/>
              </a:lnSpc>
              <a:buNone/>
              <a:defRPr lang="zh-CN" sz="2400">
                <a:latin typeface="Microsoft YaHei UI Light" panose="020F0302020204030204" pitchFamily="34" charset="0"/>
                <a:ea typeface="Microsoft YaHei UI Light"/>
                <a:cs typeface="Gill Sans Nova Light" panose="020F0302020204030204" pitchFamily="34" charset="0"/>
              </a:defRPr>
            </a:lvl1pPr>
            <a:lvl2pPr algn="l">
              <a:lnSpc>
                <a:spcPct val="150000"/>
              </a:lnSpc>
              <a:defRPr lang="zh-CN" sz="2000">
                <a:latin typeface="Microsoft YaHei UI Light" panose="020F0302020204030204" pitchFamily="34" charset="0"/>
                <a:ea typeface="Microsoft YaHei UI Light"/>
                <a:cs typeface="Gill Sans Nova Light" panose="020F0302020204030204" pitchFamily="34" charset="0"/>
              </a:defRPr>
            </a:lvl2pPr>
            <a:lvl3pPr algn="ctr">
              <a:defRPr lang="zh-CN" sz="1600">
                <a:latin typeface="Microsoft YaHei UI Light" panose="020F0302020204030204" pitchFamily="34" charset="0"/>
                <a:ea typeface="Microsoft YaHei UI Light"/>
                <a:cs typeface="Gill Sans Nova Light" panose="020F0302020204030204" pitchFamily="34" charset="0"/>
              </a:defRPr>
            </a:lvl3pPr>
            <a:lvl4pPr algn="ctr">
              <a:defRPr lang="zh-CN" sz="1400">
                <a:latin typeface="Microsoft YaHei UI Light" panose="020F0302020204030204" pitchFamily="34" charset="0"/>
                <a:ea typeface="Microsoft YaHei UI Light"/>
                <a:cs typeface="Gill Sans Nova Light" panose="020F0302020204030204" pitchFamily="34" charset="0"/>
              </a:defRPr>
            </a:lvl4pPr>
            <a:lvl5pPr algn="ctr">
              <a:defRPr lang="zh-CN" sz="1400">
                <a:latin typeface="Microsoft YaHei UI Light" panose="020F0302020204030204" pitchFamily="34" charset="0"/>
                <a:ea typeface="Microsoft YaHei UI Light"/>
                <a:cs typeface="Gill Sans Nova Light" panose="020F0302020204030204" pitchFamily="34" charset="0"/>
              </a:defRPr>
            </a:lvl5pPr>
          </a:lstStyle>
          <a:p>
            <a:pPr lvl="0" rtl="0"/>
            <a:r>
              <a:rPr lang="zh-CN" altLang="en-US"/>
              <a:t>单击此处编辑母版文本样式</a:t>
            </a:r>
          </a:p>
          <a:p>
            <a:pPr lvl="1" rtl="0"/>
            <a:r>
              <a:rPr lang="zh-CN" altLang="en-US"/>
              <a:t>二级</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9" name="长方形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10" name="长方形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11" name="图片 10" descr="包含软体动物、昆虫的图片&#10;&#10;说明已自动生成">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标题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rtlCol="0"/>
          <a:lstStyle>
            <a:lvl1pPr algn="ctr">
              <a:defRPr lang="zh-CN"/>
            </a:lvl1pPr>
          </a:lstStyle>
          <a:p>
            <a:pPr rtl="0"/>
            <a:r>
              <a:rPr lang="zh-CN" altLang="en-US"/>
              <a:t>单击此处编辑母版标题样式</a:t>
            </a:r>
            <a:endParaRPr lang="zh-CN"/>
          </a:p>
        </p:txBody>
      </p:sp>
      <p:sp>
        <p:nvSpPr>
          <p:cNvPr id="3" name="内容占位符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rtlCol="0"/>
          <a:lstStyle>
            <a:defPPr>
              <a:defRPr lang="zh-CN"/>
            </a:def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4" name="内容占位符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rtlCol="0"/>
          <a:lstStyle>
            <a:defPPr>
              <a:defRPr lang="zh-CN"/>
            </a:def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5" name="页脚占位符 4">
            <a:extLst>
              <a:ext uri="{FF2B5EF4-FFF2-40B4-BE49-F238E27FC236}">
                <a16:creationId xmlns:a16="http://schemas.microsoft.com/office/drawing/2014/main" id="{C119B248-9F11-0A11-E6AF-776D371E14A3}"/>
              </a:ext>
            </a:extLst>
          </p:cNvPr>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8" name="灯片编号占位符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rtlCol="0"/>
          <a:lstStyle>
            <a:defPPr>
              <a:defRPr lang="zh-CN"/>
            </a:defPPr>
          </a:lstStyle>
          <a:p>
            <a:pPr rtl="0"/>
            <a:fld id="{294A09A9-5501-47C1-A89A-A340965A2BE2}" type="slidenum">
              <a:rPr lang="zh-CN" smtClean="0"/>
              <a:pPr/>
              <a:t>‹#›</a:t>
            </a:fld>
            <a:endParaRPr lang="zh-CN"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长方形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6" name="长方形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7" name="图片 6" descr="包含软体动物、昆虫的图片&#10;&#10;说明已自动生成">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标题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rtlCol="0"/>
          <a:lstStyle>
            <a:lvl1pPr algn="ctr">
              <a:defRPr lang="zh-CN"/>
            </a:lvl1pPr>
          </a:lstStyle>
          <a:p>
            <a:pPr rtl="0"/>
            <a:r>
              <a:rPr lang="zh-CN" altLang="en-US"/>
              <a:t>单击此处编辑母版标题样式</a:t>
            </a:r>
            <a:endParaRPr lang="zh-CN"/>
          </a:p>
        </p:txBody>
      </p:sp>
      <p:sp>
        <p:nvSpPr>
          <p:cNvPr id="4" name="页脚占位符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5" name="灯片编号占位符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lstStyle>
            <a:defPPr>
              <a:defRPr lang="zh-CN"/>
            </a:defPPr>
          </a:lstStyle>
          <a:p>
            <a:pPr rtl="0"/>
            <a:fld id="{294A09A9-5501-47C1-A89A-A340965A2BE2}" type="slidenum">
              <a:rPr lang="zh-CN" smtClean="0"/>
              <a:t>‹#›</a:t>
            </a:fld>
            <a:endParaRPr lang="zh-CN"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7AC6CA6E-C1AB-4B24-80C7-A4B12640BE6F}"/>
              </a:ext>
            </a:extLst>
          </p:cNvPr>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4" name="灯片编号占位符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rtlCol="0"/>
          <a:lstStyle>
            <a:defPPr>
              <a:defRPr lang="zh-CN"/>
            </a:defPPr>
          </a:lstStyle>
          <a:p>
            <a:pPr rtl="0"/>
            <a:fld id="{294A09A9-5501-47C1-A89A-A340965A2BE2}" type="slidenum">
              <a:rPr lang="zh-CN" smtClean="0"/>
              <a:t>‹#›</a:t>
            </a:fld>
            <a:endParaRPr lang="zh-CN"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rtlCol="0" anchor="b"/>
          <a:lstStyle>
            <a:lvl1pPr>
              <a:defRPr lang="zh-CN" sz="3200"/>
            </a:lvl1pPr>
          </a:lstStyle>
          <a:p>
            <a:pPr rtl="0"/>
            <a:r>
              <a:rPr lang="zh-CN" altLang="en-US"/>
              <a:t>单击此处编辑母版标题样式</a:t>
            </a:r>
            <a:endParaRPr lang="zh-CN"/>
          </a:p>
        </p:txBody>
      </p:sp>
      <p:sp>
        <p:nvSpPr>
          <p:cNvPr id="3" name="内容占位符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rtlCol="0"/>
          <a:lstStyle>
            <a:lvl1pPr>
              <a:defRPr lang="zh-CN" sz="3200"/>
            </a:lvl1pPr>
            <a:lvl2pPr>
              <a:defRPr lang="zh-CN" sz="2800"/>
            </a:lvl2pPr>
            <a:lvl3pPr>
              <a:defRPr lang="zh-CN" sz="2400"/>
            </a:lvl3pPr>
            <a:lvl4pPr>
              <a:defRPr lang="zh-CN" sz="2000"/>
            </a:lvl4pPr>
            <a:lvl5pPr>
              <a:defRPr lang="zh-CN" sz="2000"/>
            </a:lvl5pPr>
            <a:lvl6pPr>
              <a:defRPr lang="zh-CN" sz="2000"/>
            </a:lvl6pPr>
            <a:lvl7pPr>
              <a:defRPr lang="zh-CN" sz="2000"/>
            </a:lvl7pPr>
            <a:lvl8pPr>
              <a:defRPr lang="zh-CN" sz="2000"/>
            </a:lvl8pPr>
            <a:lvl9pPr>
              <a:defRPr lang="zh-CN" sz="20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4" name="文本占位符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rtlCol="0"/>
          <a:lstStyle>
            <a:lvl1pPr marL="0" indent="0">
              <a:buNone/>
              <a:defRPr lang="zh-CN" sz="1600"/>
            </a:lvl1pPr>
            <a:lvl2pPr marL="457200" indent="0">
              <a:buNone/>
              <a:defRPr lang="zh-CN" sz="1400"/>
            </a:lvl2pPr>
            <a:lvl3pPr marL="914400" indent="0">
              <a:buNone/>
              <a:defRPr lang="zh-CN" sz="1200"/>
            </a:lvl3pPr>
            <a:lvl4pPr marL="1371600" indent="0">
              <a:buNone/>
              <a:defRPr lang="zh-CN" sz="1000"/>
            </a:lvl4pPr>
            <a:lvl5pPr marL="1828800" indent="0">
              <a:buNone/>
              <a:defRPr lang="zh-CN" sz="1000"/>
            </a:lvl5pPr>
            <a:lvl6pPr marL="2286000" indent="0">
              <a:buNone/>
              <a:defRPr lang="zh-CN" sz="1000"/>
            </a:lvl6pPr>
            <a:lvl7pPr marL="2743200" indent="0">
              <a:buNone/>
              <a:defRPr lang="zh-CN" sz="1000"/>
            </a:lvl7pPr>
            <a:lvl8pPr marL="3200400" indent="0">
              <a:buNone/>
              <a:defRPr lang="zh-CN" sz="1000"/>
            </a:lvl8pPr>
            <a:lvl9pPr marL="3657600" indent="0">
              <a:buNone/>
              <a:defRPr lang="zh-CN" sz="1000"/>
            </a:lvl9pPr>
          </a:lstStyle>
          <a:p>
            <a:pPr lvl="0" rtl="0"/>
            <a:r>
              <a:rPr lang="zh-CN" altLang="en-US"/>
              <a:t>单击此处编辑母版文本样式</a:t>
            </a:r>
          </a:p>
        </p:txBody>
      </p:sp>
      <p:sp>
        <p:nvSpPr>
          <p:cNvPr id="6" name="页脚占位符 5">
            <a:extLst>
              <a:ext uri="{FF2B5EF4-FFF2-40B4-BE49-F238E27FC236}">
                <a16:creationId xmlns:a16="http://schemas.microsoft.com/office/drawing/2014/main" id="{F5AEF53B-C85C-47DB-ADE4-C1D9FA682945}"/>
              </a:ext>
            </a:extLst>
          </p:cNvPr>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7" name="灯片编号占位符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rtlCol="0"/>
          <a:lstStyle>
            <a:defPPr>
              <a:defRPr lang="zh-CN"/>
            </a:defPPr>
          </a:lstStyle>
          <a:p>
            <a:pPr rtl="0"/>
            <a:fld id="{294A09A9-5501-47C1-A89A-A340965A2BE2}" type="slidenum">
              <a:rPr lang="zh-CN" smtClean="0"/>
              <a:t>‹#›</a:t>
            </a:fld>
            <a:endParaRPr lang="zh-CN"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rtlCol="0" anchor="b"/>
          <a:lstStyle>
            <a:lvl1pPr>
              <a:defRPr lang="zh-CN" sz="3200"/>
            </a:lvl1pPr>
          </a:lstStyle>
          <a:p>
            <a:pPr rtl="0"/>
            <a:r>
              <a:rPr lang="zh-CN" altLang="en-US"/>
              <a:t>单击此处编辑母版标题样式</a:t>
            </a:r>
            <a:endParaRPr lang="zh-CN"/>
          </a:p>
        </p:txBody>
      </p:sp>
      <p:sp>
        <p:nvSpPr>
          <p:cNvPr id="3" name="图片占位符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rtlCol="0"/>
          <a:lstStyle>
            <a:lvl1pPr marL="0" indent="0">
              <a:buNone/>
              <a:defRPr lang="zh-CN" sz="3200"/>
            </a:lvl1pPr>
            <a:lvl2pPr marL="457200" indent="0">
              <a:buNone/>
              <a:defRPr lang="zh-CN" sz="2800"/>
            </a:lvl2pPr>
            <a:lvl3pPr marL="914400" indent="0">
              <a:buNone/>
              <a:defRPr lang="zh-CN" sz="2400"/>
            </a:lvl3pPr>
            <a:lvl4pPr marL="1371600" indent="0">
              <a:buNone/>
              <a:defRPr lang="zh-CN" sz="2000"/>
            </a:lvl4pPr>
            <a:lvl5pPr marL="1828800" indent="0">
              <a:buNone/>
              <a:defRPr lang="zh-CN" sz="2000"/>
            </a:lvl5pPr>
            <a:lvl6pPr marL="2286000" indent="0">
              <a:buNone/>
              <a:defRPr lang="zh-CN" sz="2000"/>
            </a:lvl6pPr>
            <a:lvl7pPr marL="2743200" indent="0">
              <a:buNone/>
              <a:defRPr lang="zh-CN" sz="2000"/>
            </a:lvl7pPr>
            <a:lvl8pPr marL="3200400" indent="0">
              <a:buNone/>
              <a:defRPr lang="zh-CN" sz="2000"/>
            </a:lvl8pPr>
            <a:lvl9pPr marL="3657600" indent="0">
              <a:buNone/>
              <a:defRPr lang="zh-CN" sz="2000"/>
            </a:lvl9pPr>
          </a:lstStyle>
          <a:p>
            <a:pPr rtl="0"/>
            <a:r>
              <a:rPr lang="zh-CN" altLang="en-US"/>
              <a:t>单击图标添加图片</a:t>
            </a:r>
            <a:endParaRPr lang="zh-CN" dirty="0"/>
          </a:p>
        </p:txBody>
      </p:sp>
      <p:sp>
        <p:nvSpPr>
          <p:cNvPr id="4" name="文本占位符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rtlCol="0"/>
          <a:lstStyle>
            <a:lvl1pPr marL="0" indent="0">
              <a:buNone/>
              <a:defRPr lang="zh-CN" sz="1600"/>
            </a:lvl1pPr>
            <a:lvl2pPr marL="457200" indent="0">
              <a:buNone/>
              <a:defRPr lang="zh-CN" sz="1400"/>
            </a:lvl2pPr>
            <a:lvl3pPr marL="914400" indent="0">
              <a:buNone/>
              <a:defRPr lang="zh-CN" sz="1200"/>
            </a:lvl3pPr>
            <a:lvl4pPr marL="1371600" indent="0">
              <a:buNone/>
              <a:defRPr lang="zh-CN" sz="1000"/>
            </a:lvl4pPr>
            <a:lvl5pPr marL="1828800" indent="0">
              <a:buNone/>
              <a:defRPr lang="zh-CN" sz="1000"/>
            </a:lvl5pPr>
            <a:lvl6pPr marL="2286000" indent="0">
              <a:buNone/>
              <a:defRPr lang="zh-CN" sz="1000"/>
            </a:lvl6pPr>
            <a:lvl7pPr marL="2743200" indent="0">
              <a:buNone/>
              <a:defRPr lang="zh-CN" sz="1000"/>
            </a:lvl7pPr>
            <a:lvl8pPr marL="3200400" indent="0">
              <a:buNone/>
              <a:defRPr lang="zh-CN" sz="1000"/>
            </a:lvl8pPr>
            <a:lvl9pPr marL="3657600" indent="0">
              <a:buNone/>
              <a:defRPr lang="zh-CN" sz="1000"/>
            </a:lvl9pPr>
          </a:lstStyle>
          <a:p>
            <a:pPr lvl="0" rtl="0"/>
            <a:r>
              <a:rPr lang="zh-CN" altLang="en-US"/>
              <a:t>单击此处编辑母版文本样式</a:t>
            </a:r>
          </a:p>
        </p:txBody>
      </p:sp>
      <p:sp>
        <p:nvSpPr>
          <p:cNvPr id="6" name="页脚占位符 5">
            <a:extLst>
              <a:ext uri="{FF2B5EF4-FFF2-40B4-BE49-F238E27FC236}">
                <a16:creationId xmlns:a16="http://schemas.microsoft.com/office/drawing/2014/main" id="{08DA4DA3-10C7-48A6-9B15-38222B8CAD42}"/>
              </a:ext>
            </a:extLst>
          </p:cNvPr>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7" name="灯片编号占位符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rtlCol="0"/>
          <a:lstStyle>
            <a:defPPr>
              <a:defRPr lang="zh-CN"/>
            </a:defPPr>
          </a:lstStyle>
          <a:p>
            <a:pPr rtl="0"/>
            <a:fld id="{294A09A9-5501-47C1-A89A-A340965A2BE2}" type="slidenum">
              <a:rPr lang="zh-CN" smtClean="0"/>
              <a:t>‹#›</a:t>
            </a:fld>
            <a:endParaRPr lang="zh-CN"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pic>
        <p:nvPicPr>
          <p:cNvPr id="4" name="图片 3" descr="包含织物的图片&#10;&#10;说明已自动生成">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长方形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13" name="图片 12" descr="一簇花&#10;&#10;自动生成的可信度较低的说明">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标题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rtlCol="0"/>
          <a:lstStyle>
            <a:defPPr>
              <a:defRPr lang="zh-CN"/>
            </a:defPPr>
          </a:lstStyle>
          <a:p>
            <a:pPr rtl="0"/>
            <a:r>
              <a:rPr lang="zh-CN" altLang="en-US"/>
              <a:t>单击此处编辑母版标题样式</a:t>
            </a:r>
            <a:endParaRPr lang="zh-CN"/>
          </a:p>
        </p:txBody>
      </p:sp>
      <p:sp>
        <p:nvSpPr>
          <p:cNvPr id="8" name="页脚占位符 7">
            <a:extLst>
              <a:ext uri="{FF2B5EF4-FFF2-40B4-BE49-F238E27FC236}">
                <a16:creationId xmlns:a16="http://schemas.microsoft.com/office/drawing/2014/main" id="{3A51CCCC-1589-401D-AE98-FC28716301EF}"/>
              </a:ext>
            </a:extLst>
          </p:cNvPr>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9" name="幻灯片编号占位符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rtlCol="0"/>
          <a:lstStyle>
            <a:defPPr>
              <a:defRPr lang="zh-CN"/>
            </a:defPPr>
          </a:lstStyle>
          <a:p>
            <a:pPr rtl="0"/>
            <a:fld id="{294A09A9-5501-47C1-A89A-A340965A2BE2}" type="slidenum">
              <a:rPr lang="zh-CN" smtClean="0"/>
              <a:t>‹#›</a:t>
            </a:fld>
            <a:endParaRPr lang="zh-CN" dirty="0"/>
          </a:p>
        </p:txBody>
      </p:sp>
      <p:sp>
        <p:nvSpPr>
          <p:cNvPr id="32" name="内容占位符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rtlCol="0">
            <a:normAutofit/>
          </a:bodyPr>
          <a:lstStyle>
            <a:lvl1pPr marL="0" indent="0">
              <a:lnSpc>
                <a:spcPct val="150000"/>
              </a:lnSpc>
              <a:buClr>
                <a:srgbClr val="73292A"/>
              </a:buClr>
              <a:buNone/>
              <a:defRPr lang="zh-CN" sz="2400"/>
            </a:lvl1pPr>
            <a:lvl2pPr marL="228600">
              <a:buClr>
                <a:srgbClr val="73292A"/>
              </a:buClr>
              <a:defRPr lang="zh-CN" sz="2000"/>
            </a:lvl2pPr>
            <a:lvl3pPr marL="685800">
              <a:buClr>
                <a:srgbClr val="73292A"/>
              </a:buClr>
              <a:defRPr lang="zh-CN" sz="1800"/>
            </a:lvl3pPr>
            <a:lvl4pPr marL="1143000">
              <a:buClr>
                <a:srgbClr val="73292A"/>
              </a:buClr>
              <a:defRPr lang="zh-CN" sz="1600"/>
            </a:lvl4pPr>
            <a:lvl5pPr marL="1600200">
              <a:buClr>
                <a:srgbClr val="73292A"/>
              </a:buClr>
              <a:defRPr lang="zh-CN" sz="16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pic>
        <p:nvPicPr>
          <p:cNvPr id="6" name="图片 5" descr="包含花朵、植物的图片&#10;&#10;说明已自动生成">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文本占位符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rtlCol="0" anchor="ctr">
            <a:normAutofit/>
          </a:bodyPr>
          <a:lstStyle>
            <a:lvl1pPr marL="0" indent="0" algn="ctr">
              <a:spcBef>
                <a:spcPts val="0"/>
              </a:spcBef>
              <a:buNone/>
              <a:defRPr lang="zh-CN" sz="30000">
                <a:solidFill>
                  <a:schemeClr val="bg1"/>
                </a:solidFill>
                <a:latin typeface="+mj-ea"/>
                <a:ea typeface="+mj-ea"/>
              </a:defRPr>
            </a:lvl1pPr>
          </a:lstStyle>
          <a:p>
            <a:pPr lvl="0" rtl="0"/>
            <a:r>
              <a:rPr lang="zh-CN"/>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bg>
      <p:bgPr>
        <a:solidFill>
          <a:schemeClr val="tx2"/>
        </a:solidFill>
        <a:effectLst/>
      </p:bgPr>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solidFill>
                <a:schemeClr val="bg1"/>
              </a:solidFill>
            </a:endParaRPr>
          </a:p>
        </p:txBody>
      </p:sp>
      <p:sp>
        <p:nvSpPr>
          <p:cNvPr id="9" name="长方形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11" name="图片 10" descr="包含软体动物、昆虫的图片&#10;&#10;说明已自动生成">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图片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标题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rtlCol="0"/>
          <a:lstStyle>
            <a:lvl1pPr algn="ctr">
              <a:defRPr lang="zh-CN">
                <a:latin typeface="Microsoft YaHei UI" panose="02020502070401020303" pitchFamily="18" charset="0"/>
                <a:ea typeface="Microsoft YaHei UI" panose="02020502070401020303" pitchFamily="18" charset="0"/>
              </a:defRPr>
            </a:lvl1pPr>
          </a:lstStyle>
          <a:p>
            <a:pPr rtl="0"/>
            <a:r>
              <a:rPr lang="zh-CN" altLang="en-US"/>
              <a:t>单击此处编辑母版标题样式</a:t>
            </a:r>
            <a:endParaRPr lang="zh-CN"/>
          </a:p>
        </p:txBody>
      </p:sp>
      <p:sp>
        <p:nvSpPr>
          <p:cNvPr id="3" name="内容占位符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rtlCol="0">
            <a:normAutofit/>
          </a:bodyPr>
          <a:lstStyle>
            <a:lvl1pPr marL="0" indent="0" algn="ctr">
              <a:lnSpc>
                <a:spcPct val="100000"/>
              </a:lnSpc>
              <a:buNone/>
              <a:defRPr lang="zh-CN" sz="2000">
                <a:latin typeface="Microsoft YaHei UI Light" panose="020F0302020204030204" pitchFamily="34" charset="0"/>
                <a:ea typeface="Microsoft YaHei UI Light"/>
                <a:cs typeface="Gill Sans Nova Light" panose="020F0302020204030204" pitchFamily="34" charset="0"/>
              </a:defRPr>
            </a:lvl1pPr>
            <a:lvl2pPr algn="ctr">
              <a:lnSpc>
                <a:spcPct val="100000"/>
              </a:lnSpc>
              <a:defRPr lang="zh-CN" sz="1800">
                <a:latin typeface="Microsoft YaHei UI Light" panose="020F0302020204030204" pitchFamily="34" charset="0"/>
                <a:ea typeface="Microsoft YaHei UI Light"/>
                <a:cs typeface="Gill Sans Nova Light" panose="020F0302020204030204" pitchFamily="34" charset="0"/>
              </a:defRPr>
            </a:lvl2pPr>
            <a:lvl3pPr algn="ctr">
              <a:defRPr lang="zh-CN" sz="1600">
                <a:latin typeface="Microsoft YaHei UI Light" panose="020F0302020204030204" pitchFamily="34" charset="0"/>
                <a:ea typeface="Microsoft YaHei UI Light"/>
                <a:cs typeface="Gill Sans Nova Light" panose="020F0302020204030204" pitchFamily="34" charset="0"/>
              </a:defRPr>
            </a:lvl3pPr>
            <a:lvl4pPr algn="ctr">
              <a:defRPr lang="zh-CN" sz="1400">
                <a:latin typeface="Microsoft YaHei UI Light" panose="020F0302020204030204" pitchFamily="34" charset="0"/>
                <a:ea typeface="Microsoft YaHei UI Light"/>
                <a:cs typeface="Gill Sans Nova Light" panose="020F0302020204030204" pitchFamily="34" charset="0"/>
              </a:defRPr>
            </a:lvl4pPr>
            <a:lvl5pPr algn="ctr">
              <a:defRPr lang="zh-CN" sz="1400">
                <a:latin typeface="Microsoft YaHei UI Light" panose="020F0302020204030204" pitchFamily="34" charset="0"/>
                <a:ea typeface="Microsoft YaHei UI Light"/>
                <a:cs typeface="Gill Sans Nova Light" panose="020F0302020204030204" pitchFamily="34" charset="0"/>
              </a:defRPr>
            </a:lvl5pPr>
          </a:lstStyle>
          <a:p>
            <a:pPr lvl="0" rtl="0"/>
            <a:r>
              <a:rPr lang="zh-CN" altLang="en-US"/>
              <a:t>单击此处编辑母版文本样式</a:t>
            </a:r>
          </a:p>
          <a:p>
            <a:pPr lvl="1" rtl="0"/>
            <a:r>
              <a:rPr lang="zh-CN" altLang="en-US"/>
              <a:t>二级</a:t>
            </a:r>
          </a:p>
        </p:txBody>
      </p:sp>
      <p:sp>
        <p:nvSpPr>
          <p:cNvPr id="14" name="页脚占位符 13">
            <a:extLst>
              <a:ext uri="{FF2B5EF4-FFF2-40B4-BE49-F238E27FC236}">
                <a16:creationId xmlns:a16="http://schemas.microsoft.com/office/drawing/2014/main" id="{2F05D25C-B703-1868-603E-D468EF44D794}"/>
              </a:ext>
            </a:extLst>
          </p:cNvPr>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15" name="灯片编号占位符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rtlCol="0"/>
          <a:lstStyle>
            <a:defPPr>
              <a:defRPr lang="zh-CN"/>
            </a:defPPr>
          </a:lstStyle>
          <a:p>
            <a:pPr rtl="0"/>
            <a:fld id="{294A09A9-5501-47C1-A89A-A340965A2BE2}" type="slidenum">
              <a:rPr lang="zh-CN" smtClean="0"/>
              <a:pPr/>
              <a:t>‹#›</a:t>
            </a:fld>
            <a:endParaRPr lang="zh-CN"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sp>
        <p:nvSpPr>
          <p:cNvPr id="5" name="长方形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11" name="图片 10" descr="植物的特写&#10;&#10;自动生成的可信度较低的说明">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图片 8" descr="包含被褥、织物的图片&#10;&#10;说明已自动生成">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长方形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latin typeface="Microsoft YaHei UI Light" panose="020B0302020104020203" pitchFamily="34" charset="-79"/>
              <a:ea typeface="Microsoft YaHei UI Light"/>
              <a:cs typeface="Gill Sans Light" panose="020B0302020104020203" pitchFamily="34" charset="-79"/>
            </a:endParaRPr>
          </a:p>
        </p:txBody>
      </p:sp>
      <p:pic>
        <p:nvPicPr>
          <p:cNvPr id="15" name="图片 14" descr="包含陶瓷、瓷器的图片&#10;&#10;说明已自动生成">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图片 16" descr="包含文字的图片&#10;&#10;说明已自动生成">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标题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rtlCol="0" anchor="b">
            <a:normAutofit/>
          </a:bodyPr>
          <a:lstStyle>
            <a:lvl1pPr algn="ctr">
              <a:defRPr lang="zh-CN" sz="4400"/>
            </a:lvl1pPr>
          </a:lstStyle>
          <a:p>
            <a:pPr rtl="0"/>
            <a:r>
              <a:rPr lang="zh-CN" altLang="en-US"/>
              <a:t>单击此处编辑母版标题样式</a:t>
            </a:r>
            <a:endParaRPr lang="zh-CN"/>
          </a:p>
        </p:txBody>
      </p:sp>
      <p:sp>
        <p:nvSpPr>
          <p:cNvPr id="3" name="文本占位符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rtlCol="0" anchor="ctr"/>
          <a:lstStyle>
            <a:lvl1pPr marL="0" indent="0" algn="ctr">
              <a:buNone/>
              <a:defRPr lang="zh-CN" sz="2400">
                <a:solidFill>
                  <a:schemeClr val="tx1">
                    <a:tint val="75000"/>
                  </a:schemeClr>
                </a:solidFill>
              </a:defRPr>
            </a:lvl1pPr>
            <a:lvl2pPr marL="457200" indent="0">
              <a:buNone/>
              <a:defRPr lang="zh-CN" sz="2000">
                <a:solidFill>
                  <a:schemeClr val="tx1">
                    <a:tint val="75000"/>
                  </a:schemeClr>
                </a:solidFill>
              </a:defRPr>
            </a:lvl2pPr>
            <a:lvl3pPr marL="914400" indent="0">
              <a:buNone/>
              <a:defRPr lang="zh-CN" sz="1800">
                <a:solidFill>
                  <a:schemeClr val="tx1">
                    <a:tint val="75000"/>
                  </a:schemeClr>
                </a:solidFill>
              </a:defRPr>
            </a:lvl3pPr>
            <a:lvl4pPr marL="1371600" indent="0">
              <a:buNone/>
              <a:defRPr lang="zh-CN" sz="1600">
                <a:solidFill>
                  <a:schemeClr val="tx1">
                    <a:tint val="75000"/>
                  </a:schemeClr>
                </a:solidFill>
              </a:defRPr>
            </a:lvl4pPr>
            <a:lvl5pPr marL="1828800" indent="0">
              <a:buNone/>
              <a:defRPr lang="zh-CN" sz="1600">
                <a:solidFill>
                  <a:schemeClr val="tx1">
                    <a:tint val="75000"/>
                  </a:schemeClr>
                </a:solidFill>
              </a:defRPr>
            </a:lvl5pPr>
            <a:lvl6pPr marL="2286000" indent="0">
              <a:buNone/>
              <a:defRPr lang="zh-CN" sz="1600">
                <a:solidFill>
                  <a:schemeClr val="tx1">
                    <a:tint val="75000"/>
                  </a:schemeClr>
                </a:solidFill>
              </a:defRPr>
            </a:lvl6pPr>
            <a:lvl7pPr marL="2743200" indent="0">
              <a:buNone/>
              <a:defRPr lang="zh-CN" sz="1600">
                <a:solidFill>
                  <a:schemeClr val="tx1">
                    <a:tint val="75000"/>
                  </a:schemeClr>
                </a:solidFill>
              </a:defRPr>
            </a:lvl7pPr>
            <a:lvl8pPr marL="3200400" indent="0">
              <a:buNone/>
              <a:defRPr lang="zh-CN" sz="1600">
                <a:solidFill>
                  <a:schemeClr val="tx1">
                    <a:tint val="75000"/>
                  </a:schemeClr>
                </a:solidFill>
              </a:defRPr>
            </a:lvl8pPr>
            <a:lvl9pPr marL="3657600" indent="0">
              <a:buNone/>
              <a:defRPr lang="zh-CN" sz="1600">
                <a:solidFill>
                  <a:schemeClr val="tx1">
                    <a:tint val="75000"/>
                  </a:schemeClr>
                </a:solidFill>
              </a:defRPr>
            </a:lvl9pPr>
          </a:lstStyle>
          <a:p>
            <a:pPr lvl="0" rtl="0"/>
            <a:r>
              <a:rPr lang="zh-CN" altLang="en-US"/>
              <a:t>单击此处编辑母版文本样式</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rtlCol="0"/>
          <a:lstStyle>
            <a:lvl1pPr algn="ctr">
              <a:defRPr lang="zh-CN">
                <a:latin typeface="Microsoft YaHei UI" panose="02020502070401020303" pitchFamily="18" charset="0"/>
                <a:ea typeface="Microsoft YaHei UI" panose="02020502070401020303" pitchFamily="18" charset="0"/>
              </a:defRPr>
            </a:lvl1pPr>
          </a:lstStyle>
          <a:p>
            <a:pPr rtl="0"/>
            <a:r>
              <a:rPr lang="zh-CN" altLang="en-US"/>
              <a:t>单击此处编辑母版标题样式</a:t>
            </a:r>
            <a:endParaRPr lang="zh-CN"/>
          </a:p>
        </p:txBody>
      </p:sp>
      <p:sp>
        <p:nvSpPr>
          <p:cNvPr id="3" name="内容占位符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rtlCol="0"/>
          <a:lstStyle>
            <a:lvl1pPr>
              <a:defRPr lang="zh-CN">
                <a:latin typeface="Microsoft YaHei UI Light" panose="020F0302020204030204" pitchFamily="34" charset="0"/>
                <a:ea typeface="Microsoft YaHei UI Light"/>
                <a:cs typeface="Gill Sans Nova Light" panose="020F0302020204030204" pitchFamily="34" charset="0"/>
              </a:defRPr>
            </a:lvl1pPr>
            <a:lvl2pPr>
              <a:defRPr lang="zh-CN">
                <a:latin typeface="Microsoft YaHei UI Light" panose="020F0302020204030204" pitchFamily="34" charset="0"/>
                <a:ea typeface="Microsoft YaHei UI Light"/>
                <a:cs typeface="Gill Sans Nova Light" panose="020F0302020204030204" pitchFamily="34" charset="0"/>
              </a:defRPr>
            </a:lvl2pPr>
            <a:lvl3pPr>
              <a:defRPr lang="zh-CN">
                <a:latin typeface="Microsoft YaHei UI Light" panose="020F0302020204030204" pitchFamily="34" charset="0"/>
                <a:ea typeface="Microsoft YaHei UI Light"/>
                <a:cs typeface="Gill Sans Nova Light" panose="020F0302020204030204" pitchFamily="34" charset="0"/>
              </a:defRPr>
            </a:lvl3pPr>
            <a:lvl4pPr>
              <a:defRPr lang="zh-CN">
                <a:latin typeface="Microsoft YaHei UI Light" panose="020F0302020204030204" pitchFamily="34" charset="0"/>
                <a:ea typeface="Microsoft YaHei UI Light"/>
                <a:cs typeface="Gill Sans Nova Light" panose="020F0302020204030204" pitchFamily="34" charset="0"/>
              </a:defRPr>
            </a:lvl4pPr>
            <a:lvl5pPr>
              <a:defRPr lang="zh-CN">
                <a:latin typeface="Microsoft YaHei UI Light" panose="020F0302020204030204" pitchFamily="34" charset="0"/>
                <a:ea typeface="Microsoft YaHei UI Light"/>
                <a:cs typeface="Gill Sans Nova Light" panose="020F0302020204030204" pitchFamily="34" charset="0"/>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6" name="页脚占位符 5">
            <a:extLst>
              <a:ext uri="{FF2B5EF4-FFF2-40B4-BE49-F238E27FC236}">
                <a16:creationId xmlns:a16="http://schemas.microsoft.com/office/drawing/2014/main" id="{74170EA9-DC14-D6B7-054C-51C9E1FE932C}"/>
              </a:ext>
            </a:extLst>
          </p:cNvPr>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7" name="灯片编号占位符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rtlCol="0"/>
          <a:lstStyle>
            <a:defPPr>
              <a:defRPr lang="zh-CN"/>
            </a:defPPr>
          </a:lstStyle>
          <a:p>
            <a:pPr rtl="0"/>
            <a:fld id="{294A09A9-5501-47C1-A89A-A340965A2BE2}" type="slidenum">
              <a:rPr lang="zh-CN" smtClean="0"/>
              <a:pPr/>
              <a:t>‹#›</a:t>
            </a:fld>
            <a:endParaRPr lang="zh-CN"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绿色">
    <p:bg>
      <p:bgPr>
        <a:solidFill>
          <a:schemeClr val="tx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rtlCol="0"/>
          <a:lstStyle>
            <a:lvl1pPr algn="ctr">
              <a:defRPr lang="zh-CN">
                <a:latin typeface="Microsoft YaHei UI" panose="02020502070401020303" pitchFamily="18" charset="0"/>
                <a:ea typeface="Microsoft YaHei UI" panose="02020502070401020303" pitchFamily="18" charset="0"/>
              </a:defRPr>
            </a:lvl1pPr>
          </a:lstStyle>
          <a:p>
            <a:pPr rtl="0"/>
            <a:r>
              <a:rPr lang="zh-CN" altLang="en-US"/>
              <a:t>单击此处编辑母版标题样式</a:t>
            </a:r>
            <a:endParaRPr lang="zh-CN"/>
          </a:p>
        </p:txBody>
      </p:sp>
      <p:sp>
        <p:nvSpPr>
          <p:cNvPr id="3" name="内容占位符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rtlCol="0"/>
          <a:lstStyle>
            <a:lvl1pPr>
              <a:defRPr lang="zh-CN">
                <a:latin typeface="Microsoft YaHei UI Light" panose="020F0302020204030204" pitchFamily="34" charset="0"/>
                <a:ea typeface="Microsoft YaHei UI Light"/>
                <a:cs typeface="Gill Sans Nova Light" panose="020F0302020204030204" pitchFamily="34" charset="0"/>
              </a:defRPr>
            </a:lvl1pPr>
            <a:lvl2pPr>
              <a:defRPr lang="zh-CN">
                <a:latin typeface="Microsoft YaHei UI Light" panose="020F0302020204030204" pitchFamily="34" charset="0"/>
                <a:ea typeface="Microsoft YaHei UI Light"/>
                <a:cs typeface="Gill Sans Nova Light" panose="020F0302020204030204" pitchFamily="34" charset="0"/>
              </a:defRPr>
            </a:lvl2pPr>
            <a:lvl3pPr>
              <a:defRPr lang="zh-CN">
                <a:latin typeface="Microsoft YaHei UI Light" panose="020F0302020204030204" pitchFamily="34" charset="0"/>
                <a:ea typeface="Microsoft YaHei UI Light"/>
                <a:cs typeface="Gill Sans Nova Light" panose="020F0302020204030204" pitchFamily="34" charset="0"/>
              </a:defRPr>
            </a:lvl3pPr>
            <a:lvl4pPr>
              <a:defRPr lang="zh-CN">
                <a:latin typeface="Microsoft YaHei UI Light" panose="020F0302020204030204" pitchFamily="34" charset="0"/>
                <a:ea typeface="Microsoft YaHei UI Light"/>
                <a:cs typeface="Gill Sans Nova Light" panose="020F0302020204030204" pitchFamily="34" charset="0"/>
              </a:defRPr>
            </a:lvl4pPr>
            <a:lvl5pPr>
              <a:defRPr lang="zh-CN">
                <a:latin typeface="Microsoft YaHei UI Light" panose="020F0302020204030204" pitchFamily="34" charset="0"/>
                <a:ea typeface="Microsoft YaHei UI Light"/>
                <a:cs typeface="Gill Sans Nova Light" panose="020F0302020204030204" pitchFamily="34" charset="0"/>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6" name="页脚占位符 5">
            <a:extLst>
              <a:ext uri="{FF2B5EF4-FFF2-40B4-BE49-F238E27FC236}">
                <a16:creationId xmlns:a16="http://schemas.microsoft.com/office/drawing/2014/main" id="{74170EA9-DC14-D6B7-054C-51C9E1FE932C}"/>
              </a:ext>
            </a:extLst>
          </p:cNvPr>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7" name="灯片编号占位符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rtlCol="0"/>
          <a:lstStyle>
            <a:defPPr>
              <a:defRPr lang="zh-CN"/>
            </a:defPPr>
          </a:lstStyle>
          <a:p>
            <a:pPr rtl="0"/>
            <a:fld id="{294A09A9-5501-47C1-A89A-A340965A2BE2}" type="slidenum">
              <a:rPr lang="zh-CN" smtClean="0"/>
              <a:pPr/>
              <a:t>‹#›</a:t>
            </a:fld>
            <a:endParaRPr lang="zh-CN"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节标题">
    <p:bg>
      <p:bgPr>
        <a:solidFill>
          <a:schemeClr val="tx2"/>
        </a:solidFill>
        <a:effectLst/>
      </p:bgPr>
    </p:bg>
    <p:spTree>
      <p:nvGrpSpPr>
        <p:cNvPr id="1" name=""/>
        <p:cNvGrpSpPr/>
        <p:nvPr/>
      </p:nvGrpSpPr>
      <p:grpSpPr>
        <a:xfrm>
          <a:off x="0" y="0"/>
          <a:ext cx="0" cy="0"/>
          <a:chOff x="0" y="0"/>
          <a:chExt cx="0" cy="0"/>
        </a:xfrm>
      </p:grpSpPr>
      <p:sp>
        <p:nvSpPr>
          <p:cNvPr id="6" name="长方形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8" name="图片 7" descr="包含织物的图片&#10;&#10;说明已自动生成">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长方形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16" name="图片 15" descr="包含花朵、植物的图片&#10;&#10;说明已自动生成">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图片 18" descr="包含软体动物、昆虫的图片&#10;&#10;说明已自动生成">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标题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rtlCol="0" anchor="t">
            <a:normAutofit/>
          </a:bodyPr>
          <a:lstStyle>
            <a:lvl1pPr algn="ctr">
              <a:defRPr lang="zh-CN" sz="4400"/>
            </a:lvl1pPr>
          </a:lstStyle>
          <a:p>
            <a:pPr rtl="0"/>
            <a:r>
              <a:rPr lang="zh-CN" altLang="en-US"/>
              <a:t>单击此处编辑母版标题样式</a:t>
            </a:r>
            <a:endParaRPr lang="zh-CN"/>
          </a:p>
        </p:txBody>
      </p:sp>
      <p:sp>
        <p:nvSpPr>
          <p:cNvPr id="3" name="文本占位符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rtlCol="0" anchor="ctr"/>
          <a:lstStyle>
            <a:lvl1pPr marL="0" indent="0" algn="ctr">
              <a:buNone/>
              <a:defRPr lang="zh-CN" sz="2400">
                <a:solidFill>
                  <a:schemeClr val="accent3"/>
                </a:solidFill>
              </a:defRPr>
            </a:lvl1pPr>
            <a:lvl2pPr marL="457200" indent="0">
              <a:buNone/>
              <a:defRPr lang="zh-CN" sz="2000">
                <a:solidFill>
                  <a:schemeClr val="tx1">
                    <a:tint val="75000"/>
                  </a:schemeClr>
                </a:solidFill>
              </a:defRPr>
            </a:lvl2pPr>
            <a:lvl3pPr marL="914400" indent="0">
              <a:buNone/>
              <a:defRPr lang="zh-CN" sz="1800">
                <a:solidFill>
                  <a:schemeClr val="tx1">
                    <a:tint val="75000"/>
                  </a:schemeClr>
                </a:solidFill>
              </a:defRPr>
            </a:lvl3pPr>
            <a:lvl4pPr marL="1371600" indent="0">
              <a:buNone/>
              <a:defRPr lang="zh-CN" sz="1600">
                <a:solidFill>
                  <a:schemeClr val="tx1">
                    <a:tint val="75000"/>
                  </a:schemeClr>
                </a:solidFill>
              </a:defRPr>
            </a:lvl4pPr>
            <a:lvl5pPr marL="1828800" indent="0">
              <a:buNone/>
              <a:defRPr lang="zh-CN" sz="1600">
                <a:solidFill>
                  <a:schemeClr val="tx1">
                    <a:tint val="75000"/>
                  </a:schemeClr>
                </a:solidFill>
              </a:defRPr>
            </a:lvl5pPr>
            <a:lvl6pPr marL="2286000" indent="0">
              <a:buNone/>
              <a:defRPr lang="zh-CN" sz="1600">
                <a:solidFill>
                  <a:schemeClr val="tx1">
                    <a:tint val="75000"/>
                  </a:schemeClr>
                </a:solidFill>
              </a:defRPr>
            </a:lvl6pPr>
            <a:lvl7pPr marL="2743200" indent="0">
              <a:buNone/>
              <a:defRPr lang="zh-CN" sz="1600">
                <a:solidFill>
                  <a:schemeClr val="tx1">
                    <a:tint val="75000"/>
                  </a:schemeClr>
                </a:solidFill>
              </a:defRPr>
            </a:lvl7pPr>
            <a:lvl8pPr marL="3200400" indent="0">
              <a:buNone/>
              <a:defRPr lang="zh-CN" sz="1600">
                <a:solidFill>
                  <a:schemeClr val="tx1">
                    <a:tint val="75000"/>
                  </a:schemeClr>
                </a:solidFill>
              </a:defRPr>
            </a:lvl8pPr>
            <a:lvl9pPr marL="3657600" indent="0">
              <a:buNone/>
              <a:defRPr lang="zh-CN" sz="1600">
                <a:solidFill>
                  <a:schemeClr val="tx1">
                    <a:tint val="75000"/>
                  </a:schemeClr>
                </a:solidFill>
              </a:defRPr>
            </a:lvl9pPr>
          </a:lstStyle>
          <a:p>
            <a:pPr lvl="0" rtl="0"/>
            <a:r>
              <a:rPr lang="zh-CN" altLang="en-US"/>
              <a:t>单击此处编辑母版文本样式</a:t>
            </a:r>
          </a:p>
        </p:txBody>
      </p:sp>
      <p:sp>
        <p:nvSpPr>
          <p:cNvPr id="27" name="文本占位符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rtlCol="0">
            <a:noAutofit/>
          </a:bodyPr>
          <a:lstStyle>
            <a:lvl1pPr marL="0" indent="0">
              <a:buNone/>
              <a:defRPr lang="zh-CN" sz="14000" b="1">
                <a:solidFill>
                  <a:schemeClr val="tx2"/>
                </a:solidFill>
                <a:latin typeface="+mj-ea"/>
                <a:ea typeface="+mj-ea"/>
              </a:defRPr>
            </a:lvl1pPr>
          </a:lstStyle>
          <a:p>
            <a:pPr lvl="0" rtl="0"/>
            <a:r>
              <a:rPr lang="zh-CN"/>
              <a:t>”</a:t>
            </a:r>
          </a:p>
        </p:txBody>
      </p:sp>
      <p:sp>
        <p:nvSpPr>
          <p:cNvPr id="28" name="文本占位符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rtlCol="0">
            <a:noAutofit/>
          </a:bodyPr>
          <a:lstStyle>
            <a:lvl1pPr marL="0" indent="0">
              <a:buNone/>
              <a:defRPr lang="zh-CN" sz="14000" b="1">
                <a:solidFill>
                  <a:schemeClr val="tx2"/>
                </a:solidFill>
                <a:latin typeface="+mj-ea"/>
                <a:ea typeface="+mj-ea"/>
              </a:defRPr>
            </a:lvl1pPr>
          </a:lstStyle>
          <a:p>
            <a:pPr lvl="0" rtl="0"/>
            <a:r>
              <a:rPr lang="zh-CN"/>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布局">
    <p:bg>
      <p:bgPr>
        <a:solidFill>
          <a:schemeClr val="tx2"/>
        </a:solidFill>
        <a:effectLst/>
      </p:bgPr>
    </p:bg>
    <p:spTree>
      <p:nvGrpSpPr>
        <p:cNvPr id="1" name=""/>
        <p:cNvGrpSpPr/>
        <p:nvPr/>
      </p:nvGrpSpPr>
      <p:grpSpPr>
        <a:xfrm>
          <a:off x="0" y="0"/>
          <a:ext cx="0" cy="0"/>
          <a:chOff x="0" y="0"/>
          <a:chExt cx="0" cy="0"/>
        </a:xfrm>
      </p:grpSpPr>
      <p:sp>
        <p:nvSpPr>
          <p:cNvPr id="6" name="长方形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8" name="长方形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10" name="图片 9" descr="包含软体动物、昆虫的图片&#10;&#10;说明已自动生成">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标题 1">
            <a:extLst>
              <a:ext uri="{FF2B5EF4-FFF2-40B4-BE49-F238E27FC236}">
                <a16:creationId xmlns:a16="http://schemas.microsoft.com/office/drawing/2014/main" id="{115CA519-6BA6-FAC8-3545-2E7E3CBDE2A9}"/>
              </a:ext>
            </a:extLst>
          </p:cNvPr>
          <p:cNvSpPr>
            <a:spLocks noGrp="1"/>
          </p:cNvSpPr>
          <p:nvPr>
            <p:ph type="title"/>
          </p:nvPr>
        </p:nvSpPr>
        <p:spPr/>
        <p:txBody>
          <a:bodyPr rtlCol="0"/>
          <a:lstStyle>
            <a:lvl1pPr algn="ctr">
              <a:defRPr lang="zh-CN"/>
            </a:lvl1pPr>
          </a:lstStyle>
          <a:p>
            <a:pPr rtl="0"/>
            <a:r>
              <a:rPr lang="zh-CN" altLang="en-US"/>
              <a:t>单击此处编辑母版标题样式</a:t>
            </a:r>
            <a:endParaRPr lang="zh-CN"/>
          </a:p>
        </p:txBody>
      </p:sp>
      <p:sp>
        <p:nvSpPr>
          <p:cNvPr id="22" name="图片占位符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20" name="文本占位符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rtlCol="0" anchor="ctr">
            <a:noAutofit/>
          </a:bodyPr>
          <a:lstStyle>
            <a:lvl1pPr marL="0" indent="0" algn="ctr">
              <a:lnSpc>
                <a:spcPct val="100000"/>
              </a:lnSpc>
              <a:spcBef>
                <a:spcPts val="0"/>
              </a:spcBef>
              <a:buNone/>
              <a:defRPr lang="zh-CN" sz="2000">
                <a:latin typeface="Microsoft YaHei UI" panose="020B0602020104020203" pitchFamily="34" charset="0"/>
                <a:ea typeface="Microsoft YaHei UI"/>
              </a:defRPr>
            </a:lvl1pPr>
          </a:lstStyle>
          <a:p>
            <a:pPr lvl="0" rtl="0"/>
            <a:r>
              <a:rPr lang="zh-CN" altLang="en-US"/>
              <a:t>单击此处编辑母版文本样式</a:t>
            </a:r>
          </a:p>
        </p:txBody>
      </p:sp>
      <p:sp>
        <p:nvSpPr>
          <p:cNvPr id="21" name="文本占位符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rtlCol="0" anchor="ctr">
            <a:noAutofit/>
          </a:bodyPr>
          <a:lstStyle>
            <a:lvl1pPr marL="0" indent="0" algn="ctr">
              <a:lnSpc>
                <a:spcPct val="100000"/>
              </a:lnSpc>
              <a:spcBef>
                <a:spcPts val="0"/>
              </a:spcBef>
              <a:buNone/>
              <a:defRPr lang="zh-CN" sz="1600">
                <a:latin typeface="+mn-ea"/>
                <a:ea typeface="+mn-ea"/>
              </a:defRPr>
            </a:lvl1pPr>
          </a:lstStyle>
          <a:p>
            <a:pPr lvl="0" rtl="0"/>
            <a:r>
              <a:rPr lang="zh-CN" altLang="en-US"/>
              <a:t>单击此处编辑母版文本样式</a:t>
            </a:r>
          </a:p>
        </p:txBody>
      </p:sp>
      <p:sp>
        <p:nvSpPr>
          <p:cNvPr id="31" name="图片占位符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33" name="文本占位符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rtlCol="0" anchor="ctr">
            <a:noAutofit/>
          </a:bodyPr>
          <a:lstStyle>
            <a:lvl1pPr marL="0" indent="0" algn="ctr">
              <a:lnSpc>
                <a:spcPct val="100000"/>
              </a:lnSpc>
              <a:spcBef>
                <a:spcPts val="0"/>
              </a:spcBef>
              <a:buNone/>
              <a:defRPr lang="zh-CN" sz="2000">
                <a:latin typeface="Microsoft YaHei UI" panose="020B0602020104020203" pitchFamily="34" charset="0"/>
                <a:ea typeface="Microsoft YaHei UI"/>
              </a:defRPr>
            </a:lvl1pPr>
          </a:lstStyle>
          <a:p>
            <a:pPr lvl="0" rtl="0"/>
            <a:r>
              <a:rPr lang="zh-CN" altLang="en-US"/>
              <a:t>单击此处编辑母版文本样式</a:t>
            </a:r>
          </a:p>
        </p:txBody>
      </p:sp>
      <p:sp>
        <p:nvSpPr>
          <p:cNvPr id="32" name="文本占位符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rtlCol="0" anchor="ctr">
            <a:noAutofit/>
          </a:bodyPr>
          <a:lstStyle>
            <a:lvl1pPr marL="0" indent="0" algn="ctr">
              <a:lnSpc>
                <a:spcPct val="100000"/>
              </a:lnSpc>
              <a:spcBef>
                <a:spcPts val="0"/>
              </a:spcBef>
              <a:buNone/>
              <a:defRPr lang="zh-CN" sz="1600">
                <a:latin typeface="+mn-ea"/>
                <a:ea typeface="+mn-ea"/>
              </a:defRPr>
            </a:lvl1pPr>
          </a:lstStyle>
          <a:p>
            <a:pPr lvl="0" rtl="0"/>
            <a:r>
              <a:rPr lang="zh-CN" altLang="en-US"/>
              <a:t>单击此处编辑母版文本样式</a:t>
            </a:r>
          </a:p>
        </p:txBody>
      </p:sp>
      <p:sp>
        <p:nvSpPr>
          <p:cNvPr id="30" name="图片占位符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35" name="文本占位符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rtlCol="0" anchor="ctr">
            <a:noAutofit/>
          </a:bodyPr>
          <a:lstStyle>
            <a:lvl1pPr marL="0" indent="0" algn="ctr">
              <a:lnSpc>
                <a:spcPct val="100000"/>
              </a:lnSpc>
              <a:spcBef>
                <a:spcPts val="0"/>
              </a:spcBef>
              <a:buNone/>
              <a:defRPr lang="zh-CN" sz="2000">
                <a:latin typeface="Microsoft YaHei UI" panose="020B0602020104020203" pitchFamily="34" charset="0"/>
                <a:ea typeface="Microsoft YaHei UI"/>
              </a:defRPr>
            </a:lvl1pPr>
          </a:lstStyle>
          <a:p>
            <a:pPr lvl="0" rtl="0"/>
            <a:r>
              <a:rPr lang="zh-CN" altLang="en-US"/>
              <a:t>单击此处编辑母版文本样式</a:t>
            </a:r>
          </a:p>
        </p:txBody>
      </p:sp>
      <p:sp>
        <p:nvSpPr>
          <p:cNvPr id="34" name="文本占位符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rtlCol="0" anchor="ctr">
            <a:noAutofit/>
          </a:bodyPr>
          <a:lstStyle>
            <a:lvl1pPr marL="0" indent="0" algn="ctr">
              <a:lnSpc>
                <a:spcPct val="100000"/>
              </a:lnSpc>
              <a:spcBef>
                <a:spcPts val="0"/>
              </a:spcBef>
              <a:buNone/>
              <a:defRPr lang="zh-CN" sz="1600">
                <a:latin typeface="+mn-ea"/>
                <a:ea typeface="+mn-ea"/>
              </a:defRPr>
            </a:lvl1pPr>
          </a:lstStyle>
          <a:p>
            <a:pPr lvl="0" rtl="0"/>
            <a:r>
              <a:rPr lang="zh-CN" altLang="en-US"/>
              <a:t>单击此处编辑母版文本样式</a:t>
            </a:r>
          </a:p>
        </p:txBody>
      </p:sp>
      <p:sp>
        <p:nvSpPr>
          <p:cNvPr id="29" name="图片占位符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37" name="文本占位符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rtlCol="0" anchor="ctr">
            <a:noAutofit/>
          </a:bodyPr>
          <a:lstStyle>
            <a:lvl1pPr marL="0" indent="0" algn="ctr">
              <a:lnSpc>
                <a:spcPct val="100000"/>
              </a:lnSpc>
              <a:spcBef>
                <a:spcPts val="0"/>
              </a:spcBef>
              <a:buNone/>
              <a:defRPr lang="zh-CN" sz="2000">
                <a:latin typeface="Microsoft YaHei UI" panose="020B0602020104020203" pitchFamily="34" charset="0"/>
                <a:ea typeface="Microsoft YaHei UI"/>
              </a:defRPr>
            </a:lvl1pPr>
          </a:lstStyle>
          <a:p>
            <a:pPr lvl="0" rtl="0"/>
            <a:r>
              <a:rPr lang="zh-CN" altLang="en-US"/>
              <a:t>单击此处编辑母版文本样式</a:t>
            </a:r>
          </a:p>
        </p:txBody>
      </p:sp>
      <p:sp>
        <p:nvSpPr>
          <p:cNvPr id="36" name="文本占位符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rtlCol="0" anchor="ctr">
            <a:noAutofit/>
          </a:bodyPr>
          <a:lstStyle>
            <a:lvl1pPr marL="0" indent="0" algn="ctr">
              <a:lnSpc>
                <a:spcPct val="100000"/>
              </a:lnSpc>
              <a:spcBef>
                <a:spcPts val="0"/>
              </a:spcBef>
              <a:buNone/>
              <a:defRPr lang="zh-CN" sz="1600">
                <a:latin typeface="+mn-ea"/>
                <a:ea typeface="+mn-ea"/>
              </a:defRPr>
            </a:lvl1pPr>
          </a:lstStyle>
          <a:p>
            <a:pPr lvl="0" rtl="0"/>
            <a:r>
              <a:rPr lang="zh-CN" altLang="en-US"/>
              <a:t>单击此处编辑母版文本样式</a:t>
            </a:r>
          </a:p>
        </p:txBody>
      </p:sp>
      <p:sp>
        <p:nvSpPr>
          <p:cNvPr id="3" name="页脚占位符 2">
            <a:extLst>
              <a:ext uri="{FF2B5EF4-FFF2-40B4-BE49-F238E27FC236}">
                <a16:creationId xmlns:a16="http://schemas.microsoft.com/office/drawing/2014/main" id="{08AD4DF5-3AA4-926D-00B1-1C24F968F4AD}"/>
              </a:ext>
            </a:extLst>
          </p:cNvPr>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4" name="灯片编号占位符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rtlCol="0"/>
          <a:lstStyle>
            <a:defPPr>
              <a:defRPr lang="zh-CN"/>
            </a:defPPr>
          </a:lstStyle>
          <a:p>
            <a:pPr rtl="0"/>
            <a:fld id="{294A09A9-5501-47C1-A89A-A340965A2BE2}" type="slidenum">
              <a:rPr lang="zh-CN" smtClean="0"/>
              <a:pPr/>
              <a:t>‹#›</a:t>
            </a:fld>
            <a:endParaRPr lang="zh-CN"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tx2"/>
        </a:solidFill>
        <a:effectLst/>
      </p:bgPr>
    </p:bg>
    <p:spTree>
      <p:nvGrpSpPr>
        <p:cNvPr id="1" name=""/>
        <p:cNvGrpSpPr/>
        <p:nvPr/>
      </p:nvGrpSpPr>
      <p:grpSpPr>
        <a:xfrm>
          <a:off x="0" y="0"/>
          <a:ext cx="0" cy="0"/>
          <a:chOff x="0" y="0"/>
          <a:chExt cx="0" cy="0"/>
        </a:xfrm>
      </p:grpSpPr>
      <p:sp>
        <p:nvSpPr>
          <p:cNvPr id="6" name="长方形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8" name="长方形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10" name="图片 9" descr="包含软体动物、昆虫的图片&#10;&#10;说明已自动生成">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标题 1">
            <a:extLst>
              <a:ext uri="{FF2B5EF4-FFF2-40B4-BE49-F238E27FC236}">
                <a16:creationId xmlns:a16="http://schemas.microsoft.com/office/drawing/2014/main" id="{115CA519-6BA6-FAC8-3545-2E7E3CBDE2A9}"/>
              </a:ext>
            </a:extLst>
          </p:cNvPr>
          <p:cNvSpPr>
            <a:spLocks noGrp="1"/>
          </p:cNvSpPr>
          <p:nvPr>
            <p:ph type="title"/>
          </p:nvPr>
        </p:nvSpPr>
        <p:spPr/>
        <p:txBody>
          <a:bodyPr rtlCol="0"/>
          <a:lstStyle>
            <a:lvl1pPr algn="ctr">
              <a:defRPr lang="zh-CN"/>
            </a:lvl1pPr>
          </a:lstStyle>
          <a:p>
            <a:pPr rtl="0"/>
            <a:r>
              <a:rPr lang="zh-CN" altLang="en-US"/>
              <a:t>单击此处编辑母版标题样式</a:t>
            </a:r>
            <a:endParaRPr lang="zh-CN"/>
          </a:p>
        </p:txBody>
      </p:sp>
      <p:sp>
        <p:nvSpPr>
          <p:cNvPr id="22" name="图片占位符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20" name="文本占位符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rtlCol="0" anchor="ctr">
            <a:noAutofit/>
          </a:bodyPr>
          <a:lstStyle>
            <a:lvl1pPr marL="0" indent="0" algn="ctr">
              <a:lnSpc>
                <a:spcPct val="100000"/>
              </a:lnSpc>
              <a:spcBef>
                <a:spcPts val="0"/>
              </a:spcBef>
              <a:buNone/>
              <a:defRPr lang="zh-CN" sz="1600" spc="20" baseline="0">
                <a:latin typeface="Microsoft YaHei UI" panose="020B0602020104020203" pitchFamily="34" charset="0"/>
                <a:ea typeface="Microsoft YaHei UI"/>
              </a:defRPr>
            </a:lvl1pPr>
          </a:lstStyle>
          <a:p>
            <a:pPr lvl="0" rtl="0"/>
            <a:r>
              <a:rPr lang="zh-CN" altLang="en-US"/>
              <a:t>单击此处编辑母版文本样式</a:t>
            </a:r>
          </a:p>
        </p:txBody>
      </p:sp>
      <p:sp>
        <p:nvSpPr>
          <p:cNvPr id="21" name="文本占位符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rtlCol="0" anchor="ctr">
            <a:noAutofit/>
          </a:bodyPr>
          <a:lstStyle>
            <a:lvl1pPr marL="0" indent="0" algn="ctr">
              <a:lnSpc>
                <a:spcPct val="100000"/>
              </a:lnSpc>
              <a:spcBef>
                <a:spcPts val="0"/>
              </a:spcBef>
              <a:buNone/>
              <a:defRPr lang="zh-CN" sz="1400" spc="20" baseline="0">
                <a:latin typeface="+mn-ea"/>
                <a:ea typeface="+mn-ea"/>
              </a:defRPr>
            </a:lvl1pPr>
          </a:lstStyle>
          <a:p>
            <a:pPr lvl="0" rtl="0"/>
            <a:r>
              <a:rPr lang="zh-CN" altLang="en-US"/>
              <a:t>单击此处编辑母版文本样式</a:t>
            </a:r>
          </a:p>
        </p:txBody>
      </p:sp>
      <p:sp>
        <p:nvSpPr>
          <p:cNvPr id="46" name="图片占位符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45" name="文本占位符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rtlCol="0" anchor="ctr">
            <a:noAutofit/>
          </a:bodyPr>
          <a:lstStyle>
            <a:lvl1pPr marL="0" indent="0" algn="ctr">
              <a:lnSpc>
                <a:spcPct val="100000"/>
              </a:lnSpc>
              <a:spcBef>
                <a:spcPts val="0"/>
              </a:spcBef>
              <a:buNone/>
              <a:defRPr lang="zh-CN" sz="1600" spc="20" baseline="0">
                <a:latin typeface="Microsoft YaHei UI" panose="020B0602020104020203" pitchFamily="34" charset="0"/>
                <a:ea typeface="Microsoft YaHei UI"/>
              </a:defRPr>
            </a:lvl1pPr>
          </a:lstStyle>
          <a:p>
            <a:pPr lvl="0" rtl="0"/>
            <a:r>
              <a:rPr lang="zh-CN" altLang="en-US"/>
              <a:t>单击此处编辑母版文本样式</a:t>
            </a:r>
          </a:p>
        </p:txBody>
      </p:sp>
      <p:sp>
        <p:nvSpPr>
          <p:cNvPr id="44" name="文本占位符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rtlCol="0" anchor="ctr">
            <a:noAutofit/>
          </a:bodyPr>
          <a:lstStyle>
            <a:lvl1pPr marL="0" indent="0" algn="ctr">
              <a:lnSpc>
                <a:spcPct val="100000"/>
              </a:lnSpc>
              <a:spcBef>
                <a:spcPts val="0"/>
              </a:spcBef>
              <a:buNone/>
              <a:defRPr lang="zh-CN" sz="1400" spc="20" baseline="0">
                <a:latin typeface="+mn-ea"/>
                <a:ea typeface="+mn-ea"/>
              </a:defRPr>
            </a:lvl1pPr>
          </a:lstStyle>
          <a:p>
            <a:pPr lvl="0" rtl="0"/>
            <a:r>
              <a:rPr lang="zh-CN" altLang="en-US"/>
              <a:t>单击此处编辑母版文本样式</a:t>
            </a:r>
          </a:p>
        </p:txBody>
      </p:sp>
      <p:sp>
        <p:nvSpPr>
          <p:cNvPr id="31" name="图片占位符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33" name="文本占位符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rtlCol="0" anchor="ctr">
            <a:noAutofit/>
          </a:bodyPr>
          <a:lstStyle>
            <a:lvl1pPr marL="0" indent="0" algn="ctr">
              <a:lnSpc>
                <a:spcPct val="100000"/>
              </a:lnSpc>
              <a:spcBef>
                <a:spcPts val="0"/>
              </a:spcBef>
              <a:buNone/>
              <a:defRPr lang="zh-CN" sz="1600" spc="20" baseline="0">
                <a:latin typeface="Microsoft YaHei UI" panose="020B0602020104020203" pitchFamily="34" charset="0"/>
                <a:ea typeface="Microsoft YaHei UI"/>
              </a:defRPr>
            </a:lvl1pPr>
          </a:lstStyle>
          <a:p>
            <a:pPr lvl="0" rtl="0"/>
            <a:r>
              <a:rPr lang="zh-CN" altLang="en-US"/>
              <a:t>单击此处编辑母版文本样式</a:t>
            </a:r>
          </a:p>
        </p:txBody>
      </p:sp>
      <p:sp>
        <p:nvSpPr>
          <p:cNvPr id="32" name="文本占位符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rtlCol="0" anchor="ctr">
            <a:noAutofit/>
          </a:bodyPr>
          <a:lstStyle>
            <a:lvl1pPr marL="0" indent="0" algn="ctr">
              <a:lnSpc>
                <a:spcPct val="100000"/>
              </a:lnSpc>
              <a:spcBef>
                <a:spcPts val="0"/>
              </a:spcBef>
              <a:buNone/>
              <a:defRPr lang="zh-CN" sz="1400" spc="20" baseline="0">
                <a:latin typeface="+mn-ea"/>
                <a:ea typeface="+mn-ea"/>
              </a:defRPr>
            </a:lvl1pPr>
          </a:lstStyle>
          <a:p>
            <a:pPr lvl="0" rtl="0"/>
            <a:r>
              <a:rPr lang="zh-CN" altLang="en-US"/>
              <a:t>单击此处编辑母版文本样式</a:t>
            </a:r>
          </a:p>
        </p:txBody>
      </p:sp>
      <p:sp>
        <p:nvSpPr>
          <p:cNvPr id="16" name="图片占位符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23" name="文本占位符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rtlCol="0" anchor="ctr">
            <a:noAutofit/>
          </a:bodyPr>
          <a:lstStyle>
            <a:lvl1pPr marL="0" indent="0" algn="ctr">
              <a:lnSpc>
                <a:spcPct val="100000"/>
              </a:lnSpc>
              <a:spcBef>
                <a:spcPts val="0"/>
              </a:spcBef>
              <a:buNone/>
              <a:defRPr lang="zh-CN" sz="1600" spc="20" baseline="0">
                <a:latin typeface="Microsoft YaHei UI" panose="020B0602020104020203" pitchFamily="34" charset="0"/>
                <a:ea typeface="Microsoft YaHei UI"/>
              </a:defRPr>
            </a:lvl1pPr>
          </a:lstStyle>
          <a:p>
            <a:pPr lvl="0" rtl="0"/>
            <a:r>
              <a:rPr lang="zh-CN" altLang="en-US"/>
              <a:t>单击此处编辑母版文本样式</a:t>
            </a:r>
          </a:p>
        </p:txBody>
      </p:sp>
      <p:sp>
        <p:nvSpPr>
          <p:cNvPr id="18" name="文本占位符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rtlCol="0" anchor="ctr">
            <a:noAutofit/>
          </a:bodyPr>
          <a:lstStyle>
            <a:lvl1pPr marL="0" indent="0" algn="ctr">
              <a:lnSpc>
                <a:spcPct val="100000"/>
              </a:lnSpc>
              <a:spcBef>
                <a:spcPts val="0"/>
              </a:spcBef>
              <a:buNone/>
              <a:defRPr lang="zh-CN" sz="1400" spc="20" baseline="0">
                <a:latin typeface="+mn-ea"/>
                <a:ea typeface="+mn-ea"/>
              </a:defRPr>
            </a:lvl1pPr>
          </a:lstStyle>
          <a:p>
            <a:pPr lvl="0" rtl="0"/>
            <a:r>
              <a:rPr lang="zh-CN" altLang="en-US"/>
              <a:t>单击此处编辑母版文本样式</a:t>
            </a:r>
          </a:p>
        </p:txBody>
      </p:sp>
      <p:sp>
        <p:nvSpPr>
          <p:cNvPr id="30" name="图片占位符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35" name="文本占位符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rtlCol="0" anchor="ctr">
            <a:noAutofit/>
          </a:bodyPr>
          <a:lstStyle>
            <a:lvl1pPr marL="0" indent="0" algn="ctr">
              <a:lnSpc>
                <a:spcPct val="100000"/>
              </a:lnSpc>
              <a:spcBef>
                <a:spcPts val="0"/>
              </a:spcBef>
              <a:buNone/>
              <a:defRPr lang="zh-CN" sz="1600" spc="20" baseline="0">
                <a:latin typeface="Microsoft YaHei UI" panose="020B0602020104020203" pitchFamily="34" charset="0"/>
                <a:ea typeface="Microsoft YaHei UI"/>
              </a:defRPr>
            </a:lvl1pPr>
          </a:lstStyle>
          <a:p>
            <a:pPr lvl="0" rtl="0"/>
            <a:r>
              <a:rPr lang="zh-CN" altLang="en-US"/>
              <a:t>单击此处编辑母版文本样式</a:t>
            </a:r>
          </a:p>
        </p:txBody>
      </p:sp>
      <p:sp>
        <p:nvSpPr>
          <p:cNvPr id="34" name="文本占位符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rtlCol="0" anchor="ctr">
            <a:noAutofit/>
          </a:bodyPr>
          <a:lstStyle>
            <a:lvl1pPr marL="0" indent="0" algn="ctr">
              <a:lnSpc>
                <a:spcPct val="100000"/>
              </a:lnSpc>
              <a:spcBef>
                <a:spcPts val="0"/>
              </a:spcBef>
              <a:buNone/>
              <a:defRPr lang="zh-CN" sz="1400" spc="20" baseline="0">
                <a:latin typeface="+mn-ea"/>
                <a:ea typeface="+mn-ea"/>
              </a:defRPr>
            </a:lvl1pPr>
          </a:lstStyle>
          <a:p>
            <a:pPr lvl="0" rtl="0"/>
            <a:r>
              <a:rPr lang="zh-CN" altLang="en-US"/>
              <a:t>单击此处编辑母版文本样式</a:t>
            </a:r>
          </a:p>
        </p:txBody>
      </p:sp>
      <p:sp>
        <p:nvSpPr>
          <p:cNvPr id="14" name="图片占位符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27" name="文本占位符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rtlCol="0" anchor="ctr">
            <a:noAutofit/>
          </a:bodyPr>
          <a:lstStyle>
            <a:lvl1pPr marL="0" indent="0" algn="ctr">
              <a:lnSpc>
                <a:spcPct val="100000"/>
              </a:lnSpc>
              <a:spcBef>
                <a:spcPts val="0"/>
              </a:spcBef>
              <a:buNone/>
              <a:defRPr lang="zh-CN" sz="1600" spc="20" baseline="0">
                <a:latin typeface="Microsoft YaHei UI" panose="020B0602020104020203" pitchFamily="34" charset="0"/>
                <a:ea typeface="Microsoft YaHei UI"/>
              </a:defRPr>
            </a:lvl1pPr>
          </a:lstStyle>
          <a:p>
            <a:pPr lvl="0" rtl="0"/>
            <a:r>
              <a:rPr lang="zh-CN" altLang="en-US"/>
              <a:t>单击此处编辑母版文本样式</a:t>
            </a:r>
          </a:p>
        </p:txBody>
      </p:sp>
      <p:sp>
        <p:nvSpPr>
          <p:cNvPr id="25" name="文本占位符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rtlCol="0" anchor="ctr">
            <a:noAutofit/>
          </a:bodyPr>
          <a:lstStyle>
            <a:lvl1pPr marL="0" indent="0" algn="ctr">
              <a:lnSpc>
                <a:spcPct val="100000"/>
              </a:lnSpc>
              <a:spcBef>
                <a:spcPts val="0"/>
              </a:spcBef>
              <a:buNone/>
              <a:defRPr lang="zh-CN" sz="1400" spc="20" baseline="0">
                <a:latin typeface="+mn-ea"/>
                <a:ea typeface="+mn-ea"/>
              </a:defRPr>
            </a:lvl1pPr>
          </a:lstStyle>
          <a:p>
            <a:pPr lvl="0" rtl="0"/>
            <a:r>
              <a:rPr lang="zh-CN" altLang="en-US"/>
              <a:t>单击此处编辑母版文本样式</a:t>
            </a:r>
          </a:p>
        </p:txBody>
      </p:sp>
      <p:sp>
        <p:nvSpPr>
          <p:cNvPr id="29" name="图片占位符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37" name="文本占位符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rtlCol="0" anchor="ctr">
            <a:noAutofit/>
          </a:bodyPr>
          <a:lstStyle>
            <a:lvl1pPr marL="0" indent="0" algn="ctr">
              <a:lnSpc>
                <a:spcPct val="100000"/>
              </a:lnSpc>
              <a:spcBef>
                <a:spcPts val="0"/>
              </a:spcBef>
              <a:buNone/>
              <a:defRPr lang="zh-CN" sz="1600" spc="20" baseline="0">
                <a:latin typeface="Microsoft YaHei UI" panose="020B0602020104020203" pitchFamily="34" charset="0"/>
                <a:ea typeface="Microsoft YaHei UI"/>
              </a:defRPr>
            </a:lvl1pPr>
          </a:lstStyle>
          <a:p>
            <a:pPr lvl="0" rtl="0"/>
            <a:r>
              <a:rPr lang="zh-CN" altLang="en-US"/>
              <a:t>单击此处编辑母版文本样式</a:t>
            </a:r>
          </a:p>
        </p:txBody>
      </p:sp>
      <p:sp>
        <p:nvSpPr>
          <p:cNvPr id="36" name="文本占位符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rtlCol="0" anchor="ctr">
            <a:noAutofit/>
          </a:bodyPr>
          <a:lstStyle>
            <a:lvl1pPr marL="0" indent="0" algn="ctr">
              <a:lnSpc>
                <a:spcPct val="100000"/>
              </a:lnSpc>
              <a:spcBef>
                <a:spcPts val="0"/>
              </a:spcBef>
              <a:buNone/>
              <a:defRPr lang="zh-CN" sz="1400" spc="20" baseline="0">
                <a:latin typeface="+mn-ea"/>
                <a:ea typeface="+mn-ea"/>
              </a:defRPr>
            </a:lvl1pPr>
          </a:lstStyle>
          <a:p>
            <a:pPr lvl="0" rtl="0"/>
            <a:r>
              <a:rPr lang="zh-CN" altLang="en-US"/>
              <a:t>单击此处编辑母版文本样式</a:t>
            </a:r>
          </a:p>
        </p:txBody>
      </p:sp>
      <p:sp>
        <p:nvSpPr>
          <p:cNvPr id="47" name="图片占位符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42" name="文本占位符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rtlCol="0" anchor="ctr">
            <a:noAutofit/>
          </a:bodyPr>
          <a:lstStyle>
            <a:lvl1pPr marL="0" indent="0" algn="ctr">
              <a:lnSpc>
                <a:spcPct val="100000"/>
              </a:lnSpc>
              <a:spcBef>
                <a:spcPts val="0"/>
              </a:spcBef>
              <a:buNone/>
              <a:defRPr lang="zh-CN" sz="1600" spc="20" baseline="0">
                <a:latin typeface="Microsoft YaHei UI" panose="020B0602020104020203" pitchFamily="34" charset="0"/>
                <a:ea typeface="Microsoft YaHei UI"/>
              </a:defRPr>
            </a:lvl1pPr>
          </a:lstStyle>
          <a:p>
            <a:pPr lvl="0" rtl="0"/>
            <a:r>
              <a:rPr lang="zh-CN" altLang="en-US"/>
              <a:t>单击此处编辑母版文本样式</a:t>
            </a:r>
          </a:p>
        </p:txBody>
      </p:sp>
      <p:sp>
        <p:nvSpPr>
          <p:cNvPr id="41" name="文本占位符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rtlCol="0" anchor="ctr">
            <a:noAutofit/>
          </a:bodyPr>
          <a:lstStyle>
            <a:lvl1pPr marL="0" indent="0" algn="ctr">
              <a:lnSpc>
                <a:spcPct val="100000"/>
              </a:lnSpc>
              <a:spcBef>
                <a:spcPts val="0"/>
              </a:spcBef>
              <a:buNone/>
              <a:defRPr lang="zh-CN" sz="1400" spc="20" baseline="0">
                <a:latin typeface="+mn-ea"/>
                <a:ea typeface="+mn-ea"/>
              </a:defRPr>
            </a:lvl1pPr>
          </a:lstStyle>
          <a:p>
            <a:pPr lvl="0" rtl="0"/>
            <a:r>
              <a:rPr lang="zh-CN" altLang="en-US"/>
              <a:t>单击此处编辑母版文本样式</a:t>
            </a:r>
          </a:p>
        </p:txBody>
      </p:sp>
      <p:sp>
        <p:nvSpPr>
          <p:cNvPr id="3" name="页脚占位符 2">
            <a:extLst>
              <a:ext uri="{FF2B5EF4-FFF2-40B4-BE49-F238E27FC236}">
                <a16:creationId xmlns:a16="http://schemas.microsoft.com/office/drawing/2014/main" id="{08AD4DF5-3AA4-926D-00B1-1C24F968F4AD}"/>
              </a:ext>
            </a:extLst>
          </p:cNvPr>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4" name="灯片编号占位符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rtlCol="0"/>
          <a:lstStyle>
            <a:defPPr>
              <a:defRPr lang="zh-CN"/>
            </a:defPPr>
          </a:lstStyle>
          <a:p>
            <a:pPr rtl="0"/>
            <a:fld id="{294A09A9-5501-47C1-A89A-A340965A2BE2}" type="slidenum">
              <a:rPr lang="zh-CN" smtClean="0"/>
              <a:pPr/>
              <a:t>‹#›</a:t>
            </a:fld>
            <a:endParaRPr lang="zh-CN"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defPPr>
              <a:defRPr lang="zh-CN"/>
            </a:defPPr>
          </a:lstStyle>
          <a:p>
            <a:pPr rtl="0"/>
            <a:r>
              <a:rPr lang="zh-CN"/>
              <a:t>单击此处编辑母版标题样式</a:t>
            </a:r>
          </a:p>
        </p:txBody>
      </p:sp>
      <p:sp>
        <p:nvSpPr>
          <p:cNvPr id="3" name="文本占位符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defPPr>
              <a:defRPr lang="zh-CN"/>
            </a:def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sp>
        <p:nvSpPr>
          <p:cNvPr id="5" name="页脚占位符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lang="zh-CN" sz="1200">
                <a:solidFill>
                  <a:schemeClr val="tx1"/>
                </a:solidFill>
                <a:latin typeface="Microsoft YaHei UI Light" panose="020F0302020204030204" pitchFamily="34" charset="0"/>
                <a:ea typeface="Microsoft YaHei UI Light"/>
                <a:cs typeface="Gill Sans Nova Light" panose="020F0302020204030204" pitchFamily="34" charset="0"/>
              </a:defRPr>
            </a:lvl1pPr>
          </a:lstStyle>
          <a:p>
            <a:pPr rtl="0"/>
            <a:r>
              <a:rPr lang="zh-CN"/>
              <a:t>演示文稿标题</a:t>
            </a:r>
            <a:endParaRPr lang="zh-CN" dirty="0"/>
          </a:p>
        </p:txBody>
      </p:sp>
      <p:sp>
        <p:nvSpPr>
          <p:cNvPr id="6" name="幻灯片编号占位符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lang="zh-CN" sz="1200">
                <a:solidFill>
                  <a:schemeClr val="tx1"/>
                </a:solidFill>
                <a:latin typeface="Microsoft YaHei UI Light" panose="020F0302020204030204" pitchFamily="34" charset="0"/>
                <a:ea typeface="Microsoft YaHei UI Light"/>
                <a:cs typeface="Gill Sans Nova Light" panose="020F0302020204030204" pitchFamily="34" charset="0"/>
              </a:defRPr>
            </a:lvl1pPr>
          </a:lstStyle>
          <a:p>
            <a:pPr rtl="0"/>
            <a:fld id="{294A09A9-5501-47C1-A89A-A340965A2BE2}" type="slidenum">
              <a:rPr lang="zh-CN" smtClean="0"/>
              <a:pPr/>
              <a:t>‹#›</a:t>
            </a:fld>
            <a:endParaRPr lang="zh-CN"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lang="zh-CN" sz="4400" kern="1200">
          <a:solidFill>
            <a:schemeClr val="accent3"/>
          </a:solidFill>
          <a:latin typeface="+mj-ea"/>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lang="zh-CN" sz="2800" kern="1200">
          <a:solidFill>
            <a:schemeClr val="accent3"/>
          </a:solidFill>
          <a:latin typeface="+mn-ea"/>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lang="zh-CN" sz="2400" kern="1200">
          <a:solidFill>
            <a:schemeClr val="accent3"/>
          </a:solidFill>
          <a:latin typeface="+mn-ea"/>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lang="zh-CN" sz="2000" kern="1200">
          <a:solidFill>
            <a:schemeClr val="accent3"/>
          </a:solidFill>
          <a:latin typeface="+mn-ea"/>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lang="zh-CN" sz="1800" kern="1200">
          <a:solidFill>
            <a:schemeClr val="accent3"/>
          </a:solidFill>
          <a:latin typeface="+mn-ea"/>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lang="zh-CN" sz="1800" kern="1200">
          <a:solidFill>
            <a:schemeClr val="accent3"/>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9pPr>
    </p:bodyStyle>
    <p:otherStyle>
      <a:defPPr>
        <a:defRPr lang="zh-CN"/>
      </a:defPPr>
      <a:lvl1pPr marL="0" algn="l" defTabSz="914400" rtl="0" eaLnBrk="1" latinLnBrk="0" hangingPunct="1">
        <a:defRPr lang="zh-CN" sz="1800" kern="1200">
          <a:solidFill>
            <a:schemeClr val="tx1"/>
          </a:solidFill>
          <a:latin typeface="+mn-ea"/>
          <a:ea typeface="+mn-ea"/>
          <a:cs typeface="+mn-cs"/>
        </a:defRPr>
      </a:lvl1pPr>
      <a:lvl2pPr marL="457200" algn="l" defTabSz="914400" rtl="0" eaLnBrk="1" latinLnBrk="0" hangingPunct="1">
        <a:defRPr lang="zh-CN" sz="1800" kern="1200">
          <a:solidFill>
            <a:schemeClr val="tx1"/>
          </a:solidFill>
          <a:latin typeface="+mn-ea"/>
          <a:ea typeface="+mn-ea"/>
          <a:cs typeface="+mn-cs"/>
        </a:defRPr>
      </a:lvl2pPr>
      <a:lvl3pPr marL="914400" algn="l" defTabSz="914400" rtl="0" eaLnBrk="1" latinLnBrk="0" hangingPunct="1">
        <a:defRPr lang="zh-CN" sz="1800" kern="1200">
          <a:solidFill>
            <a:schemeClr val="tx1"/>
          </a:solidFill>
          <a:latin typeface="+mn-ea"/>
          <a:ea typeface="+mn-ea"/>
          <a:cs typeface="+mn-cs"/>
        </a:defRPr>
      </a:lvl3pPr>
      <a:lvl4pPr marL="1371600" algn="l" defTabSz="914400" rtl="0" eaLnBrk="1" latinLnBrk="0" hangingPunct="1">
        <a:defRPr lang="zh-CN" sz="1800" kern="1200">
          <a:solidFill>
            <a:schemeClr val="tx1"/>
          </a:solidFill>
          <a:latin typeface="+mn-ea"/>
          <a:ea typeface="+mn-ea"/>
          <a:cs typeface="+mn-cs"/>
        </a:defRPr>
      </a:lvl4pPr>
      <a:lvl5pPr marL="1828800" algn="l" defTabSz="914400" rtl="0" eaLnBrk="1" latinLnBrk="0" hangingPunct="1">
        <a:defRPr lang="zh-CN" sz="1800" kern="1200">
          <a:solidFill>
            <a:schemeClr val="tx1"/>
          </a:solidFill>
          <a:latin typeface="+mn-ea"/>
          <a:ea typeface="+mn-ea"/>
          <a:cs typeface="+mn-cs"/>
        </a:defRPr>
      </a:lvl5pPr>
      <a:lvl6pPr marL="2286000" algn="l" defTabSz="914400" rtl="0" eaLnBrk="1" latinLnBrk="0" hangingPunct="1">
        <a:defRPr lang="zh-CN" sz="1800" kern="1200">
          <a:solidFill>
            <a:schemeClr val="tx1"/>
          </a:solidFill>
          <a:latin typeface="+mn-ea"/>
          <a:ea typeface="+mn-ea"/>
          <a:cs typeface="+mn-cs"/>
        </a:defRPr>
      </a:lvl6pPr>
      <a:lvl7pPr marL="2743200" algn="l" defTabSz="914400" rtl="0" eaLnBrk="1" latinLnBrk="0" hangingPunct="1">
        <a:defRPr lang="zh-CN" sz="1800" kern="1200">
          <a:solidFill>
            <a:schemeClr val="tx1"/>
          </a:solidFill>
          <a:latin typeface="+mn-ea"/>
          <a:ea typeface="+mn-ea"/>
          <a:cs typeface="+mn-cs"/>
        </a:defRPr>
      </a:lvl7pPr>
      <a:lvl8pPr marL="3200400" algn="l" defTabSz="914400" rtl="0" eaLnBrk="1" latinLnBrk="0" hangingPunct="1">
        <a:defRPr lang="zh-CN" sz="1800" kern="1200">
          <a:solidFill>
            <a:schemeClr val="tx1"/>
          </a:solidFill>
          <a:latin typeface="+mn-ea"/>
          <a:ea typeface="+mn-ea"/>
          <a:cs typeface="+mn-cs"/>
        </a:defRPr>
      </a:lvl8pPr>
      <a:lvl9pPr marL="3657600" algn="l" defTabSz="914400" rtl="0" eaLnBrk="1" latinLnBrk="0" hangingPunct="1">
        <a:defRPr lang="zh-CN" sz="1800" kern="1200">
          <a:solidFill>
            <a:schemeClr val="tx1"/>
          </a:solidFill>
          <a:latin typeface="+mn-ea"/>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4180B-35BA-C28E-820F-59C84FBDD99A}"/>
              </a:ext>
            </a:extLst>
          </p:cNvPr>
          <p:cNvSpPr>
            <a:spLocks noGrp="1"/>
          </p:cNvSpPr>
          <p:nvPr>
            <p:ph type="ctrTitle"/>
          </p:nvPr>
        </p:nvSpPr>
        <p:spPr/>
        <p:txBody>
          <a:bodyPr rtlCol="0"/>
          <a:lstStyle>
            <a:defPPr>
              <a:defRPr lang="zh-CN"/>
            </a:defPPr>
          </a:lstStyle>
          <a:p>
            <a:pPr rtl="0"/>
            <a:r>
              <a:rPr lang="en-US" altLang="zh-CN" dirty="0"/>
              <a:t>TD3 alg. In PID control</a:t>
            </a:r>
            <a:endParaRPr lang="zh-CN" dirty="0"/>
          </a:p>
        </p:txBody>
      </p:sp>
      <p:sp>
        <p:nvSpPr>
          <p:cNvPr id="3" name="副标题 2">
            <a:extLst>
              <a:ext uri="{FF2B5EF4-FFF2-40B4-BE49-F238E27FC236}">
                <a16:creationId xmlns:a16="http://schemas.microsoft.com/office/drawing/2014/main" id="{626260E8-21BF-1371-4767-5E86248A7A7B}"/>
              </a:ext>
            </a:extLst>
          </p:cNvPr>
          <p:cNvSpPr>
            <a:spLocks noGrp="1"/>
          </p:cNvSpPr>
          <p:nvPr>
            <p:ph type="subTitle" idx="1"/>
          </p:nvPr>
        </p:nvSpPr>
        <p:spPr/>
        <p:txBody>
          <a:bodyPr rtlCol="0"/>
          <a:lstStyle>
            <a:defPPr>
              <a:defRPr lang="zh-CN"/>
            </a:defPPr>
          </a:lstStyle>
          <a:p>
            <a:pPr rtl="0"/>
            <a:r>
              <a:rPr lang="en-US" altLang="zh-CN" dirty="0"/>
              <a:t>Huang </a:t>
            </a:r>
            <a:r>
              <a:rPr lang="en-US" altLang="zh-CN" dirty="0" err="1"/>
              <a:t>Qianyi</a:t>
            </a:r>
            <a:endParaRPr lang="zh-CN" dirty="0"/>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56B7E-1633-44AB-8584-82DF5B726834}"/>
              </a:ext>
            </a:extLst>
          </p:cNvPr>
          <p:cNvSpPr>
            <a:spLocks noGrp="1"/>
          </p:cNvSpPr>
          <p:nvPr>
            <p:ph type="title"/>
          </p:nvPr>
        </p:nvSpPr>
        <p:spPr/>
        <p:txBody>
          <a:bodyPr rtlCol="0"/>
          <a:lstStyle>
            <a:defPPr>
              <a:defRPr lang="zh-CN"/>
            </a:defPPr>
          </a:lstStyle>
          <a:p>
            <a:pPr rtl="0"/>
            <a:r>
              <a:rPr lang="en-US" altLang="zh-CN" dirty="0"/>
              <a:t>Training results</a:t>
            </a:r>
            <a:endParaRPr lang="zh-CN" dirty="0"/>
          </a:p>
        </p:txBody>
      </p:sp>
      <p:sp>
        <p:nvSpPr>
          <p:cNvPr id="26" name="文本占位符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rtlCol="0"/>
          <a:lstStyle>
            <a:defPPr>
              <a:defRPr lang="zh-CN"/>
            </a:defPPr>
          </a:lstStyle>
          <a:p>
            <a:pPr rtl="0"/>
            <a:r>
              <a:rPr lang="zh-CN"/>
              <a:t>F</a:t>
            </a:r>
          </a:p>
        </p:txBody>
      </p:sp>
      <p:pic>
        <p:nvPicPr>
          <p:cNvPr id="10" name="图片 9" descr="花叶主题色">
            <a:extLst>
              <a:ext uri="{FF2B5EF4-FFF2-40B4-BE49-F238E27FC236}">
                <a16:creationId xmlns:a16="http://schemas.microsoft.com/office/drawing/2014/main" id="{1CABBF9A-AC19-48D9-D218-D09928CE16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7" name="页脚占位符 6">
            <a:extLst>
              <a:ext uri="{FF2B5EF4-FFF2-40B4-BE49-F238E27FC236}">
                <a16:creationId xmlns:a16="http://schemas.microsoft.com/office/drawing/2014/main" id="{486CE65B-C283-8A90-DF86-161AC356BEA0}"/>
              </a:ext>
            </a:extLst>
          </p:cNvPr>
          <p:cNvSpPr>
            <a:spLocks noGrp="1"/>
          </p:cNvSpPr>
          <p:nvPr>
            <p:ph type="ftr" sz="quarter" idx="11"/>
          </p:nvPr>
        </p:nvSpPr>
        <p:spPr/>
        <p:txBody>
          <a:bodyPr rtlCol="0"/>
          <a:lstStyle>
            <a:defPPr>
              <a:defRPr lang="zh-CN"/>
            </a:defPPr>
          </a:lstStyle>
          <a:p>
            <a:pPr rtl="0"/>
            <a:r>
              <a:rPr lang="zh-CN"/>
              <a:t>演示文稿标题</a:t>
            </a:r>
          </a:p>
        </p:txBody>
      </p:sp>
      <p:sp>
        <p:nvSpPr>
          <p:cNvPr id="9" name="灯片编号占位符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rtlCol="0"/>
          <a:lstStyle>
            <a:defPPr>
              <a:defRPr lang="zh-CN"/>
            </a:defPPr>
          </a:lstStyle>
          <a:p>
            <a:pPr rtl="0"/>
            <a:fld id="{294A09A9-5501-47C1-A89A-A340965A2BE2}" type="slidenum">
              <a:rPr lang="en-US" altLang="zh-CN" smtClean="0"/>
              <a:pPr rtl="0"/>
              <a:t>10</a:t>
            </a:fld>
            <a:endParaRPr lang="zh-CN" dirty="0"/>
          </a:p>
        </p:txBody>
      </p:sp>
      <p:sp>
        <p:nvSpPr>
          <p:cNvPr id="11" name="文本占位符 10">
            <a:extLst>
              <a:ext uri="{FF2B5EF4-FFF2-40B4-BE49-F238E27FC236}">
                <a16:creationId xmlns:a16="http://schemas.microsoft.com/office/drawing/2014/main" id="{96363E96-E1C9-C81C-A5AF-8BC65694106F}"/>
              </a:ext>
            </a:extLst>
          </p:cNvPr>
          <p:cNvSpPr>
            <a:spLocks noGrp="1"/>
          </p:cNvSpPr>
          <p:nvPr>
            <p:ph type="body" idx="1"/>
          </p:nvPr>
        </p:nvSpPr>
        <p:spPr/>
        <p:txBody>
          <a:bodyPr/>
          <a:lstStyle/>
          <a:p>
            <a:endParaRPr lang="zh-CN" altLang="en-US" dirty="0"/>
          </a:p>
        </p:txBody>
      </p:sp>
      <p:sp>
        <p:nvSpPr>
          <p:cNvPr id="13" name="内容占位符 12">
            <a:extLst>
              <a:ext uri="{FF2B5EF4-FFF2-40B4-BE49-F238E27FC236}">
                <a16:creationId xmlns:a16="http://schemas.microsoft.com/office/drawing/2014/main" id="{0BFAEA1A-D6F4-E4D1-E802-B2502E3DF846}"/>
              </a:ext>
            </a:extLst>
          </p:cNvPr>
          <p:cNvSpPr>
            <a:spLocks noGrp="1"/>
          </p:cNvSpPr>
          <p:nvPr>
            <p:ph sz="half" idx="2"/>
          </p:nvPr>
        </p:nvSpPr>
        <p:spPr/>
        <p:txBody>
          <a:bodyPr/>
          <a:lstStyle/>
          <a:p>
            <a:endParaRPr lang="zh-CN" altLang="en-US" dirty="0"/>
          </a:p>
        </p:txBody>
      </p:sp>
      <p:pic>
        <p:nvPicPr>
          <p:cNvPr id="14" name="图片 13">
            <a:extLst>
              <a:ext uri="{FF2B5EF4-FFF2-40B4-BE49-F238E27FC236}">
                <a16:creationId xmlns:a16="http://schemas.microsoft.com/office/drawing/2014/main" id="{976E12E5-0421-B9F8-EBFD-EE1ADB8A17E9}"/>
              </a:ext>
            </a:extLst>
          </p:cNvPr>
          <p:cNvPicPr>
            <a:picLocks noChangeAspect="1"/>
          </p:cNvPicPr>
          <p:nvPr/>
        </p:nvPicPr>
        <p:blipFill>
          <a:blip r:embed="rId4"/>
          <a:stretch>
            <a:fillRect/>
          </a:stretch>
        </p:blipFill>
        <p:spPr>
          <a:xfrm>
            <a:off x="5179356" y="2145061"/>
            <a:ext cx="5592554" cy="3734531"/>
          </a:xfrm>
          <a:prstGeom prst="rect">
            <a:avLst/>
          </a:prstGeom>
        </p:spPr>
      </p:pic>
      <p:sp>
        <p:nvSpPr>
          <p:cNvPr id="16" name="文本占位符 15">
            <a:extLst>
              <a:ext uri="{FF2B5EF4-FFF2-40B4-BE49-F238E27FC236}">
                <a16:creationId xmlns:a16="http://schemas.microsoft.com/office/drawing/2014/main" id="{967CBC17-7929-F0C0-3200-05056149E269}"/>
              </a:ext>
            </a:extLst>
          </p:cNvPr>
          <p:cNvSpPr>
            <a:spLocks noGrp="1"/>
          </p:cNvSpPr>
          <p:nvPr>
            <p:ph type="body" sz="quarter" idx="3"/>
          </p:nvPr>
        </p:nvSpPr>
        <p:spPr>
          <a:xfrm>
            <a:off x="7238648" y="4801870"/>
            <a:ext cx="5065776" cy="448056"/>
          </a:xfrm>
        </p:spPr>
        <p:txBody>
          <a:bodyPr/>
          <a:lstStyle/>
          <a:p>
            <a:endParaRPr lang="zh-CN" altLang="en-US" dirty="0"/>
          </a:p>
        </p:txBody>
      </p:sp>
      <p:sp>
        <p:nvSpPr>
          <p:cNvPr id="18" name="内容占位符 17">
            <a:extLst>
              <a:ext uri="{FF2B5EF4-FFF2-40B4-BE49-F238E27FC236}">
                <a16:creationId xmlns:a16="http://schemas.microsoft.com/office/drawing/2014/main" id="{843674B6-8634-4D15-35CE-1A2B7831D377}"/>
              </a:ext>
            </a:extLst>
          </p:cNvPr>
          <p:cNvSpPr>
            <a:spLocks noGrp="1"/>
          </p:cNvSpPr>
          <p:nvPr>
            <p:ph sz="quarter" idx="4"/>
          </p:nvPr>
        </p:nvSpPr>
        <p:spPr/>
        <p:txBody>
          <a:bodyPr/>
          <a:lstStyle/>
          <a:p>
            <a:endParaRPr lang="zh-CN" altLang="en-US"/>
          </a:p>
        </p:txBody>
      </p:sp>
    </p:spTree>
    <p:extLst>
      <p:ext uri="{BB962C8B-B14F-4D97-AF65-F5344CB8AC3E}">
        <p14:creationId xmlns:p14="http://schemas.microsoft.com/office/powerpoint/2010/main" val="2985610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F4D5B-3E14-1349-3E16-232AA74EEBAF}"/>
              </a:ext>
            </a:extLst>
          </p:cNvPr>
          <p:cNvSpPr>
            <a:spLocks noGrp="1"/>
          </p:cNvSpPr>
          <p:nvPr>
            <p:ph type="title"/>
          </p:nvPr>
        </p:nvSpPr>
        <p:spPr/>
        <p:txBody>
          <a:bodyPr rtlCol="0"/>
          <a:lstStyle>
            <a:defPPr>
              <a:defRPr lang="zh-CN"/>
            </a:defPPr>
          </a:lstStyle>
          <a:p>
            <a:pPr rtl="0"/>
            <a:r>
              <a:rPr lang="en-US" altLang="zh-CN" dirty="0">
                <a:latin typeface="Microsoft YaHei UI" panose="02020602080505020303" pitchFamily="18" charset="77"/>
                <a:ea typeface="Microsoft YaHei UI" panose="02020502070401020303" pitchFamily="18" charset="0"/>
              </a:rPr>
              <a:t>Comparations between traditional PID control and TD3</a:t>
            </a:r>
            <a:endParaRPr lang="zh-CN" dirty="0"/>
          </a:p>
        </p:txBody>
      </p:sp>
      <p:sp>
        <p:nvSpPr>
          <p:cNvPr id="4" name="内容占位符 3">
            <a:extLst>
              <a:ext uri="{FF2B5EF4-FFF2-40B4-BE49-F238E27FC236}">
                <a16:creationId xmlns:a16="http://schemas.microsoft.com/office/drawing/2014/main" id="{E336DC79-3EA6-7325-3D0B-C041B850142A}"/>
              </a:ext>
            </a:extLst>
          </p:cNvPr>
          <p:cNvSpPr>
            <a:spLocks noGrp="1"/>
          </p:cNvSpPr>
          <p:nvPr>
            <p:ph sz="half" idx="2"/>
          </p:nvPr>
        </p:nvSpPr>
        <p:spPr/>
        <p:txBody>
          <a:bodyPr rtlCol="0"/>
          <a:lstStyle>
            <a:defPPr>
              <a:defRPr lang="zh-CN"/>
            </a:defPPr>
          </a:lstStyle>
          <a:p>
            <a:pPr rtl="0"/>
            <a:r>
              <a:rPr lang="en-US" altLang="zh-CN" sz="1600" dirty="0">
                <a:solidFill>
                  <a:schemeClr val="accent3"/>
                </a:solidFill>
                <a:latin typeface="Microsoft YaHei UI Light" panose="020B0302020104020203" pitchFamily="34" charset="0"/>
                <a:ea typeface="Microsoft YaHei UI Light"/>
                <a:cs typeface="Gill Sans Light" panose="020B0302020104020203" pitchFamily="34" charset="-79"/>
              </a:rPr>
              <a:t>We can see that the new method is slightly better than the traditional one</a:t>
            </a:r>
            <a:endParaRPr lang="zh-CN" sz="1600" dirty="0">
              <a:solidFill>
                <a:schemeClr val="accent3"/>
              </a:solidFill>
              <a:latin typeface="Microsoft YaHei UI Light" panose="020B0302020104020203" pitchFamily="34" charset="0"/>
              <a:ea typeface="Microsoft YaHei UI Light"/>
              <a:cs typeface="Gill Sans Light" panose="020B0302020104020203" pitchFamily="34" charset="-79"/>
            </a:endParaRPr>
          </a:p>
        </p:txBody>
      </p:sp>
      <p:sp>
        <p:nvSpPr>
          <p:cNvPr id="7" name="页脚占位符 6">
            <a:extLst>
              <a:ext uri="{FF2B5EF4-FFF2-40B4-BE49-F238E27FC236}">
                <a16:creationId xmlns:a16="http://schemas.microsoft.com/office/drawing/2014/main" id="{69D875C8-4D19-8AF8-6F98-F151E309145E}"/>
              </a:ext>
            </a:extLst>
          </p:cNvPr>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8" name="灯片编号占位符 7">
            <a:extLst>
              <a:ext uri="{FF2B5EF4-FFF2-40B4-BE49-F238E27FC236}">
                <a16:creationId xmlns:a16="http://schemas.microsoft.com/office/drawing/2014/main" id="{7130094C-EC6A-E6F3-2E57-202E962AAC87}"/>
              </a:ext>
            </a:extLst>
          </p:cNvPr>
          <p:cNvSpPr>
            <a:spLocks noGrp="1"/>
          </p:cNvSpPr>
          <p:nvPr>
            <p:ph type="sldNum" sz="quarter" idx="12"/>
          </p:nvPr>
        </p:nvSpPr>
        <p:spPr/>
        <p:txBody>
          <a:bodyPr rtlCol="0"/>
          <a:lstStyle>
            <a:defPPr>
              <a:defRPr lang="zh-CN"/>
            </a:defPPr>
          </a:lstStyle>
          <a:p>
            <a:pPr rtl="0"/>
            <a:fld id="{294A09A9-5501-47C1-A89A-A340965A2BE2}" type="slidenum">
              <a:rPr lang="en-US" altLang="zh-CN" smtClean="0"/>
              <a:t>11</a:t>
            </a:fld>
            <a:endParaRPr lang="zh-CN" dirty="0"/>
          </a:p>
        </p:txBody>
      </p:sp>
      <p:pic>
        <p:nvPicPr>
          <p:cNvPr id="19" name="图片 18">
            <a:extLst>
              <a:ext uri="{FF2B5EF4-FFF2-40B4-BE49-F238E27FC236}">
                <a16:creationId xmlns:a16="http://schemas.microsoft.com/office/drawing/2014/main" id="{430E0208-07A8-8E04-980F-4CA63BB52A04}"/>
              </a:ext>
            </a:extLst>
          </p:cNvPr>
          <p:cNvPicPr>
            <a:picLocks noChangeAspect="1"/>
          </p:cNvPicPr>
          <p:nvPr/>
        </p:nvPicPr>
        <p:blipFill>
          <a:blip r:embed="rId3"/>
          <a:stretch>
            <a:fillRect/>
          </a:stretch>
        </p:blipFill>
        <p:spPr>
          <a:xfrm>
            <a:off x="6099971" y="2106374"/>
            <a:ext cx="4967317" cy="3724069"/>
          </a:xfrm>
          <a:prstGeom prst="rect">
            <a:avLst/>
          </a:prstGeom>
        </p:spPr>
      </p:pic>
    </p:spTree>
    <p:extLst>
      <p:ext uri="{BB962C8B-B14F-4D97-AF65-F5344CB8AC3E}">
        <p14:creationId xmlns:p14="http://schemas.microsoft.com/office/powerpoint/2010/main" val="2068121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5EB5DC-8C2B-5750-6E12-9A35C0FFBA00}"/>
              </a:ext>
            </a:extLst>
          </p:cNvPr>
          <p:cNvSpPr>
            <a:spLocks noGrp="1"/>
          </p:cNvSpPr>
          <p:nvPr>
            <p:ph type="title"/>
          </p:nvPr>
        </p:nvSpPr>
        <p:spPr/>
        <p:txBody>
          <a:bodyPr rtlCol="0"/>
          <a:lstStyle>
            <a:defPPr>
              <a:defRPr lang="zh-CN"/>
            </a:defPPr>
          </a:lstStyle>
          <a:p>
            <a:pPr rtl="0"/>
            <a:r>
              <a:rPr lang="en-US" altLang="zh-CN" dirty="0"/>
              <a:t>THANKS</a:t>
            </a:r>
            <a:endParaRPr lang="zh-CN" dirty="0"/>
          </a:p>
        </p:txBody>
      </p:sp>
      <p:sp>
        <p:nvSpPr>
          <p:cNvPr id="5" name="内容占位符 4">
            <a:extLst>
              <a:ext uri="{FF2B5EF4-FFF2-40B4-BE49-F238E27FC236}">
                <a16:creationId xmlns:a16="http://schemas.microsoft.com/office/drawing/2014/main" id="{AAF5CF3F-E5EF-5769-3F83-24ADB4412BBF}"/>
              </a:ext>
            </a:extLst>
          </p:cNvPr>
          <p:cNvSpPr>
            <a:spLocks noGrp="1"/>
          </p:cNvSpPr>
          <p:nvPr>
            <p:ph idx="1"/>
          </p:nvPr>
        </p:nvSpPr>
        <p:spPr>
          <a:xfrm>
            <a:off x="8211312" y="2011680"/>
            <a:ext cx="3277054" cy="2843784"/>
          </a:xfrm>
        </p:spPr>
        <p:txBody>
          <a:bodyPr rtlCol="0"/>
          <a:lstStyle>
            <a:defPPr>
              <a:defRPr lang="zh-CN"/>
            </a:defPPr>
          </a:lstStyle>
          <a:p>
            <a:pPr rtl="0"/>
            <a:r>
              <a:rPr lang="en-US" altLang="zh-CN" dirty="0"/>
              <a:t>Huang </a:t>
            </a:r>
            <a:r>
              <a:rPr lang="en-US" altLang="zh-CN" dirty="0" err="1"/>
              <a:t>Qianyi</a:t>
            </a:r>
            <a:endParaRPr lang="zh-CN" dirty="0"/>
          </a:p>
          <a:p>
            <a:pPr rtl="0"/>
            <a:r>
              <a:rPr lang="en-US" altLang="zh-CN" dirty="0"/>
              <a:t>t.khuan3@g.nsu.ru</a:t>
            </a:r>
            <a:endParaRPr lang="zh-CN" dirty="0"/>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2DF434-28DB-4621-A497-D62C41CE0419}"/>
              </a:ext>
            </a:extLst>
          </p:cNvPr>
          <p:cNvSpPr>
            <a:spLocks noGrp="1"/>
          </p:cNvSpPr>
          <p:nvPr>
            <p:ph type="title"/>
          </p:nvPr>
        </p:nvSpPr>
        <p:spPr/>
        <p:txBody>
          <a:bodyPr rtlCol="0">
            <a:normAutofit/>
          </a:bodyPr>
          <a:lstStyle>
            <a:defPPr>
              <a:defRPr lang="zh-CN"/>
            </a:defPPr>
          </a:lstStyle>
          <a:p>
            <a:pPr rtl="0"/>
            <a:r>
              <a:rPr lang="en-US" altLang="zh-CN" dirty="0">
                <a:latin typeface="Microsoft YaHei UI" panose="02020602080505020303" pitchFamily="18" charset="77"/>
                <a:ea typeface="Microsoft YaHei UI"/>
                <a:cs typeface="Calibri Light"/>
              </a:rPr>
              <a:t>Content</a:t>
            </a:r>
            <a:endParaRPr lang="zh-CN" dirty="0">
              <a:solidFill>
                <a:schemeClr val="accent3"/>
              </a:solidFill>
              <a:latin typeface="Microsoft YaHei UI" panose="02020602080505020303" pitchFamily="18" charset="77"/>
              <a:ea typeface="Microsoft YaHei UI"/>
            </a:endParaRPr>
          </a:p>
        </p:txBody>
      </p:sp>
      <p:sp>
        <p:nvSpPr>
          <p:cNvPr id="4" name="文本占位符 3">
            <a:extLst>
              <a:ext uri="{FF2B5EF4-FFF2-40B4-BE49-F238E27FC236}">
                <a16:creationId xmlns:a16="http://schemas.microsoft.com/office/drawing/2014/main" id="{7090AC0D-F624-B281-1AB5-687E5F6B3291}"/>
              </a:ext>
            </a:extLst>
          </p:cNvPr>
          <p:cNvSpPr>
            <a:spLocks noGrp="1"/>
          </p:cNvSpPr>
          <p:nvPr>
            <p:ph type="body" sz="quarter" idx="13"/>
          </p:nvPr>
        </p:nvSpPr>
        <p:spPr/>
        <p:txBody>
          <a:bodyPr rtlCol="0"/>
          <a:lstStyle>
            <a:defPPr>
              <a:defRPr lang="zh-CN"/>
            </a:defPPr>
          </a:lstStyle>
          <a:p>
            <a:pPr rtl="0"/>
            <a:r>
              <a:rPr lang="zh-CN"/>
              <a:t>A</a:t>
            </a:r>
          </a:p>
        </p:txBody>
      </p:sp>
      <p:pic>
        <p:nvPicPr>
          <p:cNvPr id="10" name="图片 9" descr="花叶主题色">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图片 1928" descr="花叶主题色">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内容占位符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a:bodyPr>
          <a:lstStyle>
            <a:defPPr>
              <a:defRPr lang="zh-CN"/>
            </a:defPPr>
          </a:lstStyle>
          <a:p>
            <a:pPr marL="0" indent="0" rtl="0">
              <a:lnSpc>
                <a:spcPct val="150000"/>
              </a:lnSpc>
              <a:buNone/>
            </a:pPr>
            <a:r>
              <a:rPr lang="en-US" altLang="zh-CN" dirty="0">
                <a:latin typeface="Microsoft YaHei UI Light" panose="020B0302020104020203" pitchFamily="34" charset="0"/>
                <a:ea typeface="Microsoft YaHei UI Light"/>
                <a:cs typeface="Gill Sans Light" panose="020B0302020104020203" pitchFamily="34" charset="-79"/>
              </a:rPr>
              <a:t>Introduction</a:t>
            </a:r>
            <a:endParaRPr lang="zh-CN" sz="2400" dirty="0">
              <a:solidFill>
                <a:schemeClr val="accent3"/>
              </a:solidFill>
              <a:latin typeface="Microsoft YaHei UI Light" panose="020B0302020104020203" pitchFamily="34" charset="0"/>
              <a:ea typeface="Microsoft YaHei UI Light"/>
              <a:cs typeface="Gill Sans Light" panose="020B0302020104020203" pitchFamily="34" charset="-79"/>
            </a:endParaRPr>
          </a:p>
          <a:p>
            <a:pPr marL="0" indent="0" rtl="0">
              <a:lnSpc>
                <a:spcPct val="150000"/>
              </a:lnSpc>
              <a:buNone/>
            </a:pPr>
            <a:r>
              <a:rPr lang="en-US" altLang="zh-CN" dirty="0">
                <a:latin typeface="Microsoft YaHei UI Light" panose="020B0302020104020203" pitchFamily="34" charset="0"/>
                <a:ea typeface="Microsoft YaHei UI Light"/>
                <a:cs typeface="Gill Sans Light" panose="020B0302020104020203" pitchFamily="34" charset="-79"/>
              </a:rPr>
              <a:t>Dual network</a:t>
            </a:r>
            <a:endParaRPr lang="zh-CN" sz="2400" dirty="0">
              <a:solidFill>
                <a:schemeClr val="accent3"/>
              </a:solidFill>
              <a:latin typeface="Microsoft YaHei UI Light" panose="020B0302020104020203" pitchFamily="34" charset="0"/>
              <a:ea typeface="Microsoft YaHei UI Light"/>
              <a:cs typeface="Gill Sans Light" panose="020B0302020104020203" pitchFamily="34" charset="-79"/>
            </a:endParaRPr>
          </a:p>
          <a:p>
            <a:pPr marL="0" indent="0" rtl="0">
              <a:lnSpc>
                <a:spcPct val="150000"/>
              </a:lnSpc>
              <a:buNone/>
            </a:pPr>
            <a:r>
              <a:rPr lang="en-US" altLang="zh-CN" sz="2400" dirty="0">
                <a:solidFill>
                  <a:schemeClr val="accent3"/>
                </a:solidFill>
                <a:latin typeface="Microsoft YaHei UI Light" panose="020B0302020104020203" pitchFamily="34" charset="0"/>
                <a:ea typeface="Microsoft YaHei UI Light"/>
                <a:cs typeface="Gill Sans Light" panose="020B0302020104020203" pitchFamily="34" charset="-79"/>
              </a:rPr>
              <a:t>Target policy smoothing regularization</a:t>
            </a:r>
            <a:endParaRPr lang="zh-CN" sz="2400" dirty="0">
              <a:solidFill>
                <a:schemeClr val="accent3"/>
              </a:solidFill>
              <a:latin typeface="Microsoft YaHei UI Light" panose="020B0302020104020203" pitchFamily="34" charset="0"/>
              <a:ea typeface="Microsoft YaHei UI Light"/>
              <a:cs typeface="Gill Sans Light" panose="020B0302020104020203" pitchFamily="34" charset="-79"/>
            </a:endParaRPr>
          </a:p>
          <a:p>
            <a:pPr marL="0" indent="0" rtl="0">
              <a:lnSpc>
                <a:spcPct val="150000"/>
              </a:lnSpc>
              <a:buNone/>
            </a:pPr>
            <a:r>
              <a:rPr lang="en-US" altLang="zh-CN" sz="2400" dirty="0">
                <a:solidFill>
                  <a:schemeClr val="accent3"/>
                </a:solidFill>
                <a:latin typeface="Microsoft YaHei UI Light" panose="020B0302020104020203" pitchFamily="34" charset="0"/>
                <a:ea typeface="Microsoft YaHei UI Light"/>
                <a:cs typeface="Gill Sans Light" panose="020B0302020104020203" pitchFamily="34" charset="-79"/>
              </a:rPr>
              <a:t>applications</a:t>
            </a:r>
            <a:endParaRPr lang="zh-CN" sz="2400" dirty="0">
              <a:solidFill>
                <a:schemeClr val="accent3"/>
              </a:solidFill>
              <a:latin typeface="Microsoft YaHei UI Light" panose="020B0302020104020203" pitchFamily="34" charset="0"/>
              <a:ea typeface="Microsoft YaHei UI Light"/>
              <a:cs typeface="Gill Sans Light" panose="020B0302020104020203" pitchFamily="34" charset="-79"/>
            </a:endParaRPr>
          </a:p>
          <a:p>
            <a:pPr rtl="0"/>
            <a:endParaRPr lang="zh-CN" dirty="0">
              <a:solidFill>
                <a:schemeClr val="accent3"/>
              </a:solidFill>
              <a:latin typeface="Microsoft YaHei UI Light" panose="020B0302020104020203" pitchFamily="34" charset="0"/>
              <a:ea typeface="Microsoft YaHei UI Light"/>
              <a:cs typeface="Calibri"/>
            </a:endParaRPr>
          </a:p>
        </p:txBody>
      </p:sp>
      <p:sp>
        <p:nvSpPr>
          <p:cNvPr id="5" name="页脚占位符 4">
            <a:extLst>
              <a:ext uri="{FF2B5EF4-FFF2-40B4-BE49-F238E27FC236}">
                <a16:creationId xmlns:a16="http://schemas.microsoft.com/office/drawing/2014/main" id="{4A947406-5839-A735-732D-5690E6315B95}"/>
              </a:ext>
            </a:extLst>
          </p:cNvPr>
          <p:cNvSpPr>
            <a:spLocks noGrp="1"/>
          </p:cNvSpPr>
          <p:nvPr>
            <p:ph type="ftr" sz="quarter" idx="11"/>
          </p:nvPr>
        </p:nvSpPr>
        <p:spPr/>
        <p:txBody>
          <a:bodyPr rtlCol="0"/>
          <a:lstStyle>
            <a:defPPr>
              <a:defRPr lang="zh-CN"/>
            </a:defPPr>
          </a:lstStyle>
          <a:p>
            <a:pPr rtl="0"/>
            <a:r>
              <a:rPr lang="zh-CN" dirty="0"/>
              <a:t>演示文稿标题</a:t>
            </a:r>
          </a:p>
        </p:txBody>
      </p:sp>
      <p:sp>
        <p:nvSpPr>
          <p:cNvPr id="6" name="幻灯片编号占位符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rtlCol="0"/>
          <a:lstStyle>
            <a:defPPr>
              <a:defRPr lang="zh-CN"/>
            </a:defPPr>
          </a:lstStyle>
          <a:p>
            <a:pPr rtl="0"/>
            <a:fld id="{294A09A9-5501-47C1-A89A-A340965A2BE2}" type="slidenum">
              <a:rPr lang="zh-CN" smtClean="0"/>
              <a:t>2</a:t>
            </a:fld>
            <a:endParaRPr lang="zh-CN"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002655-34DF-25F9-4640-B2CE5329AD1A}"/>
              </a:ext>
            </a:extLst>
          </p:cNvPr>
          <p:cNvSpPr>
            <a:spLocks noGrp="1"/>
          </p:cNvSpPr>
          <p:nvPr>
            <p:ph type="title"/>
          </p:nvPr>
        </p:nvSpPr>
        <p:spPr/>
        <p:txBody>
          <a:bodyPr rtlCol="0"/>
          <a:lstStyle>
            <a:defPPr>
              <a:defRPr lang="zh-CN"/>
            </a:defPPr>
          </a:lstStyle>
          <a:p>
            <a:pPr rtl="0"/>
            <a:r>
              <a:rPr lang="en-US" altLang="zh-CN" dirty="0"/>
              <a:t>INTRODUCTION</a:t>
            </a:r>
            <a:endParaRPr lang="zh-CN" dirty="0"/>
          </a:p>
        </p:txBody>
      </p:sp>
      <p:sp>
        <p:nvSpPr>
          <p:cNvPr id="3" name="内容占位符 2">
            <a:extLst>
              <a:ext uri="{FF2B5EF4-FFF2-40B4-BE49-F238E27FC236}">
                <a16:creationId xmlns:a16="http://schemas.microsoft.com/office/drawing/2014/main" id="{1A585715-2793-160B-269E-D9516C84D73A}"/>
              </a:ext>
            </a:extLst>
          </p:cNvPr>
          <p:cNvSpPr>
            <a:spLocks noGrp="1"/>
          </p:cNvSpPr>
          <p:nvPr>
            <p:ph idx="1"/>
          </p:nvPr>
        </p:nvSpPr>
        <p:spPr/>
        <p:txBody>
          <a:bodyPr rtlCol="0"/>
          <a:lstStyle>
            <a:defPPr>
              <a:defRPr lang="zh-CN"/>
            </a:defPPr>
          </a:lstStyle>
          <a:p>
            <a:pPr rtl="0"/>
            <a:r>
              <a:rPr lang="en-US" altLang="zh-CN" dirty="0"/>
              <a:t>The TD3 algorithm is also a deterministic deep reinforcement learning algorithm under the Actor-Critic (AC) framework. It combines a deep deterministic policy gradient algorithm and dual Q-learning, and has achieved good performance on many continuous control tasks.</a:t>
            </a:r>
            <a:endParaRPr lang="zh-CN" dirty="0"/>
          </a:p>
        </p:txBody>
      </p:sp>
      <p:sp>
        <p:nvSpPr>
          <p:cNvPr id="4" name="页脚占位符 3">
            <a:extLst>
              <a:ext uri="{FF2B5EF4-FFF2-40B4-BE49-F238E27FC236}">
                <a16:creationId xmlns:a16="http://schemas.microsoft.com/office/drawing/2014/main" id="{A3609A75-5E9A-C165-5A1D-764F9E96B722}"/>
              </a:ext>
            </a:extLst>
          </p:cNvPr>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5" name="灯片编号占位符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rtlCol="0"/>
          <a:lstStyle>
            <a:defPPr>
              <a:defRPr lang="zh-CN"/>
            </a:defPPr>
          </a:lstStyle>
          <a:p>
            <a:pPr rtl="0"/>
            <a:fld id="{294A09A9-5501-47C1-A89A-A340965A2BE2}" type="slidenum">
              <a:rPr lang="zh-CN" smtClean="0"/>
              <a:pPr/>
              <a:t>3</a:t>
            </a:fld>
            <a:endParaRPr lang="zh-CN"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0B4516-A78C-D69C-2051-684BD2AB4940}"/>
              </a:ext>
            </a:extLst>
          </p:cNvPr>
          <p:cNvSpPr>
            <a:spLocks noGrp="1"/>
          </p:cNvSpPr>
          <p:nvPr>
            <p:ph type="title"/>
          </p:nvPr>
        </p:nvSpPr>
        <p:spPr/>
        <p:txBody>
          <a:bodyPr rtlCol="0"/>
          <a:lstStyle>
            <a:defPPr>
              <a:defRPr lang="zh-CN"/>
            </a:defPPr>
          </a:lstStyle>
          <a:p>
            <a:pPr rtl="0"/>
            <a:r>
              <a:rPr lang="en-US" altLang="zh-CN" dirty="0"/>
              <a:t>Dual network</a:t>
            </a:r>
            <a:endParaRPr lang="zh-CN" dirty="0"/>
          </a:p>
        </p:txBody>
      </p:sp>
      <p:sp>
        <p:nvSpPr>
          <p:cNvPr id="4" name="页脚占位符 3">
            <a:extLst>
              <a:ext uri="{FF2B5EF4-FFF2-40B4-BE49-F238E27FC236}">
                <a16:creationId xmlns:a16="http://schemas.microsoft.com/office/drawing/2014/main" id="{21D9DF05-D04B-F9CE-FC13-DEDFBD7A9507}"/>
              </a:ext>
            </a:extLst>
          </p:cNvPr>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5" name="灯片编号占位符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rtlCol="0"/>
          <a:lstStyle>
            <a:defPPr>
              <a:defRPr lang="zh-CN"/>
            </a:defPPr>
          </a:lstStyle>
          <a:p>
            <a:pPr rtl="0"/>
            <a:fld id="{294A09A9-5501-47C1-A89A-A340965A2BE2}" type="slidenum">
              <a:rPr lang="en-US" altLang="zh-CN" smtClean="0"/>
              <a:pPr rtl="0"/>
              <a:t>4</a:t>
            </a:fld>
            <a:endParaRPr lang="zh-CN" dirty="0"/>
          </a:p>
        </p:txBody>
      </p:sp>
      <p:sp>
        <p:nvSpPr>
          <p:cNvPr id="7" name="内容占位符 6">
            <a:extLst>
              <a:ext uri="{FF2B5EF4-FFF2-40B4-BE49-F238E27FC236}">
                <a16:creationId xmlns:a16="http://schemas.microsoft.com/office/drawing/2014/main" id="{4260A406-3B6A-1A00-726D-9B57EEBDE73A}"/>
              </a:ext>
            </a:extLst>
          </p:cNvPr>
          <p:cNvSpPr>
            <a:spLocks noGrp="1"/>
          </p:cNvSpPr>
          <p:nvPr>
            <p:ph idx="1"/>
          </p:nvPr>
        </p:nvSpPr>
        <p:spPr/>
        <p:txBody>
          <a:bodyPr/>
          <a:lstStyle/>
          <a:p>
            <a:r>
              <a:rPr kumimoji="0" lang="zh-CN"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The TD3 algorithm includes six networks, namely Actor network </a:t>
            </a:r>
            <a:endParaRPr kumimoji="0" lang="zh-CN" altLang="zh-CN" sz="4000" b="0" i="0" u="none" strike="noStrike" cap="none" normalizeH="0" baseline="0" dirty="0">
              <a:ln>
                <a:noFill/>
              </a:ln>
              <a:solidFill>
                <a:schemeClr val="tx1"/>
              </a:solidFill>
              <a:effectLst/>
              <a:latin typeface="Arial" panose="020B0604020202020204" pitchFamily="34" charset="0"/>
            </a:endParaRPr>
          </a:p>
          <a:p>
            <a:r>
              <a:rPr kumimoji="0" lang="zh-CN"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Critic1 network</a:t>
            </a:r>
            <a:endPar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kumimoji="0" lang="zh-CN"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Critic2 network</a:t>
            </a:r>
            <a:endPar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kumimoji="0" lang="zh-CN"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Target Actor network</a:t>
            </a:r>
            <a:endPar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kumimoji="0" lang="zh-CN"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Target Critic1 Network</a:t>
            </a:r>
            <a:endPar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kumimoji="0" lang="zh-CN"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Target Critic2 Network</a:t>
            </a:r>
            <a:endPar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kumimoji="0" lang="zh-CN"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Compared with the DDPG algorithm, the TD3 algorithm has an additional critic network, which is the origin of the dual network.</a:t>
            </a:r>
            <a:endParaRPr lang="zh-CN" altLang="en-US" dirty="0"/>
          </a:p>
        </p:txBody>
      </p:sp>
      <p:pic>
        <p:nvPicPr>
          <p:cNvPr id="1043" name="图片 1">
            <a:extLst>
              <a:ext uri="{FF2B5EF4-FFF2-40B4-BE49-F238E27FC236}">
                <a16:creationId xmlns:a16="http://schemas.microsoft.com/office/drawing/2014/main" id="{DF8649D3-A69F-174E-BB25-B16429A29A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9608" y="1967228"/>
            <a:ext cx="6604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图片 2">
            <a:extLst>
              <a:ext uri="{FF2B5EF4-FFF2-40B4-BE49-F238E27FC236}">
                <a16:creationId xmlns:a16="http://schemas.microsoft.com/office/drawing/2014/main" id="{2EB606FC-5E49-3F9E-9DEB-74CBF4205E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446885"/>
            <a:ext cx="889000" cy="241300"/>
          </a:xfrm>
          <a:prstGeom prst="rect">
            <a:avLst/>
          </a:prstGeom>
          <a:noFill/>
          <a:extLst>
            <a:ext uri="{909E8E84-426E-40DD-AFC4-6F175D3DCCD1}">
              <a14:hiddenFill xmlns:a14="http://schemas.microsoft.com/office/drawing/2010/main">
                <a:solidFill>
                  <a:srgbClr val="FFFFFF"/>
                </a:solidFill>
              </a14:hiddenFill>
            </a:ext>
          </a:extLst>
        </p:spPr>
      </p:pic>
      <p:pic>
        <p:nvPicPr>
          <p:cNvPr id="1041" name="图片 3">
            <a:extLst>
              <a:ext uri="{FF2B5EF4-FFF2-40B4-BE49-F238E27FC236}">
                <a16:creationId xmlns:a16="http://schemas.microsoft.com/office/drawing/2014/main" id="{F8020E5B-889B-3DC5-1E6A-258978480F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2968625"/>
            <a:ext cx="889000" cy="2413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图片 4">
            <a:extLst>
              <a:ext uri="{FF2B5EF4-FFF2-40B4-BE49-F238E27FC236}">
                <a16:creationId xmlns:a16="http://schemas.microsoft.com/office/drawing/2014/main" id="{0522B9B6-3590-E38E-BEEE-8DAED231F8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3430903"/>
            <a:ext cx="8382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1039" name="图片 5">
            <a:extLst>
              <a:ext uri="{FF2B5EF4-FFF2-40B4-BE49-F238E27FC236}">
                <a16:creationId xmlns:a16="http://schemas.microsoft.com/office/drawing/2014/main" id="{8E151DEB-6B25-2340-E0A0-A32080E330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6300" y="3921125"/>
            <a:ext cx="933450" cy="3556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图片 6">
            <a:extLst>
              <a:ext uri="{FF2B5EF4-FFF2-40B4-BE49-F238E27FC236}">
                <a16:creationId xmlns:a16="http://schemas.microsoft.com/office/drawing/2014/main" id="{586EA022-1C93-A9A0-12D3-6D0C863B1A7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6300" y="4441941"/>
            <a:ext cx="933450" cy="35560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24">
            <a:extLst>
              <a:ext uri="{FF2B5EF4-FFF2-40B4-BE49-F238E27FC236}">
                <a16:creationId xmlns:a16="http://schemas.microsoft.com/office/drawing/2014/main" id="{965B1627-4612-C9EA-C20A-F6978E5679E6}"/>
              </a:ext>
            </a:extLst>
          </p:cNvPr>
          <p:cNvSpPr>
            <a:spLocks noChangeArrowheads="1"/>
          </p:cNvSpPr>
          <p:nvPr/>
        </p:nvSpPr>
        <p:spPr bwMode="auto">
          <a:xfrm>
            <a:off x="0" y="1347401"/>
            <a:ext cx="53091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0" name="Rectangle 25">
            <a:extLst>
              <a:ext uri="{FF2B5EF4-FFF2-40B4-BE49-F238E27FC236}">
                <a16:creationId xmlns:a16="http://schemas.microsoft.com/office/drawing/2014/main" id="{3515E79F-5D65-2C9C-14C5-8D21C7623B75}"/>
              </a:ext>
            </a:extLst>
          </p:cNvPr>
          <p:cNvSpPr>
            <a:spLocks noChangeArrowheads="1"/>
          </p:cNvSpPr>
          <p:nvPr/>
        </p:nvSpPr>
        <p:spPr bwMode="auto">
          <a:xfrm>
            <a:off x="0" y="1703001"/>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1015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0712D-83C9-7B91-F708-5D07E4C2815D}"/>
              </a:ext>
            </a:extLst>
          </p:cNvPr>
          <p:cNvSpPr>
            <a:spLocks noGrp="1"/>
          </p:cNvSpPr>
          <p:nvPr>
            <p:ph type="title"/>
          </p:nvPr>
        </p:nvSpPr>
        <p:spPr/>
        <p:txBody>
          <a:bodyPr rtlCol="0"/>
          <a:lstStyle>
            <a:defPPr>
              <a:defRPr lang="zh-CN"/>
            </a:defPPr>
          </a:lstStyle>
          <a:p>
            <a:pPr rtl="0"/>
            <a:r>
              <a:rPr lang="en-US" altLang="zh-CN" dirty="0"/>
              <a:t>WHY we use dual network</a:t>
            </a:r>
            <a:endParaRPr lang="zh-CN" dirty="0"/>
          </a:p>
        </p:txBody>
      </p:sp>
      <p:sp>
        <p:nvSpPr>
          <p:cNvPr id="4" name="页脚占位符 3">
            <a:extLst>
              <a:ext uri="{FF2B5EF4-FFF2-40B4-BE49-F238E27FC236}">
                <a16:creationId xmlns:a16="http://schemas.microsoft.com/office/drawing/2014/main" id="{00F8B86A-A576-98F0-BAD4-3F0C0919C5C7}"/>
              </a:ext>
            </a:extLst>
          </p:cNvPr>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5" name="灯片编号占位符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rtlCol="0"/>
          <a:lstStyle>
            <a:defPPr>
              <a:defRPr lang="zh-CN"/>
            </a:defPPr>
          </a:lstStyle>
          <a:p>
            <a:pPr rtl="0"/>
            <a:fld id="{294A09A9-5501-47C1-A89A-A340965A2BE2}" type="slidenum">
              <a:rPr lang="en-US" altLang="zh-CN" smtClean="0"/>
              <a:pPr rtl="0"/>
              <a:t>5</a:t>
            </a:fld>
            <a:endParaRPr lang="zh-CN" dirty="0"/>
          </a:p>
        </p:txBody>
      </p:sp>
      <p:sp>
        <p:nvSpPr>
          <p:cNvPr id="7" name="内容占位符 6">
            <a:extLst>
              <a:ext uri="{FF2B5EF4-FFF2-40B4-BE49-F238E27FC236}">
                <a16:creationId xmlns:a16="http://schemas.microsoft.com/office/drawing/2014/main" id="{B3556C44-330D-B1EB-93B1-D64072A0B8B8}"/>
              </a:ext>
            </a:extLst>
          </p:cNvPr>
          <p:cNvSpPr>
            <a:spLocks noGrp="1"/>
          </p:cNvSpPr>
          <p:nvPr>
            <p:ph idx="1"/>
          </p:nvPr>
        </p:nvSpPr>
        <p:spPr/>
        <p:txBody>
          <a:bodyPr>
            <a:normAutofit fontScale="92500"/>
          </a:bodyPr>
          <a:lstStyle/>
          <a:p>
            <a:r>
              <a:rPr lang="en-US" altLang="zh-CN" dirty="0"/>
              <a:t>Because the network overestimates, the main reasons include bootstrapping and maximization. If the overestimation is uniform, it will not have an impact on the agent's final decision; if it is non-uniform, it will have an impact on the agent's final decision. Significant impact.</a:t>
            </a:r>
          </a:p>
          <a:p>
            <a:r>
              <a:rPr lang="en-US" altLang="zh-CN" dirty="0"/>
              <a:t>Each time the state-action  is sampled to update the Critic network, the network will overestimate the value of the state-action of  (</a:t>
            </a:r>
            <a:r>
              <a:rPr lang="en-US" altLang="zh-CN" dirty="0" err="1"/>
              <a:t>s,a</a:t>
            </a:r>
            <a:r>
              <a:rPr lang="en-US" altLang="zh-CN" dirty="0"/>
              <a:t>), while  The frequency in the experience pool is obviously uneven. The higher the frequency, the greater the overestimation. Therefore, the network's overestimation is non-uniform, and non-uniform overestimation is harmful to the agent's decision-making, so we need to avoid network overestimation.</a:t>
            </a:r>
            <a:endParaRPr lang="zh-CN" altLang="en-US" dirty="0"/>
          </a:p>
        </p:txBody>
      </p:sp>
    </p:spTree>
    <p:extLst>
      <p:ext uri="{BB962C8B-B14F-4D97-AF65-F5344CB8AC3E}">
        <p14:creationId xmlns:p14="http://schemas.microsoft.com/office/powerpoint/2010/main" val="871201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C7E564-4283-8AE2-ADD2-7B3FFCFA26C7}"/>
              </a:ext>
            </a:extLst>
          </p:cNvPr>
          <p:cNvSpPr>
            <a:spLocks noGrp="1"/>
          </p:cNvSpPr>
          <p:nvPr>
            <p:ph type="title"/>
          </p:nvPr>
        </p:nvSpPr>
        <p:spPr/>
        <p:txBody>
          <a:bodyPr rtlCol="0">
            <a:normAutofit fontScale="90000"/>
          </a:bodyPr>
          <a:lstStyle>
            <a:defPPr>
              <a:defRPr lang="zh-CN"/>
            </a:defPPr>
          </a:lstStyle>
          <a:p>
            <a:pPr rtl="0"/>
            <a:r>
              <a:rPr lang="en-US" altLang="zh-CN" sz="2000" dirty="0"/>
              <a:t>Dual networks are an efficient way to solve maximization problems. In the TD3 algorithm, the author introduces two sets of critic networks with the same network architecture. When calculating the target value, the smaller value between the two will be used to estimate the next state action pair (s′, a′)</a:t>
            </a:r>
            <a:br>
              <a:rPr lang="en-US" altLang="zh-CN" sz="2000" dirty="0"/>
            </a:br>
            <a:r>
              <a:rPr lang="en-US" altLang="zh-CN" sz="2000" dirty="0"/>
              <a:t>state action value</a:t>
            </a:r>
            <a:br>
              <a:rPr lang="en-US" altLang="zh-CN" dirty="0"/>
            </a:br>
            <a:endParaRPr lang="zh-CN" dirty="0"/>
          </a:p>
        </p:txBody>
      </p:sp>
      <p:sp>
        <p:nvSpPr>
          <p:cNvPr id="10" name="文本占位符 9">
            <a:extLst>
              <a:ext uri="{FF2B5EF4-FFF2-40B4-BE49-F238E27FC236}">
                <a16:creationId xmlns:a16="http://schemas.microsoft.com/office/drawing/2014/main" id="{FA47ED29-D9DA-9DC6-8B43-80EC2A2E5B50}"/>
              </a:ext>
            </a:extLst>
          </p:cNvPr>
          <p:cNvSpPr>
            <a:spLocks noGrp="1"/>
          </p:cNvSpPr>
          <p:nvPr>
            <p:ph type="body" sz="quarter" idx="10"/>
          </p:nvPr>
        </p:nvSpPr>
        <p:spPr/>
        <p:txBody>
          <a:bodyPr rtlCol="0"/>
          <a:lstStyle>
            <a:defPPr>
              <a:defRPr lang="zh-CN"/>
            </a:defPPr>
          </a:lstStyle>
          <a:p>
            <a:pPr rtl="0"/>
            <a:r>
              <a:rPr lang="zh-CN"/>
              <a:t>“</a:t>
            </a:r>
          </a:p>
        </p:txBody>
      </p:sp>
      <p:pic>
        <p:nvPicPr>
          <p:cNvPr id="5" name="图片 4">
            <a:extLst>
              <a:ext uri="{FF2B5EF4-FFF2-40B4-BE49-F238E27FC236}">
                <a16:creationId xmlns:a16="http://schemas.microsoft.com/office/drawing/2014/main" id="{292A02A9-EBC3-B796-38AD-E5D9CBC8A6A8}"/>
              </a:ext>
            </a:extLst>
          </p:cNvPr>
          <p:cNvPicPr>
            <a:picLocks noChangeAspect="1"/>
          </p:cNvPicPr>
          <p:nvPr/>
        </p:nvPicPr>
        <p:blipFill>
          <a:blip r:embed="rId3"/>
          <a:stretch>
            <a:fillRect/>
          </a:stretch>
        </p:blipFill>
        <p:spPr>
          <a:xfrm>
            <a:off x="4773051" y="4157444"/>
            <a:ext cx="2645893" cy="359695"/>
          </a:xfrm>
          <a:prstGeom prst="rect">
            <a:avLst/>
          </a:prstGeom>
        </p:spPr>
      </p:pic>
      <p:sp>
        <p:nvSpPr>
          <p:cNvPr id="11" name="文本占位符 10">
            <a:extLst>
              <a:ext uri="{FF2B5EF4-FFF2-40B4-BE49-F238E27FC236}">
                <a16:creationId xmlns:a16="http://schemas.microsoft.com/office/drawing/2014/main" id="{CB634FAD-36DD-9FB0-7030-266A29178C42}"/>
              </a:ext>
            </a:extLst>
          </p:cNvPr>
          <p:cNvSpPr>
            <a:spLocks noGrp="1"/>
          </p:cNvSpPr>
          <p:nvPr>
            <p:ph type="body" sz="quarter" idx="11"/>
          </p:nvPr>
        </p:nvSpPr>
        <p:spPr/>
        <p:txBody>
          <a:bodyPr rtlCol="0"/>
          <a:lstStyle>
            <a:defPPr>
              <a:defRPr lang="zh-CN"/>
            </a:defPPr>
          </a:lstStyle>
          <a:p>
            <a:pPr rtl="0"/>
            <a:r>
              <a:rPr lang="zh-CN"/>
              <a:t>”</a:t>
            </a:r>
          </a:p>
        </p:txBody>
      </p:sp>
    </p:spTree>
    <p:extLst>
      <p:ext uri="{BB962C8B-B14F-4D97-AF65-F5344CB8AC3E}">
        <p14:creationId xmlns:p14="http://schemas.microsoft.com/office/powerpoint/2010/main" val="1563980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标题 76">
            <a:extLst>
              <a:ext uri="{FF2B5EF4-FFF2-40B4-BE49-F238E27FC236}">
                <a16:creationId xmlns:a16="http://schemas.microsoft.com/office/drawing/2014/main" id="{D9A0AA8E-BE3B-E949-89DB-0208EE4A67DD}"/>
              </a:ext>
            </a:extLst>
          </p:cNvPr>
          <p:cNvSpPr>
            <a:spLocks noGrp="1"/>
          </p:cNvSpPr>
          <p:nvPr>
            <p:ph type="title"/>
          </p:nvPr>
        </p:nvSpPr>
        <p:spPr/>
        <p:txBody>
          <a:bodyPr rtlCol="0"/>
          <a:lstStyle>
            <a:defPPr>
              <a:defRPr lang="zh-CN"/>
            </a:defPPr>
          </a:lstStyle>
          <a:p>
            <a:pPr rtl="0"/>
            <a:r>
              <a:rPr lang="en-US" altLang="zh-CN" dirty="0"/>
              <a:t>Target policy smoothing regularization</a:t>
            </a:r>
            <a:br>
              <a:rPr lang="en-US" altLang="zh-CN" dirty="0"/>
            </a:br>
            <a:endParaRPr lang="zh-CN" dirty="0"/>
          </a:p>
        </p:txBody>
      </p:sp>
      <p:sp>
        <p:nvSpPr>
          <p:cNvPr id="21" name="文本占位符 20">
            <a:extLst>
              <a:ext uri="{FF2B5EF4-FFF2-40B4-BE49-F238E27FC236}">
                <a16:creationId xmlns:a16="http://schemas.microsoft.com/office/drawing/2014/main" id="{126B3CE3-4128-8F8E-0760-8B64348682F5}"/>
              </a:ext>
            </a:extLst>
          </p:cNvPr>
          <p:cNvSpPr>
            <a:spLocks noGrp="1"/>
          </p:cNvSpPr>
          <p:nvPr>
            <p:ph type="body" sz="quarter" idx="13"/>
          </p:nvPr>
        </p:nvSpPr>
        <p:spPr>
          <a:xfrm>
            <a:off x="1202891" y="2022043"/>
            <a:ext cx="9639700" cy="471054"/>
          </a:xfrm>
        </p:spPr>
        <p:txBody>
          <a:bodyPr rtlCol="0"/>
          <a:lstStyle>
            <a:defPPr>
              <a:defRPr lang="zh-CN"/>
            </a:defPPr>
          </a:lstStyle>
          <a:p>
            <a:pPr algn="l" rtl="0"/>
            <a:r>
              <a:rPr lang="en-US" altLang="zh-CN" dirty="0"/>
              <a:t>There is a problem with the deterministic strategy: it overfits to shrink the peaks in value estimates. When updating the Critic network, the learning target using a deterministic strategy is extremely susceptible to function approximation errors, resulting in large variance in target estimation and inaccurate estimation values. This induced variance can be reduced by regularization</a:t>
            </a:r>
          </a:p>
          <a:p>
            <a:pPr algn="l" rtl="0"/>
            <a:endParaRPr lang="zh-CN" dirty="0"/>
          </a:p>
        </p:txBody>
      </p:sp>
      <p:sp>
        <p:nvSpPr>
          <p:cNvPr id="4" name="页脚占位符 3">
            <a:extLst>
              <a:ext uri="{FF2B5EF4-FFF2-40B4-BE49-F238E27FC236}">
                <a16:creationId xmlns:a16="http://schemas.microsoft.com/office/drawing/2014/main" id="{F81227D3-F964-8FCA-9C7D-F5B249A2AAAD}"/>
              </a:ext>
            </a:extLst>
          </p:cNvPr>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5" name="灯片编号占位符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rtlCol="0"/>
          <a:lstStyle>
            <a:defPPr>
              <a:defRPr lang="zh-CN"/>
            </a:defPPr>
          </a:lstStyle>
          <a:p>
            <a:pPr rtl="0"/>
            <a:fld id="{294A09A9-5501-47C1-A89A-A340965A2BE2}" type="slidenum">
              <a:rPr lang="en-US" altLang="zh-CN" smtClean="0"/>
              <a:pPr rtl="0"/>
              <a:t>7</a:t>
            </a:fld>
            <a:endParaRPr lang="zh-CN" dirty="0"/>
          </a:p>
        </p:txBody>
      </p:sp>
      <p:sp>
        <p:nvSpPr>
          <p:cNvPr id="25" name="文本占位符 24">
            <a:extLst>
              <a:ext uri="{FF2B5EF4-FFF2-40B4-BE49-F238E27FC236}">
                <a16:creationId xmlns:a16="http://schemas.microsoft.com/office/drawing/2014/main" id="{40345C9D-26D7-8607-D9EE-CF94B35E8A94}"/>
              </a:ext>
            </a:extLst>
          </p:cNvPr>
          <p:cNvSpPr>
            <a:spLocks noGrp="1"/>
          </p:cNvSpPr>
          <p:nvPr>
            <p:ph type="body" sz="quarter" idx="21"/>
          </p:nvPr>
        </p:nvSpPr>
        <p:spPr>
          <a:xfrm>
            <a:off x="6922646" y="5725246"/>
            <a:ext cx="2194560" cy="355600"/>
          </a:xfrm>
        </p:spPr>
        <p:txBody>
          <a:bodyPr/>
          <a:lstStyle/>
          <a:p>
            <a:endParaRPr lang="zh-CN" altLang="en-US"/>
          </a:p>
        </p:txBody>
      </p:sp>
      <p:sp>
        <p:nvSpPr>
          <p:cNvPr id="33" name="文本占位符 32">
            <a:extLst>
              <a:ext uri="{FF2B5EF4-FFF2-40B4-BE49-F238E27FC236}">
                <a16:creationId xmlns:a16="http://schemas.microsoft.com/office/drawing/2014/main" id="{0096F3B1-37E8-5B7E-6D9E-1597785DCEF9}"/>
              </a:ext>
            </a:extLst>
          </p:cNvPr>
          <p:cNvSpPr>
            <a:spLocks noGrp="1"/>
          </p:cNvSpPr>
          <p:nvPr>
            <p:ph type="body" sz="quarter" idx="23"/>
          </p:nvPr>
        </p:nvSpPr>
        <p:spPr>
          <a:xfrm>
            <a:off x="8326895" y="5449743"/>
            <a:ext cx="2194560" cy="355600"/>
          </a:xfrm>
        </p:spPr>
        <p:txBody>
          <a:bodyPr/>
          <a:lstStyle/>
          <a:p>
            <a:endParaRPr lang="zh-CN" altLang="en-US" dirty="0"/>
          </a:p>
        </p:txBody>
      </p:sp>
      <p:sp>
        <p:nvSpPr>
          <p:cNvPr id="34" name="Rectangle 1">
            <a:extLst>
              <a:ext uri="{FF2B5EF4-FFF2-40B4-BE49-F238E27FC236}">
                <a16:creationId xmlns:a16="http://schemas.microsoft.com/office/drawing/2014/main" id="{7CC8958A-D5C7-C7A9-65E5-CF2E84CA23A3}"/>
              </a:ext>
            </a:extLst>
          </p:cNvPr>
          <p:cNvSpPr>
            <a:spLocks noGrp="1" noChangeArrowheads="1"/>
          </p:cNvSpPr>
          <p:nvPr>
            <p:ph type="body" sz="quarter" idx="19"/>
          </p:nvPr>
        </p:nvSpPr>
        <p:spPr bwMode="auto">
          <a:xfrm>
            <a:off x="1202891" y="3166518"/>
            <a:ext cx="9963872" cy="62710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 rIns="0" bIns="-952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100" b="0" i="0" u="none" strike="noStrike" cap="none" normalizeH="0" baseline="0" dirty="0">
                <a:ln>
                  <a:noFill/>
                </a:ln>
                <a:solidFill>
                  <a:srgbClr val="202124"/>
                </a:solidFill>
                <a:effectLst/>
                <a:latin typeface="Arial Unicode MS"/>
                <a:ea typeface="inherit"/>
              </a:rPr>
              <a:t>The specific implementation is to use the area around the target action to calculate the target value, which is beneficial to smoothing the estimated value.</a:t>
            </a: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6839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CDC4AE-C2C4-A814-CC59-BD002AEF46FC}"/>
              </a:ext>
            </a:extLst>
          </p:cNvPr>
          <p:cNvSpPr>
            <a:spLocks noGrp="1"/>
          </p:cNvSpPr>
          <p:nvPr>
            <p:ph type="title"/>
          </p:nvPr>
        </p:nvSpPr>
        <p:spPr/>
        <p:txBody>
          <a:bodyPr rtlCol="0"/>
          <a:lstStyle>
            <a:defPPr>
              <a:defRPr lang="zh-CN"/>
            </a:defPPr>
          </a:lstStyle>
          <a:p>
            <a:pPr rtl="0"/>
            <a:r>
              <a:rPr lang="en-US" altLang="zh-CN" dirty="0">
                <a:latin typeface="Microsoft YaHei UI" panose="02020602080505020303" pitchFamily="18" charset="77"/>
                <a:ea typeface="Microsoft YaHei UI"/>
              </a:rPr>
              <a:t>Two examples</a:t>
            </a:r>
            <a:endParaRPr lang="zh-CN" dirty="0"/>
          </a:p>
        </p:txBody>
      </p:sp>
      <p:sp>
        <p:nvSpPr>
          <p:cNvPr id="4" name="页脚占位符 3">
            <a:extLst>
              <a:ext uri="{FF2B5EF4-FFF2-40B4-BE49-F238E27FC236}">
                <a16:creationId xmlns:a16="http://schemas.microsoft.com/office/drawing/2014/main" id="{8C2F00B7-F64B-BD9F-339A-EE343262F312}"/>
              </a:ext>
            </a:extLst>
          </p:cNvPr>
          <p:cNvSpPr>
            <a:spLocks noGrp="1"/>
          </p:cNvSpPr>
          <p:nvPr>
            <p:ph type="ftr" sz="quarter" idx="10"/>
          </p:nvPr>
        </p:nvSpPr>
        <p:spPr>
          <a:xfrm>
            <a:off x="398664" y="6356350"/>
            <a:ext cx="4114800" cy="365125"/>
          </a:xfrm>
        </p:spPr>
        <p:txBody>
          <a:bodyPr rtlCol="0"/>
          <a:lstStyle>
            <a:defPPr>
              <a:defRPr lang="zh-CN"/>
            </a:defPPr>
          </a:lstStyle>
          <a:p>
            <a:pPr rtl="0"/>
            <a:r>
              <a:rPr lang="zh-CN"/>
              <a:t>演示文稿标题</a:t>
            </a:r>
            <a:endParaRPr lang="zh-CN" dirty="0"/>
          </a:p>
        </p:txBody>
      </p:sp>
      <p:sp>
        <p:nvSpPr>
          <p:cNvPr id="5" name="灯片编号占位符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rtlCol="0"/>
          <a:lstStyle>
            <a:defPPr>
              <a:defRPr lang="zh-CN"/>
            </a:defPPr>
          </a:lstStyle>
          <a:p>
            <a:pPr rtl="0"/>
            <a:fld id="{294A09A9-5501-47C1-A89A-A340965A2BE2}" type="slidenum">
              <a:rPr lang="en-US" altLang="zh-CN" smtClean="0"/>
              <a:t>8</a:t>
            </a:fld>
            <a:endParaRPr lang="zh-CN" dirty="0"/>
          </a:p>
        </p:txBody>
      </p:sp>
      <p:pic>
        <p:nvPicPr>
          <p:cNvPr id="6" name="图片 5" descr="图表, 表面图&#10;&#10;描述已自动生成">
            <a:extLst>
              <a:ext uri="{FF2B5EF4-FFF2-40B4-BE49-F238E27FC236}">
                <a16:creationId xmlns:a16="http://schemas.microsoft.com/office/drawing/2014/main" id="{D8FED433-F9D1-D13F-9D3F-7B9E5CFE2487}"/>
              </a:ext>
            </a:extLst>
          </p:cNvPr>
          <p:cNvPicPr>
            <a:picLocks noChangeAspect="1"/>
          </p:cNvPicPr>
          <p:nvPr/>
        </p:nvPicPr>
        <p:blipFill>
          <a:blip r:embed="rId3"/>
          <a:stretch>
            <a:fillRect/>
          </a:stretch>
        </p:blipFill>
        <p:spPr>
          <a:xfrm>
            <a:off x="995990" y="2170257"/>
            <a:ext cx="4586623" cy="2830656"/>
          </a:xfrm>
          <a:prstGeom prst="rect">
            <a:avLst/>
          </a:prstGeom>
        </p:spPr>
      </p:pic>
      <p:pic>
        <p:nvPicPr>
          <p:cNvPr id="9" name="图片 8" descr="图表, 表面图&#10;&#10;描述已自动生成">
            <a:extLst>
              <a:ext uri="{FF2B5EF4-FFF2-40B4-BE49-F238E27FC236}">
                <a16:creationId xmlns:a16="http://schemas.microsoft.com/office/drawing/2014/main" id="{5C2321AA-8EC7-E601-C2DC-B6ECE18E86A5}"/>
              </a:ext>
            </a:extLst>
          </p:cNvPr>
          <p:cNvPicPr>
            <a:picLocks noChangeAspect="1"/>
          </p:cNvPicPr>
          <p:nvPr/>
        </p:nvPicPr>
        <p:blipFill>
          <a:blip r:embed="rId4"/>
          <a:stretch>
            <a:fillRect/>
          </a:stretch>
        </p:blipFill>
        <p:spPr>
          <a:xfrm>
            <a:off x="7123699" y="2200124"/>
            <a:ext cx="4458700" cy="2770922"/>
          </a:xfrm>
          <a:prstGeom prst="rect">
            <a:avLst/>
          </a:prstGeom>
        </p:spPr>
      </p:pic>
      <p:sp>
        <p:nvSpPr>
          <p:cNvPr id="12" name="Rectangle 1">
            <a:extLst>
              <a:ext uri="{FF2B5EF4-FFF2-40B4-BE49-F238E27FC236}">
                <a16:creationId xmlns:a16="http://schemas.microsoft.com/office/drawing/2014/main" id="{36A9F242-39F6-3B73-CBBC-B7F35BDA2346}"/>
              </a:ext>
            </a:extLst>
          </p:cNvPr>
          <p:cNvSpPr>
            <a:spLocks noGrp="1" noChangeArrowheads="1"/>
          </p:cNvSpPr>
          <p:nvPr>
            <p:ph idx="1"/>
          </p:nvPr>
        </p:nvSpPr>
        <p:spPr bwMode="auto">
          <a:xfrm>
            <a:off x="616527" y="5174817"/>
            <a:ext cx="11277600" cy="130333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 rIns="0" bIns="-952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100" b="0" i="0" u="none" strike="noStrike" cap="none" normalizeH="0" baseline="0" dirty="0">
                <a:ln>
                  <a:noFill/>
                </a:ln>
                <a:solidFill>
                  <a:srgbClr val="202124"/>
                </a:solidFill>
                <a:effectLst/>
                <a:latin typeface="Arial Unicode MS"/>
                <a:ea typeface="inherit"/>
              </a:rPr>
              <a:t>Here we directly use Q(s′,a′) to estimate Q(s,a) , so the variance will be large. Take the state-action pair (s′,a′) neighborhood to estimate Q(s,a) , which can greatly reduce the variance, improve the accuracy of target value estimation, and ensure the stability of the network training process.</a:t>
            </a: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9058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BE6A01-1D8C-E82D-69CE-C1BEA5E0330D}"/>
              </a:ext>
            </a:extLst>
          </p:cNvPr>
          <p:cNvSpPr>
            <a:spLocks noGrp="1"/>
          </p:cNvSpPr>
          <p:nvPr>
            <p:ph type="title"/>
          </p:nvPr>
        </p:nvSpPr>
        <p:spPr/>
        <p:txBody>
          <a:bodyPr rtlCol="0"/>
          <a:lstStyle>
            <a:defPPr>
              <a:defRPr lang="zh-CN"/>
            </a:defPPr>
          </a:lstStyle>
          <a:p>
            <a:pPr rtl="0"/>
            <a:r>
              <a:rPr lang="en-US" altLang="zh-CN" dirty="0">
                <a:latin typeface="Microsoft YaHei UI" panose="02020602080505020303" pitchFamily="18" charset="77"/>
                <a:ea typeface="Microsoft YaHei UI" panose="02020502070401020303" pitchFamily="18" charset="0"/>
              </a:rPr>
              <a:t>Application</a:t>
            </a:r>
            <a:r>
              <a:rPr lang="zh-CN" dirty="0">
                <a:solidFill>
                  <a:schemeClr val="accent3"/>
                </a:solidFill>
                <a:latin typeface="Microsoft YaHei UI" panose="02020602080505020303" pitchFamily="18" charset="77"/>
                <a:ea typeface="Microsoft YaHei UI"/>
              </a:rPr>
              <a:t> </a:t>
            </a:r>
            <a:endParaRPr lang="zh-CN" dirty="0"/>
          </a:p>
        </p:txBody>
      </p:sp>
      <p:sp>
        <p:nvSpPr>
          <p:cNvPr id="3" name="页脚占位符 2">
            <a:extLst>
              <a:ext uri="{FF2B5EF4-FFF2-40B4-BE49-F238E27FC236}">
                <a16:creationId xmlns:a16="http://schemas.microsoft.com/office/drawing/2014/main" id="{21137959-7D1F-FBB7-5094-07715179487F}"/>
              </a:ext>
            </a:extLst>
          </p:cNvPr>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4" name="灯片编号占位符 3">
            <a:extLst>
              <a:ext uri="{FF2B5EF4-FFF2-40B4-BE49-F238E27FC236}">
                <a16:creationId xmlns:a16="http://schemas.microsoft.com/office/drawing/2014/main" id="{A6E8D6E8-969C-81F9-8B97-1B42ED901A78}"/>
              </a:ext>
            </a:extLst>
          </p:cNvPr>
          <p:cNvSpPr>
            <a:spLocks noGrp="1"/>
          </p:cNvSpPr>
          <p:nvPr>
            <p:ph type="sldNum" sz="quarter" idx="11"/>
          </p:nvPr>
        </p:nvSpPr>
        <p:spPr/>
        <p:txBody>
          <a:bodyPr rtlCol="0"/>
          <a:lstStyle>
            <a:defPPr>
              <a:defRPr lang="zh-CN"/>
            </a:defPPr>
          </a:lstStyle>
          <a:p>
            <a:pPr rtl="0"/>
            <a:fld id="{294A09A9-5501-47C1-A89A-A340965A2BE2}" type="slidenum">
              <a:rPr lang="en-US" altLang="zh-CN" smtClean="0"/>
              <a:pPr rtl="0"/>
              <a:t>9</a:t>
            </a:fld>
            <a:endParaRPr lang="zh-CN" dirty="0"/>
          </a:p>
        </p:txBody>
      </p:sp>
      <p:pic>
        <p:nvPicPr>
          <p:cNvPr id="8" name="内容占位符 7">
            <a:extLst>
              <a:ext uri="{FF2B5EF4-FFF2-40B4-BE49-F238E27FC236}">
                <a16:creationId xmlns:a16="http://schemas.microsoft.com/office/drawing/2014/main" id="{AE4B330F-EFFA-43F5-3538-1B932C92211B}"/>
              </a:ext>
            </a:extLst>
          </p:cNvPr>
          <p:cNvPicPr>
            <a:picLocks noGrp="1" noChangeAspect="1"/>
          </p:cNvPicPr>
          <p:nvPr>
            <p:ph sz="quarter" idx="12"/>
          </p:nvPr>
        </p:nvPicPr>
        <p:blipFill>
          <a:blip r:embed="rId3"/>
          <a:stretch>
            <a:fillRect/>
          </a:stretch>
        </p:blipFill>
        <p:spPr>
          <a:xfrm>
            <a:off x="734329" y="2392027"/>
            <a:ext cx="5541744" cy="2267909"/>
          </a:xfrm>
          <a:prstGeom prst="rect">
            <a:avLst/>
          </a:prstGeom>
        </p:spPr>
      </p:pic>
      <p:sp>
        <p:nvSpPr>
          <p:cNvPr id="9" name="文本框 8">
            <a:extLst>
              <a:ext uri="{FF2B5EF4-FFF2-40B4-BE49-F238E27FC236}">
                <a16:creationId xmlns:a16="http://schemas.microsoft.com/office/drawing/2014/main" id="{7EB8888B-7798-71E6-1779-4B3AE69B8D53}"/>
              </a:ext>
            </a:extLst>
          </p:cNvPr>
          <p:cNvSpPr txBox="1"/>
          <p:nvPr/>
        </p:nvSpPr>
        <p:spPr>
          <a:xfrm>
            <a:off x="6172200" y="2729345"/>
            <a:ext cx="5541744" cy="923330"/>
          </a:xfrm>
          <a:prstGeom prst="rect">
            <a:avLst/>
          </a:prstGeom>
          <a:noFill/>
        </p:spPr>
        <p:txBody>
          <a:bodyPr wrap="square" rtlCol="0">
            <a:spAutoFit/>
          </a:bodyPr>
          <a:lstStyle/>
          <a:p>
            <a:r>
              <a:rPr lang="en-US" altLang="zh-CN" dirty="0"/>
              <a:t>This is a model of a bucket</a:t>
            </a:r>
          </a:p>
          <a:p>
            <a:r>
              <a:rPr lang="en-US" altLang="zh-CN" dirty="0"/>
              <a:t>Next, we will replace the PID control module to see the effect.</a:t>
            </a:r>
            <a:endParaRPr lang="zh-CN" altLang="en-US" dirty="0"/>
          </a:p>
        </p:txBody>
      </p:sp>
    </p:spTree>
    <p:extLst>
      <p:ext uri="{BB962C8B-B14F-4D97-AF65-F5344CB8AC3E}">
        <p14:creationId xmlns:p14="http://schemas.microsoft.com/office/powerpoint/2010/main" val="58893715"/>
      </p:ext>
    </p:extLst>
  </p:cSld>
  <p:clrMapOvr>
    <a:masterClrMapping/>
  </p:clrMapOvr>
</p:sld>
</file>

<file path=ppt/theme/theme1.xml><?xml version="1.0" encoding="utf-8"?>
<a:theme xmlns:a="http://schemas.openxmlformats.org/drawingml/2006/main" name="Office 主题">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Microsoft YaHei UI"/>
        <a:ea typeface="Microsoft YaHei UI"/>
        <a:cs typeface=""/>
      </a:majorFont>
      <a:minorFont>
        <a:latin typeface="Microsoft YaHei UI Light"/>
        <a:ea typeface="Microsoft YaHei U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770855_TF56410444_Win32" id="{A4D9143D-2DD8-4C57-9D80-ED5B7B13DA5D}" vid="{0CBF3EE4-A473-447D-B4ED-E95D27661F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icrosoft YaHei UI Light" panose="020F0302020204030204"/>
        <a:ea typeface=""/>
        <a:cs typeface=""/>
        <a:font script="Jpan" typeface="游ゴシック Light"/>
        <a:font script="Hang" typeface="맑은 고딕"/>
        <a:font script="Hans" typeface="Microsoft YaHei UI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icrosoft YaHei UI" panose="020F0502020204030204"/>
        <a:ea typeface=""/>
        <a:cs typeface=""/>
        <a:font script="Jpan" typeface="游ゴシック"/>
        <a:font script="Hang" typeface="맑은 고딕"/>
        <a:font script="Hans" typeface="Microsoft YaHei U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icrosoft YaHei UI Light" panose="020F0302020204030204"/>
        <a:ea typeface=""/>
        <a:cs typeface=""/>
        <a:font script="Jpan" typeface="游ゴシック Light"/>
        <a:font script="Hang" typeface="맑은 고딕"/>
        <a:font script="Hans" typeface="Microsoft YaHei UI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icrosoft YaHei UI" panose="020F0502020204030204"/>
        <a:ea typeface=""/>
        <a:cs typeface=""/>
        <a:font script="Jpan" typeface="游ゴシック"/>
        <a:font script="Hang" typeface="맑은 고딕"/>
        <a:font script="Hans" typeface="Microsoft YaHei U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{CF90A0D7-685B-4AD9-A071-F3F450EA46C5}tf56410444_win32</Template>
  <TotalTime>92</TotalTime>
  <Words>587</Words>
  <Application>Microsoft Office PowerPoint</Application>
  <PresentationFormat>宽屏</PresentationFormat>
  <Paragraphs>71</Paragraphs>
  <Slides>12</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Arial Unicode MS</vt:lpstr>
      <vt:lpstr>Microsoft YaHei UI</vt:lpstr>
      <vt:lpstr>Microsoft YaHei UI Light</vt:lpstr>
      <vt:lpstr>Arial</vt:lpstr>
      <vt:lpstr>Times New Roman</vt:lpstr>
      <vt:lpstr>Office 主题</vt:lpstr>
      <vt:lpstr>TD3 alg. In PID control</vt:lpstr>
      <vt:lpstr>Content</vt:lpstr>
      <vt:lpstr>INTRODUCTION</vt:lpstr>
      <vt:lpstr>Dual network</vt:lpstr>
      <vt:lpstr>WHY we use dual network</vt:lpstr>
      <vt:lpstr>Dual networks are an efficient way to solve maximization problems. In the TD3 algorithm, the author introduces two sets of critic networks with the same network architecture. When calculating the target value, the smaller value between the two will be used to estimate the next state action pair (s′, a′) state action value </vt:lpstr>
      <vt:lpstr>Target policy smoothing regularization </vt:lpstr>
      <vt:lpstr>Two examples</vt:lpstr>
      <vt:lpstr>Application </vt:lpstr>
      <vt:lpstr>Training results</vt:lpstr>
      <vt:lpstr>Comparations between traditional PID control and TD3</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演示文稿标题</dc:title>
  <dc:creator>谦益 黄</dc:creator>
  <cp:lastModifiedBy>谦益 黄</cp:lastModifiedBy>
  <cp:revision>3</cp:revision>
  <dcterms:created xsi:type="dcterms:W3CDTF">2023-12-19T19:58:42Z</dcterms:created>
  <dcterms:modified xsi:type="dcterms:W3CDTF">2023-12-20T16:05:58Z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