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B57DC-04B6-C5FC-2046-BAF0270A2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924F89-9034-73BD-5648-FF04F538D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FF0CA-6097-992D-35F4-9C65E30C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5E11C-2B22-D4CA-5239-2D5EA1D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F87CB-3FA3-812F-4E81-B3F9300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74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261EC-1446-190A-620F-A835E459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574143-05FF-D5D4-666A-5064BFD26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F5B1B-5AFD-3349-6D7B-B8AE28A5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9ACBA-76A3-D0CC-60A0-9E55180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C46D3-4E13-F751-0F17-661A36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2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788D8D-CB43-6E38-710B-FCB43EEA6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FEF043-2779-AB50-49CC-5B32D7CB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B9B160-188E-316A-44A7-76456A74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576FD-CC4F-E29F-3B24-9D065CD7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AF3B8-8F6F-2A7D-C6C3-E8F95662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02690-2792-8C0B-E616-DD4E4F26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732F32-61FE-F6BA-6C4D-2DAE011F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6DE4D-48D2-7FA7-159C-710524FE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A4DBD-DABC-7729-EB76-500ACB11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F4A36-F2D3-DC36-7257-B4008F59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8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8BE7E-E30B-AB10-A681-5A45F3D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88BADD-6A4B-A806-F8D8-F59B526E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E3BF7D-0D9E-4395-0734-BBAEAB21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C6B6D-DFCA-AEAC-228F-B0C4BC68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F2504-E95A-9B87-15C8-E28CC9B5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12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64B7F-B25E-5D72-31E3-0A0CF14E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66C37-8EAB-EBE0-1801-4935CCD5F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124B28-F972-7224-E7A4-AF9CD207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78209-0D1C-A625-5CA8-08DA1A9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3D63ED-4A1D-4A1D-985B-DE126A46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42B3F-D2A3-A9AA-C325-517BB07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4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07742-A9F5-154C-FC16-0061D7C3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4CFED-027C-0B09-37E6-BC023D5E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BC9872-BEBF-6EC8-0E6B-1B695646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AFA912-AF3B-36FE-BB72-B1BD385B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0378F6-2749-BA7E-0942-4EA0B21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70DADA-D306-2EEE-5C5C-5CFA722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E230F-D05C-AACB-498A-72D0FF17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C9726D-1255-9A17-25EC-A8E22DFD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4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43950-4E9F-20C1-ECCC-D6CA22DF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787C0E-B896-FC37-3362-DFBADD64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DEA546-9DFD-FEBE-03EF-799EAB07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2301F-774E-244D-BFF1-A63907A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1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ECFCB4-1684-E606-2B10-41A2B894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3541B3-C0F7-7B26-ED55-59173F5B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347748-81C4-DE40-3495-3BDF5C2F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5AB0-1773-B4D2-A6EB-C6C6D61E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986F1-15DB-DE52-A6D3-39B7AD3F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A092A9-56A9-7CC1-4F18-6ECE3ACC3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592F76-269E-C09E-22BB-78FEE5C1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627A9D-CE19-71F1-28BD-AB5D152E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3A787A-8464-831A-A512-B8BC7E09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2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A8EF4-EF11-265F-D69E-A7264669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F14E76-7B2C-9CF0-1CC6-477AAC128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1D250C-3381-E7C5-E04E-54CC2581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E6B285-0EE6-0029-B9DA-DC9CEAC9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B6833D-9BFD-1198-DEDE-DBF143F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70A34-09A7-5099-E3CE-6780399E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2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AFAE-46C8-8FAB-3D13-1C5DEF39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60C734-003A-2895-8FE8-B138E8FB8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527B11-10E3-57E1-8AB2-7C45D34D6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C455-CE7C-4047-9B62-2F38095E04BE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80F09-D8B4-26FD-8105-3D9D1CF5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CC66F-038E-5883-03C6-C7C62774B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C4B3-74A7-44A9-A16E-804B2C2686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41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1B262-DE5C-7FD2-79AD-310C89407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700" y="271463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BC34D0-E8DD-7947-2209-6D282FDB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4685334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ProjectBarRectangle">
            <a:extLst>
              <a:ext uri="{FF2B5EF4-FFF2-40B4-BE49-F238E27FC236}">
                <a16:creationId xmlns:a16="http://schemas.microsoft.com/office/drawing/2014/main" id="{AE19252E-70E5-42FC-2968-1778C62CEEC9}"/>
              </a:ext>
            </a:extLst>
          </p:cNvPr>
          <p:cNvSpPr/>
          <p:nvPr/>
        </p:nvSpPr>
        <p:spPr>
          <a:xfrm>
            <a:off x="2619904" y="3452640"/>
            <a:ext cx="6647921" cy="47721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5" name="ProjectBar-Left-Label">
            <a:extLst>
              <a:ext uri="{FF2B5EF4-FFF2-40B4-BE49-F238E27FC236}">
                <a16:creationId xmlns:a16="http://schemas.microsoft.com/office/drawing/2014/main" id="{1B06AC4E-144A-E020-A802-2298ED38B9A6}"/>
              </a:ext>
            </a:extLst>
          </p:cNvPr>
          <p:cNvSpPr txBox="1"/>
          <p:nvPr/>
        </p:nvSpPr>
        <p:spPr>
          <a:xfrm>
            <a:off x="1474466" y="3478635"/>
            <a:ext cx="492975" cy="43698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r" rtl="0"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Начало</a:t>
            </a:r>
            <a:br>
              <a:rPr dirty="0"/>
            </a:br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09.11.15</a:t>
            </a:r>
          </a:p>
        </p:txBody>
      </p:sp>
      <p:sp>
        <p:nvSpPr>
          <p:cNvPr id="6" name="ProjectBar-Right-Label">
            <a:extLst>
              <a:ext uri="{FF2B5EF4-FFF2-40B4-BE49-F238E27FC236}">
                <a16:creationId xmlns:a16="http://schemas.microsoft.com/office/drawing/2014/main" id="{8D644EAB-72F5-C413-354C-D68DF38767BB}"/>
              </a:ext>
            </a:extLst>
          </p:cNvPr>
          <p:cNvSpPr txBox="1"/>
          <p:nvPr/>
        </p:nvSpPr>
        <p:spPr>
          <a:xfrm>
            <a:off x="9357254" y="3429000"/>
            <a:ext cx="548746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Окончание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29.02.16</a:t>
            </a:r>
          </a:p>
        </p:txBody>
      </p:sp>
      <p:sp>
        <p:nvSpPr>
          <p:cNvPr id="7" name="ProjectBar-SummaryTask-Label">
            <a:extLst>
              <a:ext uri="{FF2B5EF4-FFF2-40B4-BE49-F238E27FC236}">
                <a16:creationId xmlns:a16="http://schemas.microsoft.com/office/drawing/2014/main" id="{41F789FC-D917-CDE4-87DC-8F7C4BA1788C}"/>
              </a:ext>
            </a:extLst>
          </p:cNvPr>
          <p:cNvSpPr txBox="1"/>
          <p:nvPr/>
        </p:nvSpPr>
        <p:spPr>
          <a:xfrm>
            <a:off x="2239962" y="3904134"/>
            <a:ext cx="188913" cy="15907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l" rtl="0"/>
            <a:endParaRPr/>
          </a:p>
        </p:txBody>
      </p:sp>
      <p:sp>
        <p:nvSpPr>
          <p:cNvPr id="8" name="TimescaleTextBox">
            <a:extLst>
              <a:ext uri="{FF2B5EF4-FFF2-40B4-BE49-F238E27FC236}">
                <a16:creationId xmlns:a16="http://schemas.microsoft.com/office/drawing/2014/main" id="{9D0AEAAD-CDBF-FE3E-4980-7871F029A5BE}"/>
              </a:ext>
            </a:extLst>
          </p:cNvPr>
          <p:cNvSpPr txBox="1"/>
          <p:nvPr/>
        </p:nvSpPr>
        <p:spPr>
          <a:xfrm>
            <a:off x="3049057" y="3355231"/>
            <a:ext cx="503767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22 Ноя '15</a:t>
            </a:r>
          </a:p>
        </p:txBody>
      </p:sp>
      <p:cxnSp>
        <p:nvCxnSpPr>
          <p:cNvPr id="9" name="TimescaleLine">
            <a:extLst>
              <a:ext uri="{FF2B5EF4-FFF2-40B4-BE49-F238E27FC236}">
                <a16:creationId xmlns:a16="http://schemas.microsoft.com/office/drawing/2014/main" id="{E8406397-A863-4659-7835-3F750E218F56}"/>
              </a:ext>
            </a:extLst>
          </p:cNvPr>
          <p:cNvCxnSpPr>
            <a:cxnSpLocks/>
          </p:cNvCxnSpPr>
          <p:nvPr/>
        </p:nvCxnSpPr>
        <p:spPr>
          <a:xfrm>
            <a:off x="3019425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imescaleTextBox">
            <a:extLst>
              <a:ext uri="{FF2B5EF4-FFF2-40B4-BE49-F238E27FC236}">
                <a16:creationId xmlns:a16="http://schemas.microsoft.com/office/drawing/2014/main" id="{C4C6938D-5C9A-8B1B-AA80-3D14CB663A29}"/>
              </a:ext>
            </a:extLst>
          </p:cNvPr>
          <p:cNvSpPr txBox="1"/>
          <p:nvPr/>
        </p:nvSpPr>
        <p:spPr>
          <a:xfrm>
            <a:off x="3924829" y="3355231"/>
            <a:ext cx="494771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06 Дек '15</a:t>
            </a:r>
          </a:p>
        </p:txBody>
      </p:sp>
      <p:cxnSp>
        <p:nvCxnSpPr>
          <p:cNvPr id="11" name="TimescaleLine">
            <a:extLst>
              <a:ext uri="{FF2B5EF4-FFF2-40B4-BE49-F238E27FC236}">
                <a16:creationId xmlns:a16="http://schemas.microsoft.com/office/drawing/2014/main" id="{E2C4F6BD-3354-3B34-728F-4277DAF6FD1A}"/>
              </a:ext>
            </a:extLst>
          </p:cNvPr>
          <p:cNvCxnSpPr>
            <a:cxnSpLocks/>
          </p:cNvCxnSpPr>
          <p:nvPr/>
        </p:nvCxnSpPr>
        <p:spPr>
          <a:xfrm>
            <a:off x="3895725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imescaleTextBox">
            <a:extLst>
              <a:ext uri="{FF2B5EF4-FFF2-40B4-BE49-F238E27FC236}">
                <a16:creationId xmlns:a16="http://schemas.microsoft.com/office/drawing/2014/main" id="{BFCA437C-5FE6-EFBD-92E7-947A2954AFE8}"/>
              </a:ext>
            </a:extLst>
          </p:cNvPr>
          <p:cNvSpPr txBox="1"/>
          <p:nvPr/>
        </p:nvSpPr>
        <p:spPr>
          <a:xfrm>
            <a:off x="4810654" y="3355231"/>
            <a:ext cx="494771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20 Дек '15</a:t>
            </a:r>
          </a:p>
        </p:txBody>
      </p:sp>
      <p:cxnSp>
        <p:nvCxnSpPr>
          <p:cNvPr id="13" name="TimescaleLine">
            <a:extLst>
              <a:ext uri="{FF2B5EF4-FFF2-40B4-BE49-F238E27FC236}">
                <a16:creationId xmlns:a16="http://schemas.microsoft.com/office/drawing/2014/main" id="{96815ED4-DA76-AEA0-9247-8E456CC2BDF3}"/>
              </a:ext>
            </a:extLst>
          </p:cNvPr>
          <p:cNvCxnSpPr>
            <a:cxnSpLocks/>
          </p:cNvCxnSpPr>
          <p:nvPr/>
        </p:nvCxnSpPr>
        <p:spPr>
          <a:xfrm>
            <a:off x="4781550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imescaleTextBox">
            <a:extLst>
              <a:ext uri="{FF2B5EF4-FFF2-40B4-BE49-F238E27FC236}">
                <a16:creationId xmlns:a16="http://schemas.microsoft.com/office/drawing/2014/main" id="{5B44837F-C297-977F-0FFC-23455B6CF518}"/>
              </a:ext>
            </a:extLst>
          </p:cNvPr>
          <p:cNvSpPr txBox="1"/>
          <p:nvPr/>
        </p:nvSpPr>
        <p:spPr>
          <a:xfrm>
            <a:off x="5686954" y="3355231"/>
            <a:ext cx="494771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03 Янв '16</a:t>
            </a:r>
          </a:p>
        </p:txBody>
      </p:sp>
      <p:cxnSp>
        <p:nvCxnSpPr>
          <p:cNvPr id="15" name="TimescaleLine">
            <a:extLst>
              <a:ext uri="{FF2B5EF4-FFF2-40B4-BE49-F238E27FC236}">
                <a16:creationId xmlns:a16="http://schemas.microsoft.com/office/drawing/2014/main" id="{3809072F-36C6-E5E9-2A8F-603625F931A1}"/>
              </a:ext>
            </a:extLst>
          </p:cNvPr>
          <p:cNvCxnSpPr>
            <a:cxnSpLocks/>
          </p:cNvCxnSpPr>
          <p:nvPr/>
        </p:nvCxnSpPr>
        <p:spPr>
          <a:xfrm>
            <a:off x="5657850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imescaleTextBox">
            <a:extLst>
              <a:ext uri="{FF2B5EF4-FFF2-40B4-BE49-F238E27FC236}">
                <a16:creationId xmlns:a16="http://schemas.microsoft.com/office/drawing/2014/main" id="{7ED3B29B-CD0F-1A60-DBC7-9BE76E99CE9A}"/>
              </a:ext>
            </a:extLst>
          </p:cNvPr>
          <p:cNvSpPr txBox="1"/>
          <p:nvPr/>
        </p:nvSpPr>
        <p:spPr>
          <a:xfrm>
            <a:off x="6572779" y="3355231"/>
            <a:ext cx="494771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17 Янв '16</a:t>
            </a:r>
          </a:p>
        </p:txBody>
      </p:sp>
      <p:cxnSp>
        <p:nvCxnSpPr>
          <p:cNvPr id="17" name="TimescaleLine">
            <a:extLst>
              <a:ext uri="{FF2B5EF4-FFF2-40B4-BE49-F238E27FC236}">
                <a16:creationId xmlns:a16="http://schemas.microsoft.com/office/drawing/2014/main" id="{9A954B76-D7BF-3E76-9B77-7E226D62BC80}"/>
              </a:ext>
            </a:extLst>
          </p:cNvPr>
          <p:cNvCxnSpPr>
            <a:cxnSpLocks/>
          </p:cNvCxnSpPr>
          <p:nvPr/>
        </p:nvCxnSpPr>
        <p:spPr>
          <a:xfrm>
            <a:off x="6543675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imescaleTextBox">
            <a:extLst>
              <a:ext uri="{FF2B5EF4-FFF2-40B4-BE49-F238E27FC236}">
                <a16:creationId xmlns:a16="http://schemas.microsoft.com/office/drawing/2014/main" id="{A2806871-0744-57D9-586C-DAEB45DC9134}"/>
              </a:ext>
            </a:extLst>
          </p:cNvPr>
          <p:cNvSpPr txBox="1"/>
          <p:nvPr/>
        </p:nvSpPr>
        <p:spPr>
          <a:xfrm>
            <a:off x="7449079" y="3355231"/>
            <a:ext cx="494771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31 Янв '16</a:t>
            </a:r>
          </a:p>
        </p:txBody>
      </p:sp>
      <p:cxnSp>
        <p:nvCxnSpPr>
          <p:cNvPr id="19" name="TimescaleLine">
            <a:extLst>
              <a:ext uri="{FF2B5EF4-FFF2-40B4-BE49-F238E27FC236}">
                <a16:creationId xmlns:a16="http://schemas.microsoft.com/office/drawing/2014/main" id="{A0408ABC-A8B5-252D-1073-0F3455B42CA7}"/>
              </a:ext>
            </a:extLst>
          </p:cNvPr>
          <p:cNvCxnSpPr>
            <a:cxnSpLocks/>
          </p:cNvCxnSpPr>
          <p:nvPr/>
        </p:nvCxnSpPr>
        <p:spPr>
          <a:xfrm>
            <a:off x="7419975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imescaleTextBox">
            <a:extLst>
              <a:ext uri="{FF2B5EF4-FFF2-40B4-BE49-F238E27FC236}">
                <a16:creationId xmlns:a16="http://schemas.microsoft.com/office/drawing/2014/main" id="{41BE1E2C-9E7A-F927-A645-A440E8990745}"/>
              </a:ext>
            </a:extLst>
          </p:cNvPr>
          <p:cNvSpPr txBox="1"/>
          <p:nvPr/>
        </p:nvSpPr>
        <p:spPr>
          <a:xfrm>
            <a:off x="8325907" y="3355231"/>
            <a:ext cx="503767" cy="26030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14 Фев '16</a:t>
            </a:r>
          </a:p>
        </p:txBody>
      </p:sp>
      <p:cxnSp>
        <p:nvCxnSpPr>
          <p:cNvPr id="21" name="TimescaleLine">
            <a:extLst>
              <a:ext uri="{FF2B5EF4-FFF2-40B4-BE49-F238E27FC236}">
                <a16:creationId xmlns:a16="http://schemas.microsoft.com/office/drawing/2014/main" id="{EDBC53FF-519E-D3CE-C160-CDBD810F037C}"/>
              </a:ext>
            </a:extLst>
          </p:cNvPr>
          <p:cNvCxnSpPr>
            <a:cxnSpLocks/>
          </p:cNvCxnSpPr>
          <p:nvPr/>
        </p:nvCxnSpPr>
        <p:spPr>
          <a:xfrm>
            <a:off x="8296275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imescaleTextBox">
            <a:extLst>
              <a:ext uri="{FF2B5EF4-FFF2-40B4-BE49-F238E27FC236}">
                <a16:creationId xmlns:a16="http://schemas.microsoft.com/office/drawing/2014/main" id="{D33E48EE-D987-FB49-D6F2-12B9BF84E354}"/>
              </a:ext>
            </a:extLst>
          </p:cNvPr>
          <p:cNvSpPr txBox="1"/>
          <p:nvPr/>
        </p:nvSpPr>
        <p:spPr>
          <a:xfrm>
            <a:off x="9211732" y="3341739"/>
            <a:ext cx="662837" cy="27379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28 Фев '16</a:t>
            </a:r>
          </a:p>
        </p:txBody>
      </p:sp>
      <p:cxnSp>
        <p:nvCxnSpPr>
          <p:cNvPr id="23" name="TimescaleLine">
            <a:extLst>
              <a:ext uri="{FF2B5EF4-FFF2-40B4-BE49-F238E27FC236}">
                <a16:creationId xmlns:a16="http://schemas.microsoft.com/office/drawing/2014/main" id="{B16E067C-48A2-6FDE-6F87-13904C422B8A}"/>
              </a:ext>
            </a:extLst>
          </p:cNvPr>
          <p:cNvCxnSpPr>
            <a:cxnSpLocks/>
          </p:cNvCxnSpPr>
          <p:nvPr/>
        </p:nvCxnSpPr>
        <p:spPr>
          <a:xfrm>
            <a:off x="9182100" y="3413076"/>
            <a:ext cx="0" cy="69106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askrect">
            <a:extLst>
              <a:ext uri="{FF2B5EF4-FFF2-40B4-BE49-F238E27FC236}">
                <a16:creationId xmlns:a16="http://schemas.microsoft.com/office/drawing/2014/main" id="{8B3B58F6-4AD2-E3D1-A6B5-E8612B2DC800}"/>
              </a:ext>
            </a:extLst>
          </p:cNvPr>
          <p:cNvSpPr/>
          <p:nvPr/>
        </p:nvSpPr>
        <p:spPr>
          <a:xfrm>
            <a:off x="2277533" y="3467100"/>
            <a:ext cx="665692" cy="462757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5" name="TaskProgressRect">
            <a:extLst>
              <a:ext uri="{FF2B5EF4-FFF2-40B4-BE49-F238E27FC236}">
                <a16:creationId xmlns:a16="http://schemas.microsoft.com/office/drawing/2014/main" id="{F6452B45-4C91-FBBA-966E-4AA5ED9C4A9B}"/>
              </a:ext>
            </a:extLst>
          </p:cNvPr>
          <p:cNvSpPr/>
          <p:nvPr/>
        </p:nvSpPr>
        <p:spPr>
          <a:xfrm flipH="1">
            <a:off x="2238374" y="3467100"/>
            <a:ext cx="45719" cy="462757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6" name="Shape23">
            <a:extLst>
              <a:ext uri="{FF2B5EF4-FFF2-40B4-BE49-F238E27FC236}">
                <a16:creationId xmlns:a16="http://schemas.microsoft.com/office/drawing/2014/main" id="{56AD13EE-1DF7-4D5F-3DB1-7AD1186D0C9F}"/>
              </a:ext>
            </a:extLst>
          </p:cNvPr>
          <p:cNvSpPr txBox="1"/>
          <p:nvPr/>
        </p:nvSpPr>
        <p:spPr>
          <a:xfrm>
            <a:off x="2277533" y="3467100"/>
            <a:ext cx="665692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lnSpcReduction="1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проектирование</a:t>
            </a:r>
            <a:br>
              <a:rPr dirty="0"/>
            </a:br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09.11.15 - 20.11.15</a:t>
            </a:r>
          </a:p>
        </p:txBody>
      </p:sp>
      <p:sp>
        <p:nvSpPr>
          <p:cNvPr id="27" name="Taskrect">
            <a:extLst>
              <a:ext uri="{FF2B5EF4-FFF2-40B4-BE49-F238E27FC236}">
                <a16:creationId xmlns:a16="http://schemas.microsoft.com/office/drawing/2014/main" id="{D913C168-4206-91A5-0744-03C97F040DF7}"/>
              </a:ext>
            </a:extLst>
          </p:cNvPr>
          <p:cNvSpPr/>
          <p:nvPr/>
        </p:nvSpPr>
        <p:spPr>
          <a:xfrm>
            <a:off x="3000904" y="3467100"/>
            <a:ext cx="818621" cy="462757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8" name="TaskProgressRect">
            <a:extLst>
              <a:ext uri="{FF2B5EF4-FFF2-40B4-BE49-F238E27FC236}">
                <a16:creationId xmlns:a16="http://schemas.microsoft.com/office/drawing/2014/main" id="{A3C851E1-8D04-DB2E-EA35-1824E861A65C}"/>
              </a:ext>
            </a:extLst>
          </p:cNvPr>
          <p:cNvSpPr/>
          <p:nvPr/>
        </p:nvSpPr>
        <p:spPr>
          <a:xfrm flipH="1">
            <a:off x="2932850" y="3467100"/>
            <a:ext cx="65617" cy="462757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9" name="Shape26">
            <a:extLst>
              <a:ext uri="{FF2B5EF4-FFF2-40B4-BE49-F238E27FC236}">
                <a16:creationId xmlns:a16="http://schemas.microsoft.com/office/drawing/2014/main" id="{EDC01F41-A11C-E6DD-F2D9-69A5FA9F115A}"/>
              </a:ext>
            </a:extLst>
          </p:cNvPr>
          <p:cNvSpPr txBox="1"/>
          <p:nvPr/>
        </p:nvSpPr>
        <p:spPr>
          <a:xfrm>
            <a:off x="3000904" y="3467100"/>
            <a:ext cx="818621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планирование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20.11.15 - 04.12.15</a:t>
            </a:r>
          </a:p>
        </p:txBody>
      </p:sp>
      <p:sp>
        <p:nvSpPr>
          <p:cNvPr id="30" name="Taskrect">
            <a:extLst>
              <a:ext uri="{FF2B5EF4-FFF2-40B4-BE49-F238E27FC236}">
                <a16:creationId xmlns:a16="http://schemas.microsoft.com/office/drawing/2014/main" id="{C1981EC1-1E95-1A2B-6535-D6AE96F49921}"/>
              </a:ext>
            </a:extLst>
          </p:cNvPr>
          <p:cNvSpPr/>
          <p:nvPr/>
        </p:nvSpPr>
        <p:spPr>
          <a:xfrm>
            <a:off x="3874240" y="3467100"/>
            <a:ext cx="4345835" cy="462757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1" name="TaskProgressRect">
            <a:extLst>
              <a:ext uri="{FF2B5EF4-FFF2-40B4-BE49-F238E27FC236}">
                <a16:creationId xmlns:a16="http://schemas.microsoft.com/office/drawing/2014/main" id="{3A0A3C25-69AF-89F3-FB43-AB8787DCD4A9}"/>
              </a:ext>
            </a:extLst>
          </p:cNvPr>
          <p:cNvSpPr/>
          <p:nvPr/>
        </p:nvSpPr>
        <p:spPr>
          <a:xfrm flipH="1">
            <a:off x="3829049" y="3467100"/>
            <a:ext cx="45719" cy="462757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2" name="Shape29">
            <a:extLst>
              <a:ext uri="{FF2B5EF4-FFF2-40B4-BE49-F238E27FC236}">
                <a16:creationId xmlns:a16="http://schemas.microsoft.com/office/drawing/2014/main" id="{C5002FA2-EFA5-6942-9DBC-4CD85D0BEF52}"/>
              </a:ext>
            </a:extLst>
          </p:cNvPr>
          <p:cNvSpPr txBox="1"/>
          <p:nvPr/>
        </p:nvSpPr>
        <p:spPr>
          <a:xfrm>
            <a:off x="3879321" y="3467100"/>
            <a:ext cx="854604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строительство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04.12.15 - 12.02.16</a:t>
            </a:r>
          </a:p>
        </p:txBody>
      </p:sp>
      <p:sp>
        <p:nvSpPr>
          <p:cNvPr id="33" name="Taskrect">
            <a:extLst>
              <a:ext uri="{FF2B5EF4-FFF2-40B4-BE49-F238E27FC236}">
                <a16:creationId xmlns:a16="http://schemas.microsoft.com/office/drawing/2014/main" id="{7ED801EA-DE05-061F-6DB3-2F3FCF7CFDD0}"/>
              </a:ext>
            </a:extLst>
          </p:cNvPr>
          <p:cNvSpPr/>
          <p:nvPr/>
        </p:nvSpPr>
        <p:spPr>
          <a:xfrm>
            <a:off x="8253412" y="3467100"/>
            <a:ext cx="404813" cy="462757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4" name="TaskProgressRect">
            <a:extLst>
              <a:ext uri="{FF2B5EF4-FFF2-40B4-BE49-F238E27FC236}">
                <a16:creationId xmlns:a16="http://schemas.microsoft.com/office/drawing/2014/main" id="{FC88B26D-C368-5293-8F93-F9A281D135AC}"/>
              </a:ext>
            </a:extLst>
          </p:cNvPr>
          <p:cNvSpPr/>
          <p:nvPr/>
        </p:nvSpPr>
        <p:spPr>
          <a:xfrm flipH="1">
            <a:off x="8229599" y="3467100"/>
            <a:ext cx="45719" cy="462757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5" name="Shape32">
            <a:extLst>
              <a:ext uri="{FF2B5EF4-FFF2-40B4-BE49-F238E27FC236}">
                <a16:creationId xmlns:a16="http://schemas.microsoft.com/office/drawing/2014/main" id="{339979E7-B289-B1FA-2616-4280D3065B0A}"/>
              </a:ext>
            </a:extLst>
          </p:cNvPr>
          <p:cNvSpPr txBox="1"/>
          <p:nvPr/>
        </p:nvSpPr>
        <p:spPr>
          <a:xfrm>
            <a:off x="8253412" y="3467100"/>
            <a:ext cx="404813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ввод в экплотацию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12.02.16 - 19.02.16</a:t>
            </a:r>
          </a:p>
        </p:txBody>
      </p:sp>
      <p:sp>
        <p:nvSpPr>
          <p:cNvPr id="36" name="Taskrect">
            <a:extLst>
              <a:ext uri="{FF2B5EF4-FFF2-40B4-BE49-F238E27FC236}">
                <a16:creationId xmlns:a16="http://schemas.microsoft.com/office/drawing/2014/main" id="{86A04DBA-D942-AEAC-8364-5D1B2D0B89BD}"/>
              </a:ext>
            </a:extLst>
          </p:cNvPr>
          <p:cNvSpPr/>
          <p:nvPr/>
        </p:nvSpPr>
        <p:spPr>
          <a:xfrm>
            <a:off x="8691562" y="3467100"/>
            <a:ext cx="404813" cy="462757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7" name="TaskProgressRect">
            <a:extLst>
              <a:ext uri="{FF2B5EF4-FFF2-40B4-BE49-F238E27FC236}">
                <a16:creationId xmlns:a16="http://schemas.microsoft.com/office/drawing/2014/main" id="{5A1FC16A-77D9-ED43-9DF7-E46D2019DF9F}"/>
              </a:ext>
            </a:extLst>
          </p:cNvPr>
          <p:cNvSpPr/>
          <p:nvPr/>
        </p:nvSpPr>
        <p:spPr>
          <a:xfrm flipH="1">
            <a:off x="8667749" y="3467100"/>
            <a:ext cx="45719" cy="462757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8" name="Shape35">
            <a:extLst>
              <a:ext uri="{FF2B5EF4-FFF2-40B4-BE49-F238E27FC236}">
                <a16:creationId xmlns:a16="http://schemas.microsoft.com/office/drawing/2014/main" id="{52CE4B0B-9CFE-A135-4247-2E9F0B976D0C}"/>
              </a:ext>
            </a:extLst>
          </p:cNvPr>
          <p:cNvSpPr txBox="1"/>
          <p:nvPr/>
        </p:nvSpPr>
        <p:spPr>
          <a:xfrm>
            <a:off x="8729660" y="3478635"/>
            <a:ext cx="404813" cy="462757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реализация коттеджа</a:t>
            </a:r>
            <a:br>
              <a:rPr dirty="0"/>
            </a:br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19.02.16 - 26.02.16</a:t>
            </a:r>
          </a:p>
        </p:txBody>
      </p:sp>
      <p:sp>
        <p:nvSpPr>
          <p:cNvPr id="39" name="MilestoneMarker">
            <a:extLst>
              <a:ext uri="{FF2B5EF4-FFF2-40B4-BE49-F238E27FC236}">
                <a16:creationId xmlns:a16="http://schemas.microsoft.com/office/drawing/2014/main" id="{8855328A-3527-7579-5A8A-8FDE7AF0670D}"/>
              </a:ext>
            </a:extLst>
          </p:cNvPr>
          <p:cNvSpPr/>
          <p:nvPr/>
        </p:nvSpPr>
        <p:spPr>
          <a:xfrm>
            <a:off x="2178050" y="3842048"/>
            <a:ext cx="107950" cy="173534"/>
          </a:xfrm>
          <a:prstGeom prst="diamond">
            <a:avLst/>
          </a:prstGeom>
          <a:solidFill>
            <a:srgbClr val="444444">
              <a:alpha val="100000"/>
            </a:srgbClr>
          </a:solidFill>
          <a:ln w="28575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/>
          </a:p>
        </p:txBody>
      </p:sp>
      <p:sp>
        <p:nvSpPr>
          <p:cNvPr id="40" name="FloatingTextBox37">
            <a:extLst>
              <a:ext uri="{FF2B5EF4-FFF2-40B4-BE49-F238E27FC236}">
                <a16:creationId xmlns:a16="http://schemas.microsoft.com/office/drawing/2014/main" id="{B5A3B28C-3078-5328-E320-7B65DBACEEBA}"/>
              </a:ext>
            </a:extLst>
          </p:cNvPr>
          <p:cNvSpPr txBox="1"/>
          <p:nvPr/>
        </p:nvSpPr>
        <p:spPr>
          <a:xfrm>
            <a:off x="2273300" y="3893344"/>
            <a:ext cx="800100" cy="3429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 rtl="0"/>
            <a:r>
              <a:rPr lang="ru-RU" sz="1000" b="0" i="0" dirty="0">
                <a:solidFill>
                  <a:srgbClr val="444444"/>
                </a:solidFill>
                <a:latin typeface="Segoe UI"/>
              </a:rPr>
              <a:t>старт поекта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09.11.15</a:t>
            </a:r>
          </a:p>
        </p:txBody>
      </p:sp>
      <p:cxnSp>
        <p:nvCxnSpPr>
          <p:cNvPr id="41" name="ConnectingLine38">
            <a:extLst>
              <a:ext uri="{FF2B5EF4-FFF2-40B4-BE49-F238E27FC236}">
                <a16:creationId xmlns:a16="http://schemas.microsoft.com/office/drawing/2014/main" id="{2229F552-89F2-1B4F-CF14-4D419271E4C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2228850" y="4015582"/>
            <a:ext cx="3175" cy="161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MilestoneMarker">
            <a:extLst>
              <a:ext uri="{FF2B5EF4-FFF2-40B4-BE49-F238E27FC236}">
                <a16:creationId xmlns:a16="http://schemas.microsoft.com/office/drawing/2014/main" id="{D4960EF5-89A1-8F8D-705E-56DEC13F6ECC}"/>
              </a:ext>
            </a:extLst>
          </p:cNvPr>
          <p:cNvSpPr/>
          <p:nvPr/>
        </p:nvSpPr>
        <p:spPr>
          <a:xfrm>
            <a:off x="9217025" y="3842048"/>
            <a:ext cx="107950" cy="173534"/>
          </a:xfrm>
          <a:prstGeom prst="diamond">
            <a:avLst/>
          </a:prstGeom>
          <a:solidFill>
            <a:srgbClr val="444444">
              <a:alpha val="100000"/>
            </a:srgbClr>
          </a:solidFill>
          <a:ln w="28575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32500" lnSpcReduction="20000"/>
          </a:bodyPr>
          <a:lstStyle/>
          <a:p>
            <a:pPr algn="ctr"/>
            <a:endParaRPr lang="en-US"/>
          </a:p>
        </p:txBody>
      </p:sp>
      <p:sp>
        <p:nvSpPr>
          <p:cNvPr id="43" name="FloatingTextBox40">
            <a:extLst>
              <a:ext uri="{FF2B5EF4-FFF2-40B4-BE49-F238E27FC236}">
                <a16:creationId xmlns:a16="http://schemas.microsoft.com/office/drawing/2014/main" id="{1F33F410-6567-8816-FAF4-EFF7C823CB01}"/>
              </a:ext>
            </a:extLst>
          </p:cNvPr>
          <p:cNvSpPr txBox="1"/>
          <p:nvPr/>
        </p:nvSpPr>
        <p:spPr>
          <a:xfrm>
            <a:off x="9296400" y="3732684"/>
            <a:ext cx="1219200" cy="3429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 rtl="0"/>
            <a:r>
              <a:rPr lang="ru-RU" sz="1000" b="0" i="0" dirty="0">
                <a:solidFill>
                  <a:srgbClr val="444444"/>
                </a:solidFill>
                <a:latin typeface="Segoe UI"/>
              </a:rPr>
              <a:t>окончание проекта</a:t>
            </a:r>
            <a:br>
              <a:rPr dirty="0"/>
            </a:br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29.02.16</a:t>
            </a:r>
          </a:p>
        </p:txBody>
      </p:sp>
      <p:cxnSp>
        <p:nvCxnSpPr>
          <p:cNvPr id="44" name="ConnectingLine41">
            <a:extLst>
              <a:ext uri="{FF2B5EF4-FFF2-40B4-BE49-F238E27FC236}">
                <a16:creationId xmlns:a16="http://schemas.microsoft.com/office/drawing/2014/main" id="{C99DF044-418C-4CF4-0123-16BE69C20D32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9267825" y="4015582"/>
            <a:ext cx="3175" cy="16192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228142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Терминальный пользователь 41810</dc:creator>
  <cp:lastModifiedBy>Терминальный пользователь 41810</cp:lastModifiedBy>
  <cp:revision>1</cp:revision>
  <dcterms:created xsi:type="dcterms:W3CDTF">2024-10-08T12:55:48Z</dcterms:created>
  <dcterms:modified xsi:type="dcterms:W3CDTF">2024-10-08T12:58:24Z</dcterms:modified>
</cp:coreProperties>
</file>