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73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3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79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79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54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7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9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206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0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3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9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0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95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02E1FB-9CA4-4DBF-8B98-70FE8CE17B9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C15F35-4EC5-494A-99D6-925D0932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Булева алгебра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Основа цифровой логики и вычислений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ru-RU" dirty="0"/>
              <a:t>В заключение, Булева алгебра представляет собой важный и мощный инструмент в области логики и математики, который нашел широкое применение в современных вычислениях и цифровых технологиях. Она предоставляет нам основу для работы с логическими выражениями и операциями, что, в свою очередь, позволяет разрабатывать сложные логические схемы и алгоритмы.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13240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Определение: Булева алгебра — это раздел математики, изучающий операции над логическими переменными.</a:t>
            </a:r>
          </a:p>
          <a:p>
            <a:r>
              <a:rPr lang="ru-RU" dirty="0"/>
              <a:t>Основателем считается английский математик Джордж Буль, его работа "Исследование математики логики" (1847).</a:t>
            </a:r>
          </a:p>
        </p:txBody>
      </p:sp>
    </p:spTree>
    <p:extLst>
      <p:ext uri="{BB962C8B-B14F-4D97-AF65-F5344CB8AC3E}">
        <p14:creationId xmlns:p14="http://schemas.microsoft.com/office/powerpoint/2010/main" val="20351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Основатель Булевой алгебры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Джордж Буль</a:t>
            </a:r>
            <a:r>
              <a:rPr lang="ru-RU" dirty="0"/>
              <a:t> - английский математик и логик.</a:t>
            </a:r>
          </a:p>
          <a:p>
            <a:r>
              <a:rPr lang="ru-RU" dirty="0"/>
              <a:t>Родился 2 ноября 1815 года.</a:t>
            </a:r>
          </a:p>
          <a:p>
            <a:r>
              <a:rPr lang="ru-RU" dirty="0"/>
              <a:t>Он является одним из основателем математической логики.</a:t>
            </a:r>
          </a:p>
        </p:txBody>
      </p:sp>
    </p:spTree>
    <p:extLst>
      <p:ext uri="{BB962C8B-B14F-4D97-AF65-F5344CB8AC3E}">
        <p14:creationId xmlns:p14="http://schemas.microsoft.com/office/powerpoint/2010/main" val="41520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операции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 основных операции:</a:t>
            </a:r>
          </a:p>
          <a:p>
            <a:r>
              <a:rPr lang="ru-RU" b="1" dirty="0"/>
              <a:t>И (AND)</a:t>
            </a:r>
            <a:r>
              <a:rPr lang="ru-RU" dirty="0"/>
              <a:t> — результат истинный только если оба операнда истинны.</a:t>
            </a:r>
          </a:p>
          <a:p>
            <a:r>
              <a:rPr lang="ru-RU" b="1" dirty="0"/>
              <a:t>ИЛИ (OR)</a:t>
            </a:r>
            <a:r>
              <a:rPr lang="ru-RU" dirty="0"/>
              <a:t> — результат истинный, если хотя бы один операнд истинный.</a:t>
            </a:r>
          </a:p>
          <a:p>
            <a:r>
              <a:rPr lang="ru-RU" b="1" dirty="0"/>
              <a:t>НЕ (NOT)</a:t>
            </a:r>
            <a:r>
              <a:rPr lang="ru-RU" dirty="0"/>
              <a:t> — изменяет значение на противоположное.</a:t>
            </a:r>
          </a:p>
        </p:txBody>
      </p:sp>
    </p:spTree>
    <p:extLst>
      <p:ext uri="{BB962C8B-B14F-4D97-AF65-F5344CB8AC3E}">
        <p14:creationId xmlns:p14="http://schemas.microsoft.com/office/powerpoint/2010/main" val="22556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операций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AND (И)</a:t>
            </a:r>
            <a:r>
              <a:rPr lang="en-US" dirty="0"/>
              <a:t>: A = true, B = false → A AND B = false</a:t>
            </a:r>
            <a:endParaRPr lang="ru-RU" dirty="0"/>
          </a:p>
          <a:p>
            <a:r>
              <a:rPr lang="en-US" b="1" dirty="0"/>
              <a:t>OR (ИЛИ)</a:t>
            </a:r>
            <a:r>
              <a:rPr lang="en-US" dirty="0"/>
              <a:t>: A = true, B = false → A OR B = true</a:t>
            </a:r>
            <a:endParaRPr lang="ru-RU" dirty="0"/>
          </a:p>
          <a:p>
            <a:r>
              <a:rPr lang="en-US" b="1" dirty="0"/>
              <a:t>NOT (НЕ)</a:t>
            </a:r>
            <a:r>
              <a:rPr lang="en-US" dirty="0"/>
              <a:t>: A = true → NOT A =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Таблицы истинности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Объяснение, что такое таблица истинности и как она используется для визуализации всех возможных значений логических выражений.</a:t>
            </a:r>
          </a:p>
          <a:p>
            <a:r>
              <a:rPr lang="ru-RU" dirty="0"/>
              <a:t>Пример таблицы ↓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886200"/>
            <a:ext cx="681460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Применение в компьютерах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Применение в программировании, логических схемах и цифровых системах.</a:t>
            </a:r>
          </a:p>
          <a:p>
            <a:r>
              <a:rPr lang="ru-RU" dirty="0"/>
              <a:t>В разработке программного обеспечения для обработки логических выражений.</a:t>
            </a:r>
          </a:p>
          <a:p>
            <a:r>
              <a:rPr lang="ru-RU" dirty="0"/>
              <a:t>В искусственном интеллекте и теории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977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632570"/>
          </a:xfrm>
        </p:spPr>
        <p:txBody>
          <a:bodyPr>
            <a:normAutofit/>
          </a:bodyPr>
          <a:lstStyle/>
          <a:p>
            <a:r>
              <a:rPr lang="ru-RU" dirty="0"/>
              <a:t>Самая простая нетривиальная булева алгебра содержит всего два элемента, 0 и 1, а действия в ней определяются следующей таблицей: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Эта булева алгебра наиболее часто используется в логике, так как является точной моделью классического исчисления высказываний. В этом случае 0 называют </a:t>
            </a:r>
            <a:r>
              <a:rPr lang="ru-RU" i="1" dirty="0"/>
              <a:t>ложью</a:t>
            </a:r>
            <a:r>
              <a:rPr lang="ru-RU" dirty="0"/>
              <a:t>, 1 — </a:t>
            </a:r>
            <a:r>
              <a:rPr lang="ru-RU" i="1" dirty="0"/>
              <a:t>истиной</a:t>
            </a:r>
            <a:r>
              <a:rPr lang="ru-RU" dirty="0"/>
              <a:t>. </a:t>
            </a:r>
          </a:p>
          <a:p>
            <a:r>
              <a:rPr lang="ru-RU" dirty="0"/>
              <a:t>Выражения, содержащие булевы операции и переменные, представляют собой </a:t>
            </a:r>
            <a:r>
              <a:rPr lang="ru-RU" dirty="0" err="1"/>
              <a:t>высказывательные</a:t>
            </a:r>
            <a:r>
              <a:rPr lang="ru-RU" dirty="0"/>
              <a:t> формы.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47623"/>
            <a:ext cx="807403" cy="13493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71" y="3347623"/>
            <a:ext cx="778897" cy="1349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971" y="3347623"/>
            <a:ext cx="1349358" cy="13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двойственности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булевых алгебрах существуют двойственные утверждения, они либо одновременно верны, либо одновременно неверны. Именно, если в формуле, которая верна в некоторой булевой алгебре, поменять все конъюнкции на дизъюнкции, 0 на 1, ≤ на &gt; и наоборот или &lt; на ≥ и наоборот, то получится формула, также истинная в этой булевой алгебре. Это следует из симметричности аксиом относительно таких замен.</a:t>
            </a:r>
          </a:p>
        </p:txBody>
      </p:sp>
    </p:spTree>
    <p:extLst>
      <p:ext uri="{BB962C8B-B14F-4D97-AF65-F5344CB8AC3E}">
        <p14:creationId xmlns:p14="http://schemas.microsoft.com/office/powerpoint/2010/main" val="9441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412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Булева алгебра</vt:lpstr>
      <vt:lpstr>Введение </vt:lpstr>
      <vt:lpstr>Основатель Булевой алгебры</vt:lpstr>
      <vt:lpstr>Основные операции </vt:lpstr>
      <vt:lpstr>Примеры операций </vt:lpstr>
      <vt:lpstr>Таблицы истинности </vt:lpstr>
      <vt:lpstr>Применение в компьютерах </vt:lpstr>
      <vt:lpstr>Примеры</vt:lpstr>
      <vt:lpstr>Принцип двойственности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Булева алгебра</dc:title>
  <dc:creator>User</dc:creator>
  <cp:lastModifiedBy>Терминальный пользователь 418a02</cp:lastModifiedBy>
  <cp:revision>6</cp:revision>
  <dcterms:created xsi:type="dcterms:W3CDTF">2024-12-09T19:39:54Z</dcterms:created>
  <dcterms:modified xsi:type="dcterms:W3CDTF">2024-12-10T12:56:54Z</dcterms:modified>
</cp:coreProperties>
</file>