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sldIdLst>
    <p:sldId id="256" r:id="rId2"/>
    <p:sldId id="257" r:id="rId3"/>
    <p:sldId id="268" r:id="rId4"/>
    <p:sldId id="269" r:id="rId5"/>
    <p:sldId id="270" r:id="rId6"/>
    <p:sldId id="258" r:id="rId7"/>
    <p:sldId id="259" r:id="rId8"/>
    <p:sldId id="260" r:id="rId9"/>
    <p:sldId id="261" r:id="rId10"/>
    <p:sldId id="262" r:id="rId11"/>
    <p:sldId id="271" r:id="rId12"/>
    <p:sldId id="272" r:id="rId13"/>
    <p:sldId id="273" r:id="rId14"/>
    <p:sldId id="274" r:id="rId15"/>
    <p:sldId id="275" r:id="rId16"/>
    <p:sldId id="263" r:id="rId17"/>
    <p:sldId id="264" r:id="rId18"/>
    <p:sldId id="265" r:id="rId19"/>
    <p:sldId id="266" r:id="rId20"/>
    <p:sldId id="276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8324E3-63BC-4BE5-898A-ABFFAB18BFA4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E9B08D8-6045-49B2-8B0D-271210041946}">
      <dgm:prSet phldrT="[Текст]"/>
      <dgm:spPr/>
      <dgm:t>
        <a:bodyPr/>
        <a:lstStyle/>
        <a:p>
          <a:r>
            <a:rPr lang="ru-RU" dirty="0" smtClean="0"/>
            <a:t>Основные аспекты теории игр</a:t>
          </a:r>
          <a:endParaRPr lang="ru-RU" dirty="0"/>
        </a:p>
      </dgm:t>
    </dgm:pt>
    <dgm:pt modelId="{5AEE8219-213B-4EB5-8FAE-AFCFE2404908}" type="parTrans" cxnId="{5E6A3086-6F4D-4A78-8808-196FF017A2AA}">
      <dgm:prSet/>
      <dgm:spPr/>
      <dgm:t>
        <a:bodyPr/>
        <a:lstStyle/>
        <a:p>
          <a:endParaRPr lang="ru-RU"/>
        </a:p>
      </dgm:t>
    </dgm:pt>
    <dgm:pt modelId="{BA0C19DE-977A-4431-BD8F-35A2A9A7CD6F}" type="sibTrans" cxnId="{5E6A3086-6F4D-4A78-8808-196FF017A2AA}">
      <dgm:prSet/>
      <dgm:spPr/>
      <dgm:t>
        <a:bodyPr/>
        <a:lstStyle/>
        <a:p>
          <a:endParaRPr lang="ru-RU"/>
        </a:p>
      </dgm:t>
    </dgm:pt>
    <dgm:pt modelId="{FDE3BF1E-EC3B-4464-A5C6-48E10030C45C}">
      <dgm:prSet phldrT="[Текст]" custT="1"/>
      <dgm:spPr/>
      <dgm:t>
        <a:bodyPr/>
        <a:lstStyle/>
        <a:p>
          <a:r>
            <a:rPr lang="ru-RU" sz="2400" dirty="0" smtClean="0"/>
            <a:t>Игры с нулевой сумой</a:t>
          </a:r>
          <a:endParaRPr lang="ru-RU" sz="2400" dirty="0"/>
        </a:p>
      </dgm:t>
    </dgm:pt>
    <dgm:pt modelId="{A46DF1F8-ED57-484B-819F-36F2F6DDB06B}" type="parTrans" cxnId="{60A471F3-0BD3-460F-A991-46727FA7EFDA}">
      <dgm:prSet/>
      <dgm:spPr/>
      <dgm:t>
        <a:bodyPr/>
        <a:lstStyle/>
        <a:p>
          <a:endParaRPr lang="ru-RU"/>
        </a:p>
      </dgm:t>
    </dgm:pt>
    <dgm:pt modelId="{05D8B497-FF88-4BC6-AAD8-35173FDBFF21}" type="sibTrans" cxnId="{60A471F3-0BD3-460F-A991-46727FA7EFDA}">
      <dgm:prSet/>
      <dgm:spPr/>
      <dgm:t>
        <a:bodyPr/>
        <a:lstStyle/>
        <a:p>
          <a:endParaRPr lang="ru-RU"/>
        </a:p>
      </dgm:t>
    </dgm:pt>
    <dgm:pt modelId="{051D6E90-5BF7-4B91-86AF-E5C9A19FB5EF}">
      <dgm:prSet phldrT="[Текст]" custT="1"/>
      <dgm:spPr/>
      <dgm:t>
        <a:bodyPr/>
        <a:lstStyle/>
        <a:p>
          <a:r>
            <a:rPr lang="ru-RU" sz="2400" dirty="0" smtClean="0"/>
            <a:t>Выигрыши</a:t>
          </a:r>
          <a:endParaRPr lang="ru-RU" sz="1500" dirty="0"/>
        </a:p>
      </dgm:t>
    </dgm:pt>
    <dgm:pt modelId="{10D8EAD2-726D-4685-A8B2-4FD291FB1B8B}" type="parTrans" cxnId="{5CF1E1FA-FFAF-4DAD-A237-2F736F9FF352}">
      <dgm:prSet/>
      <dgm:spPr/>
      <dgm:t>
        <a:bodyPr/>
        <a:lstStyle/>
        <a:p>
          <a:endParaRPr lang="ru-RU"/>
        </a:p>
      </dgm:t>
    </dgm:pt>
    <dgm:pt modelId="{C37B594B-0C4C-4594-9111-F7E5A8BDBD66}" type="sibTrans" cxnId="{5CF1E1FA-FFAF-4DAD-A237-2F736F9FF352}">
      <dgm:prSet/>
      <dgm:spPr/>
      <dgm:t>
        <a:bodyPr/>
        <a:lstStyle/>
        <a:p>
          <a:endParaRPr lang="ru-RU"/>
        </a:p>
      </dgm:t>
    </dgm:pt>
    <dgm:pt modelId="{6FC5F26A-D16E-49E3-9814-A57375FA6581}">
      <dgm:prSet phldrT="[Текст]"/>
      <dgm:spPr/>
      <dgm:t>
        <a:bodyPr/>
        <a:lstStyle/>
        <a:p>
          <a:r>
            <a:rPr lang="ru-RU" dirty="0" smtClean="0"/>
            <a:t>Игроки</a:t>
          </a:r>
          <a:endParaRPr lang="ru-RU" dirty="0"/>
        </a:p>
      </dgm:t>
    </dgm:pt>
    <dgm:pt modelId="{010E3A11-A628-4811-BB6E-6D3458D4F265}" type="parTrans" cxnId="{8C40C34D-B2A0-4F48-B6F3-BB75178AA0B7}">
      <dgm:prSet/>
      <dgm:spPr/>
      <dgm:t>
        <a:bodyPr/>
        <a:lstStyle/>
        <a:p>
          <a:endParaRPr lang="ru-RU"/>
        </a:p>
      </dgm:t>
    </dgm:pt>
    <dgm:pt modelId="{6CCF6F18-ACB9-4D79-B8C7-0CCBC3558C8E}" type="sibTrans" cxnId="{8C40C34D-B2A0-4F48-B6F3-BB75178AA0B7}">
      <dgm:prSet/>
      <dgm:spPr/>
      <dgm:t>
        <a:bodyPr/>
        <a:lstStyle/>
        <a:p>
          <a:endParaRPr lang="ru-RU"/>
        </a:p>
      </dgm:t>
    </dgm:pt>
    <dgm:pt modelId="{ADCD383B-6F20-4F2E-BB73-D7E032F7CE59}" type="pres">
      <dgm:prSet presAssocID="{A88324E3-63BC-4BE5-898A-ABFFAB18BFA4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031C8539-AC0D-45D5-9B91-5920E1A2315B}" type="pres">
      <dgm:prSet presAssocID="{4E9B08D8-6045-49B2-8B0D-271210041946}" presName="singleCycle" presStyleCnt="0"/>
      <dgm:spPr/>
    </dgm:pt>
    <dgm:pt modelId="{940D572C-F7F6-41C6-9594-F91E23A06544}" type="pres">
      <dgm:prSet presAssocID="{4E9B08D8-6045-49B2-8B0D-271210041946}" presName="singleCenter" presStyleLbl="node1" presStyleIdx="0" presStyleCnt="4" custScaleX="382903" custScaleY="76705" custLinFactNeighborX="-2166" custLinFactNeighborY="-47852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D4A64997-0D9E-47C5-9A56-476659BC6B19}" type="pres">
      <dgm:prSet presAssocID="{A46DF1F8-ED57-484B-819F-36F2F6DDB06B}" presName="Name56" presStyleLbl="parChTrans1D2" presStyleIdx="0" presStyleCnt="3"/>
      <dgm:spPr/>
      <dgm:t>
        <a:bodyPr/>
        <a:lstStyle/>
        <a:p>
          <a:endParaRPr lang="ru-RU"/>
        </a:p>
      </dgm:t>
    </dgm:pt>
    <dgm:pt modelId="{E9212B63-0343-4D20-ACA3-F2C79EF94323}" type="pres">
      <dgm:prSet presAssocID="{FDE3BF1E-EC3B-4464-A5C6-48E10030C45C}" presName="text0" presStyleLbl="node1" presStyleIdx="1" presStyleCnt="4" custScaleX="221630" custRadScaleRad="96211" custRadScaleInc="12005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4FBCBD4-FAC0-49D1-9626-12E1D0CA73B5}" type="pres">
      <dgm:prSet presAssocID="{10D8EAD2-726D-4685-A8B2-4FD291FB1B8B}" presName="Name56" presStyleLbl="parChTrans1D2" presStyleIdx="1" presStyleCnt="3"/>
      <dgm:spPr/>
      <dgm:t>
        <a:bodyPr/>
        <a:lstStyle/>
        <a:p>
          <a:endParaRPr lang="ru-RU"/>
        </a:p>
      </dgm:t>
    </dgm:pt>
    <dgm:pt modelId="{F961D07C-15B4-40A8-B89C-25FC58C21DCA}" type="pres">
      <dgm:prSet presAssocID="{051D6E90-5BF7-4B91-86AF-E5C9A19FB5EF}" presName="text0" presStyleLbl="node1" presStyleIdx="2" presStyleCnt="4" custScaleX="161022" custScaleY="114307" custRadScaleRad="64946" custRadScaleInc="3777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6D2321-498A-4FFB-B2D6-48BDB29C1615}" type="pres">
      <dgm:prSet presAssocID="{010E3A11-A628-4811-BB6E-6D3458D4F265}" presName="Name56" presStyleLbl="parChTrans1D2" presStyleIdx="2" presStyleCnt="3"/>
      <dgm:spPr/>
      <dgm:t>
        <a:bodyPr/>
        <a:lstStyle/>
        <a:p>
          <a:endParaRPr lang="ru-RU"/>
        </a:p>
      </dgm:t>
    </dgm:pt>
    <dgm:pt modelId="{AE4C62B8-8BCF-45C6-BBBC-8002B4261972}" type="pres">
      <dgm:prSet presAssocID="{6FC5F26A-D16E-49E3-9814-A57375FA6581}" presName="text0" presStyleLbl="node1" presStyleIdx="3" presStyleCnt="4" custScaleX="114044" custScaleY="91497" custRadScaleRad="105690" custRadScaleInc="7563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CF1E1FA-FFAF-4DAD-A237-2F736F9FF352}" srcId="{4E9B08D8-6045-49B2-8B0D-271210041946}" destId="{051D6E90-5BF7-4B91-86AF-E5C9A19FB5EF}" srcOrd="1" destOrd="0" parTransId="{10D8EAD2-726D-4685-A8B2-4FD291FB1B8B}" sibTransId="{C37B594B-0C4C-4594-9111-F7E5A8BDBD66}"/>
    <dgm:cxn modelId="{651E8F42-6DE5-4F9E-8D47-B51930312A59}" type="presOf" srcId="{A88324E3-63BC-4BE5-898A-ABFFAB18BFA4}" destId="{ADCD383B-6F20-4F2E-BB73-D7E032F7CE59}" srcOrd="0" destOrd="0" presId="urn:microsoft.com/office/officeart/2008/layout/RadialCluster"/>
    <dgm:cxn modelId="{C6970834-9D66-4C86-BA2C-94E9F8E32340}" type="presOf" srcId="{051D6E90-5BF7-4B91-86AF-E5C9A19FB5EF}" destId="{F961D07C-15B4-40A8-B89C-25FC58C21DCA}" srcOrd="0" destOrd="0" presId="urn:microsoft.com/office/officeart/2008/layout/RadialCluster"/>
    <dgm:cxn modelId="{A2D40FF1-5881-427A-BB06-682339708A68}" type="presOf" srcId="{FDE3BF1E-EC3B-4464-A5C6-48E10030C45C}" destId="{E9212B63-0343-4D20-ACA3-F2C79EF94323}" srcOrd="0" destOrd="0" presId="urn:microsoft.com/office/officeart/2008/layout/RadialCluster"/>
    <dgm:cxn modelId="{FA638A08-215F-41CE-BAFC-DA2925251E4C}" type="presOf" srcId="{6FC5F26A-D16E-49E3-9814-A57375FA6581}" destId="{AE4C62B8-8BCF-45C6-BBBC-8002B4261972}" srcOrd="0" destOrd="0" presId="urn:microsoft.com/office/officeart/2008/layout/RadialCluster"/>
    <dgm:cxn modelId="{3D7FE9C7-AFFE-4492-BA9A-F1271375ABD3}" type="presOf" srcId="{A46DF1F8-ED57-484B-819F-36F2F6DDB06B}" destId="{D4A64997-0D9E-47C5-9A56-476659BC6B19}" srcOrd="0" destOrd="0" presId="urn:microsoft.com/office/officeart/2008/layout/RadialCluster"/>
    <dgm:cxn modelId="{60A471F3-0BD3-460F-A991-46727FA7EFDA}" srcId="{4E9B08D8-6045-49B2-8B0D-271210041946}" destId="{FDE3BF1E-EC3B-4464-A5C6-48E10030C45C}" srcOrd="0" destOrd="0" parTransId="{A46DF1F8-ED57-484B-819F-36F2F6DDB06B}" sibTransId="{05D8B497-FF88-4BC6-AAD8-35173FDBFF21}"/>
    <dgm:cxn modelId="{5E6A3086-6F4D-4A78-8808-196FF017A2AA}" srcId="{A88324E3-63BC-4BE5-898A-ABFFAB18BFA4}" destId="{4E9B08D8-6045-49B2-8B0D-271210041946}" srcOrd="0" destOrd="0" parTransId="{5AEE8219-213B-4EB5-8FAE-AFCFE2404908}" sibTransId="{BA0C19DE-977A-4431-BD8F-35A2A9A7CD6F}"/>
    <dgm:cxn modelId="{E680A8BE-951C-47AE-905A-3D78A2CDB8DC}" type="presOf" srcId="{10D8EAD2-726D-4685-A8B2-4FD291FB1B8B}" destId="{F4FBCBD4-FAC0-49D1-9626-12E1D0CA73B5}" srcOrd="0" destOrd="0" presId="urn:microsoft.com/office/officeart/2008/layout/RadialCluster"/>
    <dgm:cxn modelId="{C407B513-4F5B-45A9-B6C1-35EF97A45F13}" type="presOf" srcId="{010E3A11-A628-4811-BB6E-6D3458D4F265}" destId="{0E6D2321-498A-4FFB-B2D6-48BDB29C1615}" srcOrd="0" destOrd="0" presId="urn:microsoft.com/office/officeart/2008/layout/RadialCluster"/>
    <dgm:cxn modelId="{8C40C34D-B2A0-4F48-B6F3-BB75178AA0B7}" srcId="{4E9B08D8-6045-49B2-8B0D-271210041946}" destId="{6FC5F26A-D16E-49E3-9814-A57375FA6581}" srcOrd="2" destOrd="0" parTransId="{010E3A11-A628-4811-BB6E-6D3458D4F265}" sibTransId="{6CCF6F18-ACB9-4D79-B8C7-0CCBC3558C8E}"/>
    <dgm:cxn modelId="{E067C06A-03CD-4B62-B9EE-70FEDFD8260E}" type="presOf" srcId="{4E9B08D8-6045-49B2-8B0D-271210041946}" destId="{940D572C-F7F6-41C6-9594-F91E23A06544}" srcOrd="0" destOrd="0" presId="urn:microsoft.com/office/officeart/2008/layout/RadialCluster"/>
    <dgm:cxn modelId="{FAE37E31-E2AA-48D9-99FF-FB3E6CBF4508}" type="presParOf" srcId="{ADCD383B-6F20-4F2E-BB73-D7E032F7CE59}" destId="{031C8539-AC0D-45D5-9B91-5920E1A2315B}" srcOrd="0" destOrd="0" presId="urn:microsoft.com/office/officeart/2008/layout/RadialCluster"/>
    <dgm:cxn modelId="{6A502D58-7AC3-4A3A-A1B4-E7BC359E1417}" type="presParOf" srcId="{031C8539-AC0D-45D5-9B91-5920E1A2315B}" destId="{940D572C-F7F6-41C6-9594-F91E23A06544}" srcOrd="0" destOrd="0" presId="urn:microsoft.com/office/officeart/2008/layout/RadialCluster"/>
    <dgm:cxn modelId="{1E8B7FA4-7A5E-41BE-AD5D-D77F43DB04C9}" type="presParOf" srcId="{031C8539-AC0D-45D5-9B91-5920E1A2315B}" destId="{D4A64997-0D9E-47C5-9A56-476659BC6B19}" srcOrd="1" destOrd="0" presId="urn:microsoft.com/office/officeart/2008/layout/RadialCluster"/>
    <dgm:cxn modelId="{169C7E52-3C03-4382-A52C-136D9C25AAD2}" type="presParOf" srcId="{031C8539-AC0D-45D5-9B91-5920E1A2315B}" destId="{E9212B63-0343-4D20-ACA3-F2C79EF94323}" srcOrd="2" destOrd="0" presId="urn:microsoft.com/office/officeart/2008/layout/RadialCluster"/>
    <dgm:cxn modelId="{F45A7495-B9F0-4199-8D7F-BE853EE0A86E}" type="presParOf" srcId="{031C8539-AC0D-45D5-9B91-5920E1A2315B}" destId="{F4FBCBD4-FAC0-49D1-9626-12E1D0CA73B5}" srcOrd="3" destOrd="0" presId="urn:microsoft.com/office/officeart/2008/layout/RadialCluster"/>
    <dgm:cxn modelId="{90B63F61-B8AA-4B5F-A366-38EE0348B4A2}" type="presParOf" srcId="{031C8539-AC0D-45D5-9B91-5920E1A2315B}" destId="{F961D07C-15B4-40A8-B89C-25FC58C21DCA}" srcOrd="4" destOrd="0" presId="urn:microsoft.com/office/officeart/2008/layout/RadialCluster"/>
    <dgm:cxn modelId="{5C664B35-7E1C-456A-86E1-DA5694439EC9}" type="presParOf" srcId="{031C8539-AC0D-45D5-9B91-5920E1A2315B}" destId="{0E6D2321-498A-4FFB-B2D6-48BDB29C1615}" srcOrd="5" destOrd="0" presId="urn:microsoft.com/office/officeart/2008/layout/RadialCluster"/>
    <dgm:cxn modelId="{C4FBA3C8-3838-4175-AEEB-A3DD5506993A}" type="presParOf" srcId="{031C8539-AC0D-45D5-9B91-5920E1A2315B}" destId="{AE4C62B8-8BCF-45C6-BBBC-8002B4261972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F99EAF-365C-4F49-A4A3-A18314155829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7BA8BCB-0614-4ED1-8BF0-740174C55D77}">
      <dgm:prSet phldrT="[Текст]"/>
      <dgm:spPr/>
      <dgm:t>
        <a:bodyPr/>
        <a:lstStyle/>
        <a:p>
          <a:r>
            <a:rPr lang="ru-RU" dirty="0" smtClean="0"/>
            <a:t>Ключевые идеи</a:t>
          </a:r>
          <a:endParaRPr lang="ru-RU" dirty="0"/>
        </a:p>
      </dgm:t>
    </dgm:pt>
    <dgm:pt modelId="{01C23794-B5CE-4A8C-9A41-A99C37A8551E}" type="parTrans" cxnId="{4A7AA3E1-4A49-4834-AF98-E0A9F135D38E}">
      <dgm:prSet/>
      <dgm:spPr/>
      <dgm:t>
        <a:bodyPr/>
        <a:lstStyle/>
        <a:p>
          <a:endParaRPr lang="ru-RU"/>
        </a:p>
      </dgm:t>
    </dgm:pt>
    <dgm:pt modelId="{41D501CE-9EDE-43E6-BF27-20BD6E5ED704}" type="sibTrans" cxnId="{4A7AA3E1-4A49-4834-AF98-E0A9F135D38E}">
      <dgm:prSet/>
      <dgm:spPr/>
      <dgm:t>
        <a:bodyPr/>
        <a:lstStyle/>
        <a:p>
          <a:endParaRPr lang="ru-RU"/>
        </a:p>
      </dgm:t>
    </dgm:pt>
    <dgm:pt modelId="{265FB1B0-BC98-4BB8-9075-89E9E39A3DB3}">
      <dgm:prSet phldrT="[Текст]" custT="1"/>
      <dgm:spPr/>
      <dgm:t>
        <a:bodyPr/>
        <a:lstStyle/>
        <a:p>
          <a:r>
            <a:rPr lang="ru-RU" sz="2600" dirty="0" smtClean="0"/>
            <a:t>Стратегические взаимодействия</a:t>
          </a:r>
          <a:endParaRPr lang="ru-RU" sz="2600" dirty="0"/>
        </a:p>
      </dgm:t>
    </dgm:pt>
    <dgm:pt modelId="{74EE13BC-4047-4656-9344-C89C92B7CA62}" type="parTrans" cxnId="{F7E8C0F7-1BA2-42A9-80A9-62B19F39E6BA}">
      <dgm:prSet/>
      <dgm:spPr/>
      <dgm:t>
        <a:bodyPr/>
        <a:lstStyle/>
        <a:p>
          <a:endParaRPr lang="ru-RU"/>
        </a:p>
      </dgm:t>
    </dgm:pt>
    <dgm:pt modelId="{8AEF249D-8440-4D41-A75B-AA88AD2EDF84}" type="sibTrans" cxnId="{F7E8C0F7-1BA2-42A9-80A9-62B19F39E6BA}">
      <dgm:prSet/>
      <dgm:spPr/>
      <dgm:t>
        <a:bodyPr/>
        <a:lstStyle/>
        <a:p>
          <a:endParaRPr lang="ru-RU"/>
        </a:p>
      </dgm:t>
    </dgm:pt>
    <dgm:pt modelId="{6C9C24AA-6A04-4512-AF88-98123ADAA104}">
      <dgm:prSet phldrT="[Текст]" custT="1"/>
      <dgm:spPr/>
      <dgm:t>
        <a:bodyPr/>
        <a:lstStyle/>
        <a:p>
          <a:r>
            <a:rPr lang="ru-RU" sz="2600" dirty="0" smtClean="0"/>
            <a:t>Применение</a:t>
          </a:r>
          <a:endParaRPr lang="ru-RU" sz="2600" dirty="0"/>
        </a:p>
      </dgm:t>
    </dgm:pt>
    <dgm:pt modelId="{3F586892-E263-4CA1-8C01-E8D7C2CC49DB}" type="parTrans" cxnId="{A6966AF1-E59E-44D8-8BB5-30A74241E0F1}">
      <dgm:prSet/>
      <dgm:spPr/>
      <dgm:t>
        <a:bodyPr/>
        <a:lstStyle/>
        <a:p>
          <a:endParaRPr lang="ru-RU"/>
        </a:p>
      </dgm:t>
    </dgm:pt>
    <dgm:pt modelId="{FCE36C19-17AC-4921-A9F3-F2B1C4A041F6}" type="sibTrans" cxnId="{A6966AF1-E59E-44D8-8BB5-30A74241E0F1}">
      <dgm:prSet/>
      <dgm:spPr/>
      <dgm:t>
        <a:bodyPr/>
        <a:lstStyle/>
        <a:p>
          <a:endParaRPr lang="ru-RU"/>
        </a:p>
      </dgm:t>
    </dgm:pt>
    <dgm:pt modelId="{093448E7-1D4A-4F98-8009-CA5A7CD9ECC9}">
      <dgm:prSet phldrT="[Текст]"/>
      <dgm:spPr/>
      <dgm:t>
        <a:bodyPr/>
        <a:lstStyle/>
        <a:p>
          <a:r>
            <a:rPr lang="ru-RU" dirty="0" smtClean="0"/>
            <a:t>Рациональность</a:t>
          </a:r>
          <a:endParaRPr lang="ru-RU" dirty="0"/>
        </a:p>
      </dgm:t>
    </dgm:pt>
    <dgm:pt modelId="{C48DA55A-49E4-4394-BFDA-A9C0B6287BF9}" type="parTrans" cxnId="{92468989-E199-4088-B696-3A7BD0F8AAE0}">
      <dgm:prSet/>
      <dgm:spPr/>
      <dgm:t>
        <a:bodyPr/>
        <a:lstStyle/>
        <a:p>
          <a:endParaRPr lang="ru-RU"/>
        </a:p>
      </dgm:t>
    </dgm:pt>
    <dgm:pt modelId="{88B3CF6D-C045-425B-8ACF-547AB168261F}" type="sibTrans" cxnId="{92468989-E199-4088-B696-3A7BD0F8AAE0}">
      <dgm:prSet/>
      <dgm:spPr/>
      <dgm:t>
        <a:bodyPr/>
        <a:lstStyle/>
        <a:p>
          <a:endParaRPr lang="ru-RU"/>
        </a:p>
      </dgm:t>
    </dgm:pt>
    <dgm:pt modelId="{AE016F63-DD9D-486D-B175-78A7A0E2728B}" type="pres">
      <dgm:prSet presAssocID="{CDF99EAF-365C-4F49-A4A3-A1831415582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E1F77D5E-2B0A-4834-921D-C2D7C5954701}" type="pres">
      <dgm:prSet presAssocID="{D7BA8BCB-0614-4ED1-8BF0-740174C55D77}" presName="singleCycle" presStyleCnt="0"/>
      <dgm:spPr/>
    </dgm:pt>
    <dgm:pt modelId="{14F8B02E-019A-4E6B-B5D4-EE7AEDC1004C}" type="pres">
      <dgm:prSet presAssocID="{D7BA8BCB-0614-4ED1-8BF0-740174C55D77}" presName="singleCenter" presStyleLbl="node1" presStyleIdx="0" presStyleCnt="4" custScaleX="283911" custScaleY="60922" custLinFactNeighborX="-1184" custLinFactNeighborY="-46726">
        <dgm:presLayoutVars>
          <dgm:chMax val="7"/>
          <dgm:chPref val="7"/>
        </dgm:presLayoutVars>
      </dgm:prSet>
      <dgm:spPr/>
      <dgm:t>
        <a:bodyPr/>
        <a:lstStyle/>
        <a:p>
          <a:endParaRPr lang="ru-RU"/>
        </a:p>
      </dgm:t>
    </dgm:pt>
    <dgm:pt modelId="{FA672FBF-49D3-4F3A-B368-28522CA2B6D4}" type="pres">
      <dgm:prSet presAssocID="{74EE13BC-4047-4656-9344-C89C92B7CA62}" presName="Name56" presStyleLbl="parChTrans1D2" presStyleIdx="0" presStyleCnt="3"/>
      <dgm:spPr/>
      <dgm:t>
        <a:bodyPr/>
        <a:lstStyle/>
        <a:p>
          <a:endParaRPr lang="ru-RU"/>
        </a:p>
      </dgm:t>
    </dgm:pt>
    <dgm:pt modelId="{FB0CE279-3DB8-4AD0-A917-84800F9F0565}" type="pres">
      <dgm:prSet presAssocID="{265FB1B0-BC98-4BB8-9075-89E9E39A3DB3}" presName="text0" presStyleLbl="node1" presStyleIdx="1" presStyleCnt="4" custScaleX="268773" custRadScaleRad="50421" custRadScaleInc="-2987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CF4646-166D-4098-86D3-796CEC2521B6}" type="pres">
      <dgm:prSet presAssocID="{3F586892-E263-4CA1-8C01-E8D7C2CC49DB}" presName="Name56" presStyleLbl="parChTrans1D2" presStyleIdx="1" presStyleCnt="3"/>
      <dgm:spPr/>
      <dgm:t>
        <a:bodyPr/>
        <a:lstStyle/>
        <a:p>
          <a:endParaRPr lang="ru-RU"/>
        </a:p>
      </dgm:t>
    </dgm:pt>
    <dgm:pt modelId="{9996D39E-A1F1-4F78-9D1D-D9DD04531A78}" type="pres">
      <dgm:prSet presAssocID="{6C9C24AA-6A04-4512-AF88-98123ADAA104}" presName="text0" presStyleLbl="node1" presStyleIdx="2" presStyleCnt="4" custScaleX="230905" custRadScaleRad="91888" custRadScaleInc="-5721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E102BBB-51DA-4859-8512-B86EADA5211A}" type="pres">
      <dgm:prSet presAssocID="{C48DA55A-49E4-4394-BFDA-A9C0B6287BF9}" presName="Name56" presStyleLbl="parChTrans1D2" presStyleIdx="2" presStyleCnt="3"/>
      <dgm:spPr/>
      <dgm:t>
        <a:bodyPr/>
        <a:lstStyle/>
        <a:p>
          <a:endParaRPr lang="ru-RU"/>
        </a:p>
      </dgm:t>
    </dgm:pt>
    <dgm:pt modelId="{7B6022AB-3A67-4BB7-A635-45C09C2A90D3}" type="pres">
      <dgm:prSet presAssocID="{093448E7-1D4A-4F98-8009-CA5A7CD9ECC9}" presName="text0" presStyleLbl="node1" presStyleIdx="3" presStyleCnt="4" custScaleX="208803" custRadScaleRad="89569" custRadScaleInc="5740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39D7DE28-74FC-49A5-BEB9-215BDBB9EDBF}" type="presOf" srcId="{CDF99EAF-365C-4F49-A4A3-A18314155829}" destId="{AE016F63-DD9D-486D-B175-78A7A0E2728B}" srcOrd="0" destOrd="0" presId="urn:microsoft.com/office/officeart/2008/layout/RadialCluster"/>
    <dgm:cxn modelId="{92468989-E199-4088-B696-3A7BD0F8AAE0}" srcId="{D7BA8BCB-0614-4ED1-8BF0-740174C55D77}" destId="{093448E7-1D4A-4F98-8009-CA5A7CD9ECC9}" srcOrd="2" destOrd="0" parTransId="{C48DA55A-49E4-4394-BFDA-A9C0B6287BF9}" sibTransId="{88B3CF6D-C045-425B-8ACF-547AB168261F}"/>
    <dgm:cxn modelId="{7D593D80-6FC2-4B8E-8C2A-F09C7F6DE941}" type="presOf" srcId="{265FB1B0-BC98-4BB8-9075-89E9E39A3DB3}" destId="{FB0CE279-3DB8-4AD0-A917-84800F9F0565}" srcOrd="0" destOrd="0" presId="urn:microsoft.com/office/officeart/2008/layout/RadialCluster"/>
    <dgm:cxn modelId="{4A7AA3E1-4A49-4834-AF98-E0A9F135D38E}" srcId="{CDF99EAF-365C-4F49-A4A3-A18314155829}" destId="{D7BA8BCB-0614-4ED1-8BF0-740174C55D77}" srcOrd="0" destOrd="0" parTransId="{01C23794-B5CE-4A8C-9A41-A99C37A8551E}" sibTransId="{41D501CE-9EDE-43E6-BF27-20BD6E5ED704}"/>
    <dgm:cxn modelId="{F7E8C0F7-1BA2-42A9-80A9-62B19F39E6BA}" srcId="{D7BA8BCB-0614-4ED1-8BF0-740174C55D77}" destId="{265FB1B0-BC98-4BB8-9075-89E9E39A3DB3}" srcOrd="0" destOrd="0" parTransId="{74EE13BC-4047-4656-9344-C89C92B7CA62}" sibTransId="{8AEF249D-8440-4D41-A75B-AA88AD2EDF84}"/>
    <dgm:cxn modelId="{69F8BC21-A285-4B75-A39F-BFB439BDB5B9}" type="presOf" srcId="{3F586892-E263-4CA1-8C01-E8D7C2CC49DB}" destId="{18CF4646-166D-4098-86D3-796CEC2521B6}" srcOrd="0" destOrd="0" presId="urn:microsoft.com/office/officeart/2008/layout/RadialCluster"/>
    <dgm:cxn modelId="{92EA8201-76CC-4D3A-97BA-F9E24B737C73}" type="presOf" srcId="{093448E7-1D4A-4F98-8009-CA5A7CD9ECC9}" destId="{7B6022AB-3A67-4BB7-A635-45C09C2A90D3}" srcOrd="0" destOrd="0" presId="urn:microsoft.com/office/officeart/2008/layout/RadialCluster"/>
    <dgm:cxn modelId="{B7DE11F8-EF16-43E5-9317-3888E15337CB}" type="presOf" srcId="{D7BA8BCB-0614-4ED1-8BF0-740174C55D77}" destId="{14F8B02E-019A-4E6B-B5D4-EE7AEDC1004C}" srcOrd="0" destOrd="0" presId="urn:microsoft.com/office/officeart/2008/layout/RadialCluster"/>
    <dgm:cxn modelId="{A6966AF1-E59E-44D8-8BB5-30A74241E0F1}" srcId="{D7BA8BCB-0614-4ED1-8BF0-740174C55D77}" destId="{6C9C24AA-6A04-4512-AF88-98123ADAA104}" srcOrd="1" destOrd="0" parTransId="{3F586892-E263-4CA1-8C01-E8D7C2CC49DB}" sibTransId="{FCE36C19-17AC-4921-A9F3-F2B1C4A041F6}"/>
    <dgm:cxn modelId="{06FFBF87-167D-4E28-B192-59895CECBB54}" type="presOf" srcId="{6C9C24AA-6A04-4512-AF88-98123ADAA104}" destId="{9996D39E-A1F1-4F78-9D1D-D9DD04531A78}" srcOrd="0" destOrd="0" presId="urn:microsoft.com/office/officeart/2008/layout/RadialCluster"/>
    <dgm:cxn modelId="{A5F76B1B-B323-4DD0-9464-615365CB7182}" type="presOf" srcId="{C48DA55A-49E4-4394-BFDA-A9C0B6287BF9}" destId="{3E102BBB-51DA-4859-8512-B86EADA5211A}" srcOrd="0" destOrd="0" presId="urn:microsoft.com/office/officeart/2008/layout/RadialCluster"/>
    <dgm:cxn modelId="{44ACB583-A81A-4934-B6AD-07A1568A80A5}" type="presOf" srcId="{74EE13BC-4047-4656-9344-C89C92B7CA62}" destId="{FA672FBF-49D3-4F3A-B368-28522CA2B6D4}" srcOrd="0" destOrd="0" presId="urn:microsoft.com/office/officeart/2008/layout/RadialCluster"/>
    <dgm:cxn modelId="{B378A86E-8C17-4D27-8DF1-FF0A36D547EB}" type="presParOf" srcId="{AE016F63-DD9D-486D-B175-78A7A0E2728B}" destId="{E1F77D5E-2B0A-4834-921D-C2D7C5954701}" srcOrd="0" destOrd="0" presId="urn:microsoft.com/office/officeart/2008/layout/RadialCluster"/>
    <dgm:cxn modelId="{A7F38400-9F16-422B-8D83-BF48F506FD12}" type="presParOf" srcId="{E1F77D5E-2B0A-4834-921D-C2D7C5954701}" destId="{14F8B02E-019A-4E6B-B5D4-EE7AEDC1004C}" srcOrd="0" destOrd="0" presId="urn:microsoft.com/office/officeart/2008/layout/RadialCluster"/>
    <dgm:cxn modelId="{1B340E7E-BCF3-4E1A-BFEC-8A98B8DAFF34}" type="presParOf" srcId="{E1F77D5E-2B0A-4834-921D-C2D7C5954701}" destId="{FA672FBF-49D3-4F3A-B368-28522CA2B6D4}" srcOrd="1" destOrd="0" presId="urn:microsoft.com/office/officeart/2008/layout/RadialCluster"/>
    <dgm:cxn modelId="{DB0E3442-6174-4F95-BFE7-369DF74F36C1}" type="presParOf" srcId="{E1F77D5E-2B0A-4834-921D-C2D7C5954701}" destId="{FB0CE279-3DB8-4AD0-A917-84800F9F0565}" srcOrd="2" destOrd="0" presId="urn:microsoft.com/office/officeart/2008/layout/RadialCluster"/>
    <dgm:cxn modelId="{C714D9B9-8248-41F8-AE34-A4E91E6FADC4}" type="presParOf" srcId="{E1F77D5E-2B0A-4834-921D-C2D7C5954701}" destId="{18CF4646-166D-4098-86D3-796CEC2521B6}" srcOrd="3" destOrd="0" presId="urn:microsoft.com/office/officeart/2008/layout/RadialCluster"/>
    <dgm:cxn modelId="{185B7E1C-8AE1-4719-9DAA-C3043AE22261}" type="presParOf" srcId="{E1F77D5E-2B0A-4834-921D-C2D7C5954701}" destId="{9996D39E-A1F1-4F78-9D1D-D9DD04531A78}" srcOrd="4" destOrd="0" presId="urn:microsoft.com/office/officeart/2008/layout/RadialCluster"/>
    <dgm:cxn modelId="{80623D06-E797-40D8-A752-9277FC8CE249}" type="presParOf" srcId="{E1F77D5E-2B0A-4834-921D-C2D7C5954701}" destId="{3E102BBB-51DA-4859-8512-B86EADA5211A}" srcOrd="5" destOrd="0" presId="urn:microsoft.com/office/officeart/2008/layout/RadialCluster"/>
    <dgm:cxn modelId="{41A9F0E5-651B-4B70-84C7-48D2C111E541}" type="presParOf" srcId="{E1F77D5E-2B0A-4834-921D-C2D7C5954701}" destId="{7B6022AB-3A67-4BB7-A635-45C09C2A90D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81C97A-20DE-4BBF-83BE-0B90723E2B42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6144489-AB25-4B77-8DFD-D7AA4E945FE6}">
      <dgm:prSet phldrT="[Текст]"/>
      <dgm:spPr/>
      <dgm:t>
        <a:bodyPr/>
        <a:lstStyle/>
        <a:p>
          <a:r>
            <a:rPr lang="ru-RU" dirty="0" smtClean="0"/>
            <a:t>Основные компоненты архитектуры</a:t>
          </a:r>
          <a:endParaRPr lang="ru-RU" dirty="0"/>
        </a:p>
      </dgm:t>
    </dgm:pt>
    <dgm:pt modelId="{7D56E186-4FA7-4661-9A30-FC3FDFF90F1A}" type="parTrans" cxnId="{81B2985B-F47C-4066-AF8F-E116F261FF8E}">
      <dgm:prSet/>
      <dgm:spPr/>
      <dgm:t>
        <a:bodyPr/>
        <a:lstStyle/>
        <a:p>
          <a:endParaRPr lang="ru-RU"/>
        </a:p>
      </dgm:t>
    </dgm:pt>
    <dgm:pt modelId="{DF3F74B1-3756-4878-8771-4C8B7078F216}" type="sibTrans" cxnId="{81B2985B-F47C-4066-AF8F-E116F261FF8E}">
      <dgm:prSet/>
      <dgm:spPr/>
      <dgm:t>
        <a:bodyPr/>
        <a:lstStyle/>
        <a:p>
          <a:endParaRPr lang="ru-RU"/>
        </a:p>
      </dgm:t>
    </dgm:pt>
    <dgm:pt modelId="{30C2B203-9B96-41A2-BB9D-037041117778}">
      <dgm:prSet phldrT="[Текст]" custT="1"/>
      <dgm:spPr/>
      <dgm:t>
        <a:bodyPr/>
        <a:lstStyle/>
        <a:p>
          <a:r>
            <a:rPr lang="ru-RU" sz="2400" dirty="0" smtClean="0"/>
            <a:t>Ввод</a:t>
          </a:r>
          <a:r>
            <a:rPr lang="en-US" sz="2400" dirty="0" smtClean="0"/>
            <a:t>/</a:t>
          </a:r>
          <a:r>
            <a:rPr lang="ru-RU" sz="2400" dirty="0" smtClean="0"/>
            <a:t>Вывод</a:t>
          </a:r>
          <a:endParaRPr lang="ru-RU" sz="2400" dirty="0"/>
        </a:p>
      </dgm:t>
    </dgm:pt>
    <dgm:pt modelId="{FF6E8488-B2A1-432F-96AB-92308D12C47A}" type="parTrans" cxnId="{BA6FB2D8-34DA-4CB3-B04E-D7E542F40D27}">
      <dgm:prSet/>
      <dgm:spPr/>
      <dgm:t>
        <a:bodyPr/>
        <a:lstStyle/>
        <a:p>
          <a:endParaRPr lang="ru-RU"/>
        </a:p>
      </dgm:t>
    </dgm:pt>
    <dgm:pt modelId="{AF6F145B-7D4C-42BD-9FFF-096D36B17CB1}" type="sibTrans" cxnId="{BA6FB2D8-34DA-4CB3-B04E-D7E542F40D27}">
      <dgm:prSet/>
      <dgm:spPr/>
      <dgm:t>
        <a:bodyPr/>
        <a:lstStyle/>
        <a:p>
          <a:endParaRPr lang="ru-RU"/>
        </a:p>
      </dgm:t>
    </dgm:pt>
    <dgm:pt modelId="{7927AD0F-7FCC-4BE6-961C-5CFA34A3EFDC}">
      <dgm:prSet phldrT="[Текст]" custT="1"/>
      <dgm:spPr/>
      <dgm:t>
        <a:bodyPr/>
        <a:lstStyle/>
        <a:p>
          <a:r>
            <a:rPr lang="ru-RU" sz="2400" dirty="0" smtClean="0"/>
            <a:t>Шина</a:t>
          </a:r>
          <a:endParaRPr lang="ru-RU" sz="2400" dirty="0"/>
        </a:p>
      </dgm:t>
    </dgm:pt>
    <dgm:pt modelId="{D13DB3B5-9F7C-4302-8BF1-DCBA45B3E7BD}" type="parTrans" cxnId="{2B4302AE-A1C6-4CCE-AFE4-8CF36D1B81D1}">
      <dgm:prSet/>
      <dgm:spPr/>
      <dgm:t>
        <a:bodyPr/>
        <a:lstStyle/>
        <a:p>
          <a:endParaRPr lang="ru-RU"/>
        </a:p>
      </dgm:t>
    </dgm:pt>
    <dgm:pt modelId="{F3E921AF-4775-4485-B95F-C77C32C483D4}" type="sibTrans" cxnId="{2B4302AE-A1C6-4CCE-AFE4-8CF36D1B81D1}">
      <dgm:prSet/>
      <dgm:spPr/>
      <dgm:t>
        <a:bodyPr/>
        <a:lstStyle/>
        <a:p>
          <a:endParaRPr lang="ru-RU"/>
        </a:p>
      </dgm:t>
    </dgm:pt>
    <dgm:pt modelId="{EBEB0A1B-B51B-435D-BE01-F19E779B40DE}">
      <dgm:prSet phldrT="[Текст]" custT="1"/>
      <dgm:spPr/>
      <dgm:t>
        <a:bodyPr/>
        <a:lstStyle/>
        <a:p>
          <a:r>
            <a:rPr lang="ru-RU" sz="2400" dirty="0" smtClean="0"/>
            <a:t>Память</a:t>
          </a:r>
          <a:endParaRPr lang="ru-RU" sz="2400" dirty="0"/>
        </a:p>
      </dgm:t>
    </dgm:pt>
    <dgm:pt modelId="{2178522E-9E38-4CBA-A629-79BB98D8E11E}" type="parTrans" cxnId="{44F734EA-0E09-4B47-B84D-7A0F15DE8F5E}">
      <dgm:prSet/>
      <dgm:spPr/>
      <dgm:t>
        <a:bodyPr/>
        <a:lstStyle/>
        <a:p>
          <a:endParaRPr lang="ru-RU"/>
        </a:p>
      </dgm:t>
    </dgm:pt>
    <dgm:pt modelId="{EF4B7DA9-8992-466E-A505-177756ACC090}" type="sibTrans" cxnId="{44F734EA-0E09-4B47-B84D-7A0F15DE8F5E}">
      <dgm:prSet/>
      <dgm:spPr/>
      <dgm:t>
        <a:bodyPr/>
        <a:lstStyle/>
        <a:p>
          <a:endParaRPr lang="ru-RU"/>
        </a:p>
      </dgm:t>
    </dgm:pt>
    <dgm:pt modelId="{A563184C-C4B4-4C5F-BC06-A2AFC0A3556F}">
      <dgm:prSet custT="1"/>
      <dgm:spPr/>
      <dgm:t>
        <a:bodyPr/>
        <a:lstStyle/>
        <a:p>
          <a:r>
            <a:rPr lang="ru-RU" sz="2400" dirty="0" smtClean="0"/>
            <a:t>Центральный процессор</a:t>
          </a:r>
          <a:endParaRPr lang="ru-RU" sz="2400" dirty="0"/>
        </a:p>
      </dgm:t>
    </dgm:pt>
    <dgm:pt modelId="{DD5E159B-F17A-407E-ABE8-3ADC66C09391}" type="parTrans" cxnId="{9CB192E5-3F1F-41F2-892A-241FAD02EC8F}">
      <dgm:prSet/>
      <dgm:spPr/>
      <dgm:t>
        <a:bodyPr/>
        <a:lstStyle/>
        <a:p>
          <a:endParaRPr lang="ru-RU"/>
        </a:p>
      </dgm:t>
    </dgm:pt>
    <dgm:pt modelId="{ED638A0C-9028-4A96-AF3B-C93A5FCE23D0}" type="sibTrans" cxnId="{9CB192E5-3F1F-41F2-892A-241FAD02EC8F}">
      <dgm:prSet/>
      <dgm:spPr/>
      <dgm:t>
        <a:bodyPr/>
        <a:lstStyle/>
        <a:p>
          <a:endParaRPr lang="ru-RU"/>
        </a:p>
      </dgm:t>
    </dgm:pt>
    <dgm:pt modelId="{980DB1FF-C882-496B-8015-54CC5F9689EB}" type="pres">
      <dgm:prSet presAssocID="{9781C97A-20DE-4BBF-83BE-0B90723E2B42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421FA1EF-CA51-49E4-8D47-1221BA64F42A}" type="pres">
      <dgm:prSet presAssocID="{56144489-AB25-4B77-8DFD-D7AA4E945FE6}" presName="singleCycle" presStyleCnt="0"/>
      <dgm:spPr/>
    </dgm:pt>
    <dgm:pt modelId="{E189E28F-6E54-400D-93EE-88985CA0A61D}" type="pres">
      <dgm:prSet presAssocID="{56144489-AB25-4B77-8DFD-D7AA4E945FE6}" presName="singleCenter" presStyleLbl="node1" presStyleIdx="0" presStyleCnt="5" custScaleX="317226" custScaleY="70037" custLinFactNeighborX="-1657" custLinFactNeighborY="-46627">
        <dgm:presLayoutVars>
          <dgm:chMax val="7"/>
          <dgm:chPref val="7"/>
        </dgm:presLayoutVars>
      </dgm:prSet>
      <dgm:spPr/>
    </dgm:pt>
    <dgm:pt modelId="{FE7883A8-6786-4883-88AB-93AF86F9DCF5}" type="pres">
      <dgm:prSet presAssocID="{FF6E8488-B2A1-432F-96AB-92308D12C47A}" presName="Name56" presStyleLbl="parChTrans1D2" presStyleIdx="0" presStyleCnt="4"/>
      <dgm:spPr/>
    </dgm:pt>
    <dgm:pt modelId="{5F440A79-6590-464E-BB3B-D0947284F8AA}" type="pres">
      <dgm:prSet presAssocID="{30C2B203-9B96-41A2-BB9D-037041117778}" presName="text0" presStyleLbl="node1" presStyleIdx="1" presStyleCnt="5" custScaleX="211801" custScaleY="67700" custRadScaleRad="102538" custRadScaleInc="19456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8AB0B91-CFFB-4BE7-A604-1CF58E4F736D}" type="pres">
      <dgm:prSet presAssocID="{D13DB3B5-9F7C-4302-8BF1-DCBA45B3E7BD}" presName="Name56" presStyleLbl="parChTrans1D2" presStyleIdx="1" presStyleCnt="4"/>
      <dgm:spPr/>
    </dgm:pt>
    <dgm:pt modelId="{3F6C5FA0-5290-4565-A85D-E8EB9BAC163B}" type="pres">
      <dgm:prSet presAssocID="{7927AD0F-7FCC-4BE6-961C-5CFA34A3EFDC}" presName="text0" presStyleLbl="node1" presStyleIdx="2" presStyleCnt="5" custScaleX="145960" custRadScaleRad="91317" custRadScaleInc="117545">
        <dgm:presLayoutVars>
          <dgm:bulletEnabled val="1"/>
        </dgm:presLayoutVars>
      </dgm:prSet>
      <dgm:spPr/>
    </dgm:pt>
    <dgm:pt modelId="{C717512E-53A0-433F-90E4-FCCDF5DE9997}" type="pres">
      <dgm:prSet presAssocID="{2178522E-9E38-4CBA-A629-79BB98D8E11E}" presName="Name56" presStyleLbl="parChTrans1D2" presStyleIdx="2" presStyleCnt="4"/>
      <dgm:spPr/>
    </dgm:pt>
    <dgm:pt modelId="{BCFB77C9-FF66-4AEC-B00B-FB5DDAFA298C}" type="pres">
      <dgm:prSet presAssocID="{EBEB0A1B-B51B-435D-BE01-F19E779B40DE}" presName="text0" presStyleLbl="node1" presStyleIdx="3" presStyleCnt="5" custScaleX="145959" custRadScaleRad="102279" custRadScaleInc="99105">
        <dgm:presLayoutVars>
          <dgm:bulletEnabled val="1"/>
        </dgm:presLayoutVars>
      </dgm:prSet>
      <dgm:spPr/>
    </dgm:pt>
    <dgm:pt modelId="{5F541850-C6DA-421F-8A8F-8DBB7E8DA2CC}" type="pres">
      <dgm:prSet presAssocID="{DD5E159B-F17A-407E-ABE8-3ADC66C09391}" presName="Name56" presStyleLbl="parChTrans1D2" presStyleIdx="3" presStyleCnt="4"/>
      <dgm:spPr/>
    </dgm:pt>
    <dgm:pt modelId="{F0B52D3B-D6EC-41BB-BB93-14955CEC4BE4}" type="pres">
      <dgm:prSet presAssocID="{A563184C-C4B4-4C5F-BC06-A2AFC0A3556F}" presName="text0" presStyleLbl="node1" presStyleIdx="4" presStyleCnt="5" custScaleX="190061" custRadScaleRad="119695" custRadScaleInc="7652">
        <dgm:presLayoutVars>
          <dgm:bulletEnabled val="1"/>
        </dgm:presLayoutVars>
      </dgm:prSet>
      <dgm:spPr/>
    </dgm:pt>
  </dgm:ptLst>
  <dgm:cxnLst>
    <dgm:cxn modelId="{84E7DFEB-D2D2-44AB-B17F-CF2954624EDF}" type="presOf" srcId="{EBEB0A1B-B51B-435D-BE01-F19E779B40DE}" destId="{BCFB77C9-FF66-4AEC-B00B-FB5DDAFA298C}" srcOrd="0" destOrd="0" presId="urn:microsoft.com/office/officeart/2008/layout/RadialCluster"/>
    <dgm:cxn modelId="{C47B3DA8-EEE6-4889-9EEF-DD454E1CAF46}" type="presOf" srcId="{A563184C-C4B4-4C5F-BC06-A2AFC0A3556F}" destId="{F0B52D3B-D6EC-41BB-BB93-14955CEC4BE4}" srcOrd="0" destOrd="0" presId="urn:microsoft.com/office/officeart/2008/layout/RadialCluster"/>
    <dgm:cxn modelId="{6EE74663-76BD-4729-87B1-41A8A0AC7FC2}" type="presOf" srcId="{D13DB3B5-9F7C-4302-8BF1-DCBA45B3E7BD}" destId="{48AB0B91-CFFB-4BE7-A604-1CF58E4F736D}" srcOrd="0" destOrd="0" presId="urn:microsoft.com/office/officeart/2008/layout/RadialCluster"/>
    <dgm:cxn modelId="{2B4302AE-A1C6-4CCE-AFE4-8CF36D1B81D1}" srcId="{56144489-AB25-4B77-8DFD-D7AA4E945FE6}" destId="{7927AD0F-7FCC-4BE6-961C-5CFA34A3EFDC}" srcOrd="1" destOrd="0" parTransId="{D13DB3B5-9F7C-4302-8BF1-DCBA45B3E7BD}" sibTransId="{F3E921AF-4775-4485-B95F-C77C32C483D4}"/>
    <dgm:cxn modelId="{16143CE5-2EC9-41A6-B7CF-5777C7D2322B}" type="presOf" srcId="{7927AD0F-7FCC-4BE6-961C-5CFA34A3EFDC}" destId="{3F6C5FA0-5290-4565-A85D-E8EB9BAC163B}" srcOrd="0" destOrd="0" presId="urn:microsoft.com/office/officeart/2008/layout/RadialCluster"/>
    <dgm:cxn modelId="{DB6F00F6-5B14-4E31-9C6F-5E8A54AB73FD}" type="presOf" srcId="{2178522E-9E38-4CBA-A629-79BB98D8E11E}" destId="{C717512E-53A0-433F-90E4-FCCDF5DE9997}" srcOrd="0" destOrd="0" presId="urn:microsoft.com/office/officeart/2008/layout/RadialCluster"/>
    <dgm:cxn modelId="{1961093B-9E86-4026-B2F7-51AAF267D029}" type="presOf" srcId="{9781C97A-20DE-4BBF-83BE-0B90723E2B42}" destId="{980DB1FF-C882-496B-8015-54CC5F9689EB}" srcOrd="0" destOrd="0" presId="urn:microsoft.com/office/officeart/2008/layout/RadialCluster"/>
    <dgm:cxn modelId="{3FF4D914-025D-4ECB-966F-AA2C39C0499D}" type="presOf" srcId="{FF6E8488-B2A1-432F-96AB-92308D12C47A}" destId="{FE7883A8-6786-4883-88AB-93AF86F9DCF5}" srcOrd="0" destOrd="0" presId="urn:microsoft.com/office/officeart/2008/layout/RadialCluster"/>
    <dgm:cxn modelId="{44F734EA-0E09-4B47-B84D-7A0F15DE8F5E}" srcId="{56144489-AB25-4B77-8DFD-D7AA4E945FE6}" destId="{EBEB0A1B-B51B-435D-BE01-F19E779B40DE}" srcOrd="2" destOrd="0" parTransId="{2178522E-9E38-4CBA-A629-79BB98D8E11E}" sibTransId="{EF4B7DA9-8992-466E-A505-177756ACC090}"/>
    <dgm:cxn modelId="{BA6FB2D8-34DA-4CB3-B04E-D7E542F40D27}" srcId="{56144489-AB25-4B77-8DFD-D7AA4E945FE6}" destId="{30C2B203-9B96-41A2-BB9D-037041117778}" srcOrd="0" destOrd="0" parTransId="{FF6E8488-B2A1-432F-96AB-92308D12C47A}" sibTransId="{AF6F145B-7D4C-42BD-9FFF-096D36B17CB1}"/>
    <dgm:cxn modelId="{81B2985B-F47C-4066-AF8F-E116F261FF8E}" srcId="{9781C97A-20DE-4BBF-83BE-0B90723E2B42}" destId="{56144489-AB25-4B77-8DFD-D7AA4E945FE6}" srcOrd="0" destOrd="0" parTransId="{7D56E186-4FA7-4661-9A30-FC3FDFF90F1A}" sibTransId="{DF3F74B1-3756-4878-8771-4C8B7078F216}"/>
    <dgm:cxn modelId="{E115DFAB-FC53-49CC-A7D6-61717C8BF8E6}" type="presOf" srcId="{DD5E159B-F17A-407E-ABE8-3ADC66C09391}" destId="{5F541850-C6DA-421F-8A8F-8DBB7E8DA2CC}" srcOrd="0" destOrd="0" presId="urn:microsoft.com/office/officeart/2008/layout/RadialCluster"/>
    <dgm:cxn modelId="{CDA54C09-8486-4B5C-A39E-0E1BB29C24A9}" type="presOf" srcId="{56144489-AB25-4B77-8DFD-D7AA4E945FE6}" destId="{E189E28F-6E54-400D-93EE-88985CA0A61D}" srcOrd="0" destOrd="0" presId="urn:microsoft.com/office/officeart/2008/layout/RadialCluster"/>
    <dgm:cxn modelId="{1EFB9153-31DB-4389-AEB9-D0C6B829C4C4}" type="presOf" srcId="{30C2B203-9B96-41A2-BB9D-037041117778}" destId="{5F440A79-6590-464E-BB3B-D0947284F8AA}" srcOrd="0" destOrd="0" presId="urn:microsoft.com/office/officeart/2008/layout/RadialCluster"/>
    <dgm:cxn modelId="{9CB192E5-3F1F-41F2-892A-241FAD02EC8F}" srcId="{56144489-AB25-4B77-8DFD-D7AA4E945FE6}" destId="{A563184C-C4B4-4C5F-BC06-A2AFC0A3556F}" srcOrd="3" destOrd="0" parTransId="{DD5E159B-F17A-407E-ABE8-3ADC66C09391}" sibTransId="{ED638A0C-9028-4A96-AF3B-C93A5FCE23D0}"/>
    <dgm:cxn modelId="{732815E2-7C13-4C6A-A429-815129046C82}" type="presParOf" srcId="{980DB1FF-C882-496B-8015-54CC5F9689EB}" destId="{421FA1EF-CA51-49E4-8D47-1221BA64F42A}" srcOrd="0" destOrd="0" presId="urn:microsoft.com/office/officeart/2008/layout/RadialCluster"/>
    <dgm:cxn modelId="{9A0F8635-9FEA-4EEB-998C-EAB26E5ED59B}" type="presParOf" srcId="{421FA1EF-CA51-49E4-8D47-1221BA64F42A}" destId="{E189E28F-6E54-400D-93EE-88985CA0A61D}" srcOrd="0" destOrd="0" presId="urn:microsoft.com/office/officeart/2008/layout/RadialCluster"/>
    <dgm:cxn modelId="{BD679FD3-9ACB-4EDC-A151-65FB36D238CE}" type="presParOf" srcId="{421FA1EF-CA51-49E4-8D47-1221BA64F42A}" destId="{FE7883A8-6786-4883-88AB-93AF86F9DCF5}" srcOrd="1" destOrd="0" presId="urn:microsoft.com/office/officeart/2008/layout/RadialCluster"/>
    <dgm:cxn modelId="{617AA20C-D2AC-498A-B79A-CBEC06B5D620}" type="presParOf" srcId="{421FA1EF-CA51-49E4-8D47-1221BA64F42A}" destId="{5F440A79-6590-464E-BB3B-D0947284F8AA}" srcOrd="2" destOrd="0" presId="urn:microsoft.com/office/officeart/2008/layout/RadialCluster"/>
    <dgm:cxn modelId="{0EDD96BB-5C05-455F-A465-EA17FA4920C0}" type="presParOf" srcId="{421FA1EF-CA51-49E4-8D47-1221BA64F42A}" destId="{48AB0B91-CFFB-4BE7-A604-1CF58E4F736D}" srcOrd="3" destOrd="0" presId="urn:microsoft.com/office/officeart/2008/layout/RadialCluster"/>
    <dgm:cxn modelId="{E36DF595-60EB-47E3-95BF-A91B9FE902F6}" type="presParOf" srcId="{421FA1EF-CA51-49E4-8D47-1221BA64F42A}" destId="{3F6C5FA0-5290-4565-A85D-E8EB9BAC163B}" srcOrd="4" destOrd="0" presId="urn:microsoft.com/office/officeart/2008/layout/RadialCluster"/>
    <dgm:cxn modelId="{D042C2E2-7201-4AAC-A288-ECB2551AB8A4}" type="presParOf" srcId="{421FA1EF-CA51-49E4-8D47-1221BA64F42A}" destId="{C717512E-53A0-433F-90E4-FCCDF5DE9997}" srcOrd="5" destOrd="0" presId="urn:microsoft.com/office/officeart/2008/layout/RadialCluster"/>
    <dgm:cxn modelId="{30129566-EE20-4143-8D87-E54396194FF4}" type="presParOf" srcId="{421FA1EF-CA51-49E4-8D47-1221BA64F42A}" destId="{BCFB77C9-FF66-4AEC-B00B-FB5DDAFA298C}" srcOrd="6" destOrd="0" presId="urn:microsoft.com/office/officeart/2008/layout/RadialCluster"/>
    <dgm:cxn modelId="{ED45EE7E-EF4C-4F70-8759-94F5CDD5FC6C}" type="presParOf" srcId="{421FA1EF-CA51-49E4-8D47-1221BA64F42A}" destId="{5F541850-C6DA-421F-8A8F-8DBB7E8DA2CC}" srcOrd="7" destOrd="0" presId="urn:microsoft.com/office/officeart/2008/layout/RadialCluster"/>
    <dgm:cxn modelId="{95F0C742-93CB-4CF3-AB6D-F6767481DDC7}" type="presParOf" srcId="{421FA1EF-CA51-49E4-8D47-1221BA64F42A}" destId="{F0B52D3B-D6EC-41BB-BB93-14955CEC4BE4}" srcOrd="8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D572C-F7F6-41C6-9594-F91E23A06544}">
      <dsp:nvSpPr>
        <dsp:cNvPr id="0" name=""/>
        <dsp:cNvSpPr/>
      </dsp:nvSpPr>
      <dsp:spPr>
        <a:xfrm>
          <a:off x="732411" y="309901"/>
          <a:ext cx="6865447" cy="1375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Основные аспекты теории игр</a:t>
          </a:r>
          <a:endParaRPr lang="ru-RU" sz="3400" kern="1200" dirty="0"/>
        </a:p>
      </dsp:txBody>
      <dsp:txXfrm>
        <a:off x="799549" y="377039"/>
        <a:ext cx="6731171" cy="1241044"/>
      </dsp:txXfrm>
    </dsp:sp>
    <dsp:sp modelId="{D4A64997-0D9E-47C5-9A56-476659BC6B19}">
      <dsp:nvSpPr>
        <dsp:cNvPr id="0" name=""/>
        <dsp:cNvSpPr/>
      </dsp:nvSpPr>
      <dsp:spPr>
        <a:xfrm rot="2073558">
          <a:off x="5080957" y="1950474"/>
          <a:ext cx="93520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3520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212B63-0343-4D20-ACA3-F2C79EF94323}">
      <dsp:nvSpPr>
        <dsp:cNvPr id="0" name=""/>
        <dsp:cNvSpPr/>
      </dsp:nvSpPr>
      <dsp:spPr>
        <a:xfrm>
          <a:off x="5474444" y="2215727"/>
          <a:ext cx="2662462" cy="1201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Игры с нулевой сумой</a:t>
          </a:r>
          <a:endParaRPr lang="ru-RU" sz="2400" kern="1200" dirty="0"/>
        </a:p>
      </dsp:txBody>
      <dsp:txXfrm>
        <a:off x="5533087" y="2274370"/>
        <a:ext cx="2545176" cy="1084023"/>
      </dsp:txXfrm>
    </dsp:sp>
    <dsp:sp modelId="{F4FBCBD4-FAC0-49D1-9626-12E1D0CA73B5}">
      <dsp:nvSpPr>
        <dsp:cNvPr id="0" name=""/>
        <dsp:cNvSpPr/>
      </dsp:nvSpPr>
      <dsp:spPr>
        <a:xfrm rot="4408431">
          <a:off x="3367199" y="3027663"/>
          <a:ext cx="28005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00575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1D07C-15B4-40A8-B89C-25FC58C21DCA}">
      <dsp:nvSpPr>
        <dsp:cNvPr id="0" name=""/>
        <dsp:cNvSpPr/>
      </dsp:nvSpPr>
      <dsp:spPr>
        <a:xfrm>
          <a:off x="4402334" y="4370105"/>
          <a:ext cx="1934372" cy="13731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Выигрыши</a:t>
          </a:r>
          <a:endParaRPr lang="ru-RU" sz="1500" kern="1200" dirty="0"/>
        </a:p>
      </dsp:txBody>
      <dsp:txXfrm>
        <a:off x="4469367" y="4437138"/>
        <a:ext cx="1800306" cy="1239114"/>
      </dsp:txXfrm>
    </dsp:sp>
    <dsp:sp modelId="{0E6D2321-498A-4FFB-B2D6-48BDB29C1615}">
      <dsp:nvSpPr>
        <dsp:cNvPr id="0" name=""/>
        <dsp:cNvSpPr/>
      </dsp:nvSpPr>
      <dsp:spPr>
        <a:xfrm rot="8715309">
          <a:off x="2052358" y="2036032"/>
          <a:ext cx="12310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108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4C62B8-8BCF-45C6-BBBC-8002B4261972}">
      <dsp:nvSpPr>
        <dsp:cNvPr id="0" name=""/>
        <dsp:cNvSpPr/>
      </dsp:nvSpPr>
      <dsp:spPr>
        <a:xfrm>
          <a:off x="792088" y="2312379"/>
          <a:ext cx="1370021" cy="10991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dirty="0" smtClean="0"/>
            <a:t>Игроки</a:t>
          </a:r>
          <a:endParaRPr lang="ru-RU" sz="2700" kern="1200" dirty="0"/>
        </a:p>
      </dsp:txBody>
      <dsp:txXfrm>
        <a:off x="845745" y="2366036"/>
        <a:ext cx="1262707" cy="9918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8B02E-019A-4E6B-B5D4-EE7AEDC1004C}">
      <dsp:nvSpPr>
        <dsp:cNvPr id="0" name=""/>
        <dsp:cNvSpPr/>
      </dsp:nvSpPr>
      <dsp:spPr>
        <a:xfrm>
          <a:off x="1514599" y="583218"/>
          <a:ext cx="5335848" cy="11449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Ключевые идеи</a:t>
          </a:r>
          <a:endParaRPr lang="ru-RU" sz="3400" kern="1200" dirty="0"/>
        </a:p>
      </dsp:txBody>
      <dsp:txXfrm>
        <a:off x="1570492" y="639111"/>
        <a:ext cx="5224062" cy="1033187"/>
      </dsp:txXfrm>
    </dsp:sp>
    <dsp:sp modelId="{FA672FBF-49D3-4F3A-B368-28522CA2B6D4}">
      <dsp:nvSpPr>
        <dsp:cNvPr id="0" name=""/>
        <dsp:cNvSpPr/>
      </dsp:nvSpPr>
      <dsp:spPr>
        <a:xfrm rot="5358697">
          <a:off x="2730872" y="3204351"/>
          <a:ext cx="295253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52532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0CE279-3DB8-4AD0-A917-84800F9F0565}">
      <dsp:nvSpPr>
        <dsp:cNvPr id="0" name=""/>
        <dsp:cNvSpPr/>
      </dsp:nvSpPr>
      <dsp:spPr>
        <a:xfrm>
          <a:off x="2540239" y="4680510"/>
          <a:ext cx="3384400" cy="1259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Стратегические взаимодействия</a:t>
          </a:r>
          <a:endParaRPr lang="ru-RU" sz="2600" kern="1200" dirty="0"/>
        </a:p>
      </dsp:txBody>
      <dsp:txXfrm>
        <a:off x="2601708" y="4741979"/>
        <a:ext cx="3261462" cy="1136265"/>
      </dsp:txXfrm>
    </dsp:sp>
    <dsp:sp modelId="{18CF4646-166D-4098-86D3-796CEC2521B6}">
      <dsp:nvSpPr>
        <dsp:cNvPr id="0" name=""/>
        <dsp:cNvSpPr/>
      </dsp:nvSpPr>
      <dsp:spPr>
        <a:xfrm rot="2557650">
          <a:off x="4551645" y="2376265"/>
          <a:ext cx="1913898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13898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96D39E-A1F1-4F78-9D1D-D9DD04531A78}">
      <dsp:nvSpPr>
        <dsp:cNvPr id="0" name=""/>
        <dsp:cNvSpPr/>
      </dsp:nvSpPr>
      <dsp:spPr>
        <a:xfrm>
          <a:off x="5442936" y="3024339"/>
          <a:ext cx="2907564" cy="1259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Применение</a:t>
          </a:r>
          <a:endParaRPr lang="ru-RU" sz="2600" kern="1200" dirty="0"/>
        </a:p>
      </dsp:txBody>
      <dsp:txXfrm>
        <a:off x="5504405" y="3085808"/>
        <a:ext cx="2784626" cy="1136265"/>
      </dsp:txXfrm>
    </dsp:sp>
    <dsp:sp modelId="{3E102BBB-51DA-4859-8512-B86EADA5211A}">
      <dsp:nvSpPr>
        <dsp:cNvPr id="0" name=""/>
        <dsp:cNvSpPr/>
      </dsp:nvSpPr>
      <dsp:spPr>
        <a:xfrm rot="8108261">
          <a:off x="2037351" y="2376268"/>
          <a:ext cx="183745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37457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022AB-3A67-4BB7-A635-45C09C2A90D3}">
      <dsp:nvSpPr>
        <dsp:cNvPr id="0" name=""/>
        <dsp:cNvSpPr/>
      </dsp:nvSpPr>
      <dsp:spPr>
        <a:xfrm>
          <a:off x="357618" y="3024345"/>
          <a:ext cx="2629255" cy="125920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Рациональность</a:t>
          </a:r>
          <a:endParaRPr lang="ru-RU" sz="2400" kern="1200" dirty="0"/>
        </a:p>
      </dsp:txBody>
      <dsp:txXfrm>
        <a:off x="419087" y="3085814"/>
        <a:ext cx="2506317" cy="11362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E28F-6E54-400D-93EE-88985CA0A61D}">
      <dsp:nvSpPr>
        <dsp:cNvPr id="0" name=""/>
        <dsp:cNvSpPr/>
      </dsp:nvSpPr>
      <dsp:spPr>
        <a:xfrm>
          <a:off x="1364161" y="40017"/>
          <a:ext cx="6099030" cy="1346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360" tIns="86360" rIns="86360" bIns="8636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400" kern="1200" dirty="0" smtClean="0"/>
            <a:t>Основные компоненты архитектуры</a:t>
          </a:r>
          <a:endParaRPr lang="ru-RU" sz="3400" kern="1200" dirty="0"/>
        </a:p>
      </dsp:txBody>
      <dsp:txXfrm>
        <a:off x="1429894" y="105750"/>
        <a:ext cx="5967564" cy="1215074"/>
      </dsp:txXfrm>
    </dsp:sp>
    <dsp:sp modelId="{FE7883A8-6786-4883-88AB-93AF86F9DCF5}">
      <dsp:nvSpPr>
        <dsp:cNvPr id="0" name=""/>
        <dsp:cNvSpPr/>
      </dsp:nvSpPr>
      <dsp:spPr>
        <a:xfrm rot="2402599">
          <a:off x="5002421" y="1969425"/>
          <a:ext cx="18119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1931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440A79-6590-464E-BB3B-D0947284F8AA}">
      <dsp:nvSpPr>
        <dsp:cNvPr id="0" name=""/>
        <dsp:cNvSpPr/>
      </dsp:nvSpPr>
      <dsp:spPr>
        <a:xfrm>
          <a:off x="5756652" y="2552293"/>
          <a:ext cx="2728316" cy="8720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Ввод</a:t>
          </a:r>
          <a:r>
            <a:rPr lang="en-US" sz="2400" kern="1200" dirty="0" smtClean="0"/>
            <a:t>/</a:t>
          </a:r>
          <a:r>
            <a:rPr lang="ru-RU" sz="2400" kern="1200" dirty="0" smtClean="0"/>
            <a:t>Вывод</a:t>
          </a:r>
          <a:endParaRPr lang="ru-RU" sz="2400" kern="1200" dirty="0"/>
        </a:p>
      </dsp:txBody>
      <dsp:txXfrm>
        <a:off x="5799223" y="2594864"/>
        <a:ext cx="2643174" cy="786936"/>
      </dsp:txXfrm>
    </dsp:sp>
    <dsp:sp modelId="{48AB0B91-CFFB-4BE7-A604-1CF58E4F736D}">
      <dsp:nvSpPr>
        <dsp:cNvPr id="0" name=""/>
        <dsp:cNvSpPr/>
      </dsp:nvSpPr>
      <dsp:spPr>
        <a:xfrm rot="4237541">
          <a:off x="3611275" y="2853515"/>
          <a:ext cx="311003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10031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C5FA0-5290-4565-A85D-E8EB9BAC163B}">
      <dsp:nvSpPr>
        <dsp:cNvPr id="0" name=""/>
        <dsp:cNvSpPr/>
      </dsp:nvSpPr>
      <dsp:spPr>
        <a:xfrm>
          <a:off x="4968547" y="4320472"/>
          <a:ext cx="1880185" cy="12881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Шина</a:t>
          </a:r>
          <a:endParaRPr lang="ru-RU" sz="2400" kern="1200" dirty="0"/>
        </a:p>
      </dsp:txBody>
      <dsp:txXfrm>
        <a:off x="5031429" y="4383354"/>
        <a:ext cx="1754421" cy="1162387"/>
      </dsp:txXfrm>
    </dsp:sp>
    <dsp:sp modelId="{C717512E-53A0-433F-90E4-FCCDF5DE9997}">
      <dsp:nvSpPr>
        <dsp:cNvPr id="0" name=""/>
        <dsp:cNvSpPr/>
      </dsp:nvSpPr>
      <dsp:spPr>
        <a:xfrm rot="6744772">
          <a:off x="1944143" y="2853519"/>
          <a:ext cx="31736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73660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FB77C9-FF66-4AEC-B00B-FB5DDAFA298C}">
      <dsp:nvSpPr>
        <dsp:cNvPr id="0" name=""/>
        <dsp:cNvSpPr/>
      </dsp:nvSpPr>
      <dsp:spPr>
        <a:xfrm>
          <a:off x="1720226" y="4320481"/>
          <a:ext cx="1880172" cy="12881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Память</a:t>
          </a:r>
          <a:endParaRPr lang="ru-RU" sz="2400" kern="1200" dirty="0"/>
        </a:p>
      </dsp:txBody>
      <dsp:txXfrm>
        <a:off x="1783108" y="4383363"/>
        <a:ext cx="1754408" cy="1162387"/>
      </dsp:txXfrm>
    </dsp:sp>
    <dsp:sp modelId="{5F541850-C6DA-421F-8A8F-8DBB7E8DA2CC}">
      <dsp:nvSpPr>
        <dsp:cNvPr id="0" name=""/>
        <dsp:cNvSpPr/>
      </dsp:nvSpPr>
      <dsp:spPr>
        <a:xfrm rot="8607949">
          <a:off x="2163328" y="1829398"/>
          <a:ext cx="148778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87783" y="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B52D3B-D6EC-41BB-BB93-14955CEC4BE4}">
      <dsp:nvSpPr>
        <dsp:cNvPr id="0" name=""/>
        <dsp:cNvSpPr/>
      </dsp:nvSpPr>
      <dsp:spPr>
        <a:xfrm>
          <a:off x="216032" y="2272238"/>
          <a:ext cx="2448272" cy="12881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400" kern="1200" dirty="0" smtClean="0"/>
            <a:t>Центральный процессор</a:t>
          </a:r>
          <a:endParaRPr lang="ru-RU" sz="2400" kern="1200" dirty="0"/>
        </a:p>
      </dsp:txBody>
      <dsp:txXfrm>
        <a:off x="278914" y="2335120"/>
        <a:ext cx="2322508" cy="1162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A8152-E69D-4F2C-9A98-C36D13684FAB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7ACF-2255-4603-8970-C1713D3F90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2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6C7ACF-2255-4603-8970-C1713D3F90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25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548681"/>
            <a:ext cx="7315200" cy="1440160"/>
          </a:xfrm>
        </p:spPr>
        <p:txBody>
          <a:bodyPr/>
          <a:lstStyle/>
          <a:p>
            <a:pPr algn="ctr"/>
            <a:r>
              <a:rPr lang="ru-RU" dirty="0" smtClean="0"/>
              <a:t>Джон фон Нейман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517232"/>
            <a:ext cx="4067944" cy="1144632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Подготовила </a:t>
            </a:r>
          </a:p>
          <a:p>
            <a:r>
              <a:rPr lang="ru-RU" dirty="0" smtClean="0"/>
              <a:t>Мартиросьян Диана</a:t>
            </a:r>
          </a:p>
          <a:p>
            <a:r>
              <a:rPr lang="ru-RU" dirty="0" smtClean="0"/>
              <a:t>группа 3824.9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708920"/>
            <a:ext cx="2762250" cy="346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91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1154097"/>
          </a:xfrm>
        </p:spPr>
        <p:txBody>
          <a:bodyPr/>
          <a:lstStyle/>
          <a:p>
            <a:pPr algn="ctr"/>
            <a:r>
              <a:rPr lang="ru-RU" dirty="0" smtClean="0"/>
              <a:t>Известные 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329318"/>
            <a:ext cx="8208912" cy="424851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FFFF00"/>
                </a:solidFill>
              </a:rPr>
              <a:t>Дилемма </a:t>
            </a:r>
            <a:r>
              <a:rPr lang="ru-RU" sz="2400" dirty="0">
                <a:solidFill>
                  <a:srgbClr val="FFFF00"/>
                </a:solidFill>
              </a:rPr>
              <a:t>заключенного: </a:t>
            </a:r>
            <a:r>
              <a:rPr lang="ru-RU" sz="2400" dirty="0" smtClean="0"/>
              <a:t>модель</a:t>
            </a:r>
            <a:r>
              <a:rPr lang="ru-RU" sz="2400" dirty="0"/>
              <a:t>, показывающая, как два рациональных игрока могут не сотрудничать, даже если это приводит к худшему исходу для обоих</a:t>
            </a:r>
            <a:r>
              <a:rPr lang="ru-RU" sz="2400" dirty="0" smtClean="0"/>
              <a:t>.</a:t>
            </a:r>
          </a:p>
          <a:p>
            <a:pPr marL="45720" indent="0">
              <a:buNone/>
            </a:pPr>
            <a:endParaRPr lang="ru-RU" sz="2400" dirty="0" smtClean="0"/>
          </a:p>
          <a:p>
            <a:r>
              <a:rPr lang="ru-RU" sz="2400" dirty="0" smtClean="0">
                <a:solidFill>
                  <a:srgbClr val="FFFF00"/>
                </a:solidFill>
              </a:rPr>
              <a:t> </a:t>
            </a:r>
            <a:r>
              <a:rPr lang="ru-RU" sz="2400" dirty="0">
                <a:solidFill>
                  <a:srgbClr val="FFFF00"/>
                </a:solidFill>
              </a:rPr>
              <a:t>Лотерея: </a:t>
            </a:r>
            <a:r>
              <a:rPr lang="ru-RU" sz="2400" dirty="0" smtClean="0"/>
              <a:t>анализ </a:t>
            </a:r>
            <a:r>
              <a:rPr lang="ru-RU" sz="2400" dirty="0"/>
              <a:t>выбора между риском и безопасностью в условиях неопределенности.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4136008"/>
            <a:ext cx="3867390" cy="258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r="13692"/>
          <a:stretch/>
        </p:blipFill>
        <p:spPr bwMode="auto">
          <a:xfrm>
            <a:off x="251520" y="4136008"/>
            <a:ext cx="3960440" cy="2559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39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315200" cy="781980"/>
          </a:xfrm>
        </p:spPr>
        <p:txBody>
          <a:bodyPr/>
          <a:lstStyle/>
          <a:p>
            <a:pPr algn="ctr"/>
            <a:r>
              <a:rPr lang="ru-RU" dirty="0" smtClean="0"/>
              <a:t>Компьютерные науки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28800"/>
            <a:ext cx="4932040" cy="5112567"/>
          </a:xfrm>
        </p:spPr>
        <p:txBody>
          <a:bodyPr/>
          <a:lstStyle/>
          <a:p>
            <a:pPr marL="45720" indent="0">
              <a:buNone/>
            </a:pPr>
            <a:r>
              <a:rPr lang="ru-RU" dirty="0" smtClean="0"/>
              <a:t> </a:t>
            </a:r>
            <a:r>
              <a:rPr lang="ru-RU" sz="2400" dirty="0" smtClean="0"/>
              <a:t>Фон Нейман разработал </a:t>
            </a:r>
            <a:r>
              <a:rPr lang="ru-RU" sz="2400" dirty="0"/>
              <a:t>архитектуру компьютера, известную как "архитектура фон Неймана", которая легла в основу большинства современных вычислительных </a:t>
            </a:r>
            <a:r>
              <a:rPr lang="ru-RU" sz="2400" dirty="0" smtClean="0"/>
              <a:t>систем. Это была основная </a:t>
            </a:r>
            <a:r>
              <a:rPr lang="ru-RU" sz="2400" dirty="0"/>
              <a:t>концепция организации компьютерных систем, предложенная </a:t>
            </a:r>
            <a:r>
              <a:rPr lang="ru-RU" sz="2400" dirty="0" smtClean="0"/>
              <a:t>в </a:t>
            </a:r>
            <a:r>
              <a:rPr lang="ru-RU" sz="2400" dirty="0"/>
              <a:t>1945 году. Она стала основой для большинства современных компьютеров.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641366"/>
            <a:ext cx="3886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13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453340221"/>
              </p:ext>
            </p:extLst>
          </p:nvPr>
        </p:nvGraphicFramePr>
        <p:xfrm>
          <a:off x="179512" y="260648"/>
          <a:ext cx="8712968" cy="640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96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332656"/>
            <a:ext cx="8856984" cy="6408711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sz="3000" dirty="0">
                <a:solidFill>
                  <a:srgbClr val="FF0000"/>
                </a:solidFill>
              </a:rPr>
              <a:t>Принципы </a:t>
            </a:r>
            <a:r>
              <a:rPr lang="ru-RU" sz="3000" dirty="0" smtClean="0">
                <a:solidFill>
                  <a:srgbClr val="FF0000"/>
                </a:solidFill>
              </a:rPr>
              <a:t>работы:</a:t>
            </a:r>
          </a:p>
          <a:p>
            <a:r>
              <a:rPr lang="ru-RU" sz="2400" dirty="0" smtClean="0"/>
              <a:t>Хранение </a:t>
            </a:r>
            <a:r>
              <a:rPr lang="ru-RU" sz="2400" dirty="0"/>
              <a:t>программ: </a:t>
            </a:r>
            <a:r>
              <a:rPr lang="ru-RU" sz="2400" dirty="0" smtClean="0"/>
              <a:t>инструкции </a:t>
            </a:r>
            <a:r>
              <a:rPr lang="ru-RU" sz="2400" dirty="0"/>
              <a:t>программы хранятся в памяти наряду с данными, что позволяет компьютеру выполнять последовательность команд. </a:t>
            </a:r>
          </a:p>
          <a:p>
            <a:r>
              <a:rPr lang="ru-RU" sz="2400" dirty="0" smtClean="0"/>
              <a:t>Последовательное </a:t>
            </a:r>
            <a:r>
              <a:rPr lang="ru-RU" sz="2400" dirty="0"/>
              <a:t>выполнение: </a:t>
            </a:r>
            <a:r>
              <a:rPr lang="ru-RU" sz="2400" dirty="0" smtClean="0"/>
              <a:t>процессор </a:t>
            </a:r>
            <a:r>
              <a:rPr lang="ru-RU" sz="2400" dirty="0"/>
              <a:t>выполняет инструкции последовательно, обращаясь к памяти для получения как данных, так и </a:t>
            </a:r>
            <a:r>
              <a:rPr lang="ru-RU" sz="2400" dirty="0" smtClean="0"/>
              <a:t>инструкций.</a:t>
            </a:r>
          </a:p>
          <a:p>
            <a:endParaRPr lang="ru-RU" sz="2400" dirty="0"/>
          </a:p>
          <a:p>
            <a:pPr marL="45720" indent="0">
              <a:buNone/>
            </a:pPr>
            <a:r>
              <a:rPr lang="ru-RU" sz="3000" dirty="0" smtClean="0">
                <a:solidFill>
                  <a:srgbClr val="FF0000"/>
                </a:solidFill>
              </a:rPr>
              <a:t>Ограничения</a:t>
            </a:r>
            <a:r>
              <a:rPr lang="ru-RU" sz="3000" dirty="0" smtClean="0"/>
              <a:t>:</a:t>
            </a:r>
            <a:endParaRPr lang="ru-RU" sz="3000" dirty="0"/>
          </a:p>
          <a:p>
            <a:pPr marL="45720" indent="0">
              <a:buNone/>
            </a:pPr>
            <a:r>
              <a:rPr lang="ru-RU" sz="2400" dirty="0" smtClean="0"/>
              <a:t>  Хотя </a:t>
            </a:r>
            <a:r>
              <a:rPr lang="ru-RU" sz="2400" dirty="0"/>
              <a:t>архитектура фон Неймана была революционной, она </a:t>
            </a:r>
            <a:r>
              <a:rPr lang="ru-RU" sz="2400" dirty="0" smtClean="0"/>
              <a:t>    имеет </a:t>
            </a:r>
            <a:r>
              <a:rPr lang="ru-RU" sz="2400" dirty="0"/>
              <a:t>свои ограничения, </a:t>
            </a:r>
            <a:r>
              <a:rPr lang="ru-RU" sz="2400" dirty="0" smtClean="0">
                <a:solidFill>
                  <a:srgbClr val="FF0000"/>
                </a:solidFill>
              </a:rPr>
              <a:t>включая:</a:t>
            </a:r>
          </a:p>
          <a:p>
            <a:r>
              <a:rPr lang="ru-RU" sz="2400" dirty="0" smtClean="0"/>
              <a:t>Бутылочное </a:t>
            </a:r>
            <a:r>
              <a:rPr lang="ru-RU" sz="2400" dirty="0"/>
              <a:t>горлышко памяти: </a:t>
            </a:r>
            <a:r>
              <a:rPr lang="ru-RU" sz="2400" dirty="0" smtClean="0"/>
              <a:t>поскольку </a:t>
            </a:r>
            <a:r>
              <a:rPr lang="ru-RU" sz="2400" dirty="0"/>
              <a:t>данные и инструкции используют одну и ту же шину, это может привести к замедлению работы при высоких </a:t>
            </a:r>
            <a:r>
              <a:rPr lang="ru-RU" sz="2400" dirty="0" smtClean="0"/>
              <a:t>нагрузках.</a:t>
            </a:r>
          </a:p>
          <a:p>
            <a:r>
              <a:rPr lang="ru-RU" sz="2400" dirty="0" smtClean="0"/>
              <a:t>Отсутствие </a:t>
            </a:r>
            <a:r>
              <a:rPr lang="ru-RU" sz="2400" dirty="0"/>
              <a:t>параллелизма: </a:t>
            </a:r>
            <a:r>
              <a:rPr lang="ru-RU" sz="2400" dirty="0" smtClean="0"/>
              <a:t>последовательное </a:t>
            </a:r>
            <a:r>
              <a:rPr lang="ru-RU" sz="2400" dirty="0"/>
              <a:t>выполнение не позволяет эффективно использовать ресурсы процессора.</a:t>
            </a:r>
          </a:p>
        </p:txBody>
      </p:sp>
    </p:spTree>
    <p:extLst>
      <p:ext uri="{BB962C8B-B14F-4D97-AF65-F5344CB8AC3E}">
        <p14:creationId xmlns:p14="http://schemas.microsoft.com/office/powerpoint/2010/main" val="419813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315200" cy="866065"/>
          </a:xfrm>
        </p:spPr>
        <p:txBody>
          <a:bodyPr/>
          <a:lstStyle/>
          <a:p>
            <a:pPr algn="ctr"/>
            <a:r>
              <a:rPr lang="ru-RU" dirty="0" smtClean="0"/>
              <a:t>Квантовая механика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628800"/>
            <a:ext cx="4860032" cy="522919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 smtClean="0"/>
              <a:t>Квантовая механика фон Неймана стала основой </a:t>
            </a:r>
            <a:r>
              <a:rPr lang="ru-RU" sz="2400" dirty="0"/>
              <a:t>для дальнейших исследований в области квантовой физики и оказала значительное влияние на развитие теоретической физики. Его работы помогли установить строгую математическую основу для квантовой механики и способствовали более глубокому пониманию её принципов.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276872"/>
            <a:ext cx="3876079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63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315200" cy="781980"/>
          </a:xfrm>
        </p:spPr>
        <p:txBody>
          <a:bodyPr/>
          <a:lstStyle/>
          <a:p>
            <a:pPr algn="ctr"/>
            <a:r>
              <a:rPr lang="ru-RU" dirty="0" smtClean="0"/>
              <a:t>Ядерная физика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84784"/>
            <a:ext cx="4283968" cy="5256583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400" dirty="0" smtClean="0"/>
              <a:t>Джон </a:t>
            </a:r>
            <a:r>
              <a:rPr lang="ru-RU" sz="2400" dirty="0"/>
              <a:t>фон Нейман внес значительный вклад в ядерную физику, особенно в контексте разработки теоретических основ и математических методов, которые позже нашли применение в этой области. Участвовал в проекте "Манхэттен", который привел к созданию первых атомных бомб.</a:t>
            </a:r>
          </a:p>
          <a:p>
            <a:endParaRPr lang="ru-RU" sz="2400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20"/>
          <a:stretch/>
        </p:blipFill>
        <p:spPr bwMode="auto">
          <a:xfrm>
            <a:off x="4860032" y="2306668"/>
            <a:ext cx="3965265" cy="277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08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29600" cy="172819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Вклады </a:t>
            </a:r>
            <a:r>
              <a:rPr lang="ru-RU" dirty="0"/>
              <a:t>Неймана можно выделить в нескольких ключевых областях: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28800"/>
            <a:ext cx="9036496" cy="5229199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1. Архитектура фон </a:t>
            </a:r>
            <a:r>
              <a:rPr lang="ru-RU" sz="2800" dirty="0" smtClean="0">
                <a:solidFill>
                  <a:srgbClr val="FF0000"/>
                </a:solidFill>
              </a:rPr>
              <a:t>Неймана</a:t>
            </a:r>
          </a:p>
          <a:p>
            <a:endParaRPr lang="ru-RU" sz="2200" dirty="0"/>
          </a:p>
          <a:p>
            <a:r>
              <a:rPr lang="ru-RU" sz="2200" dirty="0" smtClean="0"/>
              <a:t>Основы </a:t>
            </a:r>
            <a:r>
              <a:rPr lang="ru-RU" sz="2200" dirty="0"/>
              <a:t>компьютеров: </a:t>
            </a:r>
            <a:r>
              <a:rPr lang="ru-RU" sz="2200" dirty="0" smtClean="0"/>
              <a:t>в 1945 </a:t>
            </a:r>
            <a:r>
              <a:rPr lang="ru-RU" sz="2200" dirty="0"/>
              <a:t>году фон Нейман предложил архитектуру, которая легла в основу большинства современных компьютеров. Эта архитектура описывает структуру компьютера, включающую центральный процессор, память и устройства ввода-вывода</a:t>
            </a:r>
            <a:r>
              <a:rPr lang="ru-RU" sz="2200" dirty="0" smtClean="0"/>
              <a:t>.</a:t>
            </a:r>
          </a:p>
          <a:p>
            <a:endParaRPr lang="ru-RU" sz="2200" dirty="0"/>
          </a:p>
          <a:p>
            <a:r>
              <a:rPr lang="ru-RU" sz="2200" dirty="0" smtClean="0"/>
              <a:t>Программируемость</a:t>
            </a:r>
            <a:r>
              <a:rPr lang="ru-RU" sz="2200" dirty="0"/>
              <a:t>: </a:t>
            </a:r>
            <a:r>
              <a:rPr lang="ru-RU" sz="2200" dirty="0" smtClean="0"/>
              <a:t>важным </a:t>
            </a:r>
            <a:r>
              <a:rPr lang="ru-RU" sz="2200" dirty="0"/>
              <a:t>аспектом его архитектуры является идея, что программы могут храниться в памяти компьютера, что позволяет выполнять различные задачи без необходимости физического изменения устройства.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50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1764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sz="2800" dirty="0">
                <a:solidFill>
                  <a:srgbClr val="FF0000"/>
                </a:solidFill>
              </a:rPr>
              <a:t>2. Алгоритмы и </a:t>
            </a:r>
            <a:r>
              <a:rPr lang="ru-RU" sz="2800" dirty="0" smtClean="0">
                <a:solidFill>
                  <a:srgbClr val="FF0000"/>
                </a:solidFill>
              </a:rPr>
              <a:t>вычисления</a:t>
            </a:r>
          </a:p>
          <a:p>
            <a:endParaRPr lang="ru-RU" sz="2200" dirty="0"/>
          </a:p>
          <a:p>
            <a:r>
              <a:rPr lang="ru-RU" sz="2400" dirty="0" smtClean="0"/>
              <a:t>Разработка </a:t>
            </a:r>
            <a:r>
              <a:rPr lang="ru-RU" sz="2400" dirty="0"/>
              <a:t>алгоритмов: Ф</a:t>
            </a:r>
            <a:r>
              <a:rPr lang="ru-RU" sz="2400" dirty="0" smtClean="0"/>
              <a:t>он </a:t>
            </a:r>
            <a:r>
              <a:rPr lang="ru-RU" sz="2400" dirty="0"/>
              <a:t>Нейман занимался разработкой алгоритмов для решения математических задач и обработки </a:t>
            </a:r>
            <a:r>
              <a:rPr lang="ru-RU" sz="2400" dirty="0" smtClean="0"/>
              <a:t>данных.</a:t>
            </a:r>
          </a:p>
          <a:p>
            <a:endParaRPr lang="ru-RU" sz="2400" dirty="0"/>
          </a:p>
          <a:p>
            <a:r>
              <a:rPr lang="ru-RU" sz="2400" dirty="0" smtClean="0"/>
              <a:t>Математическая </a:t>
            </a:r>
            <a:r>
              <a:rPr lang="ru-RU" sz="2400" dirty="0"/>
              <a:t>логика: </a:t>
            </a:r>
            <a:r>
              <a:rPr lang="ru-RU" sz="2400" dirty="0" smtClean="0"/>
              <a:t>его </a:t>
            </a:r>
            <a:r>
              <a:rPr lang="ru-RU" sz="2400" dirty="0"/>
              <a:t>работы в области логики и теории множеств также повлияли на развитие алгоритмического мышления.</a:t>
            </a:r>
          </a:p>
        </p:txBody>
      </p:sp>
    </p:spTree>
    <p:extLst>
      <p:ext uri="{BB962C8B-B14F-4D97-AF65-F5344CB8AC3E}">
        <p14:creationId xmlns:p14="http://schemas.microsoft.com/office/powerpoint/2010/main" val="198722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3539527"/>
          </a:xfrm>
        </p:spPr>
        <p:txBody>
          <a:bodyPr/>
          <a:lstStyle/>
          <a:p>
            <a:pPr marL="45720" indent="0">
              <a:buNone/>
            </a:pPr>
            <a:r>
              <a:rPr lang="ru-RU" sz="2800" dirty="0" smtClean="0">
                <a:solidFill>
                  <a:srgbClr val="FF0000"/>
                </a:solidFill>
              </a:rPr>
              <a:t> 3. Игровая теория</a:t>
            </a:r>
          </a:p>
          <a:p>
            <a:endParaRPr lang="ru-RU" dirty="0"/>
          </a:p>
          <a:p>
            <a:r>
              <a:rPr lang="ru-RU" sz="2400" dirty="0" smtClean="0"/>
              <a:t>Применение </a:t>
            </a:r>
            <a:r>
              <a:rPr lang="ru-RU" sz="2400" dirty="0"/>
              <a:t>в компьютерных науках: </a:t>
            </a:r>
            <a:r>
              <a:rPr lang="ru-RU" sz="2400" dirty="0" smtClean="0"/>
              <a:t>игровая </a:t>
            </a:r>
            <a:r>
              <a:rPr lang="ru-RU" sz="2400" dirty="0"/>
              <a:t>теория, разработанная фон Нейманом, нашла применение в области искусственного интеллекта и теории принятия решений, что стало основой для разработки алгоритмов, использующих стратегические взаимодействия.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86485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48681"/>
            <a:ext cx="8352928" cy="5760680"/>
          </a:xfrm>
        </p:spPr>
        <p:txBody>
          <a:bodyPr/>
          <a:lstStyle/>
          <a:p>
            <a:r>
              <a:rPr lang="ru-RU" sz="2800" dirty="0">
                <a:solidFill>
                  <a:srgbClr val="FF0000"/>
                </a:solidFill>
              </a:rPr>
              <a:t>4. Вклад в развитие вычислительных </a:t>
            </a:r>
            <a:r>
              <a:rPr lang="ru-RU" sz="2800" dirty="0" smtClean="0">
                <a:solidFill>
                  <a:srgbClr val="FF0000"/>
                </a:solidFill>
              </a:rPr>
              <a:t>машин</a:t>
            </a:r>
          </a:p>
          <a:p>
            <a:endParaRPr lang="ru-RU" dirty="0"/>
          </a:p>
          <a:p>
            <a:r>
              <a:rPr lang="ru-RU" sz="2400" dirty="0" smtClean="0"/>
              <a:t>ENIAC</a:t>
            </a:r>
            <a:r>
              <a:rPr lang="ru-RU" sz="2400" dirty="0"/>
              <a:t>: Фон Нейман участвовал в разработке первых электронных вычислительных машин, таких как ENIAC, что способствовало развитию вычислительной </a:t>
            </a:r>
            <a:r>
              <a:rPr lang="ru-RU" sz="2400" dirty="0" smtClean="0"/>
              <a:t>техники.</a:t>
            </a:r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2800" dirty="0" smtClean="0">
                <a:solidFill>
                  <a:srgbClr val="FF0000"/>
                </a:solidFill>
              </a:rPr>
              <a:t>5</a:t>
            </a:r>
            <a:r>
              <a:rPr lang="ru-RU" sz="2800" dirty="0">
                <a:solidFill>
                  <a:srgbClr val="FF0000"/>
                </a:solidFill>
              </a:rPr>
              <a:t>. Влияние на последующие </a:t>
            </a:r>
            <a:r>
              <a:rPr lang="ru-RU" sz="2800" dirty="0" smtClean="0">
                <a:solidFill>
                  <a:srgbClr val="FF0000"/>
                </a:solidFill>
              </a:rPr>
              <a:t>исследования</a:t>
            </a:r>
          </a:p>
          <a:p>
            <a:endParaRPr lang="ru-RU" dirty="0"/>
          </a:p>
          <a:p>
            <a:r>
              <a:rPr lang="ru-RU" sz="2400" dirty="0" smtClean="0"/>
              <a:t>Его </a:t>
            </a:r>
            <a:r>
              <a:rPr lang="ru-RU" sz="2400" dirty="0"/>
              <a:t>идеи и концепции вдохновили множество ученых и инженеров, что привело к бурному развитию компьютерных наук в середине 20 века и далее.</a:t>
            </a:r>
          </a:p>
        </p:txBody>
      </p:sp>
    </p:spTree>
    <p:extLst>
      <p:ext uri="{BB962C8B-B14F-4D97-AF65-F5344CB8AC3E}">
        <p14:creationId xmlns:p14="http://schemas.microsoft.com/office/powerpoint/2010/main" val="18953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80728"/>
            <a:ext cx="4860032" cy="4752569"/>
          </a:xfrm>
        </p:spPr>
        <p:txBody>
          <a:bodyPr>
            <a:normAutofit/>
          </a:bodyPr>
          <a:lstStyle/>
          <a:p>
            <a:r>
              <a:rPr lang="ru-RU" sz="2800" dirty="0"/>
              <a:t>Джон фон Нейман (1903–1957) — выдающийся венгерско-американский математик, физик и информатик, один из основоположников многих современных наук.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636912"/>
            <a:ext cx="4089648" cy="40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85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204864"/>
            <a:ext cx="7315200" cy="1586145"/>
          </a:xfrm>
        </p:spPr>
        <p:txBody>
          <a:bodyPr>
            <a:normAutofit/>
          </a:bodyPr>
          <a:lstStyle/>
          <a:p>
            <a:pPr algn="ctr"/>
            <a:r>
              <a:rPr lang="ru-RU" sz="4800" dirty="0" smtClean="0"/>
              <a:t>Спасибо за внимание 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96310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5"/>
            <a:ext cx="7315200" cy="792088"/>
          </a:xfrm>
        </p:spPr>
        <p:txBody>
          <a:bodyPr/>
          <a:lstStyle/>
          <a:p>
            <a:pPr algn="ctr"/>
            <a:r>
              <a:rPr lang="ru-RU" dirty="0" smtClean="0"/>
              <a:t>Ранние годы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556792"/>
            <a:ext cx="4644008" cy="518457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ru-RU" sz="2800" dirty="0" smtClean="0"/>
              <a:t>Джон </a:t>
            </a:r>
            <a:r>
              <a:rPr lang="ru-RU" sz="2800" dirty="0"/>
              <a:t>фон Нейман родился 28 апреля 1903 года в Будапеште, </a:t>
            </a:r>
            <a:r>
              <a:rPr lang="ru-RU" sz="2800" dirty="0" smtClean="0"/>
              <a:t>Венгрия. </a:t>
            </a:r>
            <a:r>
              <a:rPr lang="ru-RU" sz="2800" dirty="0"/>
              <a:t>С раннего возраста проявлял выдающиеся способности в математике. В 1921 году он поступил в Будапештский университет, а затем продолжил обучение в Берлинском университете и в Университете Гёттингена.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44539"/>
            <a:ext cx="3669407" cy="3624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41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76672"/>
            <a:ext cx="7315200" cy="804165"/>
          </a:xfrm>
        </p:spPr>
        <p:txBody>
          <a:bodyPr/>
          <a:lstStyle/>
          <a:p>
            <a:r>
              <a:rPr lang="ru-RU" dirty="0" smtClean="0"/>
              <a:t>Академическая карьера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916832"/>
            <a:ext cx="4608512" cy="4824535"/>
          </a:xfrm>
        </p:spPr>
        <p:txBody>
          <a:bodyPr>
            <a:normAutofit fontScale="92500"/>
          </a:bodyPr>
          <a:lstStyle/>
          <a:p>
            <a:pPr marL="45720" indent="0">
              <a:buNone/>
            </a:pPr>
            <a:r>
              <a:rPr lang="ru-RU" sz="2800" dirty="0" smtClean="0"/>
              <a:t>1926 </a:t>
            </a:r>
            <a:r>
              <a:rPr lang="ru-RU" sz="2800" dirty="0"/>
              <a:t>году он получил докторскую степень по математике. В начале своей карьеры работал в Европе, но вскоре переехал в США. В 1930-х годах он начал преподавать в Принстонском университете и стал членом Института перспективных исследований.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7" r="13431"/>
          <a:stretch/>
        </p:blipFill>
        <p:spPr bwMode="auto">
          <a:xfrm>
            <a:off x="5292080" y="2348879"/>
            <a:ext cx="3549329" cy="3546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529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315200" cy="732157"/>
          </a:xfrm>
        </p:spPr>
        <p:txBody>
          <a:bodyPr/>
          <a:lstStyle/>
          <a:p>
            <a:r>
              <a:rPr lang="ru-RU" dirty="0" smtClean="0"/>
              <a:t>Основные достижения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3"/>
          </a:xfrm>
        </p:spPr>
        <p:txBody>
          <a:bodyPr>
            <a:normAutofit/>
          </a:bodyPr>
          <a:lstStyle/>
          <a:p>
            <a:pPr marL="502920" indent="-457200">
              <a:buAutoNum type="arabicPeriod"/>
            </a:pPr>
            <a:r>
              <a:rPr lang="ru-RU" sz="2800" dirty="0" smtClean="0"/>
              <a:t>Теория игр</a:t>
            </a:r>
          </a:p>
          <a:p>
            <a:pPr marL="502920" indent="-457200">
              <a:buAutoNum type="arabicPeriod"/>
            </a:pPr>
            <a:r>
              <a:rPr lang="ru-RU" sz="2800" dirty="0" smtClean="0"/>
              <a:t>Компьютерные науки</a:t>
            </a:r>
          </a:p>
          <a:p>
            <a:pPr marL="502920" indent="-457200">
              <a:buAutoNum type="arabicPeriod"/>
            </a:pPr>
            <a:r>
              <a:rPr lang="ru-RU" sz="2800" dirty="0" smtClean="0"/>
              <a:t>Квантовая механика</a:t>
            </a:r>
          </a:p>
          <a:p>
            <a:pPr marL="502920" indent="-457200">
              <a:buAutoNum type="arabicPeriod"/>
            </a:pPr>
            <a:r>
              <a:rPr lang="ru-RU" sz="2800" dirty="0" smtClean="0"/>
              <a:t>Ядерная физика</a:t>
            </a:r>
            <a:endParaRPr lang="ru-RU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4" r="12682"/>
          <a:stretch/>
        </p:blipFill>
        <p:spPr bwMode="auto">
          <a:xfrm>
            <a:off x="1043608" y="4010320"/>
            <a:ext cx="2715904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573" y="4010320"/>
            <a:ext cx="3438128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6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2225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Теория игр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96752"/>
            <a:ext cx="7740352" cy="1512168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Теория игр, разработанная Джоном фон Нейманом и Оскаром Моргенштерном, стала основополагающей для анализа стратегического взаимодействия между рациональными агентами. </a:t>
            </a: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61"/>
          <a:stretch/>
        </p:blipFill>
        <p:spPr bwMode="auto">
          <a:xfrm>
            <a:off x="395536" y="2996952"/>
            <a:ext cx="8208912" cy="367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78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422160410"/>
              </p:ext>
            </p:extLst>
          </p:nvPr>
        </p:nvGraphicFramePr>
        <p:xfrm>
          <a:off x="251520" y="378207"/>
          <a:ext cx="8568952" cy="5976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725144"/>
            <a:ext cx="1710556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723">
            <a:off x="3084127" y="2016371"/>
            <a:ext cx="785813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15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069678"/>
              </p:ext>
            </p:extLst>
          </p:nvPr>
        </p:nvGraphicFramePr>
        <p:xfrm>
          <a:off x="251520" y="332656"/>
          <a:ext cx="8640960" cy="6264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51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315200" cy="1154097"/>
          </a:xfrm>
        </p:spPr>
        <p:txBody>
          <a:bodyPr/>
          <a:lstStyle/>
          <a:p>
            <a:pPr algn="ctr"/>
            <a:r>
              <a:rPr lang="ru-RU" dirty="0"/>
              <a:t>Вклад фон Неймана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308" y="1484784"/>
            <a:ext cx="9132692" cy="453654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Фон </a:t>
            </a:r>
            <a:r>
              <a:rPr lang="ru-RU" sz="2400" dirty="0"/>
              <a:t>Нейман разработал математическую основу теории игр, предложив формализованные модели для анализа различных стратегий и их последствий. Его работа стала основой для дальнейших исследований в этой области и привела к появлению множества приложений в реальной жизни.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645024"/>
            <a:ext cx="4572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221</TotalTime>
  <Words>694</Words>
  <Application>Microsoft Office PowerPoint</Application>
  <PresentationFormat>Экран (4:3)</PresentationFormat>
  <Paragraphs>74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Перспектива</vt:lpstr>
      <vt:lpstr>Джон фон Нейман</vt:lpstr>
      <vt:lpstr>Презентация PowerPoint</vt:lpstr>
      <vt:lpstr>Ранние годы </vt:lpstr>
      <vt:lpstr>Академическая карьера</vt:lpstr>
      <vt:lpstr>Основные достижения</vt:lpstr>
      <vt:lpstr>Теория игр</vt:lpstr>
      <vt:lpstr>Презентация PowerPoint</vt:lpstr>
      <vt:lpstr>Презентация PowerPoint</vt:lpstr>
      <vt:lpstr>Вклад фон Неймана</vt:lpstr>
      <vt:lpstr>Известные примеры</vt:lpstr>
      <vt:lpstr>Компьютерные науки</vt:lpstr>
      <vt:lpstr>Презентация PowerPoint</vt:lpstr>
      <vt:lpstr>Презентация PowerPoint</vt:lpstr>
      <vt:lpstr>Квантовая механика</vt:lpstr>
      <vt:lpstr>Ядерная физика</vt:lpstr>
      <vt:lpstr>     Вклады Неймана можно выделить в нескольких ключевых областях:  </vt:lpstr>
      <vt:lpstr>Презентация PowerPoint</vt:lpstr>
      <vt:lpstr>Презентация PowerPoint</vt:lpstr>
      <vt:lpstr>Презентация PowerPoint</vt:lpstr>
      <vt:lpstr>Спасибо за внимание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Джон фон Нейман</dc:title>
  <dc:creator>1</dc:creator>
  <cp:lastModifiedBy>1</cp:lastModifiedBy>
  <cp:revision>12</cp:revision>
  <dcterms:created xsi:type="dcterms:W3CDTF">2024-10-27T19:13:55Z</dcterms:created>
  <dcterms:modified xsi:type="dcterms:W3CDTF">2024-10-28T21:01:31Z</dcterms:modified>
</cp:coreProperties>
</file>