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217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28.10.2024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28.10.2024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28.10.2024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история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44624"/>
            <a:ext cx="7772400" cy="1508760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Подготовил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Бешкеев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Артём 3824.9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Picture 2" descr="Picture backgrou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916832"/>
            <a:ext cx="4081339" cy="21602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Picture backgrou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11542" flipH="1">
            <a:off x="3747280" y="3324360"/>
            <a:ext cx="204045" cy="204045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Восстановление позиций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338835">
              <a:buNone/>
              <a:defRPr sz="2146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defTabSz="338835">
              <a:buNone/>
              <a:defRPr sz="2146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defTabSz="338835">
              <a:buNone/>
              <a:defRPr sz="2146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defTabSz="338835">
              <a:buNone/>
              <a:defRPr sz="2146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defTabSz="338835">
              <a:buNone/>
              <a:defRPr sz="2146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defTabSz="338835">
              <a:buNone/>
              <a:defRPr sz="2146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defTabSz="338835">
              <a:buNone/>
              <a:defRPr sz="2146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defTabSz="338835">
              <a:buNone/>
              <a:defRPr sz="2146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defTabSz="338835">
              <a:buNone/>
              <a:defRPr sz="2146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 1996 году в директорское кресло компании возвращается Стив Джобс.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Apple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выкупает его компанию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за 430 млн. долларов. В 1998 году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Apple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представляет футуристическую модель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iMac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G3 , который стал самым быстро продаваемым компьютером в истории компании. 9 января 2001 года был представлен универсальный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медиаплеер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iTunes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С его появлением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Apple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стала ключевым игроком музыкального рынка. 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" name="apple-history13.jpg" descr="apple-history13.jpg"/>
          <p:cNvPicPr>
            <a:picLocks noChangeAspect="1"/>
          </p:cNvPicPr>
          <p:nvPr/>
        </p:nvPicPr>
        <p:blipFill>
          <a:blip r:embed="rId3" cstate="print">
            <a:extLst/>
          </a:blip>
          <a:srcRect t="30695" b="4958"/>
          <a:stretch>
            <a:fillRect/>
          </a:stretch>
        </p:blipFill>
        <p:spPr>
          <a:xfrm>
            <a:off x="539552" y="1196752"/>
            <a:ext cx="3313067" cy="298837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b0295077b496b1732ee90cbfebe7c403--imac-g-apple-macintosh.jpg" descr="b0295077b496b1732ee90cbfebe7c403--imac-g-apple-macintosh.jpg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5724128" y="1196752"/>
            <a:ext cx="3024337" cy="30243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348880"/>
            <a:ext cx="7772400" cy="914400"/>
          </a:xfrm>
        </p:spPr>
        <p:txBody>
          <a:bodyPr/>
          <a:lstStyle/>
          <a:p>
            <a:pPr algn="ctr"/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iPod</a:t>
            </a:r>
            <a:endParaRPr lang="ru-RU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99592" y="3573016"/>
            <a:ext cx="7772400" cy="4572000"/>
          </a:xfrm>
        </p:spPr>
        <p:txBody>
          <a:bodyPr/>
          <a:lstStyle/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23 октября 2001 года 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был представлен музыкальный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плеер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iPod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apple-history15.jpg" descr="apple-history15.jp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95536" y="1556792"/>
            <a:ext cx="3266988" cy="2232248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pod-2nd-gen.png" descr="ipod-2nd-gen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6516216" y="1484784"/>
            <a:ext cx="1641208" cy="28803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6600" dirty="0" err="1" smtClean="0">
                <a:latin typeface="Times New Roman" pitchFamily="18" charset="0"/>
                <a:cs typeface="Times New Roman" pitchFamily="18" charset="0"/>
              </a:rPr>
              <a:t>iPhone</a:t>
            </a:r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66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6600" dirty="0" err="1" smtClean="0">
                <a:latin typeface="Times New Roman" pitchFamily="18" charset="0"/>
                <a:cs typeface="Times New Roman" pitchFamily="18" charset="0"/>
              </a:rPr>
              <a:t>iPad</a:t>
            </a:r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2007 году был представлен революционный смартфон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iPhone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В 2010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Apple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выпускает планшетным компьютер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apple-history16.jpg" descr="apple-history16.jp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67544" y="260648"/>
            <a:ext cx="3492688" cy="2288958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steve-jobs-ipad-1.jpeg" descr="steve-jobs-ipad-1.jpe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5943645" y="1700808"/>
            <a:ext cx="3200355" cy="2592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Смерть Стива Джобса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defTabSz="473201">
              <a:buNone/>
              <a:defRPr sz="324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 lang="ru-RU" dirty="0" smtClean="0"/>
          </a:p>
          <a:p>
            <a:pPr defTabSz="473201">
              <a:buNone/>
              <a:defRPr sz="324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 lang="ru-RU" dirty="0" smtClean="0"/>
          </a:p>
          <a:p>
            <a:pPr defTabSz="473201">
              <a:buNone/>
              <a:defRPr sz="324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 lang="ru-RU" dirty="0" smtClean="0"/>
          </a:p>
          <a:p>
            <a:pPr defTabSz="473201">
              <a:buNone/>
              <a:defRPr sz="324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 lang="ru-RU" dirty="0" smtClean="0"/>
          </a:p>
          <a:p>
            <a:pPr defTabSz="473201">
              <a:buNone/>
              <a:defRPr sz="324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 lang="ru-RU" dirty="0" smtClean="0"/>
          </a:p>
          <a:p>
            <a:pPr defTabSz="473201">
              <a:buNone/>
              <a:defRPr sz="324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2011 году состояние Стива ухудшилось из-за раковой опухоли и он уходит в отставку , назначив своим приемником Тима Кука.  </a:t>
            </a:r>
          </a:p>
          <a:p>
            <a:pPr defTabSz="473201">
              <a:buNone/>
              <a:defRPr sz="324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5 октября Джобса не стало. </a:t>
            </a: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apple-history2.jpg" descr="apple-history2.jp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83568" y="1268760"/>
            <a:ext cx="4305158" cy="288032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_2.jpg" descr="_2.jpg"/>
          <p:cNvPicPr>
            <a:picLocks noChangeAspect="1"/>
          </p:cNvPicPr>
          <p:nvPr/>
        </p:nvPicPr>
        <p:blipFill>
          <a:blip r:embed="rId3" cstate="print">
            <a:extLst/>
          </a:blip>
          <a:srcRect l="11393" r="13357"/>
          <a:stretch>
            <a:fillRect/>
          </a:stretch>
        </p:blipFill>
        <p:spPr>
          <a:xfrm>
            <a:off x="5580112" y="1268760"/>
            <a:ext cx="3219644" cy="28524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600" dirty="0" smtClean="0">
                <a:latin typeface="Times New Roman" pitchFamily="18" charset="0"/>
                <a:cs typeface="Times New Roman" pitchFamily="18" charset="0"/>
              </a:rPr>
              <a:t>Тим Кук</a:t>
            </a:r>
            <a:endParaRPr lang="ru-RU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783560"/>
            <a:ext cx="4824536" cy="4572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Тим Кук (родился 1 ноября 1960 года) - генеральный директор американской технологической компании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Apple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Inc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Он присоединился к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Apple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 1998 году и занимал различные высокие посты, прежде чем стать генеральным директором в 2011 году после ухода Стива Джобса.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16632"/>
            <a:ext cx="3575147" cy="52565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Apple </a:t>
            </a:r>
            <a:r>
              <a:rPr lang="ru-RU" dirty="0" smtClean="0"/>
              <a:t>при Тиме Куке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Под руководством Тима Кука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Apple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расширила свою линейку продуктов, выпустив новые модели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iPhone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iPad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MacBook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другие устройства. Компания также активно развивала свои сервисы, такие как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Apple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Music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Apple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TV+ 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iCloud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512064"/>
            <a:ext cx="8748464" cy="91440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Основная продукция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Apple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наше время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7650" name="Picture 2" descr="Picture backgrou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7547992" cy="42457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sz="6600" dirty="0" smtClean="0">
                <a:latin typeface="Times New Roman" pitchFamily="18" charset="0"/>
                <a:cs typeface="Times New Roman" pitchFamily="18" charset="0"/>
              </a:rPr>
              <a:t>Будущее </a:t>
            </a:r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Apple</a:t>
            </a:r>
            <a:endParaRPr lang="ru-RU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Будущее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Apple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обещает быть захватывающим, с уходом от привычного проектного дизайна к новым и инновационным технологиям. Компания продолжит развивать свои экосистемы продуктов, интегрируя их более тесно и делая их более удобными для пользователей.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apple-earnings-q2-2017-aapl.jpg" descr="apple-earnings-q2-2017-aapl.jp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619672" y="3501008"/>
            <a:ext cx="5898644" cy="33179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44824"/>
            <a:ext cx="8748464" cy="2210544"/>
          </a:xfrm>
        </p:spPr>
        <p:txBody>
          <a:bodyPr/>
          <a:lstStyle/>
          <a:p>
            <a:pPr algn="ctr"/>
            <a:r>
              <a:rPr lang="ru-RU" sz="6600" dirty="0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ru-RU" sz="6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Основание компании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ea typeface="American Typewriter"/>
                <a:cs typeface="Times New Roman" pitchFamily="18" charset="0"/>
                <a:sym typeface="American Typewriter"/>
              </a:rPr>
              <a:t>                                                                                             </a:t>
            </a:r>
          </a:p>
          <a:p>
            <a:pPr>
              <a:buNone/>
            </a:pPr>
            <a:endParaRPr lang="ru-RU" sz="2400" dirty="0" smtClean="0">
              <a:latin typeface="Times New Roman" pitchFamily="18" charset="0"/>
              <a:ea typeface="American Typewriter"/>
              <a:cs typeface="Times New Roman" pitchFamily="18" charset="0"/>
              <a:sym typeface="American Typewriter"/>
            </a:endParaRPr>
          </a:p>
          <a:p>
            <a:pPr>
              <a:buNone/>
            </a:pPr>
            <a:endParaRPr lang="ru-RU" sz="2400" dirty="0" smtClean="0">
              <a:latin typeface="Times New Roman" pitchFamily="18" charset="0"/>
              <a:ea typeface="American Typewriter"/>
              <a:cs typeface="Times New Roman" pitchFamily="18" charset="0"/>
              <a:sym typeface="American Typewriter"/>
            </a:endParaRPr>
          </a:p>
          <a:p>
            <a:pPr>
              <a:buNone/>
            </a:pPr>
            <a:endParaRPr lang="ru-RU" sz="2400" dirty="0" smtClean="0">
              <a:latin typeface="Times New Roman" pitchFamily="18" charset="0"/>
              <a:ea typeface="American Typewriter"/>
              <a:cs typeface="Times New Roman" pitchFamily="18" charset="0"/>
              <a:sym typeface="American Typewriter"/>
            </a:endParaRPr>
          </a:p>
          <a:p>
            <a:pPr>
              <a:buNone/>
            </a:pPr>
            <a:endParaRPr lang="ru-RU" sz="2400" dirty="0" smtClean="0">
              <a:latin typeface="Times New Roman" pitchFamily="18" charset="0"/>
              <a:ea typeface="American Typewriter"/>
              <a:cs typeface="Times New Roman" pitchFamily="18" charset="0"/>
              <a:sym typeface="American Typewriter"/>
            </a:endParaRPr>
          </a:p>
          <a:p>
            <a:pPr>
              <a:buNone/>
            </a:pPr>
            <a:endParaRPr lang="ru-RU" sz="2400" dirty="0" smtClean="0">
              <a:latin typeface="Times New Roman" pitchFamily="18" charset="0"/>
              <a:ea typeface="American Typewriter"/>
              <a:cs typeface="Times New Roman" pitchFamily="18" charset="0"/>
              <a:sym typeface="American Typewriter"/>
            </a:endParaRPr>
          </a:p>
          <a:p>
            <a:pPr>
              <a:buNone/>
            </a:pPr>
            <a:endParaRPr lang="ru-RU" sz="2400" dirty="0" smtClean="0">
              <a:latin typeface="Times New Roman" pitchFamily="18" charset="0"/>
              <a:ea typeface="American Typewriter"/>
              <a:cs typeface="Times New Roman" pitchFamily="18" charset="0"/>
              <a:sym typeface="American Typewriter"/>
            </a:endParaRP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ea typeface="American Typewriter"/>
                <a:cs typeface="Times New Roman" pitchFamily="18" charset="0"/>
                <a:sym typeface="American Typewriter"/>
              </a:rPr>
              <a:t>История компании началась в Кремниевой долине где двое друзей-студентов Стив Джобс и Стив Возняк в 1976 году в гараже разработали компьютер (</a:t>
            </a:r>
            <a:r>
              <a:rPr lang="ru-RU" sz="2400" dirty="0" err="1" smtClean="0">
                <a:latin typeface="Times New Roman" pitchFamily="18" charset="0"/>
                <a:ea typeface="American Typewriter"/>
                <a:cs typeface="Times New Roman" pitchFamily="18" charset="0"/>
                <a:sym typeface="American Typewriter"/>
              </a:rPr>
              <a:t>Apple</a:t>
            </a:r>
            <a:r>
              <a:rPr lang="ru-RU" sz="2400" dirty="0" smtClean="0">
                <a:latin typeface="Times New Roman" pitchFamily="18" charset="0"/>
                <a:ea typeface="American Typewriter"/>
                <a:cs typeface="Times New Roman" pitchFamily="18" charset="0"/>
                <a:sym typeface="American Typewriter"/>
              </a:rPr>
              <a:t> 1).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fd7d763e.jpg" descr="fd7d763e.jp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11560" y="1196752"/>
            <a:ext cx="5348109" cy="308379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17ma07wt1nxpcjpg.jpg" descr="17ma07wt1nxpcjpg.jp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6084168" y="2708920"/>
            <a:ext cx="2961293" cy="23042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Основатели компании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Стив Джобс                   Стив Возняк</a:t>
            </a:r>
          </a:p>
        </p:txBody>
      </p:sp>
      <p:pic>
        <p:nvPicPr>
          <p:cNvPr id="26626" name="Picture 2" descr="Изображение с сайта in.pinterest.co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348880"/>
            <a:ext cx="3744416" cy="2496279"/>
          </a:xfrm>
          <a:prstGeom prst="rect">
            <a:avLst/>
          </a:prstGeom>
          <a:noFill/>
        </p:spPr>
      </p:pic>
      <p:pic>
        <p:nvPicPr>
          <p:cNvPr id="26628" name="Picture 4" descr="Изображение с сайта britannica.co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348880"/>
            <a:ext cx="3744416" cy="2520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0"/>
            <a:ext cx="8820472" cy="6813376"/>
          </a:xfrm>
        </p:spPr>
        <p:txBody>
          <a:bodyPr>
            <a:normAutofit/>
          </a:bodyPr>
          <a:lstStyle/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Стив Джобс (1955-2011). Родился в Сан-Франциско</a:t>
            </a: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1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74" name="Picture 2" descr="Picture backgrou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8855968" y="44624"/>
            <a:ext cx="288032" cy="288032"/>
          </a:xfrm>
          <a:prstGeom prst="rect">
            <a:avLst/>
          </a:prstGeom>
          <a:noFill/>
        </p:spPr>
      </p:pic>
      <p:pic>
        <p:nvPicPr>
          <p:cNvPr id="28676" name="Picture 4" descr="Picture backgrou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4624"/>
            <a:ext cx="4298984" cy="3168352"/>
          </a:xfrm>
          <a:prstGeom prst="rect">
            <a:avLst/>
          </a:prstGeom>
          <a:noFill/>
        </p:spPr>
      </p:pic>
      <p:pic>
        <p:nvPicPr>
          <p:cNvPr id="28678" name="Picture 6" descr="Picture backgroun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3717032"/>
            <a:ext cx="3459136" cy="230425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915816" y="4365104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Умер в октябре 2011 года от рака поджелудочной железы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0"/>
            <a:ext cx="8748464" cy="6858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Стив Возняк. Родился 11 августа 1950 года в Сан-Хосе.</a:t>
            </a:r>
          </a:p>
          <a:p>
            <a:pPr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Возняк покинул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Apple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 1985 году, но продолжил активную деятельность в технологической индустрии, участвуя в различных проектах и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стартапах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698" name="Picture 2" descr="Picture backgrou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628800"/>
            <a:ext cx="3845139" cy="2448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988840"/>
            <a:ext cx="7772400" cy="914400"/>
          </a:xfrm>
        </p:spPr>
        <p:txBody>
          <a:bodyPr/>
          <a:lstStyle/>
          <a:p>
            <a:pPr algn="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Первый успех 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Apple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II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1174e27c.jpg" descr="1174e27c.jp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83568" y="692696"/>
            <a:ext cx="1861130" cy="2592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.jpg" descr="image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539552" y="3717032"/>
            <a:ext cx="3564996" cy="280831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5"/>
          <p:cNvSpPr txBox="1"/>
          <p:nvPr/>
        </p:nvSpPr>
        <p:spPr>
          <a:xfrm>
            <a:off x="4067944" y="3645024"/>
            <a:ext cx="50760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феврале 1977 года президентом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Apple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становится Майкл Скотт. Существенным шагом вперед стал выпуск в апреле этого же года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Apple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Computer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II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Тогда же появился известный теперь всему миру логотип – надкушенное разноцветное яблоко – созданный рекламным агентством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Regis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McKenna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Эволюция логотипа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>
              <a:buNone/>
            </a:pPr>
            <a:r>
              <a:rPr lang="ru-RU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ru-RU" sz="3200" smtClean="0">
                <a:latin typeface="Times New Roman" pitchFamily="18" charset="0"/>
                <a:cs typeface="Times New Roman" pitchFamily="18" charset="0"/>
              </a:rPr>
              <a:t>1976-1998                         2010-…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5eace56d_AppleLogohistory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755576" y="1556792"/>
            <a:ext cx="8262937" cy="2590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27584" y="1052736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 1976                             1998-2010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Macintosh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 мае 1979 года сотрудник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Apple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Джеф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Раскин начал работать над новым компьютером «все в одном», который был ориентирован на рядового пользователя. Именно этот период и можно назвать началом рождения первого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Macintosh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.jpg" descr="image.jp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11560" y="908720"/>
            <a:ext cx="3249919" cy="3672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steve-jobs-head-of-apple-25b1-diaporama.jpg" descr="steve-jobs-head-of-apple-25b1-diaporama.jp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4139952" y="1340768"/>
            <a:ext cx="4822861" cy="32403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80-e</a:t>
            </a:r>
            <a:endParaRPr lang="ru-RU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 начале 1983 года в компанию перешёл президент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Pepsi-Cola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Джон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Скалли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. Почти сразу у него возникли разногласия с Джобсом и в 1985 году после попытки Стива настроить менеджмент против 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Скалли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, Джобса было решено отправить в отставку.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fa9d630c.png" descr="fa9d630c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827584" y="1268760"/>
            <a:ext cx="3384376" cy="3384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19b4caaa.jpg" descr="19b4caaa.jp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5220072" y="1340768"/>
            <a:ext cx="3213357" cy="3384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350</TotalTime>
  <Words>488</Words>
  <Application>Microsoft Office PowerPoint</Application>
  <PresentationFormat>Экран (4:3)</PresentationFormat>
  <Paragraphs>121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Метро</vt:lpstr>
      <vt:lpstr>история apple  </vt:lpstr>
      <vt:lpstr>Основание компании</vt:lpstr>
      <vt:lpstr>Основатели компании</vt:lpstr>
      <vt:lpstr>Слайд 4</vt:lpstr>
      <vt:lpstr>Слайд 5</vt:lpstr>
      <vt:lpstr>Первый успех и Apple II</vt:lpstr>
      <vt:lpstr>Эволюция логотипа</vt:lpstr>
      <vt:lpstr>Macintosh</vt:lpstr>
      <vt:lpstr>80-e</vt:lpstr>
      <vt:lpstr>Восстановление позиций</vt:lpstr>
      <vt:lpstr>iPod</vt:lpstr>
      <vt:lpstr>iPhone и iPad </vt:lpstr>
      <vt:lpstr>Смерть Стива Джобса</vt:lpstr>
      <vt:lpstr>Тим Кук</vt:lpstr>
      <vt:lpstr>Apple при Тиме Куке</vt:lpstr>
      <vt:lpstr>Основная продукция Apple в наше время</vt:lpstr>
      <vt:lpstr>Будущее Apple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apple</dc:title>
  <dc:creator>Артем Бешкеев</dc:creator>
  <cp:lastModifiedBy>beshkeevartem0@gmail.com</cp:lastModifiedBy>
  <cp:revision>40</cp:revision>
  <dcterms:created xsi:type="dcterms:W3CDTF">2024-10-27T10:00:59Z</dcterms:created>
  <dcterms:modified xsi:type="dcterms:W3CDTF">2024-10-28T20:41:28Z</dcterms:modified>
</cp:coreProperties>
</file>