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F1DC-DC75-DA6E-A141-EA8F6C72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AE1A76-5ED2-ACE7-3118-A93D9EFEF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FDF0F4-415F-1A34-7C60-7E5DA09E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333C6-4E27-4665-D13C-82155044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03CBB-1387-F7D8-315E-A57247DB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13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8C04B-5DD2-91A3-2B93-FE21BC54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BDEFD6-9C24-1035-0D1A-537DD9124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10B55-903B-2E31-7F87-0E2EE880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261BA-D93B-60E4-2777-F4B808FA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FFA13-3C99-0482-F6A3-70D1C129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9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BB5257-4B9C-E496-B54D-DACB96946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0E891C-1F60-B442-8409-F357F396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54897-0F58-1897-8FEC-584AEB5A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AF042-BDF4-8EBC-DC24-E8D82B5C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5859F-1B9D-88DD-E01A-D7B3A6B9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96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59764-C732-AA5A-83D1-7B3C0948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9F56A-1A55-4687-01A5-53C835A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CEE4C-44FE-426A-F865-B510347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10F8CC-C28A-9F5B-EB0F-4097A954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9474BA-3615-2C00-F94C-70CDE6E0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9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0AA5D-5768-2983-8DE4-CE0D9809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E3BB16-FA1E-EB1B-A9DB-4731B212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3843A-B965-F6DA-5965-DAA0F232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EEBE-73E2-1758-F430-0F1C30D0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72D22-0E12-69A0-3F6F-3CC6500B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1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FCB26-9E3E-71DB-6535-9D21A4B2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87316-8512-D794-B723-3340B51C4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095C41-3C4E-C088-8E7C-F0CE8A15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CA80CB-EE56-A5F6-967B-62247CD8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0B3DC1-319A-7476-B54C-B8949254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8EB2A9-20E7-5F4B-5559-9AD4F658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6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BADDD-C4F2-C290-2933-085688C6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88D3A1-B400-4AD9-9637-F43B2A4C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8499C3-D772-2010-2406-F337D21A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2626A9-66E3-E848-2BF5-020B419FE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28A9CA-823B-6952-B8F9-7FB83C4A3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26E687-5F77-3B8E-64FD-16D1DFD2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93AFCE-C013-E7B6-1C0A-82EC89B5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9096CD-9C87-2925-7711-57EBE452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4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EE999-5404-F956-4E1F-5E822631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6657EB-E372-8BFA-0F0F-A83E7056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B379FF-3CFB-AC98-BC97-1D073E0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862373-34CD-814F-4479-2A83BC75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8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6FBB4C-2043-106B-81A0-7F24324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DE2973-FC3F-50BC-9AE6-FC881989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007EE-1BC3-6BB9-9A21-564DCC93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85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D2EFE-0F3A-2455-C4D9-E3B669E9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6E0F0-B5AD-ED2F-B5A9-344A9248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516D8-C54E-AF61-25BF-B94FC0645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DFD99-9DFC-ADBE-5600-16A8DEB9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604A59-C864-C66F-6F92-F8DA179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0ABC24-386B-505F-C78C-9C87E003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A06AE-1995-D9FD-FEB6-B5A3BBBF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662639-5AAC-154D-68FA-4764559AD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96BCF4-9228-5669-79A9-199319DFD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FF2AE-653E-A860-045F-A65BC910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8FD9F-8886-681E-8B2E-627981DB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2E0994-C514-FEED-92CA-337671E7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11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DADD88-675A-B318-8279-020BD88A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DD713-11F3-A1DB-7067-485F5482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F6AAC-1380-34C8-3967-0E454B03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B0B3-6D63-47A4-8591-7522C427BC12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3DD683-3313-08B5-40E0-8A358C747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FAEF4-347A-2735-9B80-24A121773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8682-D48B-49DF-9395-7675882FA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3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42925-8CFC-3335-B2F1-4F2D6459E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0366" y="278295"/>
            <a:ext cx="4253948" cy="1045059"/>
          </a:xfrm>
        </p:spPr>
        <p:txBody>
          <a:bodyPr/>
          <a:lstStyle/>
          <a:p>
            <a:r>
              <a:rPr lang="fr-FR" dirty="0">
                <a:highlight>
                  <a:srgbClr val="FF0000"/>
                </a:highlight>
              </a:rPr>
              <a:t>MY PROJECT: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D460E4-CCF7-78A9-D7BF-B3BCDAF6E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747" y="3260034"/>
            <a:ext cx="4094922" cy="26636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Is a web site   of    buy and sale compteur in Tunisie like MEGA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Most important thing in my web is to make easy to buy a pc Game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E900FC-2E58-CAA1-FA8A-59C9BC6A1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6" y="1828800"/>
            <a:ext cx="4426226" cy="40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A0AD2-0375-DEB6-937E-F9A13DE3B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1219959"/>
            <a:ext cx="9144000" cy="634241"/>
          </a:xfrm>
        </p:spPr>
        <p:txBody>
          <a:bodyPr>
            <a:normAutofit fontScale="90000"/>
          </a:bodyPr>
          <a:lstStyle/>
          <a:p>
            <a:r>
              <a:rPr lang="fr-FR" b="0" i="1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sz="2000" b="0" i="1" u="sng" dirty="0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the features t</a:t>
            </a:r>
            <a:r>
              <a:rPr lang="en-US" sz="2000" b="0" i="1" u="sng" dirty="0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hat </a:t>
            </a:r>
            <a:r>
              <a:rPr lang="en-US" sz="2000" b="0" i="1" u="sng" dirty="0" err="1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</a:t>
            </a:r>
            <a:r>
              <a:rPr lang="en-US" sz="2000" b="0" i="1" u="sng" dirty="0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want to integrate </a:t>
            </a:r>
            <a:r>
              <a:rPr lang="en-US" sz="2000" b="0" i="0" u="sng" dirty="0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into</a:t>
            </a:r>
            <a:r>
              <a:rPr lang="en-US" sz="2000" b="0" i="1" u="sng" dirty="0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 </a:t>
            </a:r>
            <a:r>
              <a:rPr lang="en-US" sz="2000" i="1" u="sng" dirty="0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my </a:t>
            </a:r>
            <a:r>
              <a:rPr lang="en-US" sz="2000" b="0" i="1" u="sng" dirty="0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project:</a:t>
            </a:r>
            <a:endParaRPr lang="fr-FR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B4520C-A13E-CCCF-C80B-EA902AE39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9217"/>
            <a:ext cx="5287617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To have a Platform of commination with other web site who sell pc in all the world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Make easy to sell pc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Sell to other country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èle 3D 3" descr="Portable - Menu Windows">
                <a:extLst>
                  <a:ext uri="{FF2B5EF4-FFF2-40B4-BE49-F238E27FC236}">
                    <a16:creationId xmlns:a16="http://schemas.microsoft.com/office/drawing/2014/main" id="{A20B80B9-F757-1874-C68C-003A2D4FEB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9887539"/>
                  </p:ext>
                </p:extLst>
              </p:nvPr>
            </p:nvGraphicFramePr>
            <p:xfrm>
              <a:off x="7336571" y="1060933"/>
              <a:ext cx="4542508" cy="50567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42508" cy="5056755"/>
                    </a:xfrm>
                    <a:prstGeom prst="rect">
                      <a:avLst/>
                    </a:prstGeom>
                  </am3d:spPr>
                  <am3d:camera>
                    <am3d:pos x="0" y="0" z="706644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27928" d="1000000"/>
                    <am3d:preTrans dx="952605" dy="-10635068" dz="3626282"/>
                    <am3d:scale>
                      <am3d:sx n="1000000" d="1000000"/>
                      <am3d:sy n="1000000" d="1000000"/>
                      <am3d:sz n="1000000" d="1000000"/>
                    </am3d:scale>
                    <am3d:rot ax="2263871" ay="1521095" az="10998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995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èle 3D 3" descr="Portable - Menu Windows">
                <a:extLst>
                  <a:ext uri="{FF2B5EF4-FFF2-40B4-BE49-F238E27FC236}">
                    <a16:creationId xmlns:a16="http://schemas.microsoft.com/office/drawing/2014/main" id="{A20B80B9-F757-1874-C68C-003A2D4FEB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571" y="1060933"/>
                <a:ext cx="4542508" cy="5056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76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0BAF71-37AE-6369-5015-8DFAF1617EE3}"/>
              </a:ext>
            </a:extLst>
          </p:cNvPr>
          <p:cNvSpPr/>
          <p:nvPr/>
        </p:nvSpPr>
        <p:spPr>
          <a:xfrm>
            <a:off x="397565" y="503583"/>
            <a:ext cx="11476383" cy="61357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3588A-83B2-1E13-A46A-B2EB1B096979}"/>
              </a:ext>
            </a:extLst>
          </p:cNvPr>
          <p:cNvSpPr/>
          <p:nvPr/>
        </p:nvSpPr>
        <p:spPr>
          <a:xfrm>
            <a:off x="596348" y="844826"/>
            <a:ext cx="1470991" cy="516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58A020-27F9-5C8A-CBA6-781E7E8F1C4B}"/>
              </a:ext>
            </a:extLst>
          </p:cNvPr>
          <p:cNvSpPr/>
          <p:nvPr/>
        </p:nvSpPr>
        <p:spPr>
          <a:xfrm>
            <a:off x="848140" y="1216718"/>
            <a:ext cx="927652" cy="399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575AB-20A7-E865-F32C-5348270BBCD2}"/>
              </a:ext>
            </a:extLst>
          </p:cNvPr>
          <p:cNvSpPr/>
          <p:nvPr/>
        </p:nvSpPr>
        <p:spPr>
          <a:xfrm>
            <a:off x="821635" y="2097158"/>
            <a:ext cx="927652" cy="3395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02717-226F-5D47-F553-C73C0827DEEE}"/>
              </a:ext>
            </a:extLst>
          </p:cNvPr>
          <p:cNvSpPr/>
          <p:nvPr/>
        </p:nvSpPr>
        <p:spPr>
          <a:xfrm>
            <a:off x="821635" y="2779247"/>
            <a:ext cx="927652" cy="487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Buy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65F6E-4274-394E-F727-C3C751106E36}"/>
              </a:ext>
            </a:extLst>
          </p:cNvPr>
          <p:cNvSpPr/>
          <p:nvPr/>
        </p:nvSpPr>
        <p:spPr>
          <a:xfrm>
            <a:off x="821635" y="3626313"/>
            <a:ext cx="927652" cy="487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Sell here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A8740-1DF0-EDFC-06F5-CB83643D21D2}"/>
              </a:ext>
            </a:extLst>
          </p:cNvPr>
          <p:cNvSpPr/>
          <p:nvPr/>
        </p:nvSpPr>
        <p:spPr>
          <a:xfrm>
            <a:off x="821635" y="5226321"/>
            <a:ext cx="927652" cy="6526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6D4D6-1F2B-F601-A2E3-E0F1B7D149D5}"/>
              </a:ext>
            </a:extLst>
          </p:cNvPr>
          <p:cNvSpPr/>
          <p:nvPr/>
        </p:nvSpPr>
        <p:spPr>
          <a:xfrm>
            <a:off x="2478157" y="940905"/>
            <a:ext cx="8693426" cy="48502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C90699-1768-3869-ED57-80CF49E7E483}"/>
              </a:ext>
            </a:extLst>
          </p:cNvPr>
          <p:cNvSpPr txBox="1"/>
          <p:nvPr/>
        </p:nvSpPr>
        <p:spPr>
          <a:xfrm>
            <a:off x="4426226" y="2097158"/>
            <a:ext cx="4717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All pages will be show here </a:t>
            </a:r>
          </a:p>
        </p:txBody>
      </p:sp>
      <p:pic>
        <p:nvPicPr>
          <p:cNvPr id="4" name="Graphique 3" descr="WiFi">
            <a:extLst>
              <a:ext uri="{FF2B5EF4-FFF2-40B4-BE49-F238E27FC236}">
                <a16:creationId xmlns:a16="http://schemas.microsoft.com/office/drawing/2014/main" id="{596D5E34-6E27-A118-E789-D15FFF2AC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97942">
            <a:off x="9034134" y="1163171"/>
            <a:ext cx="914400" cy="914400"/>
          </a:xfrm>
          <a:prstGeom prst="rect">
            <a:avLst/>
          </a:prstGeom>
        </p:spPr>
      </p:pic>
      <p:pic>
        <p:nvPicPr>
          <p:cNvPr id="6" name="Graphique 5" descr="Signal">
            <a:extLst>
              <a:ext uri="{FF2B5EF4-FFF2-40B4-BE49-F238E27FC236}">
                <a16:creationId xmlns:a16="http://schemas.microsoft.com/office/drawing/2014/main" id="{CAC00DC7-5DE3-F58A-67EA-E509AF8E8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3260" y="1067006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ACBD79-EF16-6124-4A62-0897F9B61A8F}"/>
              </a:ext>
            </a:extLst>
          </p:cNvPr>
          <p:cNvSpPr txBox="1"/>
          <p:nvPr/>
        </p:nvSpPr>
        <p:spPr>
          <a:xfrm>
            <a:off x="3949148" y="555128"/>
            <a:ext cx="48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Slideshow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E497C7-FF27-3B1A-E9C1-579D4BA8AF95}"/>
              </a:ext>
            </a:extLst>
          </p:cNvPr>
          <p:cNvSpPr/>
          <p:nvPr/>
        </p:nvSpPr>
        <p:spPr>
          <a:xfrm>
            <a:off x="848139" y="4439468"/>
            <a:ext cx="901147" cy="42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The Platform</a:t>
            </a:r>
          </a:p>
        </p:txBody>
      </p:sp>
    </p:spTree>
    <p:extLst>
      <p:ext uri="{BB962C8B-B14F-4D97-AF65-F5344CB8AC3E}">
        <p14:creationId xmlns:p14="http://schemas.microsoft.com/office/powerpoint/2010/main" val="3235548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90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Thème Office</vt:lpstr>
      <vt:lpstr>MY PROJECT:</vt:lpstr>
      <vt:lpstr> the features that i want to integrate into my project: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PROJECT:</dc:title>
  <dc:creator>islem kacem</dc:creator>
  <cp:lastModifiedBy>islem kacem</cp:lastModifiedBy>
  <cp:revision>2</cp:revision>
  <dcterms:created xsi:type="dcterms:W3CDTF">2022-10-08T14:58:42Z</dcterms:created>
  <dcterms:modified xsi:type="dcterms:W3CDTF">2022-10-09T12:23:31Z</dcterms:modified>
</cp:coreProperties>
</file>