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17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80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63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7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6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5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2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12881" y="834973"/>
            <a:ext cx="9482742" cy="2021983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</a:t>
            </a:r>
            <a:r>
              <a:rPr lang="fr-FR" sz="6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  <a:r>
              <a:rPr lang="fr-FR" sz="6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VS  </a:t>
            </a:r>
            <a:r>
              <a:rPr lang="fr-FR" sz="6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NOSQL</a:t>
            </a:r>
            <a:endParaRPr lang="fr-FR" sz="60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57117" y="443135"/>
            <a:ext cx="8911687" cy="1280890"/>
          </a:xfrm>
        </p:spPr>
        <p:txBody>
          <a:bodyPr/>
          <a:lstStyle/>
          <a:p>
            <a:r>
              <a:rPr lang="fr-FR" dirty="0" smtClean="0"/>
              <a:t>             </a:t>
            </a:r>
            <a:r>
              <a:rPr lang="fr-FR" dirty="0" smtClean="0"/>
              <a:t> </a:t>
            </a:r>
            <a:r>
              <a:rPr lang="fr-FR" sz="4000" b="1" dirty="0" smtClean="0">
                <a:solidFill>
                  <a:srgbClr val="002060"/>
                </a:solidFill>
              </a:rPr>
              <a:t>Mongo </a:t>
            </a:r>
            <a:r>
              <a:rPr lang="fr-FR" sz="4000" b="1" dirty="0" smtClean="0">
                <a:solidFill>
                  <a:srgbClr val="002060"/>
                </a:solidFill>
              </a:rPr>
              <a:t>dB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23950" y="1339074"/>
            <a:ext cx="8915400" cy="5142408"/>
          </a:xfrm>
        </p:spPr>
        <p:txBody>
          <a:bodyPr/>
          <a:lstStyle/>
          <a:p>
            <a:pPr fontAlgn="base"/>
            <a:endParaRPr lang="en-US" dirty="0" smtClean="0"/>
          </a:p>
          <a:p>
            <a:pPr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belongs to the family of NoSQL databases which is used for storing unstructured documents in JSON format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databases like MongoDB are used to save unstructured data.</a:t>
            </a:r>
          </a:p>
          <a:p>
            <a:pPr fontAlgn="base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not support advanced analytics and joins like SQL databases support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MongoDB: The Developer Data Platform | MongoDB | MongoD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02543"/>
            <a:ext cx="3934665" cy="19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3679" y="107577"/>
            <a:ext cx="9905998" cy="1478570"/>
          </a:xfrm>
        </p:spPr>
        <p:txBody>
          <a:bodyPr/>
          <a:lstStyle/>
          <a:p>
            <a:r>
              <a:rPr lang="fr-FR" dirty="0" smtClean="0"/>
              <a:t>                       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     </a:t>
            </a:r>
            <a:r>
              <a:rPr lang="fr-FR" b="1" dirty="0" smtClean="0">
                <a:solidFill>
                  <a:srgbClr val="002060"/>
                </a:solidFill>
              </a:rPr>
              <a:t>functionalities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34277" y="184280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multiple search options in MongoDB , including field , range 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regular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expression categories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Any area can index documents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balancing configuration is automatically implemented because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data is split into shards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provides tools for map reduction and aggregation 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code is written in JavaScript instead of Procedures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45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3145" y="479554"/>
            <a:ext cx="8911687" cy="1280890"/>
          </a:xfrm>
        </p:spPr>
        <p:txBody>
          <a:bodyPr/>
          <a:lstStyle/>
          <a:p>
            <a:r>
              <a:rPr lang="fr-FR" dirty="0" smtClean="0"/>
              <a:t>                      </a:t>
            </a:r>
            <a:r>
              <a:rPr lang="fr-FR" b="1" dirty="0" smtClean="0">
                <a:solidFill>
                  <a:srgbClr val="002060"/>
                </a:solidFill>
              </a:rPr>
              <a:t>SQL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49139" y="1760444"/>
            <a:ext cx="8915400" cy="377762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MySQL is an open-source SQL relational database, which is used for storing structured data in a table-like format. 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atabase System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2" y="3831851"/>
            <a:ext cx="1764086" cy="18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</a:rPr>
              <a:t>                 functionalities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SQL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usually more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values </a:t>
            </a:r>
          </a:p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SQL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4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</a:t>
            </a:r>
            <a:r>
              <a:rPr lang="fr-FR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</a:t>
            </a:r>
            <a:endParaRPr lang="fr-FR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17" y="2339789"/>
            <a:ext cx="7279598" cy="3953436"/>
          </a:xfrm>
        </p:spPr>
      </p:pic>
      <p:sp>
        <p:nvSpPr>
          <p:cNvPr id="6" name="Rectangle 5"/>
          <p:cNvSpPr/>
          <p:nvPr/>
        </p:nvSpPr>
        <p:spPr>
          <a:xfrm>
            <a:off x="2592924" y="1443335"/>
            <a:ext cx="8911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SQL databases are used to store structured data while NoSQL databases like MongoDB are used to save unstructured data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70972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203</TotalTime>
  <Words>196</Words>
  <Application>Microsoft Office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</vt:lpstr>
      <vt:lpstr>Century Gothic</vt:lpstr>
      <vt:lpstr>Wingdings 3</vt:lpstr>
      <vt:lpstr>Brin</vt:lpstr>
      <vt:lpstr>         SQL  VS  NOSQL</vt:lpstr>
      <vt:lpstr>              Mongo dB</vt:lpstr>
      <vt:lpstr>                                                 functionalities</vt:lpstr>
      <vt:lpstr>                      SQL</vt:lpstr>
      <vt:lpstr>                 functionalities</vt:lpstr>
      <vt:lpstr>            MongoDB VS 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creator>Admin</dc:creator>
  <cp:lastModifiedBy>Admin</cp:lastModifiedBy>
  <cp:revision>13</cp:revision>
  <dcterms:created xsi:type="dcterms:W3CDTF">2022-09-26T09:10:54Z</dcterms:created>
  <dcterms:modified xsi:type="dcterms:W3CDTF">2022-09-26T15:04:58Z</dcterms:modified>
</cp:coreProperties>
</file>