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32F74F-740C-40F2-8952-E66AE51ED169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5F1D0B-E0F3-4D0B-AA0B-61F25A44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81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F563D4-1F6C-46D4-A5DB-22D23FB78EC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EEFD20-CB1D-4908-AD4E-E14D4898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people around mean it is less likely to see something as an emergency (pluralistic ignorance)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EFD20-CB1D-4908-AD4E-E14D48981F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3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6B08-3EC4-4DB8-8BE4-11A20055826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F29B-A3C1-44ED-AD7A-301294D4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5" y="96917"/>
            <a:ext cx="8601075" cy="67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5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76200"/>
            <a:ext cx="842997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"/>
            <a:ext cx="8557623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80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59"/>
            <a:ext cx="9163050" cy="698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32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978"/>
            <a:ext cx="8591550" cy="673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68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96312" cy="656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0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0"/>
            <a:ext cx="9048750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43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7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5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0487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4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5112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35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449"/>
            <a:ext cx="8353044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81912" cy="603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167687" cy="638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5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2400"/>
            <a:ext cx="820122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73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344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4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" y="76200"/>
            <a:ext cx="848592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9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595"/>
            <a:ext cx="8505825" cy="66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5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4103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53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2" y="51872"/>
            <a:ext cx="8753475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7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991"/>
            <a:ext cx="8667750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3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6200"/>
            <a:ext cx="8943975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1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76200"/>
            <a:ext cx="9048750" cy="696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30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1925" cy="61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8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677275" cy="665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87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623"/>
            <a:ext cx="8643937" cy="665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73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"/>
            <a:ext cx="8534297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533400"/>
            <a:ext cx="9072561" cy="70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33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28600"/>
            <a:ext cx="88487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0"/>
            <a:ext cx="867514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" y="0"/>
            <a:ext cx="882141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2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0"/>
            <a:ext cx="8963025" cy="70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76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19</Words>
  <Application>Microsoft Office PowerPoint</Application>
  <PresentationFormat>On-screen Show (4:3)</PresentationFormat>
  <Paragraphs>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Christopher S</dc:creator>
  <cp:lastModifiedBy>Chan, Christopher S</cp:lastModifiedBy>
  <cp:revision>12</cp:revision>
  <cp:lastPrinted>2013-10-01T13:25:21Z</cp:lastPrinted>
  <dcterms:created xsi:type="dcterms:W3CDTF">2013-09-30T15:44:37Z</dcterms:created>
  <dcterms:modified xsi:type="dcterms:W3CDTF">2013-10-01T20:23:36Z</dcterms:modified>
</cp:coreProperties>
</file>