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Sun’iy intellektga asoslangan Video AI Ilovalari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Sora AI, Veo 3, Midjourney, Hedra, Kling — ilovalarning imkoniyatlari va taqqoslanishi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Sora AI – Text-to-Video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Sora matndan realistik video yaratadi (1080p, 20 s). Reklama, film, ta’lim sohalarida qo‘llaniladi.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Veo 3 – Google DeepMind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Matndan yuqori aniqlikda, audio bilan 4K video yaratadi. Effektli sahnalar va ovoz bilan to‘liq moslashgan.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Midjourney – AI San’at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Matndan professional darajada tasvirlar yaratadi. San’at, kontsept dizayn va illyustratsiya uchun ishlatiladi.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Hedra – Omnimodal Platforma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Matn, rasm va audioga asoslangan multimodal video yaratadi. Character-3 modeliga ega.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Kling AI – Kuaishou Video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1080p, 30 FPS videolarni matn asosida yaratadi. Kamera harakati, harakatlanuvchi modellar va ovoz bilan mos.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Texnik Taqqoslash: AI Ilovalari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81000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Ilova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Rezolyutsiya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FPS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Audio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Modal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1080p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Yo‘q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Text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Veo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Text + Audio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Midjourney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Yo‘q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Text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1080p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Text + Image + Audio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1080p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Text + Motion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Xulosa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 AI ilovalar realistik video yaratishda inqilob yasamoqda.</a:t>
            </a:r>
          </a:p>
          <a:p>
            <a:r>
              <a:t>Reklama, ta’lim, kino va kontent yaratuvchilari uchun kuchli vositalar taklif qiladi.</a:t>
            </a:r>
          </a:p>
          <a:p>
            <a:r>
              <a:t>Sora, Veo, Kling kabi vositalar matndan videoga o‘tishda yetakchi sanaladi.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