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Old Standard TT" panose="020B0604020202020204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50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27181b84d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27181b84d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27181b84d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27181b84d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7181b84d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27181b84d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27181b84d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27181b84d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27181b84d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27181b84d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27181b84d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27181b84d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27181b84d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27181b84d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27181b84d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27181b84d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27181b84d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27181b84d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27181b84d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27181b84d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6376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Milestone</a:t>
            </a:r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Monnier, Zach King, Jacob Achenbach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1-Mar-2025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311700" y="11531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Supplier performance is generally on time but some delays were noticed, particularly in the early months of 2024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Wine sales are varied, with Merlot and Chardonnay performing well, but Cabernet and Chablis sales may need attention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Employee work hours seem to be steady and consistent, with only small deviations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Introduction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Monnier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TSgt in the USAF, since 2016. Previously served as an airborne Arabic linguist, currently training into offensive cyber operations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Zach King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passionate software engineering student currently pursuing their degree at Bellevue University. With a strong foundation in IT principles and graphic design, they have cultivated a deep interest in software development, system architecture, and emerging technologies.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Jacob Achenbach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Been studying Computer Science since 2020. I have worked on various of projects and developer teams in the last two years.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Overview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Bacchus Winery: Inherited by Stan and Davis Bacchus from their father, George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Goal: Improve products and customer service using modern business methods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Current Operations: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Employees: Janet Collins (Finance), Roz Murphy (Marketing), Henry Doyle (Production), Maria Costanza (Distribution)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Products: Merlot, Cabernet, Chablis, Chardonnay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Suppliers: Bottles &amp; corks, labels &amp; boxes, vats &amp; tubing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Business Challenge: Track inventory, distribution, employee work hours and also allow distributors to order online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00" y="898900"/>
            <a:ext cx="6939426" cy="38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Generated</a:t>
            </a:r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generated three key reports based on the needs of the winery: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Supplier Delivery Timeliness Report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Analyze if suppliers deliver on time and track delays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Wine Sales and Distribution Report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Evaluate wine sales, distributor performance, and inventory levels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Employee Time Report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Track employee working hours over the last four quarters.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Generated - Supplier Delivery Timeliness</a:t>
            </a:r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Monthly report tracking delays of supply shipments from the suppliers of Bacchus Winery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This will allow management to analyze supplier timeliness trends and make the best decisions going forward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951E9-B23B-59A0-DA23-BB58CEF6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4" y="2975811"/>
            <a:ext cx="3576172" cy="1984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AD118-74D4-3859-CC44-9F60C9652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525" y="2975811"/>
            <a:ext cx="3469202" cy="19843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Reports Generated – Annual Wine Sales and Distribution</a:t>
            </a:r>
            <a:endParaRPr sz="2400" dirty="0"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5289000" y="1464750"/>
            <a:ext cx="3855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bar graph for wine sales and distribution gives a clear overview of which distributors are ordering which wines.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see that our Chardonnay is most popular, by far, among the Global Distributors.</a:t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0" y="1568575"/>
            <a:ext cx="4746201" cy="28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Generated - Employee Time Report</a:t>
            </a:r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employee work hours report allows Bacchus Winery management to analyze quarterly reports on employee work hours.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C829D-2488-CC70-98FD-538B7467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69" y="2520639"/>
            <a:ext cx="6354062" cy="20481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Availability: Assumed that all relevant data for deliveries, sales, and time worked is accurately recorded in the database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Supply Delays: Assumed that suppliers' delay dates are recorded and provided in a timely manner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Wine Distribution: Assumed the winery's sales data reflects accurate sales figures per distributor and wine type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Employee Time Tracking: Assumed that employee time cards are correctly filled and submitted monthly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489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Old Standard TT</vt:lpstr>
      <vt:lpstr>Simple Light</vt:lpstr>
      <vt:lpstr>Paperback</vt:lpstr>
      <vt:lpstr>CSD310 Red Team Milestone</vt:lpstr>
      <vt:lpstr>Red Team Introduction</vt:lpstr>
      <vt:lpstr>Case Study Overview</vt:lpstr>
      <vt:lpstr>ERD</vt:lpstr>
      <vt:lpstr>Reports Generated</vt:lpstr>
      <vt:lpstr>Reports Generated - Supplier Delivery Timeliness</vt:lpstr>
      <vt:lpstr>Reports Generated – Annual Wine Sales and Distribution</vt:lpstr>
      <vt:lpstr>Reports Generated - Employee Time Report</vt:lpstr>
      <vt:lpstr>Assumptions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Ryan Monnier</cp:lastModifiedBy>
  <cp:revision>2</cp:revision>
  <dcterms:modified xsi:type="dcterms:W3CDTF">2025-03-09T16:45:50Z</dcterms:modified>
</cp:coreProperties>
</file>