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Old Standard TT" panose="020B0604020202020204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1158" y="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568d4e48a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568d4e48a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568d4e48a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568d4e48a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568d4e48a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568d4e48a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568d4e48a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568d4e48a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568d4e48a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568d4e48a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568d4e48a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568d4e48a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568d4e48a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568d4e48a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568d4e48a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568d4e48a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568d4e48a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568d4e48a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568d4e48a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568d4e48a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568d4e48a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568d4e48a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568d4e48a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568d4e48a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" name="Google Shape;56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methodology/lead-time-vs-cycle-time-whats-the-differenc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framework.scaledagile.com/development-value-stream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5637600" cy="18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CSD380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1.2</a:t>
            </a:r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Monnier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08 - Aug - 2025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Scenarios</a:t>
            </a:r>
            <a:endParaRPr/>
          </a:p>
        </p:txBody>
      </p:sp>
      <p:sp>
        <p:nvSpPr>
          <p:cNvPr id="159" name="Google Shape;159;p3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Approach: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Lead time = months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Big batches of changes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Manual approvals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risk, low efficiency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DevOps Approach: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Lead time = minutes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Small, frequent changes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Automated testing &amp; deployment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Low risk, high efficiency.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5" name="Google Shape;165;p3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Value Stream = all steps required to deliver customer value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Lead Time is the most critical measure because it reflects the customer’s wait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Traditional processes create months-long lead times with high risk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DevOps enables minutes-long lead times, delivering faster, safer, more reliable outcomes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1" name="Google Shape;171;p36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Kim, G., Humble, J., Debois, P., &amp; Willis, J. (2021). The DevOps handbook: How to create world-class agility, reliability, &amp; security in technology organizations (2nd ed.). IT Revolution Press.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iSixSigma. (n.d.). Lead time vs. cycle time – What’s the difference? iSixSigma. </a:t>
            </a:r>
            <a:r>
              <a:rPr lang="en" dirty="0">
                <a:hlinkClick r:id="rId3"/>
              </a:rPr>
              <a:t>https://www.isixsigma.com/methodology/lead-time-vs-cycle-time-whats-the-difference/</a:t>
            </a:r>
            <a:endParaRPr lang="en" dirty="0"/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Scaled Agile, Inc. (2025, March 5). Development value streams. Scaled Agile Framework. </a:t>
            </a:r>
            <a:r>
              <a:rPr lang="en-US"/>
              <a:t>Retrieved August 17, 2025, from </a:t>
            </a:r>
            <a:r>
              <a:rPr lang="en-US">
                <a:hlinkClick r:id="rId4"/>
              </a:rPr>
              <a:t>https://framework.scaledagile.com/development-value-streams/</a:t>
            </a:r>
            <a:endParaRPr lang="en-US"/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 The Technology Value Stream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38575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Lean principles in DevOps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Lead Time vs. Processing Time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Deployment challenges and DevOps ideals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Value Stream?</a:t>
            </a:r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(defined by Karen Martin &amp; Mike Osterling in the textbook):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“The sequence of activities an organization undertakes to deliver upon a customer request.”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Manufacturing Value Stream: Begins when customer order is received and raw materials are released.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Technology Value Stream: Converts a business hypothesis into a technology-enabled service or feature that delivers value to the customer.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Technology Value Stream in DevOps</a:t>
            </a:r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Begins: when work enters the </a:t>
            </a:r>
            <a:r>
              <a:rPr lang="en" b="1"/>
              <a:t>Development backlog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Includes: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Designing features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Writing and integrating code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 &amp; deployment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Operations and monitoring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Ends: when the feature is running in production and delivering customer value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Goal: Fast, predictable flow of work with minimal defects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Time vs. Processing Time</a:t>
            </a:r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Time: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Clock starts when request is made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Ends when request is fulfilled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Represents the customer experience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Processing Time (a.k.a. Touch Time):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Clock starts when actual work begins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Excludes time waiting in queues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Fast flow requires reducing time spent waiting, not just working faster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Time Graphic</a:t>
            </a:r>
            <a:endParaRPr/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5425"/>
            <a:ext cx="8839204" cy="2766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Lead Time Matters</a:t>
            </a:r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 care about total lead time, not just processing efficiency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Long waits in queues = delays in value delivery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Ratio of Processing Time to Lead Time = efficiency measure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Ex: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Lead Time = 30 days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Processing Time = 3 days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Efficiency = only 10% of time spent in actual work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Common Scenario: Months-Long Deployments</a:t>
            </a:r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organizations still have deployment lead times measured in months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Causes include: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Tightly coupled monolithic systems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Scarce integration &amp; testing environments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Heavy reliance on manual testing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approval processes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Impact: 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 risk of failure at release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Long investigations when issues arise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Frustrated customers and teams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DevOps Ideal: Deployment in Minutes</a:t>
            </a:r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8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Frequent, small deployments → minutes, not months.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Achieved through: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Continuous Integration/Continuous Delivery (CI/CD)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Automated testing pipelines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Modular, loosely coupled architecture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Fast, constant feedback loops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Faster value delivery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Fewer large-scale failures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Teams work with high autonomy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On-screen Show (16:9)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Old Standard TT</vt:lpstr>
      <vt:lpstr>Simple Light</vt:lpstr>
      <vt:lpstr>Paperback</vt:lpstr>
      <vt:lpstr>CSD380 Assignment 1.2</vt:lpstr>
      <vt:lpstr>Overview: The Technology Value Stream</vt:lpstr>
      <vt:lpstr>What is a Value Stream?</vt:lpstr>
      <vt:lpstr>The Technology Value Stream in DevOps</vt:lpstr>
      <vt:lpstr>Lead Time vs. Processing Time</vt:lpstr>
      <vt:lpstr>Lead Time Graphic</vt:lpstr>
      <vt:lpstr>Why Lead Time Matters</vt:lpstr>
      <vt:lpstr>The Common Scenario: Months-Long Deployments</vt:lpstr>
      <vt:lpstr>The DevOps Ideal: Deployment in Minutes</vt:lpstr>
      <vt:lpstr>Comparing Scenarios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Ryan Monnier</cp:lastModifiedBy>
  <cp:revision>1</cp:revision>
  <dcterms:modified xsi:type="dcterms:W3CDTF">2025-08-17T16:22:31Z</dcterms:modified>
</cp:coreProperties>
</file>